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75"/>
  </p:notesMasterIdLst>
  <p:handoutMasterIdLst>
    <p:handoutMasterId r:id="rId76"/>
  </p:handoutMasterIdLst>
  <p:sldIdLst>
    <p:sldId id="932" r:id="rId6"/>
    <p:sldId id="930" r:id="rId7"/>
    <p:sldId id="841" r:id="rId8"/>
    <p:sldId id="887" r:id="rId9"/>
    <p:sldId id="783" r:id="rId10"/>
    <p:sldId id="886" r:id="rId11"/>
    <p:sldId id="815" r:id="rId12"/>
    <p:sldId id="459" r:id="rId13"/>
    <p:sldId id="700" r:id="rId14"/>
    <p:sldId id="906" r:id="rId15"/>
    <p:sldId id="893" r:id="rId16"/>
    <p:sldId id="899" r:id="rId17"/>
    <p:sldId id="776" r:id="rId18"/>
    <p:sldId id="688" r:id="rId19"/>
    <p:sldId id="541" r:id="rId20"/>
    <p:sldId id="635" r:id="rId21"/>
    <p:sldId id="484" r:id="rId22"/>
    <p:sldId id="761" r:id="rId23"/>
    <p:sldId id="900" r:id="rId24"/>
    <p:sldId id="902" r:id="rId25"/>
    <p:sldId id="447" r:id="rId26"/>
    <p:sldId id="462" r:id="rId27"/>
    <p:sldId id="460" r:id="rId28"/>
    <p:sldId id="463" r:id="rId29"/>
    <p:sldId id="852" r:id="rId30"/>
    <p:sldId id="853" r:id="rId31"/>
    <p:sldId id="854" r:id="rId32"/>
    <p:sldId id="855" r:id="rId33"/>
    <p:sldId id="856" r:id="rId34"/>
    <p:sldId id="857" r:id="rId35"/>
    <p:sldId id="858" r:id="rId36"/>
    <p:sldId id="903" r:id="rId37"/>
    <p:sldId id="904" r:id="rId38"/>
    <p:sldId id="874" r:id="rId39"/>
    <p:sldId id="875" r:id="rId40"/>
    <p:sldId id="876" r:id="rId41"/>
    <p:sldId id="878" r:id="rId42"/>
    <p:sldId id="877" r:id="rId43"/>
    <p:sldId id="926" r:id="rId44"/>
    <p:sldId id="927" r:id="rId45"/>
    <p:sldId id="882" r:id="rId46"/>
    <p:sldId id="885" r:id="rId47"/>
    <p:sldId id="884" r:id="rId48"/>
    <p:sldId id="844" r:id="rId49"/>
    <p:sldId id="706" r:id="rId50"/>
    <p:sldId id="499" r:id="rId51"/>
    <p:sldId id="925" r:id="rId52"/>
    <p:sldId id="636" r:id="rId53"/>
    <p:sldId id="816" r:id="rId54"/>
    <p:sldId id="315" r:id="rId55"/>
    <p:sldId id="316" r:id="rId56"/>
    <p:sldId id="318" r:id="rId57"/>
    <p:sldId id="317" r:id="rId58"/>
    <p:sldId id="322" r:id="rId59"/>
    <p:sldId id="888" r:id="rId60"/>
    <p:sldId id="769" r:id="rId61"/>
    <p:sldId id="928" r:id="rId62"/>
    <p:sldId id="451" r:id="rId63"/>
    <p:sldId id="929" r:id="rId64"/>
    <p:sldId id="595" r:id="rId65"/>
    <p:sldId id="773" r:id="rId66"/>
    <p:sldId id="774" r:id="rId67"/>
    <p:sldId id="775" r:id="rId68"/>
    <p:sldId id="818" r:id="rId69"/>
    <p:sldId id="817" r:id="rId70"/>
    <p:sldId id="324" r:id="rId71"/>
    <p:sldId id="325" r:id="rId72"/>
    <p:sldId id="931" r:id="rId73"/>
    <p:sldId id="814" r:id="rId74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0">
          <p15:clr>
            <a:srgbClr val="A4A3A4"/>
          </p15:clr>
        </p15:guide>
        <p15:guide id="2" orient="horz" pos="4219">
          <p15:clr>
            <a:srgbClr val="A4A3A4"/>
          </p15:clr>
        </p15:guide>
        <p15:guide id="3" pos="5149">
          <p15:clr>
            <a:srgbClr val="A4A3A4"/>
          </p15:clr>
        </p15:guide>
        <p15:guide id="4" pos="55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90015"/>
    <a:srgbClr val="FAFD00"/>
    <a:srgbClr val="000000"/>
    <a:srgbClr val="FFFF00"/>
    <a:srgbClr val="68FFF8"/>
    <a:srgbClr val="FAF200"/>
    <a:srgbClr val="EEFF4B"/>
    <a:srgbClr val="114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4674" autoAdjust="0"/>
  </p:normalViewPr>
  <p:slideViewPr>
    <p:cSldViewPr snapToGrid="0">
      <p:cViewPr varScale="1">
        <p:scale>
          <a:sx n="65" d="100"/>
          <a:sy n="65" d="100"/>
        </p:scale>
        <p:origin x="1530" y="78"/>
      </p:cViewPr>
      <p:guideLst>
        <p:guide orient="horz" pos="2010"/>
        <p:guide orient="horz" pos="4219"/>
        <p:guide pos="5149"/>
        <p:guide pos="55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15184"/>
    </p:cViewPr>
  </p:sorterViewPr>
  <p:notesViewPr>
    <p:cSldViewPr snapToGrid="0">
      <p:cViewPr varScale="1">
        <p:scale>
          <a:sx n="71" d="100"/>
          <a:sy n="71" d="100"/>
        </p:scale>
        <p:origin x="-29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2F911EFC-5F4F-9B45-AED8-C52AC420BCE1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700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C678DBB5-DB82-1441-B7B1-CD30B71929B2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872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D892F-9122-B6AC-05B1-E15C6DEBE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35328763-BD57-0CED-331D-119CB5CF766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22882" name="Rectangle 3">
            <a:extLst>
              <a:ext uri="{FF2B5EF4-FFF2-40B4-BE49-F238E27FC236}">
                <a16:creationId xmlns:a16="http://schemas.microsoft.com/office/drawing/2014/main" id="{0EFF5123-9C36-E8F0-827A-533AD987EB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>
                <a:latin typeface="Times" charset="0"/>
              </a:rPr>
              <a:t>Through a series of dramatic events -- told about in great detail in the latter chapters of Genesis – the brothers learn that their sibling, JOSEPH, is now the governor of Egypt</a:t>
            </a:r>
          </a:p>
        </p:txBody>
      </p:sp>
    </p:spTree>
    <p:extLst>
      <p:ext uri="{BB962C8B-B14F-4D97-AF65-F5344CB8AC3E}">
        <p14:creationId xmlns:p14="http://schemas.microsoft.com/office/powerpoint/2010/main" val="1758547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In today</a:t>
            </a:r>
            <a:r>
              <a:rPr lang="fr-FR" altLang="ja-JP" b="1" dirty="0">
                <a:latin typeface="Times" charset="0"/>
                <a:ea typeface="ＭＳ Ｐゴシック" charset="0"/>
              </a:rPr>
              <a:t>'</a:t>
            </a:r>
            <a:r>
              <a:rPr lang="en-US" b="1" dirty="0">
                <a:latin typeface="Times" charset="0"/>
                <a:ea typeface="ＭＳ Ｐゴシック" charset="0"/>
              </a:rPr>
              <a:t>s geopolitical world…compare the size of tiny Israel with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Australia…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	Israel with France…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  	Israel and the United States</a:t>
            </a:r>
            <a:r>
              <a:rPr lang="fr-FR" altLang="ja-JP" b="1" dirty="0">
                <a:latin typeface="Times" charset="0"/>
                <a:ea typeface="ＭＳ Ｐゴシック" charset="0"/>
              </a:rPr>
              <a:t>'</a:t>
            </a:r>
            <a:r>
              <a:rPr lang="en-US" b="1" dirty="0">
                <a:latin typeface="Times" charset="0"/>
                <a:ea typeface="ＭＳ Ｐゴシック" charset="0"/>
              </a:rPr>
              <a:t> state of Maine…or</a:t>
            </a:r>
          </a:p>
          <a:p>
            <a:r>
              <a:rPr lang="en-US" b="1" dirty="0">
                <a:latin typeface="Times" charset="0"/>
              </a:rPr>
              <a:t>////	Israel and California.</a:t>
            </a:r>
          </a:p>
          <a:p>
            <a:r>
              <a:rPr lang="en-US" b="1" dirty="0">
                <a:latin typeface="Times" charset="0"/>
              </a:rPr>
              <a:t>////	The</a:t>
            </a:r>
            <a:r>
              <a:rPr lang="en-US" b="1" baseline="0" dirty="0">
                <a:latin typeface="Times" charset="0"/>
              </a:rPr>
              <a:t> width of Singapore and Israel are about the same.</a:t>
            </a:r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And finally…even when Israel is compared to the entire United States…from the north to the south…from east to west:  when it comes to size alone, there is enormous disparity between Isaac and Ishmael!  Why is this so?  How can we explain it?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>
                <a:latin typeface="Times" charset="0"/>
              </a:rPr>
              <a:t>In time JOSEPH rises in Egyptian civil authority. He becomes governor of all of Egypt, second only to the Pharaoh himself.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>
                <a:latin typeface="Times" charset="0"/>
              </a:rPr>
              <a:t>Through a series of dramatic events -- told about in great detail in the latter chapters of Genesis – the brothers learn that their sibling, JOSEPH, is now the governor of Egypt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211442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38883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07539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1430962"/>
      </p:ext>
    </p:extLst>
  </p:cSld>
  <p:clrMapOvr>
    <a:masterClrMapping/>
  </p:clrMapOvr>
  <p:transition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049216"/>
      </p:ext>
    </p:extLst>
  </p:cSld>
  <p:clrMapOvr>
    <a:masterClrMapping/>
  </p:clrMapOvr>
  <p:transition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4398751"/>
      </p:ext>
    </p:extLst>
  </p:cSld>
  <p:clrMapOvr>
    <a:masterClrMapping/>
  </p:clrMapOvr>
  <p:transition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6205767"/>
      </p:ext>
    </p:extLst>
  </p:cSld>
  <p:clrMapOvr>
    <a:masterClrMapping/>
  </p:clrMapOvr>
  <p:transition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513229"/>
      </p:ext>
    </p:extLst>
  </p:cSld>
  <p:clrMapOvr>
    <a:masterClrMapping/>
  </p:clrMapOvr>
  <p:transition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2802694"/>
      </p:ext>
    </p:extLst>
  </p:cSld>
  <p:clrMapOvr>
    <a:masterClrMapping/>
  </p:clrMapOvr>
  <p:transition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941668"/>
      </p:ext>
    </p:extLst>
  </p:cSld>
  <p:clrMapOvr>
    <a:masterClrMapping/>
  </p:clrMapOvr>
  <p:transition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450118"/>
      </p:ext>
    </p:extLst>
  </p:cSld>
  <p:clrMapOvr>
    <a:masterClrMapping/>
  </p:clrMapOvr>
  <p:transition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3287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813443"/>
      </p:ext>
    </p:extLst>
  </p:cSld>
  <p:clrMapOvr>
    <a:masterClrMapping/>
  </p:clrMapOvr>
  <p:transition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6946272"/>
      </p:ext>
    </p:extLst>
  </p:cSld>
  <p:clrMapOvr>
    <a:masterClrMapping/>
  </p:clrMapOvr>
  <p:transition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4892788"/>
      </p:ext>
    </p:extLst>
  </p:cSld>
  <p:clrMapOvr>
    <a:masterClrMapping/>
  </p:clrMapOvr>
  <p:transition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932136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37666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229061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586905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090597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097334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93545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6150964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936381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704102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055690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37562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40259641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7211204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6901875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5199666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3619232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390872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482177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240328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9049945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8647159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986318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2963275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223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2197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2543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9818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8021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4068117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3041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8184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7931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9103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03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3239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706284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78787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117726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726915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542213" y="6526213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ＭＳ Ｐゴシック" charset="0"/>
              </a:endParaRPr>
            </a:p>
          </p:txBody>
        </p:sp>
        <p:grpSp>
          <p:nvGrpSpPr>
            <p:cNvPr id="2055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</p:grpSp>
        <p:grpSp>
          <p:nvGrpSpPr>
            <p:cNvPr id="2056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ＭＳ Ｐゴシック" charset="0"/>
                </a:endParaRPr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b="1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 userDrawn="1"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  <a:cs typeface="ＭＳ Ｐゴシック" charset="0"/>
              </a:rPr>
              <a:t>©2003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543800" y="6515100"/>
            <a:ext cx="7366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7.5.03b.</a:t>
            </a:r>
          </a:p>
        </p:txBody>
      </p:sp>
    </p:spTree>
    <p:extLst>
      <p:ext uri="{BB962C8B-B14F-4D97-AF65-F5344CB8AC3E}">
        <p14:creationId xmlns:p14="http://schemas.microsoft.com/office/powerpoint/2010/main" val="15761026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cs typeface="ＭＳ Ｐゴシック" charset="0"/>
              </a:endParaRPr>
            </a:p>
          </p:txBody>
        </p:sp>
        <p:grpSp>
          <p:nvGrpSpPr>
            <p:cNvPr id="1031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5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3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4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</p:grpSp>
        <p:grpSp>
          <p:nvGrpSpPr>
            <p:cNvPr id="1032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cs typeface="ＭＳ Ｐゴシック" charset="0"/>
                </a:endParaRPr>
              </a:p>
            </p:txBody>
          </p:sp>
        </p:grpSp>
      </p:grpSp>
      <p:sp>
        <p:nvSpPr>
          <p:cNvPr id="1027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400" b="1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028" name="Text Box 4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485785" y="6526213"/>
            <a:ext cx="8128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9.65.03b.</a:t>
            </a:r>
          </a:p>
        </p:txBody>
      </p:sp>
    </p:spTree>
    <p:extLst>
      <p:ext uri="{BB962C8B-B14F-4D97-AF65-F5344CB8AC3E}">
        <p14:creationId xmlns:p14="http://schemas.microsoft.com/office/powerpoint/2010/main" val="38149989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sz="900">
                <a:solidFill>
                  <a:srgbClr val="FFA27C"/>
                </a:solidFill>
                <a:effectLst/>
                <a:latin typeface="Arial" charset="0"/>
                <a:cs typeface="ＭＳ Ｐゴシック" charset="0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35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808080"/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sz="900">
                  <a:solidFill>
                    <a:srgbClr val="FFA27C"/>
                  </a:solidFill>
                  <a:effectLst/>
                  <a:latin typeface="Arial" charset="0"/>
                  <a:cs typeface="ＭＳ Ｐゴシック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effectLst/>
                <a:cs typeface="ＭＳ Ｐゴシック" charset="0"/>
              </a:rPr>
              <a:t>©2006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9.6.01.</a:t>
            </a:r>
          </a:p>
        </p:txBody>
      </p:sp>
    </p:spTree>
    <p:extLst>
      <p:ext uri="{BB962C8B-B14F-4D97-AF65-F5344CB8AC3E}">
        <p14:creationId xmlns:p14="http://schemas.microsoft.com/office/powerpoint/2010/main" val="23928322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884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4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tags" Target="../tags/tag5.xml"/><Relationship Id="rId7" Type="http://schemas.openxmlformats.org/officeDocument/2006/relationships/image" Target="../media/image28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40.jpe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0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3.jpeg"/><Relationship Id="rId5" Type="http://schemas.openxmlformats.org/officeDocument/2006/relationships/image" Target="../media/image140.jpeg"/><Relationship Id="rId4" Type="http://schemas.openxmlformats.org/officeDocument/2006/relationships/image" Target="../media/image3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4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14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592BE-114A-53CF-786A-3174A01E5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>
            <a:extLst>
              <a:ext uri="{FF2B5EF4-FFF2-40B4-BE49-F238E27FC236}">
                <a16:creationId xmlns:a16="http://schemas.microsoft.com/office/drawing/2014/main" id="{88F35691-80F3-EA47-146D-86E9EDE25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770051" name="Rectangle 3">
            <a:extLst>
              <a:ext uri="{FF2B5EF4-FFF2-40B4-BE49-F238E27FC236}">
                <a16:creationId xmlns:a16="http://schemas.microsoft.com/office/drawing/2014/main" id="{2BC007D7-27C2-5938-97BF-15EDB216F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121859" name="Text Box 5">
            <a:extLst>
              <a:ext uri="{FF2B5EF4-FFF2-40B4-BE49-F238E27FC236}">
                <a16:creationId xmlns:a16="http://schemas.microsoft.com/office/drawing/2014/main" id="{38C50ECF-DF2B-F83C-1903-CD9447F0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770055" name="Text Box 7">
            <a:extLst>
              <a:ext uri="{FF2B5EF4-FFF2-40B4-BE49-F238E27FC236}">
                <a16:creationId xmlns:a16="http://schemas.microsoft.com/office/drawing/2014/main" id="{6ACD5E5F-E418-FE5D-9B51-25535A7AA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5081588"/>
            <a:ext cx="615791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FFD34A"/>
                </a:solidFill>
                <a:effectLst/>
                <a:latin typeface="Comic Sans MS" pitchFamily="-107" charset="0"/>
                <a:cs typeface="ＭＳ Ｐゴシック" charset="0"/>
              </a:rPr>
              <a:t>Joseph and His Brothers</a:t>
            </a:r>
          </a:p>
        </p:txBody>
      </p:sp>
      <p:sp>
        <p:nvSpPr>
          <p:cNvPr id="121861" name="Text Box 8">
            <a:extLst>
              <a:ext uri="{FF2B5EF4-FFF2-40B4-BE49-F238E27FC236}">
                <a16:creationId xmlns:a16="http://schemas.microsoft.com/office/drawing/2014/main" id="{1E8FD4F1-8F08-F9EC-49B2-7AEF24850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70057" name="Picture 9">
            <a:extLst>
              <a:ext uri="{FF2B5EF4-FFF2-40B4-BE49-F238E27FC236}">
                <a16:creationId xmlns:a16="http://schemas.microsoft.com/office/drawing/2014/main" id="{D14F0458-C9CC-214E-E5C2-EF6E04B45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" y="738981"/>
            <a:ext cx="7808913" cy="56054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70058" name="Freeform 10">
            <a:extLst>
              <a:ext uri="{FF2B5EF4-FFF2-40B4-BE49-F238E27FC236}">
                <a16:creationId xmlns:a16="http://schemas.microsoft.com/office/drawing/2014/main" id="{A43254C1-E046-292E-E24F-75A2730B2288}"/>
              </a:ext>
            </a:extLst>
          </p:cNvPr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770060" name="Freeform 12">
            <a:extLst>
              <a:ext uri="{FF2B5EF4-FFF2-40B4-BE49-F238E27FC236}">
                <a16:creationId xmlns:a16="http://schemas.microsoft.com/office/drawing/2014/main" id="{13406C14-FBA7-829E-2CB0-86179679081E}"/>
              </a:ext>
            </a:extLst>
          </p:cNvPr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CA63CB-7036-09DF-CA51-ACC8A37A6E3E}"/>
              </a:ext>
            </a:extLst>
          </p:cNvPr>
          <p:cNvSpPr txBox="1"/>
          <p:nvPr/>
        </p:nvSpPr>
        <p:spPr>
          <a:xfrm>
            <a:off x="1016000" y="1243088"/>
            <a:ext cx="6973888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 i="1">
                <a:solidFill>
                  <a:srgbClr val="FFFF00"/>
                </a:solidFill>
                <a:effectLst/>
                <a:latin typeface="Arial"/>
                <a:ea typeface="+mn-ea"/>
                <a:cs typeface="Arial"/>
              </a:rPr>
              <a:t>Abraham-Joseph</a:t>
            </a:r>
            <a:endParaRPr lang="en-US" sz="3200" b="1" i="1" dirty="0">
              <a:solidFill>
                <a:srgbClr val="FFFF00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613795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1026"/>
          <p:cNvSpPr>
            <a:spLocks noChangeArrowheads="1"/>
          </p:cNvSpPr>
          <p:nvPr/>
        </p:nvSpPr>
        <p:spPr bwMode="auto">
          <a:xfrm>
            <a:off x="1295400" y="40211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05" name="Text Box 1029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>
              <a:effectLst/>
            </a:endParaRPr>
          </a:p>
        </p:txBody>
      </p:sp>
      <p:pic>
        <p:nvPicPr>
          <p:cNvPr id="793606" name="Picture 1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t="23958" r="10156" b="6766"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3635" name="Rectangle 1059"/>
          <p:cNvSpPr>
            <a:spLocks noChangeArrowheads="1"/>
          </p:cNvSpPr>
          <p:nvPr/>
        </p:nvSpPr>
        <p:spPr bwMode="auto">
          <a:xfrm>
            <a:off x="1714500" y="1092200"/>
            <a:ext cx="68199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07" name="Text Box 10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3608" name="Rectangle 1032"/>
          <p:cNvSpPr>
            <a:spLocks noChangeArrowheads="1"/>
          </p:cNvSpPr>
          <p:nvPr/>
        </p:nvSpPr>
        <p:spPr bwMode="auto">
          <a:xfrm>
            <a:off x="8056563" y="6513513"/>
            <a:ext cx="40957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07a</a:t>
            </a:r>
          </a:p>
        </p:txBody>
      </p:sp>
      <p:sp>
        <p:nvSpPr>
          <p:cNvPr id="793609" name="Text Box 1033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93610" name="Text Box 1034"/>
          <p:cNvSpPr txBox="1">
            <a:spLocks noChangeArrowheads="1"/>
          </p:cNvSpPr>
          <p:nvPr/>
        </p:nvSpPr>
        <p:spPr bwMode="auto">
          <a:xfrm>
            <a:off x="8621713" y="64690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4</a:t>
            </a:r>
          </a:p>
        </p:txBody>
      </p:sp>
      <p:sp>
        <p:nvSpPr>
          <p:cNvPr id="793636" name="Rectangle 1060"/>
          <p:cNvSpPr>
            <a:spLocks noChangeArrowheads="1"/>
          </p:cNvSpPr>
          <p:nvPr/>
        </p:nvSpPr>
        <p:spPr bwMode="auto">
          <a:xfrm>
            <a:off x="1676400" y="1041400"/>
            <a:ext cx="6858000" cy="5003800"/>
          </a:xfrm>
          <a:prstGeom prst="rect">
            <a:avLst/>
          </a:prstGeom>
          <a:solidFill>
            <a:srgbClr val="0A051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17" name="AutoShape 1041"/>
          <p:cNvSpPr>
            <a:spLocks noChangeArrowheads="1"/>
          </p:cNvSpPr>
          <p:nvPr/>
        </p:nvSpPr>
        <p:spPr bwMode="auto">
          <a:xfrm rot="18394341" flipV="1">
            <a:off x="4266407" y="658018"/>
            <a:ext cx="2921000" cy="5370513"/>
          </a:xfrm>
          <a:prstGeom prst="triangle">
            <a:avLst>
              <a:gd name="adj" fmla="val 55000"/>
            </a:avLst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52000"/>
                  </a:schemeClr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93620" name="Text Box 1044"/>
          <p:cNvSpPr txBox="1">
            <a:spLocks noChangeArrowheads="1"/>
          </p:cNvSpPr>
          <p:nvPr/>
        </p:nvSpPr>
        <p:spPr bwMode="auto">
          <a:xfrm>
            <a:off x="1498600" y="1308100"/>
            <a:ext cx="5295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INVENTIONS </a:t>
            </a: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SUMERIANE</a:t>
            </a: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…</a:t>
            </a:r>
          </a:p>
        </p:txBody>
      </p:sp>
      <p:sp>
        <p:nvSpPr>
          <p:cNvPr id="793626" name="Text Box 1050"/>
          <p:cNvSpPr txBox="1">
            <a:spLocks noChangeArrowheads="1"/>
          </p:cNvSpPr>
          <p:nvPr/>
        </p:nvSpPr>
        <p:spPr bwMode="auto">
          <a:xfrm>
            <a:off x="2489200" y="1854200"/>
            <a:ext cx="53467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</a:t>
            </a:r>
            <a:r>
              <a:rPr lang="ja-JP" alt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ECRITURE ET LE TOUR</a:t>
            </a:r>
          </a:p>
        </p:txBody>
      </p:sp>
      <p:sp>
        <p:nvSpPr>
          <p:cNvPr id="793627" name="Text Box 1051"/>
          <p:cNvSpPr txBox="1">
            <a:spLocks noChangeArrowheads="1"/>
          </p:cNvSpPr>
          <p:nvPr/>
        </p:nvSpPr>
        <p:spPr bwMode="auto">
          <a:xfrm>
            <a:off x="1282700" y="2641600"/>
            <a:ext cx="38100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COMMENCEMENT…</a:t>
            </a:r>
          </a:p>
        </p:txBody>
      </p:sp>
      <p:sp>
        <p:nvSpPr>
          <p:cNvPr id="793628" name="Text Box 1052"/>
          <p:cNvSpPr txBox="1">
            <a:spLocks noChangeArrowheads="1"/>
          </p:cNvSpPr>
          <p:nvPr/>
        </p:nvSpPr>
        <p:spPr bwMode="auto">
          <a:xfrm>
            <a:off x="2438400" y="3606800"/>
            <a:ext cx="27305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MEDICINE</a:t>
            </a:r>
          </a:p>
        </p:txBody>
      </p:sp>
      <p:sp>
        <p:nvSpPr>
          <p:cNvPr id="793629" name="Text Box 1053"/>
          <p:cNvSpPr txBox="1">
            <a:spLocks noChangeArrowheads="1"/>
          </p:cNvSpPr>
          <p:nvPr/>
        </p:nvSpPr>
        <p:spPr bwMode="auto">
          <a:xfrm>
            <a:off x="3111500" y="4114800"/>
            <a:ext cx="28702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ASTRONOMIE</a:t>
            </a:r>
          </a:p>
        </p:txBody>
      </p:sp>
      <p:sp>
        <p:nvSpPr>
          <p:cNvPr id="793630" name="Text Box 1054"/>
          <p:cNvSpPr txBox="1">
            <a:spLocks noChangeArrowheads="1"/>
          </p:cNvSpPr>
          <p:nvPr/>
        </p:nvSpPr>
        <p:spPr bwMode="auto">
          <a:xfrm>
            <a:off x="3416300" y="4610100"/>
            <a:ext cx="35814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ARCHITECTURE</a:t>
            </a:r>
          </a:p>
        </p:txBody>
      </p:sp>
      <p:sp>
        <p:nvSpPr>
          <p:cNvPr id="793631" name="Text Box 1055"/>
          <p:cNvSpPr txBox="1">
            <a:spLocks noChangeArrowheads="1"/>
          </p:cNvSpPr>
          <p:nvPr/>
        </p:nvSpPr>
        <p:spPr bwMode="auto">
          <a:xfrm>
            <a:off x="1689100" y="5334000"/>
            <a:ext cx="53467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PRE CENTRES URBIANS</a:t>
            </a:r>
          </a:p>
        </p:txBody>
      </p:sp>
      <p:sp>
        <p:nvSpPr>
          <p:cNvPr id="793632" name="Text Box 1056"/>
          <p:cNvSpPr txBox="1">
            <a:spLocks noChangeArrowheads="1"/>
          </p:cNvSpPr>
          <p:nvPr/>
        </p:nvSpPr>
        <p:spPr bwMode="auto">
          <a:xfrm>
            <a:off x="2171700" y="3136900"/>
            <a:ext cx="16002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LOI</a:t>
            </a:r>
          </a:p>
        </p:txBody>
      </p:sp>
      <p:sp>
        <p:nvSpPr>
          <p:cNvPr id="793619" name="Text Box 1043"/>
          <p:cNvSpPr txBox="1">
            <a:spLocks noChangeArrowheads="1"/>
          </p:cNvSpPr>
          <p:nvPr/>
        </p:nvSpPr>
        <p:spPr bwMode="auto">
          <a:xfrm>
            <a:off x="1765300" y="393700"/>
            <a:ext cx="67564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000" b="1" i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 Base Mesopotamiènne</a:t>
            </a:r>
          </a:p>
        </p:txBody>
      </p:sp>
      <p:grpSp>
        <p:nvGrpSpPr>
          <p:cNvPr id="793643" name="Group 106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93644" name="Rectangle 106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93645" name="Line 106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9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9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9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9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93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9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93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36" grpId="0" animBg="1"/>
      <p:bldP spid="793617" grpId="0" animBg="1" autoUpdateAnimBg="0"/>
      <p:bldP spid="793620" grpId="0" autoUpdateAnimBg="0"/>
      <p:bldP spid="793626" grpId="0" autoUpdateAnimBg="0"/>
      <p:bldP spid="793627" grpId="0" autoUpdateAnimBg="0"/>
      <p:bldP spid="793628" grpId="0" autoUpdateAnimBg="0"/>
      <p:bldP spid="793629" grpId="0" autoUpdateAnimBg="0"/>
      <p:bldP spid="793630" grpId="0" autoUpdateAnimBg="0"/>
      <p:bldP spid="793631" grpId="0" autoUpdateAnimBg="0"/>
      <p:bldP spid="793632" grpId="0" autoUpdateAnimBg="0"/>
      <p:bldP spid="793619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1" name="Text Box 3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>
              <a:effectLst/>
            </a:endParaRPr>
          </a:p>
        </p:txBody>
      </p:sp>
      <p:sp>
        <p:nvSpPr>
          <p:cNvPr id="780293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0294" name="Rectangle 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780295" name="Text Box 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80296" name="Text Box 8"/>
          <p:cNvSpPr txBox="1">
            <a:spLocks noChangeArrowheads="1"/>
          </p:cNvSpPr>
          <p:nvPr/>
        </p:nvSpPr>
        <p:spPr bwMode="auto">
          <a:xfrm>
            <a:off x="-338138" y="1798638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780303" name="Group 15"/>
          <p:cNvGrpSpPr>
            <a:grpSpLocks/>
          </p:cNvGrpSpPr>
          <p:nvPr/>
        </p:nvGrpSpPr>
        <p:grpSpPr bwMode="auto">
          <a:xfrm>
            <a:off x="592138" y="0"/>
            <a:ext cx="7854950" cy="6496050"/>
            <a:chOff x="373" y="0"/>
            <a:chExt cx="4948" cy="4092"/>
          </a:xfrm>
        </p:grpSpPr>
        <p:sp>
          <p:nvSpPr>
            <p:cNvPr id="780292" name="Text Box 4"/>
            <p:cNvSpPr txBox="1">
              <a:spLocks noChangeArrowheads="1"/>
            </p:cNvSpPr>
            <p:nvPr/>
          </p:nvSpPr>
          <p:spPr bwMode="auto">
            <a:xfrm>
              <a:off x="1120" y="0"/>
              <a:ext cx="1448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1">
                  <a:solidFill>
                    <a:schemeClr val="tx1"/>
                  </a:solidFill>
                  <a:effectLst/>
                </a:rPr>
                <a:t>Gen 10:10; 11:28</a:t>
              </a:r>
            </a:p>
          </p:txBody>
        </p:sp>
        <p:pic>
          <p:nvPicPr>
            <p:cNvPr id="780299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"/>
            <a:stretch>
              <a:fillRect/>
            </a:stretch>
          </p:blipFill>
          <p:spPr bwMode="auto">
            <a:xfrm>
              <a:off x="373" y="394"/>
              <a:ext cx="4948" cy="353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0300" name="Rectangle 12"/>
            <p:cNvSpPr>
              <a:spLocks noChangeArrowheads="1"/>
            </p:cNvSpPr>
            <p:nvPr/>
          </p:nvSpPr>
          <p:spPr bwMode="auto">
            <a:xfrm>
              <a:off x="1026" y="3178"/>
              <a:ext cx="3888" cy="914"/>
            </a:xfrm>
            <a:prstGeom prst="rect">
              <a:avLst/>
            </a:prstGeom>
            <a:solidFill>
              <a:schemeClr val="folHlink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0301" name="Rectangle 13"/>
          <p:cNvSpPr>
            <a:spLocks noChangeArrowheads="1"/>
          </p:cNvSpPr>
          <p:nvPr/>
        </p:nvSpPr>
        <p:spPr bwMode="auto">
          <a:xfrm>
            <a:off x="1865313" y="5243513"/>
            <a:ext cx="5605462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Une </a:t>
            </a:r>
            <a:r>
              <a:rPr lang="ja-JP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Ziggurat</a:t>
            </a:r>
            <a:r>
              <a:rPr lang="ja-JP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Typicale a</a:t>
            </a:r>
          </a:p>
          <a:p>
            <a:pPr>
              <a:lnSpc>
                <a:spcPct val="80000"/>
              </a:lnSpc>
            </a:pP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ja-JP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Ancient Ur des Chaldiens         en Irak d</a:t>
            </a:r>
            <a:r>
              <a:rPr lang="ja-JP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aujourd</a:t>
            </a:r>
            <a:r>
              <a:rPr lang="ja-JP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hui</a:t>
            </a: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Text Box 1026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>
              <a:effectLst/>
            </a:endParaRPr>
          </a:p>
        </p:txBody>
      </p:sp>
      <p:sp>
        <p:nvSpPr>
          <p:cNvPr id="786435" name="Text Box 1027"/>
          <p:cNvSpPr txBox="1">
            <a:spLocks noChangeArrowheads="1"/>
          </p:cNvSpPr>
          <p:nvPr/>
        </p:nvSpPr>
        <p:spPr bwMode="auto">
          <a:xfrm>
            <a:off x="1778000" y="0"/>
            <a:ext cx="22987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86436" name="Text Box 102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6437" name="Rectangle 10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786438" name="Text Box 1030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86439" name="Text Box 1031"/>
          <p:cNvSpPr txBox="1">
            <a:spLocks noChangeArrowheads="1"/>
          </p:cNvSpPr>
          <p:nvPr/>
        </p:nvSpPr>
        <p:spPr bwMode="auto">
          <a:xfrm>
            <a:off x="-338138" y="1798638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86440" name="Picture 1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/>
          <a:stretch>
            <a:fillRect/>
          </a:stretch>
        </p:blipFill>
        <p:spPr bwMode="auto">
          <a:xfrm>
            <a:off x="592138" y="625475"/>
            <a:ext cx="7854950" cy="56149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86444" name="Rectangle 1036"/>
          <p:cNvSpPr>
            <a:spLocks noChangeArrowheads="1"/>
          </p:cNvSpPr>
          <p:nvPr/>
        </p:nvSpPr>
        <p:spPr bwMode="auto">
          <a:xfrm>
            <a:off x="585788" y="615950"/>
            <a:ext cx="7870825" cy="562451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6443" name="Rectangle 1035"/>
          <p:cNvSpPr>
            <a:spLocks noChangeArrowheads="1"/>
          </p:cNvSpPr>
          <p:nvPr/>
        </p:nvSpPr>
        <p:spPr bwMode="auto">
          <a:xfrm>
            <a:off x="596900" y="835025"/>
            <a:ext cx="7904163" cy="5153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     LA FAMILLE D</a:t>
            </a:r>
            <a:r>
              <a:rPr lang="ja-JP" altLang="en-US" sz="3600" b="1">
                <a:solidFill>
                  <a:srgbClr val="FAFD00"/>
                </a:solidFill>
                <a:effectLst/>
                <a:latin typeface="Arial"/>
              </a:rPr>
              <a:t>’</a:t>
            </a:r>
            <a:r>
              <a:rPr lang="en-US" sz="4400" b="1">
                <a:solidFill>
                  <a:srgbClr val="FAFD00"/>
                </a:solidFill>
                <a:effectLst/>
                <a:latin typeface="Helvetica" charset="0"/>
              </a:rPr>
              <a:t>ABRAHAM</a:t>
            </a:r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:</a:t>
            </a: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Helvetica" charset="0"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• TERACH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(LE PERE)</a:t>
            </a:r>
            <a:r>
              <a:rPr lang="en-US" sz="3600" b="1">
                <a:solidFill>
                  <a:schemeClr val="tx1"/>
                </a:solidFill>
                <a:effectLst/>
                <a:latin typeface="Helvetica" charset="0"/>
              </a:rPr>
              <a:t> </a:t>
            </a:r>
          </a:p>
          <a:p>
            <a:pPr algn="l"/>
            <a:endParaRPr lang="en-US" sz="3600" b="1">
              <a:solidFill>
                <a:schemeClr val="tx1"/>
              </a:solidFill>
              <a:effectLst/>
              <a:latin typeface="Helvetica" charset="0"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  •ABRAHAM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(ABRAM)</a:t>
            </a:r>
          </a:p>
          <a:p>
            <a:pPr algn="l"/>
            <a:endParaRPr lang="en-US" sz="3600" b="1">
              <a:solidFill>
                <a:schemeClr val="tx1"/>
              </a:solidFill>
              <a:effectLst/>
              <a:latin typeface="Helvetica" charset="0"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     • SARAï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(SA FEMME, SARA</a:t>
            </a:r>
            <a:r>
              <a:rPr lang="en-US" sz="3200" b="1">
                <a:solidFill>
                  <a:schemeClr val="tx1"/>
                </a:solidFill>
                <a:effectLst/>
                <a:latin typeface="Helvetica" charset="0"/>
              </a:rPr>
              <a:t>ï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)</a:t>
            </a:r>
            <a:endParaRPr lang="en-US" sz="3600" b="1">
              <a:solidFill>
                <a:schemeClr val="tx1"/>
              </a:solidFill>
              <a:effectLst/>
              <a:latin typeface="Helvetica" charset="0"/>
            </a:endParaRPr>
          </a:p>
          <a:p>
            <a:pPr algn="l"/>
            <a:endParaRPr lang="en-US" sz="3600" b="1">
              <a:solidFill>
                <a:schemeClr val="tx1"/>
              </a:solidFill>
              <a:effectLst/>
              <a:latin typeface="Helvetica" charset="0"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        • LOT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(LE NEVEU D</a:t>
            </a:r>
            <a:r>
              <a:rPr lang="ja-JP" altLang="en-US" sz="3200" b="1" i="1">
                <a:solidFill>
                  <a:schemeClr val="tx1"/>
                </a:solidFill>
                <a:effectLst/>
                <a:latin typeface="Arial"/>
              </a:rPr>
              <a:t>’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ABRAHAM)</a:t>
            </a:r>
          </a:p>
        </p:txBody>
      </p:sp>
      <p:sp>
        <p:nvSpPr>
          <p:cNvPr id="786445" name="Text Box 1037"/>
          <p:cNvSpPr txBox="1">
            <a:spLocks noChangeArrowheads="1"/>
          </p:cNvSpPr>
          <p:nvPr/>
        </p:nvSpPr>
        <p:spPr bwMode="auto">
          <a:xfrm>
            <a:off x="1776413" y="0"/>
            <a:ext cx="17526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11:31</a:t>
            </a:r>
          </a:p>
        </p:txBody>
      </p:sp>
      <p:sp>
        <p:nvSpPr>
          <p:cNvPr id="786446" name="Text Box 1038"/>
          <p:cNvSpPr txBox="1">
            <a:spLocks noChangeArrowheads="1"/>
          </p:cNvSpPr>
          <p:nvPr/>
        </p:nvSpPr>
        <p:spPr bwMode="auto">
          <a:xfrm>
            <a:off x="8640763" y="645477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5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86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86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86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86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86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6443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1026"/>
          <p:cNvSpPr>
            <a:spLocks noChangeArrowheads="1"/>
          </p:cNvSpPr>
          <p:nvPr/>
        </p:nvSpPr>
        <p:spPr bwMode="auto">
          <a:xfrm>
            <a:off x="447675" y="1765300"/>
            <a:ext cx="2903538" cy="3746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La PREMIERE</a:t>
            </a:r>
            <a:r>
              <a:rPr lang="en-US" sz="400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  <a:p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des</a:t>
            </a:r>
          </a:p>
          <a:p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4</a:t>
            </a:r>
            <a:r>
              <a:rPr lang="en-US" sz="4000" b="1">
                <a:solidFill>
                  <a:srgbClr val="00FF00"/>
                </a:solidFill>
                <a:effectLst/>
                <a:latin typeface="Times" charset="0"/>
              </a:rPr>
              <a:t> </a:t>
            </a:r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PERSONES</a:t>
            </a:r>
            <a:endParaRPr lang="en-US" sz="32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est:</a:t>
            </a:r>
          </a:p>
          <a:p>
            <a:endParaRPr lang="en-US" sz="40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590851" name="Rectangle 102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2" name="Rectangle 1028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90853" name="Rectangle 1029"/>
          <p:cNvSpPr>
            <a:spLocks noChangeArrowheads="1"/>
          </p:cNvSpPr>
          <p:nvPr/>
        </p:nvSpPr>
        <p:spPr bwMode="auto">
          <a:xfrm>
            <a:off x="3368675" y="1341438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4" name="AutoShape 1030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5" name="Rectangle 1031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7" name="Rectangle 1033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8" name="Rectangle 1034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9" name="Rectangle 1035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0" name="Rectangle 1036"/>
          <p:cNvSpPr>
            <a:spLocks noChangeArrowheads="1"/>
          </p:cNvSpPr>
          <p:nvPr/>
        </p:nvSpPr>
        <p:spPr bwMode="auto">
          <a:xfrm>
            <a:off x="712788" y="5178425"/>
            <a:ext cx="1717675" cy="1095375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6600">
                <a:solidFill>
                  <a:srgbClr val="D83104"/>
                </a:solidFill>
                <a:effectLst/>
                <a:latin typeface="Times" charset="0"/>
              </a:rPr>
              <a:t>A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JMJ</a:t>
            </a:r>
          </a:p>
        </p:txBody>
      </p:sp>
      <p:sp>
        <p:nvSpPr>
          <p:cNvPr id="590861" name="Rectangle 1037"/>
          <p:cNvSpPr>
            <a:spLocks noChangeArrowheads="1"/>
          </p:cNvSpPr>
          <p:nvPr/>
        </p:nvSpPr>
        <p:spPr bwMode="auto">
          <a:xfrm>
            <a:off x="3084513" y="93821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90862" name="Rectangle 1038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3" name="Line 1039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4" name="Line 1040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5" name="Line 1041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6" name="Line 1042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7" name="Line 1043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74" name="Rectangle 1050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590895" name="Text Box 1071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grpSp>
        <p:nvGrpSpPr>
          <p:cNvPr id="590897" name="Group 1073"/>
          <p:cNvGrpSpPr>
            <a:grpSpLocks/>
          </p:cNvGrpSpPr>
          <p:nvPr/>
        </p:nvGrpSpPr>
        <p:grpSpPr bwMode="auto">
          <a:xfrm>
            <a:off x="1524000" y="5257800"/>
            <a:ext cx="6553200" cy="838200"/>
            <a:chOff x="960" y="3312"/>
            <a:chExt cx="4128" cy="528"/>
          </a:xfrm>
        </p:grpSpPr>
        <p:sp>
          <p:nvSpPr>
            <p:cNvPr id="590898" name="Rectangle 1074"/>
            <p:cNvSpPr>
              <a:spLocks noChangeArrowheads="1"/>
            </p:cNvSpPr>
            <p:nvPr/>
          </p:nvSpPr>
          <p:spPr bwMode="auto">
            <a:xfrm>
              <a:off x="1835" y="3354"/>
              <a:ext cx="2346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3600" i="1">
                  <a:solidFill>
                    <a:srgbClr val="FAFD00"/>
                  </a:solidFill>
                  <a:effectLst/>
                  <a:latin typeface="Times" charset="0"/>
                </a:rPr>
                <a:t>Genèse 12 et allant</a:t>
              </a:r>
            </a:p>
          </p:txBody>
        </p:sp>
        <p:sp>
          <p:nvSpPr>
            <p:cNvPr id="590899" name="Oval 1075"/>
            <p:cNvSpPr>
              <a:spLocks noChangeArrowheads="1"/>
            </p:cNvSpPr>
            <p:nvPr/>
          </p:nvSpPr>
          <p:spPr bwMode="auto">
            <a:xfrm>
              <a:off x="960" y="3312"/>
              <a:ext cx="4128" cy="5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0900" name="Oval 1076"/>
          <p:cNvSpPr>
            <a:spLocks noChangeArrowheads="1"/>
          </p:cNvSpPr>
          <p:nvPr/>
        </p:nvSpPr>
        <p:spPr bwMode="auto">
          <a:xfrm>
            <a:off x="4473575" y="820738"/>
            <a:ext cx="2454275" cy="7096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1" name="Freeform 107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0902" name="AutoShape 107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3" name="Rectangle 107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4" name="AutoShape 108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5" name="Line 108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6" name="Line 108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7" name="Rectangle 108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8" name="Rectangle 1084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590909" name="Line 1085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10" name="Line 1086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11" name="Line 1087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12" name="Text Box 108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90915" name="Text Box 1091"/>
          <p:cNvSpPr txBox="1">
            <a:spLocks noChangeArrowheads="1"/>
          </p:cNvSpPr>
          <p:nvPr/>
        </p:nvSpPr>
        <p:spPr bwMode="auto">
          <a:xfrm>
            <a:off x="8596313" y="644842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590917" name="Rectangle 109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590918" name="Text Box 109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590919" name="Group 1095"/>
          <p:cNvGrpSpPr>
            <a:grpSpLocks/>
          </p:cNvGrpSpPr>
          <p:nvPr/>
        </p:nvGrpSpPr>
        <p:grpSpPr bwMode="auto">
          <a:xfrm>
            <a:off x="6266608" y="1491863"/>
            <a:ext cx="900557" cy="948659"/>
            <a:chOff x="1557" y="1007"/>
            <a:chExt cx="2105" cy="1949"/>
          </a:xfrm>
        </p:grpSpPr>
        <p:grpSp>
          <p:nvGrpSpPr>
            <p:cNvPr id="590921" name="Group 1097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90922" name="Freeform 1098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0923" name="Freeform 1099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0925" name="Freeform 1101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6" name="Freeform 1102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7" name="Freeform 1103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8" name="Freeform 1104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9" name="Freeform 1105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90931" name="Group 110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90932" name="Rectangle 110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90933" name="Line 110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0888" name="AutoShape 1064"/>
          <p:cNvSpPr>
            <a:spLocks noChangeArrowheads="1"/>
          </p:cNvSpPr>
          <p:nvPr/>
        </p:nvSpPr>
        <p:spPr bwMode="auto">
          <a:xfrm>
            <a:off x="7953375" y="3321050"/>
            <a:ext cx="1143000" cy="14478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9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900" grpId="0" animBg="1"/>
      <p:bldP spid="59088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1026"/>
          <p:cNvSpPr>
            <a:spLocks noChangeArrowheads="1"/>
          </p:cNvSpPr>
          <p:nvPr/>
        </p:nvSpPr>
        <p:spPr bwMode="auto">
          <a:xfrm>
            <a:off x="447675" y="1765300"/>
            <a:ext cx="2903538" cy="4356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La PREMIERE</a:t>
            </a:r>
            <a:r>
              <a:rPr lang="en-US" sz="400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  <a:p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des</a:t>
            </a:r>
          </a:p>
          <a:p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4</a:t>
            </a:r>
            <a:r>
              <a:rPr lang="en-US" sz="4000" b="1">
                <a:solidFill>
                  <a:srgbClr val="00FF00"/>
                </a:solidFill>
                <a:effectLst/>
                <a:latin typeface="Times" charset="0"/>
              </a:rPr>
              <a:t> </a:t>
            </a:r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PERSONES</a:t>
            </a:r>
            <a:endParaRPr lang="en-US" sz="40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est:</a:t>
            </a:r>
          </a:p>
          <a:p>
            <a:endParaRPr lang="en-US" sz="40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493571" name="Rectangle 102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2" name="Rectangle 1028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93573" name="Rectangle 1029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4" name="AutoShape 1030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5" name="Rectangle 1031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9" name="Rectangle 1035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0" name="Rectangle 1036"/>
          <p:cNvSpPr>
            <a:spLocks noChangeArrowheads="1"/>
          </p:cNvSpPr>
          <p:nvPr/>
        </p:nvSpPr>
        <p:spPr bwMode="auto">
          <a:xfrm>
            <a:off x="987425" y="4327525"/>
            <a:ext cx="1717675" cy="1095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6600">
                <a:solidFill>
                  <a:srgbClr val="D83104"/>
                </a:solidFill>
                <a:effectLst/>
                <a:latin typeface="Times" charset="0"/>
              </a:rPr>
              <a:t>A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JMJ</a:t>
            </a:r>
          </a:p>
        </p:txBody>
      </p:sp>
      <p:sp>
        <p:nvSpPr>
          <p:cNvPr id="493581" name="Rectangle 1037"/>
          <p:cNvSpPr>
            <a:spLocks noChangeArrowheads="1"/>
          </p:cNvSpPr>
          <p:nvPr/>
        </p:nvSpPr>
        <p:spPr bwMode="auto">
          <a:xfrm>
            <a:off x="3084513" y="93821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93582" name="Rectangle 1038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3" name="Line 1039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4" name="Line 1040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5" name="Line 1041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6" name="Line 1042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7" name="Line 1043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92" name="Rectangle 1048"/>
          <p:cNvSpPr>
            <a:spLocks noChangeArrowheads="1"/>
          </p:cNvSpPr>
          <p:nvPr/>
        </p:nvSpPr>
        <p:spPr bwMode="auto">
          <a:xfrm>
            <a:off x="2887663" y="5324475"/>
            <a:ext cx="3775075" cy="638175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rgbClr val="FAFD00"/>
                </a:solidFill>
                <a:effectLst/>
                <a:latin typeface="Times" charset="0"/>
              </a:rPr>
              <a:t>Genèse 12 et Allant</a:t>
            </a:r>
          </a:p>
        </p:txBody>
      </p:sp>
      <p:sp>
        <p:nvSpPr>
          <p:cNvPr id="493594" name="Rectangle 1050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493595" name="Rectangle 1051"/>
          <p:cNvSpPr>
            <a:spLocks noChangeArrowheads="1"/>
          </p:cNvSpPr>
          <p:nvPr/>
        </p:nvSpPr>
        <p:spPr bwMode="auto">
          <a:xfrm>
            <a:off x="3498850" y="1641475"/>
            <a:ext cx="2198688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L</a:t>
            </a:r>
            <a:r>
              <a:rPr lang="ja-JP" altLang="en-US" b="1">
                <a:solidFill>
                  <a:schemeClr val="accent2"/>
                </a:solidFill>
                <a:effectLst/>
                <a:latin typeface="Arial"/>
              </a:rPr>
              <a:t>’</a:t>
            </a:r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APPELLE</a:t>
            </a:r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493630" name="Text Box 1086"/>
          <p:cNvSpPr txBox="1">
            <a:spLocks noChangeArrowheads="1"/>
          </p:cNvSpPr>
          <p:nvPr/>
        </p:nvSpPr>
        <p:spPr bwMode="auto">
          <a:xfrm>
            <a:off x="1781175" y="0"/>
            <a:ext cx="182086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12: 1-3</a:t>
            </a:r>
          </a:p>
        </p:txBody>
      </p:sp>
      <p:sp>
        <p:nvSpPr>
          <p:cNvPr id="493631" name="Freeform 108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632" name="AutoShape 108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3" name="Rectangle 108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4" name="AutoShape 109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5" name="Line 109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6" name="Line 109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7" name="Rectangle 109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8" name="Rectangle 1094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493639" name="Rectangle 1095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493640" name="Line 1096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41" name="Line 1097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42" name="Line 1098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43" name="Text Box 109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93648" name="Rectangle 110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493649" name="Text Box 1105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493650" name="Group 1106"/>
          <p:cNvGrpSpPr>
            <a:grpSpLocks/>
          </p:cNvGrpSpPr>
          <p:nvPr/>
        </p:nvGrpSpPr>
        <p:grpSpPr bwMode="auto">
          <a:xfrm>
            <a:off x="6266608" y="1491863"/>
            <a:ext cx="900557" cy="948659"/>
            <a:chOff x="1557" y="1007"/>
            <a:chExt cx="2105" cy="1949"/>
          </a:xfrm>
        </p:grpSpPr>
        <p:grpSp>
          <p:nvGrpSpPr>
            <p:cNvPr id="493652" name="Group 1108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93653" name="Freeform 1109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54" name="Freeform 1110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3656" name="Freeform 1112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657" name="Freeform 1113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658" name="Freeform 1114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659" name="Freeform 1115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660" name="Freeform 1116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93661" name="Group 111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493662" name="Rectangle 111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93663" name="Line 111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3664" name="Oval 1120"/>
          <p:cNvSpPr>
            <a:spLocks noChangeArrowheads="1"/>
          </p:cNvSpPr>
          <p:nvPr/>
        </p:nvSpPr>
        <p:spPr bwMode="auto">
          <a:xfrm>
            <a:off x="3429000" y="1539875"/>
            <a:ext cx="2366963" cy="64928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95" grpId="0" autoUpdateAnimBg="0"/>
      <p:bldP spid="4936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299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01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02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03" name="Rectangle 7"/>
          <p:cNvSpPr>
            <a:spLocks noChangeArrowheads="1"/>
          </p:cNvSpPr>
          <p:nvPr/>
        </p:nvSpPr>
        <p:spPr bwMode="auto">
          <a:xfrm>
            <a:off x="3084513" y="93821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311304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05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08" name="Rectangle 12"/>
          <p:cNvSpPr>
            <a:spLocks noChangeArrowheads="1"/>
          </p:cNvSpPr>
          <p:nvPr/>
        </p:nvSpPr>
        <p:spPr bwMode="auto">
          <a:xfrm>
            <a:off x="3709988" y="1603375"/>
            <a:ext cx="2174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L</a:t>
            </a:r>
            <a:r>
              <a:rPr lang="ja-JP" altLang="en-US" b="1">
                <a:solidFill>
                  <a:schemeClr val="bg2"/>
                </a:solidFill>
                <a:effectLst/>
                <a:latin typeface="Arial"/>
              </a:rPr>
              <a:t>’</a:t>
            </a:r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APPELLE</a:t>
            </a:r>
          </a:p>
        </p:txBody>
      </p:sp>
      <p:sp>
        <p:nvSpPr>
          <p:cNvPr id="311314" name="Rectangle 1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1315" name="Group 19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311316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311317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JMJ</a:t>
              </a:r>
            </a:p>
          </p:txBody>
        </p:sp>
      </p:grpSp>
      <p:sp>
        <p:nvSpPr>
          <p:cNvPr id="311318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19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20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21" name="Rectangle 25"/>
          <p:cNvSpPr>
            <a:spLocks noChangeArrowheads="1"/>
          </p:cNvSpPr>
          <p:nvPr/>
        </p:nvSpPr>
        <p:spPr bwMode="auto">
          <a:xfrm>
            <a:off x="620713" y="160338"/>
            <a:ext cx="1809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88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311327" name="Rectangle 31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311341" name="Freeform 4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342" name="AutoShape 4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3" name="Rectangle 47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4" name="AutoShape 48"/>
          <p:cNvSpPr>
            <a:spLocks noChangeArrowheads="1"/>
          </p:cNvSpPr>
          <p:nvPr/>
        </p:nvSpPr>
        <p:spPr bwMode="auto">
          <a:xfrm>
            <a:off x="8172450" y="34956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5" name="Line 4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6" name="Line 5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7" name="Rectangle 5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9" name="Rectangle 53"/>
          <p:cNvSpPr>
            <a:spLocks noChangeArrowheads="1"/>
          </p:cNvSpPr>
          <p:nvPr/>
        </p:nvSpPr>
        <p:spPr bwMode="auto">
          <a:xfrm>
            <a:off x="8024813" y="36417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311350" name="Rectangle 54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311351" name="Line 55"/>
          <p:cNvSpPr>
            <a:spLocks noChangeShapeType="1"/>
          </p:cNvSpPr>
          <p:nvPr/>
        </p:nvSpPr>
        <p:spPr bwMode="auto">
          <a:xfrm flipV="1">
            <a:off x="8058150" y="3824288"/>
            <a:ext cx="83026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52" name="Line 56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53" name="Line 57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54" name="Text Box 5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11359" name="Rectangle 6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311360" name="Text Box 6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311325" name="Rectangle 29"/>
          <p:cNvSpPr>
            <a:spLocks noChangeArrowheads="1"/>
          </p:cNvSpPr>
          <p:nvPr/>
        </p:nvSpPr>
        <p:spPr bwMode="auto">
          <a:xfrm>
            <a:off x="5983288" y="2384425"/>
            <a:ext cx="2774950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Gen. 12:1-3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311372" name="AutoShape 76"/>
          <p:cNvSpPr>
            <a:spLocks noChangeArrowheads="1"/>
          </p:cNvSpPr>
          <p:nvPr/>
        </p:nvSpPr>
        <p:spPr bwMode="auto">
          <a:xfrm>
            <a:off x="5984875" y="1390650"/>
            <a:ext cx="2820988" cy="16176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1EDE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74" name="Text Box 78"/>
          <p:cNvSpPr txBox="1">
            <a:spLocks noChangeArrowheads="1"/>
          </p:cNvSpPr>
          <p:nvPr/>
        </p:nvSpPr>
        <p:spPr bwMode="auto">
          <a:xfrm>
            <a:off x="787400" y="4775200"/>
            <a:ext cx="7543800" cy="173990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/>
              </a:rPr>
              <a:t>LA PROMISE INCONDITIONALE DE DIEU A ABRAHAM!</a:t>
            </a:r>
            <a:endParaRPr lang="en-US" sz="3600" b="1">
              <a:solidFill>
                <a:srgbClr val="5DBACA"/>
              </a:solidFill>
              <a:effectLst/>
            </a:endParaRPr>
          </a:p>
        </p:txBody>
      </p:sp>
      <p:sp>
        <p:nvSpPr>
          <p:cNvPr id="311377" name="Text Box 81"/>
          <p:cNvSpPr txBox="1">
            <a:spLocks noChangeArrowheads="1"/>
          </p:cNvSpPr>
          <p:nvPr/>
        </p:nvSpPr>
        <p:spPr bwMode="auto">
          <a:xfrm>
            <a:off x="1781175" y="0"/>
            <a:ext cx="182086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12: 1-3</a:t>
            </a:r>
          </a:p>
        </p:txBody>
      </p:sp>
      <p:grpSp>
        <p:nvGrpSpPr>
          <p:cNvPr id="311379" name="Group 83"/>
          <p:cNvGrpSpPr>
            <a:grpSpLocks/>
          </p:cNvGrpSpPr>
          <p:nvPr/>
        </p:nvGrpSpPr>
        <p:grpSpPr bwMode="auto">
          <a:xfrm>
            <a:off x="6203949" y="1535112"/>
            <a:ext cx="900112" cy="949325"/>
            <a:chOff x="3908" y="967"/>
            <a:chExt cx="567" cy="598"/>
          </a:xfrm>
        </p:grpSpPr>
        <p:grpSp>
          <p:nvGrpSpPr>
            <p:cNvPr id="311361" name="Group 65"/>
            <p:cNvGrpSpPr>
              <a:grpSpLocks/>
            </p:cNvGrpSpPr>
            <p:nvPr/>
          </p:nvGrpSpPr>
          <p:grpSpPr bwMode="auto">
            <a:xfrm>
              <a:off x="3908" y="967"/>
              <a:ext cx="567" cy="598"/>
              <a:chOff x="1557" y="1007"/>
              <a:chExt cx="2105" cy="1949"/>
            </a:xfrm>
          </p:grpSpPr>
          <p:grpSp>
            <p:nvGrpSpPr>
              <p:cNvPr id="311363" name="Group 67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311364" name="Freeform 68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1365" name="Freeform 69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1367" name="Freeform 71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368" name="Freeform 72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369" name="Freeform 73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370" name="Freeform 74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371" name="Freeform 75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1378" name="Rectangle 82"/>
            <p:cNvSpPr>
              <a:spLocks noChangeArrowheads="1"/>
            </p:cNvSpPr>
            <p:nvPr/>
          </p:nvSpPr>
          <p:spPr bwMode="auto">
            <a:xfrm>
              <a:off x="3971" y="1031"/>
              <a:ext cx="405" cy="367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3200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18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grpSp>
        <p:nvGrpSpPr>
          <p:cNvPr id="311380" name="Group 8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311381" name="Rectangle 8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11382" name="Line 8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72" grpId="0" animBg="1"/>
      <p:bldP spid="311374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102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1" name="Rectangle 1027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37252" name="Rectangle 1028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3" name="AutoShape 1029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4" name="Rectangle 1030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5" name="Rectangle 1031"/>
          <p:cNvSpPr>
            <a:spLocks noChangeArrowheads="1"/>
          </p:cNvSpPr>
          <p:nvPr/>
        </p:nvSpPr>
        <p:spPr bwMode="auto">
          <a:xfrm>
            <a:off x="3084513" y="93821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37256" name="Line 1032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7" name="Line 1033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60" name="Rectangle 1036"/>
          <p:cNvSpPr>
            <a:spLocks noChangeArrowheads="1"/>
          </p:cNvSpPr>
          <p:nvPr/>
        </p:nvSpPr>
        <p:spPr bwMode="auto">
          <a:xfrm>
            <a:off x="3709988" y="1603375"/>
            <a:ext cx="2174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L</a:t>
            </a:r>
            <a:r>
              <a:rPr lang="ja-JP" altLang="en-US" b="1">
                <a:solidFill>
                  <a:schemeClr val="bg2"/>
                </a:solidFill>
                <a:effectLst/>
                <a:latin typeface="Arial"/>
              </a:rPr>
              <a:t>’</a:t>
            </a:r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APPELLE</a:t>
            </a:r>
          </a:p>
        </p:txBody>
      </p:sp>
      <p:sp>
        <p:nvSpPr>
          <p:cNvPr id="437261" name="Rectangle 1037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437262" name="Rectangle 1038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7264" name="Group 1040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437265" name="Rectangle 1041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437266" name="Rectangle 1042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JMJ</a:t>
              </a:r>
            </a:p>
          </p:txBody>
        </p:sp>
      </p:grpSp>
      <p:sp>
        <p:nvSpPr>
          <p:cNvPr id="437267" name="Line 1043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68" name="Line 1044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69" name="Line 1045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75" name="Rectangle 1051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grpSp>
        <p:nvGrpSpPr>
          <p:cNvPr id="437293" name="Group 1069"/>
          <p:cNvGrpSpPr>
            <a:grpSpLocks/>
          </p:cNvGrpSpPr>
          <p:nvPr/>
        </p:nvGrpSpPr>
        <p:grpSpPr bwMode="auto">
          <a:xfrm>
            <a:off x="4784725" y="4073525"/>
            <a:ext cx="2870200" cy="625475"/>
            <a:chOff x="2488" y="3104"/>
            <a:chExt cx="1808" cy="394"/>
          </a:xfrm>
        </p:grpSpPr>
        <p:sp>
          <p:nvSpPr>
            <p:cNvPr id="437294" name="Oval 1070"/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95" name="Rectangle 1071"/>
            <p:cNvSpPr>
              <a:spLocks noChangeArrowheads="1"/>
            </p:cNvSpPr>
            <p:nvPr/>
          </p:nvSpPr>
          <p:spPr bwMode="auto">
            <a:xfrm>
              <a:off x="2689" y="3147"/>
              <a:ext cx="1405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400">
                  <a:solidFill>
                    <a:schemeClr val="hlink"/>
                  </a:solidFill>
                  <a:effectLst/>
                  <a:latin typeface="Times" charset="0"/>
                </a:rPr>
                <a:t>BENEDICTION</a:t>
              </a:r>
            </a:p>
          </p:txBody>
        </p:sp>
      </p:grpSp>
      <p:grpSp>
        <p:nvGrpSpPr>
          <p:cNvPr id="437296" name="Group 1072"/>
          <p:cNvGrpSpPr>
            <a:grpSpLocks/>
          </p:cNvGrpSpPr>
          <p:nvPr/>
        </p:nvGrpSpPr>
        <p:grpSpPr bwMode="auto">
          <a:xfrm>
            <a:off x="3546475" y="3486150"/>
            <a:ext cx="2166938" cy="557213"/>
            <a:chOff x="3083" y="1268"/>
            <a:chExt cx="1365" cy="351"/>
          </a:xfrm>
        </p:grpSpPr>
        <p:sp>
          <p:nvSpPr>
            <p:cNvPr id="437297" name="Oval 1073"/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98" name="Rectangle 1074"/>
            <p:cNvSpPr>
              <a:spLocks noChangeArrowheads="1"/>
            </p:cNvSpPr>
            <p:nvPr/>
          </p:nvSpPr>
          <p:spPr bwMode="auto">
            <a:xfrm>
              <a:off x="3264" y="1268"/>
              <a:ext cx="1127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400">
                  <a:solidFill>
                    <a:schemeClr val="hlink"/>
                  </a:solidFill>
                  <a:effectLst/>
                  <a:latin typeface="Times" charset="0"/>
                </a:rPr>
                <a:t>POSTERITE</a:t>
              </a:r>
            </a:p>
          </p:txBody>
        </p:sp>
      </p:grpSp>
      <p:grpSp>
        <p:nvGrpSpPr>
          <p:cNvPr id="437299" name="Group 1075"/>
          <p:cNvGrpSpPr>
            <a:grpSpLocks/>
          </p:cNvGrpSpPr>
          <p:nvPr/>
        </p:nvGrpSpPr>
        <p:grpSpPr bwMode="auto">
          <a:xfrm>
            <a:off x="3071813" y="2790825"/>
            <a:ext cx="2690812" cy="530225"/>
            <a:chOff x="4165" y="741"/>
            <a:chExt cx="1419" cy="334"/>
          </a:xfrm>
        </p:grpSpPr>
        <p:sp>
          <p:nvSpPr>
            <p:cNvPr id="437300" name="Oval 1076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301" name="Rectangle 1077"/>
            <p:cNvSpPr>
              <a:spLocks noChangeArrowheads="1"/>
            </p:cNvSpPr>
            <p:nvPr/>
          </p:nvSpPr>
          <p:spPr bwMode="auto">
            <a:xfrm>
              <a:off x="4380" y="750"/>
              <a:ext cx="852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>
                  <a:solidFill>
                    <a:schemeClr val="hlink"/>
                  </a:solidFill>
                  <a:effectLst/>
                  <a:latin typeface="Times" charset="0"/>
                </a:rPr>
                <a:t>LE PAYS</a:t>
              </a:r>
            </a:p>
          </p:txBody>
        </p:sp>
      </p:grpSp>
      <p:sp>
        <p:nvSpPr>
          <p:cNvPr id="437302" name="Freeform 1078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7303" name="AutoShape 1079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4" name="Rectangle 1080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5" name="AutoShape 1081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6" name="Line 1082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7" name="Line 1083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8" name="Rectangle 1084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9" name="Rectangle 1085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37310" name="Rectangle 1086"/>
          <p:cNvSpPr>
            <a:spLocks noChangeArrowheads="1"/>
          </p:cNvSpPr>
          <p:nvPr/>
        </p:nvSpPr>
        <p:spPr bwMode="auto">
          <a:xfrm>
            <a:off x="8013700" y="36163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437311" name="Rectangle 1087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437312" name="Line 1088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13" name="Line 1089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14" name="Line 1090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15" name="Text Box 1091"/>
          <p:cNvSpPr txBox="1">
            <a:spLocks noChangeArrowheads="1"/>
          </p:cNvSpPr>
          <p:nvPr/>
        </p:nvSpPr>
        <p:spPr bwMode="auto">
          <a:xfrm>
            <a:off x="5549900" y="211931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37320" name="Rectangle 109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437321" name="Text Box 109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437336" name="Text Box 1112"/>
          <p:cNvSpPr txBox="1">
            <a:spLocks noChangeArrowheads="1"/>
          </p:cNvSpPr>
          <p:nvPr/>
        </p:nvSpPr>
        <p:spPr bwMode="auto">
          <a:xfrm>
            <a:off x="787400" y="4632325"/>
            <a:ext cx="7543800" cy="1616075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66FFFF"/>
                </a:solidFill>
                <a:effectLst/>
              </a:rPr>
              <a:t>UNE PROMISE INCONDITIONAL APRES DEVIENT COMME UNE ALLIANCE</a:t>
            </a:r>
            <a:r>
              <a:rPr lang="en-US" sz="3600" b="1">
                <a:solidFill>
                  <a:srgbClr val="66FFFF"/>
                </a:solidFill>
                <a:effectLst/>
              </a:rPr>
              <a:t>!</a:t>
            </a:r>
          </a:p>
        </p:txBody>
      </p:sp>
      <p:sp>
        <p:nvSpPr>
          <p:cNvPr id="437351" name="Rectangle 1127"/>
          <p:cNvSpPr>
            <a:spLocks noChangeArrowheads="1"/>
          </p:cNvSpPr>
          <p:nvPr/>
        </p:nvSpPr>
        <p:spPr bwMode="auto">
          <a:xfrm>
            <a:off x="5983288" y="2384425"/>
            <a:ext cx="2774950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Gen. 12:1-3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437354" name="Group 1130"/>
          <p:cNvGrpSpPr>
            <a:grpSpLocks/>
          </p:cNvGrpSpPr>
          <p:nvPr/>
        </p:nvGrpSpPr>
        <p:grpSpPr bwMode="auto">
          <a:xfrm>
            <a:off x="6203949" y="1535112"/>
            <a:ext cx="900112" cy="949325"/>
            <a:chOff x="3908" y="967"/>
            <a:chExt cx="567" cy="598"/>
          </a:xfrm>
        </p:grpSpPr>
        <p:grpSp>
          <p:nvGrpSpPr>
            <p:cNvPr id="437355" name="Group 1131"/>
            <p:cNvGrpSpPr>
              <a:grpSpLocks/>
            </p:cNvGrpSpPr>
            <p:nvPr/>
          </p:nvGrpSpPr>
          <p:grpSpPr bwMode="auto">
            <a:xfrm>
              <a:off x="3908" y="967"/>
              <a:ext cx="567" cy="598"/>
              <a:chOff x="1557" y="1007"/>
              <a:chExt cx="2105" cy="1949"/>
            </a:xfrm>
          </p:grpSpPr>
          <p:grpSp>
            <p:nvGrpSpPr>
              <p:cNvPr id="437357" name="Group 1133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437358" name="Freeform 1134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7359" name="Freeform 1135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37361" name="Freeform 1137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362" name="Freeform 1138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363" name="Freeform 1139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364" name="Freeform 1140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365" name="Freeform 1141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7366" name="Rectangle 1142"/>
            <p:cNvSpPr>
              <a:spLocks noChangeArrowheads="1"/>
            </p:cNvSpPr>
            <p:nvPr/>
          </p:nvSpPr>
          <p:spPr bwMode="auto">
            <a:xfrm>
              <a:off x="3931" y="1031"/>
              <a:ext cx="484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18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grpSp>
        <p:nvGrpSpPr>
          <p:cNvPr id="437367" name="Group 114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437368" name="Rectangle 114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37369" name="Line 114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7370" name="Oval 1146"/>
          <p:cNvSpPr>
            <a:spLocks noChangeArrowheads="1"/>
          </p:cNvSpPr>
          <p:nvPr/>
        </p:nvSpPr>
        <p:spPr bwMode="auto">
          <a:xfrm>
            <a:off x="3429000" y="2000250"/>
            <a:ext cx="2366963" cy="64928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7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261" grpId="0" autoUpdateAnimBg="0"/>
      <p:bldP spid="437336" grpId="0" autoUpdateAnimBg="0"/>
      <p:bldP spid="4373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826" name="Group 42"/>
          <p:cNvGrpSpPr>
            <a:grpSpLocks/>
          </p:cNvGrpSpPr>
          <p:nvPr/>
        </p:nvGrpSpPr>
        <p:grpSpPr bwMode="auto">
          <a:xfrm>
            <a:off x="1330325" y="357188"/>
            <a:ext cx="7110413" cy="2224087"/>
            <a:chOff x="814" y="225"/>
            <a:chExt cx="4479" cy="1401"/>
          </a:xfrm>
        </p:grpSpPr>
        <p:sp>
          <p:nvSpPr>
            <p:cNvPr id="246786" name="Rectangle 2"/>
            <p:cNvSpPr>
              <a:spLocks noChangeArrowheads="1"/>
            </p:cNvSpPr>
            <p:nvPr/>
          </p:nvSpPr>
          <p:spPr bwMode="auto">
            <a:xfrm>
              <a:off x="814" y="225"/>
              <a:ext cx="4479" cy="14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                            </a:t>
              </a: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	L`Éternel dit à Abram</a:t>
              </a: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 </a:t>
              </a:r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, </a:t>
              </a: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        </a:t>
              </a:r>
              <a:r>
                <a:rPr lang="ja-JP" altLang="en-US" b="1">
                  <a:solidFill>
                    <a:srgbClr val="FAFD00"/>
                  </a:solidFill>
                  <a:effectLst/>
                  <a:latin typeface="Arial"/>
                </a:rPr>
                <a:t>“</a:t>
              </a:r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Va-t-en de ton pays, de ta patrie, et de la maison de ton père, dans </a:t>
              </a:r>
              <a:r>
                <a:rPr lang="en-US" b="1">
                  <a:solidFill>
                    <a:srgbClr val="62D6AC"/>
                  </a:solidFill>
                  <a:effectLst/>
                  <a:latin typeface="Times" charset="0"/>
                </a:rPr>
                <a:t>le pays</a:t>
              </a:r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 que je te montrerai.</a:t>
              </a:r>
            </a:p>
          </p:txBody>
        </p:sp>
        <p:sp>
          <p:nvSpPr>
            <p:cNvPr id="246788" name="Rectangle 4"/>
            <p:cNvSpPr>
              <a:spLocks noChangeArrowheads="1"/>
            </p:cNvSpPr>
            <p:nvPr/>
          </p:nvSpPr>
          <p:spPr bwMode="auto">
            <a:xfrm>
              <a:off x="1207" y="440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1</a:t>
              </a:r>
            </a:p>
          </p:txBody>
        </p:sp>
      </p:grpSp>
      <p:grpSp>
        <p:nvGrpSpPr>
          <p:cNvPr id="246827" name="Group 43"/>
          <p:cNvGrpSpPr>
            <a:grpSpLocks/>
          </p:cNvGrpSpPr>
          <p:nvPr/>
        </p:nvGrpSpPr>
        <p:grpSpPr bwMode="auto">
          <a:xfrm>
            <a:off x="1154113" y="2125663"/>
            <a:ext cx="7110412" cy="1797050"/>
            <a:chOff x="727" y="1339"/>
            <a:chExt cx="4479" cy="1132"/>
          </a:xfrm>
        </p:grpSpPr>
        <p:sp>
          <p:nvSpPr>
            <p:cNvPr id="246822" name="Rectangle 38"/>
            <p:cNvSpPr>
              <a:spLocks noChangeArrowheads="1"/>
            </p:cNvSpPr>
            <p:nvPr/>
          </p:nvSpPr>
          <p:spPr bwMode="auto">
            <a:xfrm>
              <a:off x="727" y="1339"/>
              <a:ext cx="4479" cy="11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sz="2000" b="1">
                  <a:solidFill>
                    <a:srgbClr val="FAFD00"/>
                  </a:solidFill>
                  <a:effectLst/>
                  <a:latin typeface="Times" charset="0"/>
                </a:rPr>
                <a:t>	 </a:t>
              </a:r>
              <a:r>
                <a:rPr lang="ja-JP" altLang="en-US" b="1">
                  <a:solidFill>
                    <a:srgbClr val="FAFD00"/>
                  </a:solidFill>
                  <a:effectLst/>
                  <a:latin typeface="Arial"/>
                </a:rPr>
                <a:t>“</a:t>
              </a:r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Je ferai de toi </a:t>
              </a:r>
              <a:r>
                <a:rPr lang="en-US" b="1">
                  <a:solidFill>
                    <a:srgbClr val="62D6AC"/>
                  </a:solidFill>
                  <a:effectLst/>
                  <a:latin typeface="Times" charset="0"/>
                </a:rPr>
                <a:t>une grande</a:t>
              </a:r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>
                  <a:solidFill>
                    <a:srgbClr val="62D6AC"/>
                  </a:solidFill>
                  <a:effectLst/>
                  <a:latin typeface="Times" charset="0"/>
                </a:rPr>
                <a:t>nation</a:t>
              </a:r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, et je te bénirai; je rendrai ton nom grand, et tu seras une source de bénédiction</a:t>
              </a:r>
              <a:r>
                <a:rPr lang="en-US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.</a:t>
              </a:r>
            </a:p>
          </p:txBody>
        </p:sp>
        <p:sp>
          <p:nvSpPr>
            <p:cNvPr id="246789" name="Rectangle 5"/>
            <p:cNvSpPr>
              <a:spLocks noChangeArrowheads="1"/>
            </p:cNvSpPr>
            <p:nvPr/>
          </p:nvSpPr>
          <p:spPr bwMode="auto">
            <a:xfrm>
              <a:off x="1227" y="1513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2</a:t>
              </a:r>
            </a:p>
          </p:txBody>
        </p:sp>
      </p:grpSp>
      <p:grpSp>
        <p:nvGrpSpPr>
          <p:cNvPr id="246824" name="Group 40"/>
          <p:cNvGrpSpPr>
            <a:grpSpLocks/>
          </p:cNvGrpSpPr>
          <p:nvPr/>
        </p:nvGrpSpPr>
        <p:grpSpPr bwMode="auto">
          <a:xfrm>
            <a:off x="1131888" y="3856038"/>
            <a:ext cx="7110412" cy="1797050"/>
            <a:chOff x="713" y="2429"/>
            <a:chExt cx="4479" cy="1132"/>
          </a:xfrm>
        </p:grpSpPr>
        <p:sp>
          <p:nvSpPr>
            <p:cNvPr id="246817" name="Rectangle 33"/>
            <p:cNvSpPr>
              <a:spLocks noChangeArrowheads="1"/>
            </p:cNvSpPr>
            <p:nvPr/>
          </p:nvSpPr>
          <p:spPr bwMode="auto">
            <a:xfrm>
              <a:off x="713" y="2429"/>
              <a:ext cx="4479" cy="11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	</a:t>
              </a:r>
              <a:r>
                <a:rPr lang="en-US" sz="2000" b="1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Je bénirai ceux qui te béniront, et je maudirai ceux qui te maudiront; et </a:t>
              </a:r>
              <a:r>
                <a:rPr lang="en-US" b="1">
                  <a:solidFill>
                    <a:srgbClr val="62D6AC"/>
                  </a:solidFill>
                  <a:effectLst/>
                  <a:latin typeface="Times" charset="0"/>
                </a:rPr>
                <a:t>toutes les familles de la terre seront bénies en toi</a:t>
              </a:r>
              <a:r>
                <a:rPr lang="en-US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.</a:t>
              </a:r>
              <a:r>
                <a:rPr lang="ja-JP" altLang="en-US" b="1">
                  <a:solidFill>
                    <a:srgbClr val="FAFD00"/>
                  </a:solidFill>
                  <a:effectLst/>
                  <a:latin typeface="Arial"/>
                </a:rPr>
                <a:t>”</a:t>
              </a:r>
              <a:endParaRPr lang="en-US" b="1">
                <a:solidFill>
                  <a:srgbClr val="FAFD00"/>
                </a:solidFill>
                <a:effectLst/>
                <a:latin typeface="Times" charset="0"/>
              </a:endParaRPr>
            </a:p>
          </p:txBody>
        </p:sp>
        <p:sp>
          <p:nvSpPr>
            <p:cNvPr id="246790" name="Rectangle 6"/>
            <p:cNvSpPr>
              <a:spLocks noChangeArrowheads="1"/>
            </p:cNvSpPr>
            <p:nvPr/>
          </p:nvSpPr>
          <p:spPr bwMode="auto">
            <a:xfrm>
              <a:off x="1207" y="2589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3</a:t>
              </a:r>
            </a:p>
          </p:txBody>
        </p:sp>
      </p:grpSp>
      <p:sp>
        <p:nvSpPr>
          <p:cNvPr id="246828" name="Freeform 4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829" name="AutoShape 4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0" name="Rectangle 4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1" name="AutoShape 4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2" name="Line 4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3" name="Line 4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4" name="Rectangle 5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5" name="Rectangle 5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246836" name="Rectangle 52"/>
          <p:cNvSpPr>
            <a:spLocks noChangeArrowheads="1"/>
          </p:cNvSpPr>
          <p:nvPr/>
        </p:nvSpPr>
        <p:spPr bwMode="auto">
          <a:xfrm>
            <a:off x="8099425" y="3643313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246837" name="Rectangle 5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246838" name="Line 5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9" name="Line 5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40" name="Line 5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41" name="Text Box 5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46844" name="Text Box 60"/>
          <p:cNvSpPr txBox="1">
            <a:spLocks noChangeArrowheads="1"/>
          </p:cNvSpPr>
          <p:nvPr/>
        </p:nvSpPr>
        <p:spPr bwMode="auto">
          <a:xfrm>
            <a:off x="8632825" y="643096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246846" name="Rectangle 6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246847" name="Text Box 63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46848" name="Text Box 64"/>
          <p:cNvSpPr txBox="1">
            <a:spLocks noChangeArrowheads="1"/>
          </p:cNvSpPr>
          <p:nvPr/>
        </p:nvSpPr>
        <p:spPr bwMode="auto">
          <a:xfrm>
            <a:off x="3403600" y="279400"/>
            <a:ext cx="4025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862" name="Text Box 78"/>
          <p:cNvSpPr txBox="1">
            <a:spLocks noChangeArrowheads="1"/>
          </p:cNvSpPr>
          <p:nvPr/>
        </p:nvSpPr>
        <p:spPr bwMode="auto">
          <a:xfrm>
            <a:off x="2870200" y="355600"/>
            <a:ext cx="36068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AFD00"/>
                </a:solidFill>
                <a:effectLst/>
                <a:latin typeface="Times" charset="0"/>
              </a:rPr>
              <a:t>Genèse 12</a:t>
            </a:r>
          </a:p>
        </p:txBody>
      </p:sp>
      <p:grpSp>
        <p:nvGrpSpPr>
          <p:cNvPr id="246863" name="Group 7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246864" name="Rectangle 8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46865" name="Line 8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6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6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520" name="Group 32"/>
          <p:cNvGrpSpPr>
            <a:grpSpLocks/>
          </p:cNvGrpSpPr>
          <p:nvPr/>
        </p:nvGrpSpPr>
        <p:grpSpPr bwMode="auto">
          <a:xfrm>
            <a:off x="1292225" y="357188"/>
            <a:ext cx="7110413" cy="2651125"/>
            <a:chOff x="814" y="225"/>
            <a:chExt cx="4479" cy="1670"/>
          </a:xfrm>
        </p:grpSpPr>
        <p:sp>
          <p:nvSpPr>
            <p:cNvPr id="575521" name="Rectangle 33"/>
            <p:cNvSpPr>
              <a:spLocks noChangeArrowheads="1"/>
            </p:cNvSpPr>
            <p:nvPr/>
          </p:nvSpPr>
          <p:spPr bwMode="auto">
            <a:xfrm>
              <a:off x="814" y="225"/>
              <a:ext cx="4479" cy="167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                            Genèse 12</a:t>
              </a:r>
            </a:p>
            <a:p>
              <a:pPr algn="l"/>
              <a:endParaRPr lang="en-US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L`Éternel dit à Abram: Va-t-en de ton pays, de ta patrie, et de la maison de ton père, dans </a:t>
              </a:r>
              <a:r>
                <a:rPr lang="en-US" b="1">
                  <a:solidFill>
                    <a:srgbClr val="62D6AC"/>
                  </a:solidFill>
                  <a:effectLst/>
                  <a:latin typeface="Times" charset="0"/>
                </a:rPr>
                <a:t>le pays</a:t>
              </a:r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 que je te montrerai</a:t>
              </a: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 </a:t>
              </a:r>
              <a:endParaRPr lang="en-US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	</a:t>
              </a:r>
            </a:p>
          </p:txBody>
        </p:sp>
        <p:sp>
          <p:nvSpPr>
            <p:cNvPr id="575522" name="Rectangle 34"/>
            <p:cNvSpPr>
              <a:spLocks noChangeArrowheads="1"/>
            </p:cNvSpPr>
            <p:nvPr/>
          </p:nvSpPr>
          <p:spPr bwMode="auto">
            <a:xfrm>
              <a:off x="1207" y="440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1</a:t>
              </a:r>
            </a:p>
          </p:txBody>
        </p:sp>
      </p:grpSp>
      <p:grpSp>
        <p:nvGrpSpPr>
          <p:cNvPr id="575523" name="Group 35"/>
          <p:cNvGrpSpPr>
            <a:grpSpLocks/>
          </p:cNvGrpSpPr>
          <p:nvPr/>
        </p:nvGrpSpPr>
        <p:grpSpPr bwMode="auto">
          <a:xfrm>
            <a:off x="1154113" y="2125663"/>
            <a:ext cx="7110412" cy="1797050"/>
            <a:chOff x="727" y="1339"/>
            <a:chExt cx="4479" cy="1132"/>
          </a:xfrm>
        </p:grpSpPr>
        <p:sp>
          <p:nvSpPr>
            <p:cNvPr id="575524" name="Rectangle 36"/>
            <p:cNvSpPr>
              <a:spLocks noChangeArrowheads="1"/>
            </p:cNvSpPr>
            <p:nvPr/>
          </p:nvSpPr>
          <p:spPr bwMode="auto">
            <a:xfrm>
              <a:off x="727" y="1339"/>
              <a:ext cx="4479" cy="11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sz="2000" b="1">
                  <a:solidFill>
                    <a:srgbClr val="FAFD00"/>
                  </a:solidFill>
                  <a:effectLst/>
                  <a:latin typeface="Times" charset="0"/>
                </a:rPr>
                <a:t>	 </a:t>
              </a:r>
              <a:r>
                <a:rPr lang="ja-JP" altLang="en-US" b="1">
                  <a:solidFill>
                    <a:srgbClr val="FAFD00"/>
                  </a:solidFill>
                  <a:effectLst/>
                  <a:latin typeface="Arial"/>
                </a:rPr>
                <a:t>“</a:t>
              </a:r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Je ferai de toi </a:t>
              </a:r>
              <a:r>
                <a:rPr lang="en-US" b="1">
                  <a:solidFill>
                    <a:srgbClr val="62D6AC"/>
                  </a:solidFill>
                  <a:effectLst/>
                  <a:latin typeface="Times" charset="0"/>
                </a:rPr>
                <a:t>une grande</a:t>
              </a:r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>
                  <a:solidFill>
                    <a:srgbClr val="62D6AC"/>
                  </a:solidFill>
                  <a:effectLst/>
                  <a:latin typeface="Times" charset="0"/>
                </a:rPr>
                <a:t>nation</a:t>
              </a:r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, et je te bénirai; je rendrai ton nom grand, et tu seras une source de bénédiction</a:t>
              </a: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.</a:t>
              </a:r>
            </a:p>
          </p:txBody>
        </p:sp>
        <p:sp>
          <p:nvSpPr>
            <p:cNvPr id="575525" name="Rectangle 37"/>
            <p:cNvSpPr>
              <a:spLocks noChangeArrowheads="1"/>
            </p:cNvSpPr>
            <p:nvPr/>
          </p:nvSpPr>
          <p:spPr bwMode="auto">
            <a:xfrm>
              <a:off x="1227" y="1513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2</a:t>
              </a:r>
            </a:p>
          </p:txBody>
        </p:sp>
      </p:grpSp>
      <p:grpSp>
        <p:nvGrpSpPr>
          <p:cNvPr id="575526" name="Group 38"/>
          <p:cNvGrpSpPr>
            <a:grpSpLocks/>
          </p:cNvGrpSpPr>
          <p:nvPr/>
        </p:nvGrpSpPr>
        <p:grpSpPr bwMode="auto">
          <a:xfrm>
            <a:off x="1131888" y="3856038"/>
            <a:ext cx="7110412" cy="1797050"/>
            <a:chOff x="713" y="2429"/>
            <a:chExt cx="4479" cy="1132"/>
          </a:xfrm>
        </p:grpSpPr>
        <p:sp>
          <p:nvSpPr>
            <p:cNvPr id="575527" name="Rectangle 39"/>
            <p:cNvSpPr>
              <a:spLocks noChangeArrowheads="1"/>
            </p:cNvSpPr>
            <p:nvPr/>
          </p:nvSpPr>
          <p:spPr bwMode="auto">
            <a:xfrm>
              <a:off x="713" y="2429"/>
              <a:ext cx="4479" cy="11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	</a:t>
              </a:r>
              <a:r>
                <a:rPr lang="en-US" sz="2000" b="1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Je bénirai ceux qui te béniront, et je maudirai ceux qui te maudiront; et toutes les familles de la terre seront </a:t>
              </a:r>
              <a:r>
                <a:rPr lang="en-US" b="1">
                  <a:solidFill>
                    <a:srgbClr val="62D6AC"/>
                  </a:solidFill>
                  <a:effectLst/>
                  <a:latin typeface="Times" charset="0"/>
                </a:rPr>
                <a:t>bénies</a:t>
              </a:r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 en toi</a:t>
              </a: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b="1">
                  <a:effectLst/>
                  <a:latin typeface="Times" charset="0"/>
                </a:rPr>
                <a:t>.</a:t>
              </a:r>
              <a:r>
                <a:rPr lang="ja-JP" altLang="en-US" b="1">
                  <a:solidFill>
                    <a:srgbClr val="FAFD00"/>
                  </a:solidFill>
                  <a:effectLst/>
                  <a:latin typeface="Arial"/>
                </a:rPr>
                <a:t>”</a:t>
              </a:r>
              <a:endParaRPr lang="en-US" b="1">
                <a:solidFill>
                  <a:srgbClr val="FAFD00"/>
                </a:solidFill>
                <a:effectLst/>
                <a:latin typeface="Times" charset="0"/>
              </a:endParaRPr>
            </a:p>
          </p:txBody>
        </p:sp>
        <p:sp>
          <p:nvSpPr>
            <p:cNvPr id="575528" name="Rectangle 40"/>
            <p:cNvSpPr>
              <a:spLocks noChangeArrowheads="1"/>
            </p:cNvSpPr>
            <p:nvPr/>
          </p:nvSpPr>
          <p:spPr bwMode="auto">
            <a:xfrm>
              <a:off x="1207" y="2589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3</a:t>
              </a:r>
            </a:p>
          </p:txBody>
        </p:sp>
      </p:grpSp>
      <p:sp>
        <p:nvSpPr>
          <p:cNvPr id="575491" name="Rectangle 3"/>
          <p:cNvSpPr>
            <a:spLocks noChangeArrowheads="1"/>
          </p:cNvSpPr>
          <p:nvPr/>
        </p:nvSpPr>
        <p:spPr bwMode="auto">
          <a:xfrm>
            <a:off x="1181100" y="569913"/>
            <a:ext cx="711041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FAFD00"/>
                </a:solidFill>
                <a:effectLst/>
                <a:latin typeface="Times" charset="0"/>
              </a:rPr>
              <a:t>                            </a:t>
            </a:r>
          </a:p>
        </p:txBody>
      </p:sp>
      <p:grpSp>
        <p:nvGrpSpPr>
          <p:cNvPr id="575495" name="Group 7"/>
          <p:cNvGrpSpPr>
            <a:grpSpLocks/>
          </p:cNvGrpSpPr>
          <p:nvPr/>
        </p:nvGrpSpPr>
        <p:grpSpPr bwMode="auto">
          <a:xfrm>
            <a:off x="5251450" y="4678363"/>
            <a:ext cx="2892425" cy="625475"/>
            <a:chOff x="2488" y="3104"/>
            <a:chExt cx="1822" cy="394"/>
          </a:xfrm>
        </p:grpSpPr>
        <p:sp>
          <p:nvSpPr>
            <p:cNvPr id="575496" name="Oval 8"/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497" name="Rectangle 9"/>
            <p:cNvSpPr>
              <a:spLocks noChangeArrowheads="1"/>
            </p:cNvSpPr>
            <p:nvPr/>
          </p:nvSpPr>
          <p:spPr bwMode="auto">
            <a:xfrm>
              <a:off x="2689" y="3147"/>
              <a:ext cx="1621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>
                  <a:solidFill>
                    <a:schemeClr val="hlink"/>
                  </a:solidFill>
                  <a:effectLst/>
                  <a:latin typeface="Times" charset="0"/>
                </a:rPr>
                <a:t>BENEDICTION</a:t>
              </a:r>
            </a:p>
          </p:txBody>
        </p:sp>
      </p:grpSp>
      <p:grpSp>
        <p:nvGrpSpPr>
          <p:cNvPr id="575498" name="Group 10"/>
          <p:cNvGrpSpPr>
            <a:grpSpLocks/>
          </p:cNvGrpSpPr>
          <p:nvPr/>
        </p:nvGrpSpPr>
        <p:grpSpPr bwMode="auto">
          <a:xfrm>
            <a:off x="5818188" y="3041650"/>
            <a:ext cx="2166937" cy="557213"/>
            <a:chOff x="3083" y="1268"/>
            <a:chExt cx="1365" cy="351"/>
          </a:xfrm>
        </p:grpSpPr>
        <p:sp>
          <p:nvSpPr>
            <p:cNvPr id="575499" name="Oval 11"/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00" name="Rectangle 12"/>
            <p:cNvSpPr>
              <a:spLocks noChangeArrowheads="1"/>
            </p:cNvSpPr>
            <p:nvPr/>
          </p:nvSpPr>
          <p:spPr bwMode="auto">
            <a:xfrm>
              <a:off x="3264" y="1268"/>
              <a:ext cx="1127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400">
                  <a:solidFill>
                    <a:schemeClr val="hlink"/>
                  </a:solidFill>
                  <a:effectLst/>
                  <a:latin typeface="Times" charset="0"/>
                </a:rPr>
                <a:t>POSTERITE</a:t>
              </a:r>
            </a:p>
          </p:txBody>
        </p:sp>
      </p:grpSp>
      <p:grpSp>
        <p:nvGrpSpPr>
          <p:cNvPr id="575501" name="Group 13"/>
          <p:cNvGrpSpPr>
            <a:grpSpLocks/>
          </p:cNvGrpSpPr>
          <p:nvPr/>
        </p:nvGrpSpPr>
        <p:grpSpPr bwMode="auto">
          <a:xfrm>
            <a:off x="6611938" y="1176338"/>
            <a:ext cx="2252662" cy="530225"/>
            <a:chOff x="4165" y="741"/>
            <a:chExt cx="1419" cy="334"/>
          </a:xfrm>
        </p:grpSpPr>
        <p:sp>
          <p:nvSpPr>
            <p:cNvPr id="575502" name="Oval 14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03" name="Rectangle 15"/>
            <p:cNvSpPr>
              <a:spLocks noChangeArrowheads="1"/>
            </p:cNvSpPr>
            <p:nvPr/>
          </p:nvSpPr>
          <p:spPr bwMode="auto">
            <a:xfrm>
              <a:off x="4380" y="750"/>
              <a:ext cx="1068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>
                  <a:solidFill>
                    <a:schemeClr val="hlink"/>
                  </a:solidFill>
                  <a:effectLst/>
                  <a:latin typeface="Times" charset="0"/>
                </a:rPr>
                <a:t>UN PAYS</a:t>
              </a:r>
            </a:p>
          </p:txBody>
        </p:sp>
      </p:grpSp>
      <p:grpSp>
        <p:nvGrpSpPr>
          <p:cNvPr id="575551" name="Group 63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575529" name="Freeform 41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530" name="AutoShape 42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31" name="Rectangle 43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32" name="AutoShape 44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33" name="Line 45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34" name="Line 46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35" name="Rectangle 47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36" name="Rectangle 48"/>
            <p:cNvSpPr>
              <a:spLocks noChangeArrowheads="1"/>
            </p:cNvSpPr>
            <p:nvPr/>
          </p:nvSpPr>
          <p:spPr bwMode="auto">
            <a:xfrm>
              <a:off x="5157" y="2414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L - S - B</a:t>
              </a:r>
            </a:p>
          </p:txBody>
        </p:sp>
        <p:sp>
          <p:nvSpPr>
            <p:cNvPr id="575537" name="Rectangle 49"/>
            <p:cNvSpPr>
              <a:spLocks noChangeArrowheads="1"/>
            </p:cNvSpPr>
            <p:nvPr/>
          </p:nvSpPr>
          <p:spPr bwMode="auto">
            <a:xfrm>
              <a:off x="5150" y="2302"/>
              <a:ext cx="51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L</a:t>
              </a:r>
              <a:r>
                <a:rPr lang="ja-JP" altLang="en-US" sz="900" b="1">
                  <a:solidFill>
                    <a:srgbClr val="000000"/>
                  </a:solidFill>
                  <a:effectLst/>
                  <a:latin typeface="Arial"/>
                </a:rPr>
                <a:t>’</a:t>
              </a:r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APPELLE</a:t>
              </a:r>
            </a:p>
          </p:txBody>
        </p:sp>
        <p:sp>
          <p:nvSpPr>
            <p:cNvPr id="575538" name="Rectangle 50"/>
            <p:cNvSpPr>
              <a:spLocks noChangeArrowheads="1"/>
            </p:cNvSpPr>
            <p:nvPr/>
          </p:nvSpPr>
          <p:spPr bwMode="auto">
            <a:xfrm>
              <a:off x="5042" y="2162"/>
              <a:ext cx="4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  <p:sp>
          <p:nvSpPr>
            <p:cNvPr id="575539" name="Line 51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40" name="Line 52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41" name="Line 53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5542" name="Text Box 5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75546" name="Text Box 58"/>
          <p:cNvSpPr txBox="1">
            <a:spLocks noChangeArrowheads="1"/>
          </p:cNvSpPr>
          <p:nvPr/>
        </p:nvSpPr>
        <p:spPr bwMode="auto">
          <a:xfrm>
            <a:off x="8639175" y="64468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575548" name="Rectangle 60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575549" name="Text Box 6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575553" name="Group 6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75554" name="Rectangle 6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75555" name="Line 6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5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5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5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5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5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5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5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5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59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>
                <a:solidFill>
                  <a:srgbClr val="FAFD00"/>
                </a:solidFill>
                <a:effectLst/>
                <a:latin typeface="Arial" charset="0"/>
              </a:rPr>
              <a:t>L</a:t>
            </a:r>
            <a:r>
              <a:rPr lang="ja-JP" altLang="en-US" sz="4400" b="1">
                <a:solidFill>
                  <a:srgbClr val="FAFD00"/>
                </a:solidFill>
                <a:effectLst/>
                <a:latin typeface="Arial"/>
              </a:rPr>
              <a:t>’</a:t>
            </a:r>
            <a:r>
              <a:rPr lang="en-US" sz="4400" b="1">
                <a:solidFill>
                  <a:srgbClr val="FAFD00"/>
                </a:solidFill>
                <a:effectLst/>
                <a:latin typeface="Arial" charset="0"/>
              </a:rPr>
              <a:t>Alliance d</a:t>
            </a:r>
            <a:r>
              <a:rPr lang="ja-JP" altLang="en-US" sz="4400" b="1">
                <a:solidFill>
                  <a:srgbClr val="FAFD00"/>
                </a:solidFill>
                <a:effectLst/>
                <a:latin typeface="Arial"/>
              </a:rPr>
              <a:t>’</a:t>
            </a:r>
            <a:r>
              <a:rPr lang="en-US" sz="4400" b="1">
                <a:solidFill>
                  <a:srgbClr val="FAFD00"/>
                </a:solidFill>
                <a:effectLst/>
                <a:latin typeface="Arial" charset="0"/>
              </a:rPr>
              <a:t>Abraham</a:t>
            </a:r>
            <a:endParaRPr lang="en-US" sz="3600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7462" name="Rectangle 6"/>
          <p:cNvSpPr>
            <a:spLocks noChangeArrowheads="1"/>
          </p:cNvSpPr>
          <p:nvPr/>
        </p:nvSpPr>
        <p:spPr bwMode="auto">
          <a:xfrm>
            <a:off x="1019175" y="3354388"/>
            <a:ext cx="7086600" cy="182562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63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787465" name="Text Box 9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3600" b="1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7466" name="Text Box 10"/>
          <p:cNvSpPr txBox="1">
            <a:spLocks noChangeArrowheads="1"/>
          </p:cNvSpPr>
          <p:nvPr/>
        </p:nvSpPr>
        <p:spPr bwMode="auto">
          <a:xfrm>
            <a:off x="5305425" y="3657600"/>
            <a:ext cx="2752725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FF00"/>
                </a:solidFill>
                <a:effectLst/>
                <a:latin typeface="Arial" charset="0"/>
              </a:rPr>
              <a:t>BENEDICTION</a:t>
            </a:r>
          </a:p>
        </p:txBody>
      </p:sp>
      <p:sp>
        <p:nvSpPr>
          <p:cNvPr id="787467" name="Text Box 11"/>
          <p:cNvSpPr txBox="1">
            <a:spLocks noChangeArrowheads="1"/>
          </p:cNvSpPr>
          <p:nvPr/>
        </p:nvSpPr>
        <p:spPr bwMode="auto">
          <a:xfrm>
            <a:off x="3722688" y="3670300"/>
            <a:ext cx="1574800" cy="3667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0FF00"/>
                </a:solidFill>
                <a:effectLst/>
                <a:latin typeface="Arial" charset="0"/>
              </a:rPr>
              <a:t>POSTERITE</a:t>
            </a:r>
          </a:p>
        </p:txBody>
      </p:sp>
      <p:sp>
        <p:nvSpPr>
          <p:cNvPr id="787468" name="Text Box 12"/>
          <p:cNvSpPr txBox="1">
            <a:spLocks noChangeArrowheads="1"/>
          </p:cNvSpPr>
          <p:nvPr/>
        </p:nvSpPr>
        <p:spPr bwMode="auto">
          <a:xfrm>
            <a:off x="1498600" y="36591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effectLst/>
                <a:latin typeface="Arial" charset="0"/>
              </a:rPr>
              <a:t>PAYS</a:t>
            </a:r>
          </a:p>
        </p:txBody>
      </p:sp>
      <p:sp>
        <p:nvSpPr>
          <p:cNvPr id="787469" name="Text Box 13"/>
          <p:cNvSpPr txBox="1">
            <a:spLocks noChangeArrowheads="1"/>
          </p:cNvSpPr>
          <p:nvPr/>
        </p:nvSpPr>
        <p:spPr bwMode="auto">
          <a:xfrm>
            <a:off x="1460500" y="4364038"/>
            <a:ext cx="1684338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AFD00"/>
                </a:solidFill>
                <a:effectLst/>
                <a:latin typeface="Arial" charset="0"/>
              </a:rPr>
              <a:t>12:1</a:t>
            </a:r>
          </a:p>
        </p:txBody>
      </p:sp>
      <p:sp>
        <p:nvSpPr>
          <p:cNvPr id="787470" name="Text Box 14"/>
          <p:cNvSpPr txBox="1">
            <a:spLocks noChangeArrowheads="1"/>
          </p:cNvSpPr>
          <p:nvPr/>
        </p:nvSpPr>
        <p:spPr bwMode="auto">
          <a:xfrm>
            <a:off x="5607050" y="4364038"/>
            <a:ext cx="2200275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AFD00"/>
                </a:solidFill>
                <a:effectLst/>
                <a:latin typeface="Arial" charset="0"/>
              </a:rPr>
              <a:t>12:3</a:t>
            </a:r>
          </a:p>
        </p:txBody>
      </p:sp>
      <p:sp>
        <p:nvSpPr>
          <p:cNvPr id="787471" name="Text Box 15"/>
          <p:cNvSpPr txBox="1">
            <a:spLocks noChangeArrowheads="1"/>
          </p:cNvSpPr>
          <p:nvPr/>
        </p:nvSpPr>
        <p:spPr bwMode="auto">
          <a:xfrm>
            <a:off x="3446463" y="4376738"/>
            <a:ext cx="2200275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AFD00"/>
                </a:solidFill>
                <a:effectLst/>
                <a:latin typeface="Arial" charset="0"/>
              </a:rPr>
              <a:t>12:2</a:t>
            </a:r>
          </a:p>
        </p:txBody>
      </p:sp>
      <p:sp>
        <p:nvSpPr>
          <p:cNvPr id="787472" name="Text Box 16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rgbClr val="00FF00"/>
                </a:solidFill>
                <a:effectLst/>
                <a:latin typeface="Arial" charset="0"/>
              </a:rPr>
              <a:t>Genèse 12: 1-3</a:t>
            </a:r>
          </a:p>
        </p:txBody>
      </p:sp>
      <p:sp>
        <p:nvSpPr>
          <p:cNvPr id="787473" name="Rectangle 17"/>
          <p:cNvSpPr>
            <a:spLocks noChangeArrowheads="1"/>
          </p:cNvSpPr>
          <p:nvPr/>
        </p:nvSpPr>
        <p:spPr bwMode="auto">
          <a:xfrm>
            <a:off x="3249613" y="1323975"/>
            <a:ext cx="2651125" cy="576263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FAFD00"/>
                </a:solidFill>
                <a:effectLst/>
                <a:latin typeface="Arial" charset="0"/>
              </a:rPr>
              <a:t>(</a:t>
            </a:r>
            <a:r>
              <a:rPr lang="ja-JP" altLang="en-US" sz="3200" b="1">
                <a:solidFill>
                  <a:srgbClr val="FAFD00"/>
                </a:solidFill>
                <a:effectLst/>
                <a:latin typeface="Arial"/>
              </a:rPr>
              <a:t>“</a:t>
            </a:r>
            <a:r>
              <a:rPr lang="en-US" b="1">
                <a:solidFill>
                  <a:srgbClr val="FAFD00"/>
                </a:solidFill>
                <a:effectLst/>
                <a:latin typeface="Arial" charset="0"/>
              </a:rPr>
              <a:t>L</a:t>
            </a:r>
            <a:r>
              <a:rPr lang="ja-JP" altLang="en-US" b="1">
                <a:solidFill>
                  <a:srgbClr val="FAFD00"/>
                </a:solidFill>
                <a:effectLst/>
                <a:latin typeface="Arial"/>
              </a:rPr>
              <a:t>’</a:t>
            </a:r>
            <a:r>
              <a:rPr lang="en-US" b="1">
                <a:solidFill>
                  <a:srgbClr val="FAFD00"/>
                </a:solidFill>
                <a:effectLst/>
                <a:latin typeface="Arial" charset="0"/>
              </a:rPr>
              <a:t>Appelle</a:t>
            </a:r>
            <a:r>
              <a:rPr lang="ja-JP" altLang="en-US" sz="3200" b="1">
                <a:solidFill>
                  <a:srgbClr val="FAFD00"/>
                </a:solidFill>
                <a:effectLst/>
                <a:latin typeface="Arial"/>
              </a:rPr>
              <a:t>”</a:t>
            </a:r>
            <a:r>
              <a:rPr lang="en-US" sz="3200" b="1">
                <a:solidFill>
                  <a:srgbClr val="FAFD00"/>
                </a:solidFill>
                <a:effectLst/>
                <a:latin typeface="Arial" charset="0"/>
              </a:rPr>
              <a:t>)</a:t>
            </a:r>
            <a:endParaRPr lang="en-US" sz="2400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7474" name="Line 18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75" name="Line 19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76" name="Line 20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81" name="Rectangle 25"/>
          <p:cNvSpPr>
            <a:spLocks noChangeArrowheads="1"/>
          </p:cNvSpPr>
          <p:nvPr/>
        </p:nvSpPr>
        <p:spPr bwMode="auto">
          <a:xfrm>
            <a:off x="2670175" y="5116513"/>
            <a:ext cx="3681413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EEFF4B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ja-JP" altLang="en-US" sz="8000" i="1">
                <a:solidFill>
                  <a:schemeClr val="tx1"/>
                </a:solidFill>
                <a:effectLst/>
                <a:latin typeface="Arial"/>
              </a:rPr>
              <a:t>“</a:t>
            </a:r>
            <a:r>
              <a:rPr lang="en-US" sz="8000" i="1">
                <a:solidFill>
                  <a:schemeClr val="tx1"/>
                </a:solidFill>
                <a:effectLst/>
                <a:latin typeface="Times" charset="0"/>
              </a:rPr>
              <a:t>L-S-B</a:t>
            </a:r>
            <a:r>
              <a:rPr lang="ja-JP" altLang="en-US" sz="8000" i="1">
                <a:solidFill>
                  <a:schemeClr val="tx1"/>
                </a:solidFill>
                <a:effectLst/>
                <a:latin typeface="Arial"/>
              </a:rPr>
              <a:t>”</a:t>
            </a:r>
            <a:endParaRPr lang="en-US" sz="8000" i="1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87485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787486" name="Text Box 30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787487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787502" name="Group 46"/>
          <p:cNvGrpSpPr>
            <a:grpSpLocks/>
          </p:cNvGrpSpPr>
          <p:nvPr/>
        </p:nvGrpSpPr>
        <p:grpSpPr bwMode="auto">
          <a:xfrm>
            <a:off x="8143875" y="3468688"/>
            <a:ext cx="1000125" cy="1231900"/>
            <a:chOff x="5042" y="2162"/>
            <a:chExt cx="630" cy="776"/>
          </a:xfrm>
        </p:grpSpPr>
        <p:sp>
          <p:nvSpPr>
            <p:cNvPr id="787503" name="Freeform 47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7504" name="AutoShape 48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05" name="Rectangle 49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06" name="AutoShape 50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07" name="Line 51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08" name="Line 52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09" name="Rectangle 53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10" name="Rectangle 54"/>
            <p:cNvSpPr>
              <a:spLocks noChangeArrowheads="1"/>
            </p:cNvSpPr>
            <p:nvPr/>
          </p:nvSpPr>
          <p:spPr bwMode="auto">
            <a:xfrm>
              <a:off x="5157" y="2414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L - S - B</a:t>
              </a:r>
            </a:p>
          </p:txBody>
        </p:sp>
        <p:sp>
          <p:nvSpPr>
            <p:cNvPr id="787511" name="Rectangle 55"/>
            <p:cNvSpPr>
              <a:spLocks noChangeArrowheads="1"/>
            </p:cNvSpPr>
            <p:nvPr/>
          </p:nvSpPr>
          <p:spPr bwMode="auto">
            <a:xfrm>
              <a:off x="5150" y="2302"/>
              <a:ext cx="51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L</a:t>
              </a:r>
              <a:r>
                <a:rPr lang="ja-JP" altLang="en-US" sz="900" b="1">
                  <a:solidFill>
                    <a:srgbClr val="000000"/>
                  </a:solidFill>
                  <a:effectLst/>
                  <a:latin typeface="Arial"/>
                </a:rPr>
                <a:t>’</a:t>
              </a:r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APPELLE</a:t>
              </a:r>
            </a:p>
          </p:txBody>
        </p:sp>
        <p:sp>
          <p:nvSpPr>
            <p:cNvPr id="787512" name="Rectangle 56"/>
            <p:cNvSpPr>
              <a:spLocks noChangeArrowheads="1"/>
            </p:cNvSpPr>
            <p:nvPr/>
          </p:nvSpPr>
          <p:spPr bwMode="auto">
            <a:xfrm>
              <a:off x="5042" y="2162"/>
              <a:ext cx="4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  <p:sp>
          <p:nvSpPr>
            <p:cNvPr id="787513" name="Line 57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14" name="Line 58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15" name="Line 59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7516" name="AutoShape 60"/>
          <p:cNvSpPr>
            <a:spLocks noChangeArrowheads="1"/>
          </p:cNvSpPr>
          <p:nvPr/>
        </p:nvSpPr>
        <p:spPr bwMode="auto">
          <a:xfrm>
            <a:off x="1524000" y="3705225"/>
            <a:ext cx="1617663" cy="1335088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517" name="AutoShape 61"/>
          <p:cNvSpPr>
            <a:spLocks noChangeArrowheads="1"/>
          </p:cNvSpPr>
          <p:nvPr/>
        </p:nvSpPr>
        <p:spPr bwMode="auto">
          <a:xfrm>
            <a:off x="3678238" y="3703638"/>
            <a:ext cx="1617662" cy="1335087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518" name="AutoShape 62"/>
          <p:cNvSpPr>
            <a:spLocks noChangeArrowheads="1"/>
          </p:cNvSpPr>
          <p:nvPr/>
        </p:nvSpPr>
        <p:spPr bwMode="auto">
          <a:xfrm>
            <a:off x="5418138" y="3703638"/>
            <a:ext cx="2543175" cy="1335087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8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87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8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8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7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87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8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87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87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87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8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87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7462" grpId="0" animBg="1"/>
      <p:bldP spid="787466" grpId="0" autoUpdateAnimBg="0"/>
      <p:bldP spid="787467" grpId="0" autoUpdateAnimBg="0"/>
      <p:bldP spid="787468" grpId="0" autoUpdateAnimBg="0"/>
      <p:bldP spid="787469" grpId="0" autoUpdateAnimBg="0"/>
      <p:bldP spid="787470" grpId="0" autoUpdateAnimBg="0"/>
      <p:bldP spid="787471" grpId="0" autoUpdateAnimBg="0"/>
      <p:bldP spid="787474" grpId="0" animBg="1"/>
      <p:bldP spid="787475" grpId="0" animBg="1"/>
      <p:bldP spid="787476" grpId="0" animBg="1"/>
      <p:bldP spid="787481" grpId="0" autoUpdateAnimBg="0"/>
      <p:bldP spid="787516" grpId="0" animBg="1"/>
      <p:bldP spid="787517" grpId="0" animBg="1"/>
      <p:bldP spid="7875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ctr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cs typeface="+mj-cs"/>
              </a:rPr>
              <a:t>French</a:t>
            </a:r>
          </a:p>
        </p:txBody>
      </p:sp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b="1">
                <a:solidFill>
                  <a:srgbClr val="FFFFFF"/>
                </a:solidFill>
                <a:effectLst/>
                <a:cs typeface="Gulim" charset="0"/>
              </a:rPr>
              <a:t>©2004 TBBMI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7666038" y="6502400"/>
            <a:ext cx="9445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ffectLst/>
                <a:latin typeface="Arial" charset="0"/>
                <a:cs typeface="Gulim" charset="0"/>
              </a:rPr>
              <a:t>8.0.01.</a:t>
            </a:r>
          </a:p>
        </p:txBody>
      </p: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0" y="66167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1593903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Gulim" pitchFamily="34" charset="-127"/>
              <a:cs typeface="ＭＳ Ｐゴシック" charset="0"/>
            </a:endParaRP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030538" y="6246813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80435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sz="2000">
                <a:solidFill>
                  <a:srgbClr val="FFFB0C"/>
                </a:solidFill>
                <a:effectLst/>
                <a:latin typeface="Helvetica" charset="0"/>
                <a:cs typeface="Gulim" charset="0"/>
              </a:rPr>
              <a:t>www.biblebasically.com</a:t>
            </a:r>
          </a:p>
        </p:txBody>
      </p:sp>
      <p:pic>
        <p:nvPicPr>
          <p:cNvPr id="4102" name="Picture 7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298450" y="4669927"/>
            <a:ext cx="8607425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 b="1" i="1">
                <a:solidFill>
                  <a:srgbClr val="FAFD00"/>
                </a:solidFill>
                <a:effectLst/>
                <a:latin typeface="Times New Roman" charset="0"/>
                <a:cs typeface="Gulim" charset="0"/>
              </a:rPr>
              <a:t>Une </a:t>
            </a:r>
            <a:r>
              <a:rPr lang="fr-FR" altLang="ko-KR" sz="2000" b="1" i="1">
                <a:solidFill>
                  <a:srgbClr val="FAFD00"/>
                </a:solidFill>
                <a:effectLst/>
                <a:latin typeface="Times New Roman" charset="0"/>
                <a:cs typeface="Gulim" charset="0"/>
              </a:rPr>
              <a:t>P</a:t>
            </a:r>
            <a:r>
              <a:rPr lang="fr-FR" altLang="ko-KR" sz="2000" b="1" i="1">
                <a:solidFill>
                  <a:srgbClr val="FFFF00"/>
                </a:solidFill>
                <a:effectLst/>
                <a:latin typeface="Times New Roman" charset="0"/>
                <a:cs typeface="Gulim" charset="0"/>
              </a:rPr>
              <a:t>rése</a:t>
            </a:r>
            <a:r>
              <a:rPr lang="fr-FR" altLang="ko-KR" sz="2000" b="1" i="1">
                <a:solidFill>
                  <a:srgbClr val="FAFD00"/>
                </a:solidFill>
                <a:effectLst/>
                <a:latin typeface="Times New Roman" charset="0"/>
                <a:cs typeface="Gulim" charset="0"/>
              </a:rPr>
              <a:t>ntation</a:t>
            </a:r>
            <a:r>
              <a:rPr lang="en-US" altLang="ko-KR" sz="2000" b="1" i="1">
                <a:solidFill>
                  <a:srgbClr val="FAFD00"/>
                </a:solidFill>
                <a:effectLst/>
                <a:latin typeface="Times New Roman" charset="0"/>
                <a:cs typeface="Gulim" charset="0"/>
              </a:rPr>
              <a:t> du </a:t>
            </a:r>
            <a:r>
              <a:rPr lang="fr-FR" altLang="ko-KR" sz="2000" b="1" i="1">
                <a:solidFill>
                  <a:srgbClr val="FAFD00"/>
                </a:solidFill>
                <a:effectLst/>
                <a:latin typeface="Times New Roman" charset="0"/>
                <a:cs typeface="Gulim" charset="0"/>
              </a:rPr>
              <a:t>Minist</a:t>
            </a:r>
            <a:r>
              <a:rPr lang="fr-FR" sz="2000" b="1" i="1">
                <a:solidFill>
                  <a:srgbClr val="FFFF00"/>
                </a:solidFill>
                <a:effectLst/>
                <a:latin typeface="Times New Roman" charset="0"/>
              </a:rPr>
              <a:t>è</a:t>
            </a:r>
            <a:r>
              <a:rPr lang="fr-FR" altLang="ko-KR" sz="2000" b="1" i="1">
                <a:solidFill>
                  <a:srgbClr val="FFFF00"/>
                </a:solidFill>
                <a:effectLst/>
                <a:latin typeface="Times New Roman" charset="0"/>
                <a:cs typeface="Gulim" charset="0"/>
              </a:rPr>
              <a:t>re</a:t>
            </a:r>
            <a:r>
              <a:rPr lang="en-US" altLang="ko-KR" sz="2000" b="1" i="1">
                <a:solidFill>
                  <a:srgbClr val="FAFD00"/>
                </a:solidFill>
                <a:effectLst/>
                <a:latin typeface="Times New Roman" charset="0"/>
                <a:cs typeface="Gulim" charset="0"/>
              </a:rPr>
              <a:t> International de ‘La Bible… En Base’  Inc.              Fort Worth, Texas</a:t>
            </a:r>
          </a:p>
        </p:txBody>
      </p:sp>
      <p:sp>
        <p:nvSpPr>
          <p:cNvPr id="4104" name="WordArt 10"/>
          <p:cNvSpPr>
            <a:spLocks noChangeArrowheads="1" noChangeShapeType="1" noTextEdit="1"/>
          </p:cNvSpPr>
          <p:nvPr/>
        </p:nvSpPr>
        <p:spPr bwMode="auto">
          <a:xfrm rot="21458582">
            <a:off x="1392238" y="413839"/>
            <a:ext cx="7048500" cy="3757613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66773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effectLst/>
                <a:latin typeface="Kosher-Normal"/>
                <a:ea typeface="Kosher-Normal"/>
                <a:cs typeface="Kosher-Normal"/>
              </a:rPr>
              <a:t>LA BIBLE… </a:t>
            </a:r>
          </a:p>
          <a:p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effectLst/>
                <a:latin typeface="Kosher-Normal"/>
                <a:ea typeface="Kosher-Normal"/>
                <a:cs typeface="Kosher-Normal"/>
              </a:rPr>
              <a:t>En Base</a:t>
            </a:r>
          </a:p>
        </p:txBody>
      </p:sp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7750175" y="6397625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©2006 TBBMI</a:t>
            </a:r>
          </a:p>
        </p:txBody>
      </p:sp>
      <p:sp>
        <p:nvSpPr>
          <p:cNvPr id="353293" name="Rectangle 13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9.6.01.</a:t>
            </a:r>
          </a:p>
        </p:txBody>
      </p:sp>
      <p:sp>
        <p:nvSpPr>
          <p:cNvPr id="4108" name="Text Box 14"/>
          <p:cNvSpPr txBox="1">
            <a:spLocks noChangeArrowheads="1"/>
          </p:cNvSpPr>
          <p:nvPr/>
        </p:nvSpPr>
        <p:spPr bwMode="auto">
          <a:xfrm>
            <a:off x="8086725" y="6523038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</a:rPr>
              <a:t>04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36512" y="6040703"/>
            <a:ext cx="9252520" cy="817297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John Fryman, Texas, USA • BibleBasically.org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avoir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cette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presentation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gratuitement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072854897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1026" descr="Green marble"/>
          <p:cNvSpPr>
            <a:spLocks noChangeArrowheads="1"/>
          </p:cNvSpPr>
          <p:nvPr/>
        </p:nvSpPr>
        <p:spPr bwMode="auto">
          <a:xfrm>
            <a:off x="742950" y="5286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507" name="Rectangle 1027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>
                <a:solidFill>
                  <a:srgbClr val="FAFD00"/>
                </a:solidFill>
                <a:effectLst/>
                <a:latin typeface="Arial" charset="0"/>
              </a:rPr>
              <a:t>L</a:t>
            </a:r>
            <a:r>
              <a:rPr lang="ja-JP" altLang="en-US" sz="4400" b="1">
                <a:solidFill>
                  <a:srgbClr val="FAFD00"/>
                </a:solidFill>
                <a:effectLst/>
                <a:latin typeface="Arial"/>
              </a:rPr>
              <a:t>’</a:t>
            </a:r>
            <a:r>
              <a:rPr lang="en-US" sz="4400" b="1">
                <a:solidFill>
                  <a:srgbClr val="FAFD00"/>
                </a:solidFill>
                <a:effectLst/>
                <a:latin typeface="Arial" charset="0"/>
              </a:rPr>
              <a:t>Alliance d</a:t>
            </a:r>
            <a:r>
              <a:rPr lang="ja-JP" altLang="en-US" sz="4400" b="1">
                <a:solidFill>
                  <a:srgbClr val="FAFD00"/>
                </a:solidFill>
                <a:effectLst/>
                <a:latin typeface="Arial"/>
              </a:rPr>
              <a:t>’</a:t>
            </a:r>
            <a:r>
              <a:rPr lang="en-US" sz="4400" b="1">
                <a:solidFill>
                  <a:srgbClr val="FAFD00"/>
                </a:solidFill>
                <a:effectLst/>
                <a:latin typeface="Arial" charset="0"/>
              </a:rPr>
              <a:t>Abraham</a:t>
            </a:r>
            <a:endParaRPr lang="en-US" sz="3600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9508" name="Rectangle 1028"/>
          <p:cNvSpPr>
            <a:spLocks noChangeArrowheads="1"/>
          </p:cNvSpPr>
          <p:nvPr/>
        </p:nvSpPr>
        <p:spPr bwMode="auto">
          <a:xfrm>
            <a:off x="1019175" y="3303588"/>
            <a:ext cx="7086600" cy="28479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509" name="Text Box 1029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789510" name="Text Box 1030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3600" b="1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9511" name="Text Box 1031"/>
          <p:cNvSpPr txBox="1">
            <a:spLocks noChangeArrowheads="1"/>
          </p:cNvSpPr>
          <p:nvPr/>
        </p:nvSpPr>
        <p:spPr bwMode="auto">
          <a:xfrm>
            <a:off x="5305425" y="3657600"/>
            <a:ext cx="2752725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FF00"/>
                </a:solidFill>
                <a:effectLst/>
                <a:latin typeface="Arial" charset="0"/>
              </a:rPr>
              <a:t>BENEDICTION</a:t>
            </a:r>
          </a:p>
        </p:txBody>
      </p:sp>
      <p:sp>
        <p:nvSpPr>
          <p:cNvPr id="789512" name="Text Box 1032"/>
          <p:cNvSpPr txBox="1">
            <a:spLocks noChangeArrowheads="1"/>
          </p:cNvSpPr>
          <p:nvPr/>
        </p:nvSpPr>
        <p:spPr bwMode="auto">
          <a:xfrm>
            <a:off x="3722688" y="3670300"/>
            <a:ext cx="1574800" cy="336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FF00"/>
                </a:solidFill>
                <a:effectLst/>
                <a:latin typeface="Arial" charset="0"/>
              </a:rPr>
              <a:t>POSTERITE</a:t>
            </a:r>
          </a:p>
        </p:txBody>
      </p:sp>
      <p:sp>
        <p:nvSpPr>
          <p:cNvPr id="789513" name="Text Box 1033"/>
          <p:cNvSpPr txBox="1">
            <a:spLocks noChangeArrowheads="1"/>
          </p:cNvSpPr>
          <p:nvPr/>
        </p:nvSpPr>
        <p:spPr bwMode="auto">
          <a:xfrm>
            <a:off x="1498600" y="36591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effectLst/>
                <a:latin typeface="Arial" charset="0"/>
              </a:rPr>
              <a:t>PAYS</a:t>
            </a:r>
          </a:p>
        </p:txBody>
      </p:sp>
      <p:sp>
        <p:nvSpPr>
          <p:cNvPr id="789517" name="Text Box 1037"/>
          <p:cNvSpPr txBox="1">
            <a:spLocks noChangeArrowheads="1"/>
          </p:cNvSpPr>
          <p:nvPr/>
        </p:nvSpPr>
        <p:spPr bwMode="auto">
          <a:xfrm>
            <a:off x="2555875" y="1878013"/>
            <a:ext cx="4062413" cy="3968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FF00"/>
                </a:solidFill>
                <a:effectLst/>
                <a:latin typeface="Arial" charset="0"/>
              </a:rPr>
              <a:t>Genèse 12: 1-3</a:t>
            </a:r>
          </a:p>
        </p:txBody>
      </p:sp>
      <p:sp>
        <p:nvSpPr>
          <p:cNvPr id="789518" name="Rectangle 1038"/>
          <p:cNvSpPr>
            <a:spLocks noChangeArrowheads="1"/>
          </p:cNvSpPr>
          <p:nvPr/>
        </p:nvSpPr>
        <p:spPr bwMode="auto">
          <a:xfrm>
            <a:off x="3249613" y="1323975"/>
            <a:ext cx="2651125" cy="576263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FAFD00"/>
                </a:solidFill>
                <a:effectLst/>
                <a:latin typeface="Arial" charset="0"/>
              </a:rPr>
              <a:t>(</a:t>
            </a:r>
            <a:r>
              <a:rPr lang="ja-JP" altLang="en-US" sz="3200" b="1">
                <a:solidFill>
                  <a:srgbClr val="FAFD00"/>
                </a:solidFill>
                <a:effectLst/>
                <a:latin typeface="Arial"/>
              </a:rPr>
              <a:t>“</a:t>
            </a:r>
            <a:r>
              <a:rPr lang="en-US" b="1">
                <a:solidFill>
                  <a:srgbClr val="FAFD00"/>
                </a:solidFill>
                <a:effectLst/>
                <a:latin typeface="Arial" charset="0"/>
              </a:rPr>
              <a:t>L</a:t>
            </a:r>
            <a:r>
              <a:rPr lang="ja-JP" altLang="en-US" b="1">
                <a:solidFill>
                  <a:srgbClr val="FAFD00"/>
                </a:solidFill>
                <a:effectLst/>
                <a:latin typeface="Arial"/>
              </a:rPr>
              <a:t>’</a:t>
            </a:r>
            <a:r>
              <a:rPr lang="en-US" b="1">
                <a:solidFill>
                  <a:srgbClr val="FAFD00"/>
                </a:solidFill>
                <a:effectLst/>
                <a:latin typeface="Arial" charset="0"/>
              </a:rPr>
              <a:t>Appelle</a:t>
            </a:r>
            <a:r>
              <a:rPr lang="ja-JP" altLang="en-US" sz="3200" b="1">
                <a:solidFill>
                  <a:srgbClr val="FAFD00"/>
                </a:solidFill>
                <a:effectLst/>
                <a:latin typeface="Arial"/>
              </a:rPr>
              <a:t>”</a:t>
            </a:r>
            <a:r>
              <a:rPr lang="en-US" sz="3200" b="1">
                <a:solidFill>
                  <a:srgbClr val="FAFD00"/>
                </a:solidFill>
                <a:effectLst/>
                <a:latin typeface="Arial" charset="0"/>
              </a:rPr>
              <a:t>)</a:t>
            </a:r>
          </a:p>
        </p:txBody>
      </p:sp>
      <p:sp>
        <p:nvSpPr>
          <p:cNvPr id="789519" name="Line 1039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520" name="Line 1040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521" name="Line 1041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522" name="Text Box 1042"/>
          <p:cNvSpPr txBox="1">
            <a:spLocks noChangeArrowheads="1"/>
          </p:cNvSpPr>
          <p:nvPr/>
        </p:nvSpPr>
        <p:spPr bwMode="auto">
          <a:xfrm>
            <a:off x="3721100" y="5340350"/>
            <a:ext cx="4572000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EA18"/>
                </a:solidFill>
                <a:effectLst/>
                <a:latin typeface="Arial" charset="0"/>
              </a:rPr>
              <a:t>•INCONDITIONEL</a:t>
            </a:r>
          </a:p>
        </p:txBody>
      </p:sp>
      <p:sp>
        <p:nvSpPr>
          <p:cNvPr id="789523" name="Text Box 1043"/>
          <p:cNvSpPr txBox="1">
            <a:spLocks noChangeArrowheads="1"/>
          </p:cNvSpPr>
          <p:nvPr/>
        </p:nvSpPr>
        <p:spPr bwMode="auto">
          <a:xfrm>
            <a:off x="2347913" y="4768850"/>
            <a:ext cx="2819400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EA18"/>
                </a:solidFill>
                <a:effectLst/>
                <a:latin typeface="Arial" charset="0"/>
              </a:rPr>
              <a:t>• ETERNEL</a:t>
            </a:r>
          </a:p>
        </p:txBody>
      </p:sp>
      <p:sp>
        <p:nvSpPr>
          <p:cNvPr id="789524" name="Rectangle 1044"/>
          <p:cNvSpPr>
            <a:spLocks noChangeArrowheads="1"/>
          </p:cNvSpPr>
          <p:nvPr/>
        </p:nvSpPr>
        <p:spPr bwMode="auto">
          <a:xfrm>
            <a:off x="1052513" y="4235450"/>
            <a:ext cx="2376487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>
                <a:solidFill>
                  <a:srgbClr val="FFEA18"/>
                </a:solidFill>
                <a:effectLst/>
                <a:latin typeface="Arial" charset="0"/>
              </a:rPr>
              <a:t>• LITEREL</a:t>
            </a:r>
          </a:p>
        </p:txBody>
      </p:sp>
      <p:sp>
        <p:nvSpPr>
          <p:cNvPr id="789525" name="Text Box 1045"/>
          <p:cNvSpPr txBox="1">
            <a:spLocks noChangeArrowheads="1"/>
          </p:cNvSpPr>
          <p:nvPr/>
        </p:nvSpPr>
        <p:spPr bwMode="auto">
          <a:xfrm>
            <a:off x="8642350" y="64468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789526" name="Rectangle 104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grpSp>
        <p:nvGrpSpPr>
          <p:cNvPr id="789528" name="Group 1048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89529" name="Freeform 1049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530" name="AutoShape 1050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1" name="Rectangle 1051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2" name="AutoShape 1052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3" name="Line 1053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4" name="Line 1054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5" name="Rectangle 1055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6" name="Rectangle 1056"/>
            <p:cNvSpPr>
              <a:spLocks noChangeArrowheads="1"/>
            </p:cNvSpPr>
            <p:nvPr/>
          </p:nvSpPr>
          <p:spPr bwMode="auto">
            <a:xfrm>
              <a:off x="5157" y="2414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L - S - B</a:t>
              </a:r>
            </a:p>
          </p:txBody>
        </p:sp>
        <p:sp>
          <p:nvSpPr>
            <p:cNvPr id="789537" name="Rectangle 1057"/>
            <p:cNvSpPr>
              <a:spLocks noChangeArrowheads="1"/>
            </p:cNvSpPr>
            <p:nvPr/>
          </p:nvSpPr>
          <p:spPr bwMode="auto">
            <a:xfrm>
              <a:off x="5150" y="2302"/>
              <a:ext cx="51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L</a:t>
              </a:r>
              <a:r>
                <a:rPr lang="ja-JP" altLang="en-US" sz="900" b="1">
                  <a:solidFill>
                    <a:srgbClr val="000000"/>
                  </a:solidFill>
                  <a:effectLst/>
                  <a:latin typeface="Arial"/>
                </a:rPr>
                <a:t>’</a:t>
              </a:r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APPELLE</a:t>
              </a:r>
            </a:p>
          </p:txBody>
        </p:sp>
        <p:sp>
          <p:nvSpPr>
            <p:cNvPr id="789538" name="Rectangle 1058"/>
            <p:cNvSpPr>
              <a:spLocks noChangeArrowheads="1"/>
            </p:cNvSpPr>
            <p:nvPr/>
          </p:nvSpPr>
          <p:spPr bwMode="auto">
            <a:xfrm>
              <a:off x="5042" y="2162"/>
              <a:ext cx="4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  <p:sp>
          <p:nvSpPr>
            <p:cNvPr id="789539" name="Line 1059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40" name="Line 1060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41" name="Line 1061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9542" name="Text Box 1062"/>
          <p:cNvSpPr txBox="1">
            <a:spLocks noChangeArrowheads="1"/>
          </p:cNvSpPr>
          <p:nvPr/>
        </p:nvSpPr>
        <p:spPr bwMode="auto">
          <a:xfrm>
            <a:off x="896938" y="2490788"/>
            <a:ext cx="7535862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8F1E"/>
                </a:solidFill>
                <a:effectLst/>
                <a:latin typeface="Arial" charset="0"/>
              </a:rPr>
              <a:t>Trois Characteristiques Mouvantes</a:t>
            </a:r>
            <a:r>
              <a:rPr lang="en-US" sz="3600" b="1">
                <a:solidFill>
                  <a:srgbClr val="FF8F1E"/>
                </a:solidFill>
                <a:effectLst/>
                <a:latin typeface="Arial" charset="0"/>
              </a:rPr>
              <a:t>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89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8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89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522" grpId="0" build="p" autoUpdateAnimBg="0"/>
      <p:bldP spid="789523" grpId="0" build="p" autoUpdateAnimBg="0"/>
      <p:bldP spid="789524" grpId="0" build="p" autoUpdateAnimBg="0"/>
      <p:bldP spid="78954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26" name="Rectangle 50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RE</a:t>
            </a:r>
          </a:p>
        </p:txBody>
      </p:sp>
      <p:sp>
        <p:nvSpPr>
          <p:cNvPr id="2037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037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MG</a:t>
            </a:r>
          </a:p>
        </p:txBody>
      </p:sp>
      <p:sp>
        <p:nvSpPr>
          <p:cNvPr id="2037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MR</a:t>
            </a:r>
          </a:p>
        </p:txBody>
      </p:sp>
      <p:sp>
        <p:nvSpPr>
          <p:cNvPr id="203791" name="Rectangle 15"/>
          <p:cNvSpPr>
            <a:spLocks noChangeArrowheads="1"/>
          </p:cNvSpPr>
          <p:nvPr/>
        </p:nvSpPr>
        <p:spPr bwMode="auto">
          <a:xfrm>
            <a:off x="2020888" y="992188"/>
            <a:ext cx="11731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MME</a:t>
            </a:r>
          </a:p>
        </p:txBody>
      </p:sp>
      <p:sp>
        <p:nvSpPr>
          <p:cNvPr id="2037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95" name="Rectangle 19"/>
          <p:cNvSpPr>
            <a:spLocks noChangeArrowheads="1"/>
          </p:cNvSpPr>
          <p:nvPr/>
        </p:nvSpPr>
        <p:spPr bwMode="auto">
          <a:xfrm>
            <a:off x="0" y="168275"/>
            <a:ext cx="28765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DECORER</a:t>
            </a:r>
          </a:p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       LA                                    </a:t>
            </a:r>
          </a:p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  SCENE</a:t>
            </a:r>
          </a:p>
        </p:txBody>
      </p:sp>
      <p:sp>
        <p:nvSpPr>
          <p:cNvPr id="2037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MM</a:t>
            </a:r>
          </a:p>
        </p:txBody>
      </p:sp>
      <p:sp>
        <p:nvSpPr>
          <p:cNvPr id="2037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0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20380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0380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0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20380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0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20380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0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08" name="Rectangle 32"/>
          <p:cNvSpPr>
            <a:spLocks noChangeArrowheads="1"/>
          </p:cNvSpPr>
          <p:nvPr/>
        </p:nvSpPr>
        <p:spPr bwMode="auto">
          <a:xfrm>
            <a:off x="3065463" y="2568575"/>
            <a:ext cx="4381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20380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0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20381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3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0381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5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20381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7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03818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03831" name="AutoShape 55"/>
          <p:cNvSpPr>
            <a:spLocks noChangeArrowheads="1"/>
          </p:cNvSpPr>
          <p:nvPr/>
        </p:nvSpPr>
        <p:spPr bwMode="auto">
          <a:xfrm rot="7507952">
            <a:off x="7353300" y="28956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0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203851" name="Text Box 75"/>
          <p:cNvSpPr txBox="1">
            <a:spLocks noChangeArrowheads="1"/>
          </p:cNvSpPr>
          <p:nvPr/>
        </p:nvSpPr>
        <p:spPr bwMode="auto">
          <a:xfrm>
            <a:off x="1790700" y="0"/>
            <a:ext cx="166211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11:31</a:t>
            </a:r>
          </a:p>
        </p:txBody>
      </p:sp>
      <p:pic>
        <p:nvPicPr>
          <p:cNvPr id="203852" name="Picture 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96"/>
          <a:stretch>
            <a:fillRect/>
          </a:stretch>
        </p:blipFill>
        <p:spPr bwMode="auto">
          <a:xfrm>
            <a:off x="3386138" y="4608513"/>
            <a:ext cx="3189287" cy="1739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37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9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30" name="Oval 54"/>
          <p:cNvSpPr>
            <a:spLocks noChangeArrowheads="1"/>
          </p:cNvSpPr>
          <p:nvPr/>
        </p:nvSpPr>
        <p:spPr bwMode="auto">
          <a:xfrm>
            <a:off x="6515100" y="41148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36" name="WordArt 60"/>
          <p:cNvSpPr>
            <a:spLocks noChangeArrowheads="1" noChangeShapeType="1" noTextEdit="1"/>
          </p:cNvSpPr>
          <p:nvPr/>
        </p:nvSpPr>
        <p:spPr bwMode="auto">
          <a:xfrm>
            <a:off x="354013" y="973138"/>
            <a:ext cx="7950200" cy="60833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ILS ONT QUITES EN FOI</a:t>
            </a:r>
          </a:p>
        </p:txBody>
      </p:sp>
      <p:sp>
        <p:nvSpPr>
          <p:cNvPr id="203853" name="Freeform 7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854" name="AutoShape 7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5" name="Rectangle 7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6" name="AutoShape 8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7" name="Line 8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8" name="Line 8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9" name="Rectangle 8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60" name="Rectangle 84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203861" name="Rectangle 85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203862" name="Line 86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63" name="Line 87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64" name="Line 88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65" name="Text Box 8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03870" name="Rectangle 9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203871" name="Text Box 95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03884" name="Text Box 108"/>
          <p:cNvSpPr txBox="1">
            <a:spLocks noChangeArrowheads="1"/>
          </p:cNvSpPr>
          <p:nvPr/>
        </p:nvSpPr>
        <p:spPr bwMode="auto">
          <a:xfrm>
            <a:off x="8661400" y="64166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03885" name="Text Box 109"/>
          <p:cNvSpPr txBox="1">
            <a:spLocks noChangeArrowheads="1"/>
          </p:cNvSpPr>
          <p:nvPr/>
        </p:nvSpPr>
        <p:spPr bwMode="auto">
          <a:xfrm>
            <a:off x="8639175" y="64595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2</a:t>
            </a:r>
          </a:p>
        </p:txBody>
      </p:sp>
      <p:sp>
        <p:nvSpPr>
          <p:cNvPr id="203886" name="Rectangle 11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19" grpId="0" animBg="1"/>
      <p:bldP spid="2038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15748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RE</a:t>
            </a:r>
          </a:p>
        </p:txBody>
      </p:sp>
      <p:sp>
        <p:nvSpPr>
          <p:cNvPr id="2201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GP</a:t>
            </a:r>
          </a:p>
        </p:txBody>
      </p:sp>
      <p:sp>
        <p:nvSpPr>
          <p:cNvPr id="2201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MG</a:t>
            </a:r>
          </a:p>
        </p:txBody>
      </p:sp>
      <p:sp>
        <p:nvSpPr>
          <p:cNvPr id="2201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MR</a:t>
            </a:r>
          </a:p>
        </p:txBody>
      </p:sp>
      <p:sp>
        <p:nvSpPr>
          <p:cNvPr id="220176" name="Rectangle 16"/>
          <p:cNvSpPr>
            <a:spLocks noChangeArrowheads="1"/>
          </p:cNvSpPr>
          <p:nvPr/>
        </p:nvSpPr>
        <p:spPr bwMode="auto">
          <a:xfrm>
            <a:off x="2020888" y="992188"/>
            <a:ext cx="12366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MME</a:t>
            </a:r>
          </a:p>
        </p:txBody>
      </p:sp>
      <p:sp>
        <p:nvSpPr>
          <p:cNvPr id="2201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80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DECORER</a:t>
            </a:r>
          </a:p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      LA</a:t>
            </a:r>
          </a:p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SCENE</a:t>
            </a:r>
          </a:p>
        </p:txBody>
      </p:sp>
      <p:sp>
        <p:nvSpPr>
          <p:cNvPr id="2201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MM</a:t>
            </a:r>
          </a:p>
        </p:txBody>
      </p:sp>
      <p:sp>
        <p:nvSpPr>
          <p:cNvPr id="2201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8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8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22018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2018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8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22018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22019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3" name="Rectangle 33"/>
          <p:cNvSpPr>
            <a:spLocks noChangeArrowheads="1"/>
          </p:cNvSpPr>
          <p:nvPr/>
        </p:nvSpPr>
        <p:spPr bwMode="auto">
          <a:xfrm>
            <a:off x="3065463" y="2568575"/>
            <a:ext cx="4381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22019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5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22019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8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2019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00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22020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02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20203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20204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07" name="Oval 47"/>
          <p:cNvSpPr>
            <a:spLocks noChangeArrowheads="1"/>
          </p:cNvSpPr>
          <p:nvPr/>
        </p:nvSpPr>
        <p:spPr bwMode="auto">
          <a:xfrm>
            <a:off x="5486400" y="27432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08" name="AutoShape 48"/>
          <p:cNvSpPr>
            <a:spLocks noChangeArrowheads="1"/>
          </p:cNvSpPr>
          <p:nvPr/>
        </p:nvSpPr>
        <p:spPr bwMode="auto">
          <a:xfrm rot="7507952">
            <a:off x="6324600" y="15240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23" name="Text Box 63"/>
          <p:cNvSpPr txBox="1">
            <a:spLocks noChangeArrowheads="1"/>
          </p:cNvSpPr>
          <p:nvPr/>
        </p:nvSpPr>
        <p:spPr bwMode="auto">
          <a:xfrm>
            <a:off x="1579563" y="0"/>
            <a:ext cx="14351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11:31-32</a:t>
            </a:r>
          </a:p>
        </p:txBody>
      </p:sp>
      <p:sp>
        <p:nvSpPr>
          <p:cNvPr id="220225" name="Freeform 6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226" name="AutoShape 6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27" name="Rectangle 67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28" name="AutoShape 68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29" name="Line 6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0" name="Line 7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1" name="Rectangle 7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2" name="Rectangle 72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220233" name="Rectangle 7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220234" name="Line 7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5" name="Line 7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6" name="Line 7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7" name="Text Box 7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220245" name="Picture 85"/>
          <p:cNvPicPr>
            <a:picLocks noChangeArrowheads="1"/>
          </p:cNvPicPr>
          <p:nvPr/>
        </p:nvPicPr>
        <p:blipFill>
          <a:blip r:embed="rId2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2505075"/>
            <a:ext cx="4175125" cy="3073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20246" name="Rectangle 8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220247" name="Text Box 8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20248" name="Text Box 88"/>
          <p:cNvSpPr txBox="1">
            <a:spLocks noChangeArrowheads="1"/>
          </p:cNvSpPr>
          <p:nvPr/>
        </p:nvSpPr>
        <p:spPr bwMode="auto">
          <a:xfrm>
            <a:off x="733425" y="4841875"/>
            <a:ext cx="6137275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Grande Ville de Babylone</a:t>
            </a:r>
          </a:p>
        </p:txBody>
      </p:sp>
      <p:sp>
        <p:nvSpPr>
          <p:cNvPr id="220249" name="Rectangle 89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207" grpId="0" animBg="1"/>
      <p:bldP spid="220248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1725613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RE</a:t>
            </a:r>
          </a:p>
        </p:txBody>
      </p:sp>
      <p:sp>
        <p:nvSpPr>
          <p:cNvPr id="2181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GP</a:t>
            </a:r>
          </a:p>
        </p:txBody>
      </p:sp>
      <p:sp>
        <p:nvSpPr>
          <p:cNvPr id="2181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MG</a:t>
            </a:r>
          </a:p>
        </p:txBody>
      </p:sp>
      <p:sp>
        <p:nvSpPr>
          <p:cNvPr id="2181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MR</a:t>
            </a:r>
          </a:p>
        </p:txBody>
      </p:sp>
      <p:sp>
        <p:nvSpPr>
          <p:cNvPr id="218128" name="Rectangle 16"/>
          <p:cNvSpPr>
            <a:spLocks noChangeArrowheads="1"/>
          </p:cNvSpPr>
          <p:nvPr/>
        </p:nvSpPr>
        <p:spPr bwMode="auto">
          <a:xfrm>
            <a:off x="1770063" y="992188"/>
            <a:ext cx="11350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MME</a:t>
            </a:r>
          </a:p>
        </p:txBody>
      </p:sp>
      <p:sp>
        <p:nvSpPr>
          <p:cNvPr id="2181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2" name="Rectangle 20"/>
          <p:cNvSpPr>
            <a:spLocks noChangeArrowheads="1"/>
          </p:cNvSpPr>
          <p:nvPr/>
        </p:nvSpPr>
        <p:spPr bwMode="auto">
          <a:xfrm>
            <a:off x="0" y="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DECORER</a:t>
            </a:r>
          </a:p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       LA                                  </a:t>
            </a:r>
          </a:p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  SCENE</a:t>
            </a:r>
          </a:p>
        </p:txBody>
      </p:sp>
      <p:sp>
        <p:nvSpPr>
          <p:cNvPr id="2181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MM</a:t>
            </a:r>
          </a:p>
        </p:txBody>
      </p:sp>
      <p:sp>
        <p:nvSpPr>
          <p:cNvPr id="2181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21813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18140" name="Rectangle 28"/>
          <p:cNvSpPr>
            <a:spLocks noChangeArrowheads="1"/>
          </p:cNvSpPr>
          <p:nvPr/>
        </p:nvSpPr>
        <p:spPr bwMode="auto">
          <a:xfrm>
            <a:off x="5413375" y="1676400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21814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21814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21814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0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1815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2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21815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4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18155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61" name="AutoShape 49"/>
          <p:cNvSpPr>
            <a:spLocks noChangeArrowheads="1"/>
          </p:cNvSpPr>
          <p:nvPr/>
        </p:nvSpPr>
        <p:spPr bwMode="auto">
          <a:xfrm rot="7507952">
            <a:off x="5715000" y="3429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64" name="Freeform 52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>
              <a:gd name="T0" fmla="*/ 0 w 220"/>
              <a:gd name="T1" fmla="*/ 0 h 651"/>
              <a:gd name="T2" fmla="*/ 94 w 220"/>
              <a:gd name="T3" fmla="*/ 94 h 651"/>
              <a:gd name="T4" fmla="*/ 102 w 220"/>
              <a:gd name="T5" fmla="*/ 118 h 651"/>
              <a:gd name="T6" fmla="*/ 118 w 220"/>
              <a:gd name="T7" fmla="*/ 141 h 651"/>
              <a:gd name="T8" fmla="*/ 141 w 220"/>
              <a:gd name="T9" fmla="*/ 220 h 651"/>
              <a:gd name="T10" fmla="*/ 157 w 220"/>
              <a:gd name="T11" fmla="*/ 267 h 651"/>
              <a:gd name="T12" fmla="*/ 165 w 220"/>
              <a:gd name="T13" fmla="*/ 290 h 651"/>
              <a:gd name="T14" fmla="*/ 220 w 220"/>
              <a:gd name="T15" fmla="*/ 651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1" name="Oval 29"/>
          <p:cNvSpPr>
            <a:spLocks noChangeArrowheads="1"/>
          </p:cNvSpPr>
          <p:nvPr/>
        </p:nvSpPr>
        <p:spPr bwMode="auto">
          <a:xfrm>
            <a:off x="5334000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65" name="Rectangle 53"/>
          <p:cNvSpPr>
            <a:spLocks noChangeArrowheads="1"/>
          </p:cNvSpPr>
          <p:nvPr/>
        </p:nvSpPr>
        <p:spPr bwMode="auto">
          <a:xfrm>
            <a:off x="3065463" y="2568575"/>
            <a:ext cx="4381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218166" name="Text Box 54"/>
          <p:cNvSpPr txBox="1">
            <a:spLocks noChangeArrowheads="1"/>
          </p:cNvSpPr>
          <p:nvPr/>
        </p:nvSpPr>
        <p:spPr bwMode="auto">
          <a:xfrm>
            <a:off x="6248400" y="2044700"/>
            <a:ext cx="2692400" cy="18002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</a:rPr>
              <a:t>LE VIEU, TERACH, MEURT A HARAN.</a:t>
            </a:r>
          </a:p>
        </p:txBody>
      </p:sp>
      <p:sp>
        <p:nvSpPr>
          <p:cNvPr id="218182" name="Text Box 7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1706563" y="0"/>
            <a:ext cx="1458912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11:31-32</a:t>
            </a:r>
          </a:p>
        </p:txBody>
      </p:sp>
      <p:sp>
        <p:nvSpPr>
          <p:cNvPr id="218185" name="Freeform 7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86" name="AutoShape 7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87" name="Rectangle 7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88" name="AutoShape 7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89" name="Line 7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90" name="Line 7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91" name="Rectangle 7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92" name="Rectangle 80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218193" name="Rectangle 81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218194" name="Line 8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95" name="Line 8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96" name="Line 8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218203" name="Group 91"/>
          <p:cNvGrpSpPr>
            <a:grpSpLocks/>
          </p:cNvGrpSpPr>
          <p:nvPr/>
        </p:nvGrpSpPr>
        <p:grpSpPr bwMode="auto">
          <a:xfrm>
            <a:off x="2668588" y="1619250"/>
            <a:ext cx="4037013" cy="4348163"/>
            <a:chOff x="713" y="1232"/>
            <a:chExt cx="2543" cy="2739"/>
          </a:xfrm>
        </p:grpSpPr>
        <p:pic>
          <p:nvPicPr>
            <p:cNvPr id="218181" name="Picture 69"/>
            <p:cNvPicPr>
              <a:picLocks noChangeAspect="1" noChangeArrowheads="1"/>
            </p:cNvPicPr>
            <p:nvPr/>
          </p:nvPicPr>
          <p:blipFill>
            <a:blip r:embed="rId2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232"/>
              <a:ext cx="2536" cy="273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8202" name="Text Box 90"/>
            <p:cNvSpPr txBox="1">
              <a:spLocks noChangeArrowheads="1"/>
            </p:cNvSpPr>
            <p:nvPr/>
          </p:nvSpPr>
          <p:spPr bwMode="auto">
            <a:xfrm>
              <a:off x="713" y="3254"/>
              <a:ext cx="2517" cy="7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flatTx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Le </a:t>
              </a:r>
              <a:r>
                <a:rPr lang="ja-JP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“</a:t>
              </a:r>
              <a:r>
                <a:rPr 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Bee-Hive</a:t>
              </a:r>
              <a:r>
                <a:rPr lang="ja-JP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r>
                <a:rPr 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Ville d</a:t>
              </a:r>
              <a:r>
                <a:rPr lang="ja-JP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’</a:t>
              </a:r>
              <a:r>
                <a:rPr 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Harran (Turkie) </a:t>
              </a:r>
              <a:r>
                <a:rPr lang="en-US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Aujourd</a:t>
              </a:r>
              <a:r>
                <a:rPr lang="ja-JP" altLang="en-US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’</a:t>
              </a:r>
              <a:r>
                <a:rPr lang="en-US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huit</a:t>
              </a:r>
            </a:p>
          </p:txBody>
        </p:sp>
      </p:grpSp>
      <p:sp>
        <p:nvSpPr>
          <p:cNvPr id="218204" name="Rectangle 9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18207" name="Text Box 95"/>
          <p:cNvSpPr txBox="1">
            <a:spLocks noChangeArrowheads="1"/>
          </p:cNvSpPr>
          <p:nvPr/>
        </p:nvSpPr>
        <p:spPr bwMode="auto">
          <a:xfrm>
            <a:off x="8645525" y="645477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218160" name="Oval 48"/>
          <p:cNvSpPr>
            <a:spLocks noChangeArrowheads="1"/>
          </p:cNvSpPr>
          <p:nvPr/>
        </p:nvSpPr>
        <p:spPr bwMode="auto">
          <a:xfrm>
            <a:off x="4999038" y="151765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08" name="Rectangle 96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8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64" grpId="0" animBg="1"/>
      <p:bldP spid="21816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1600200" y="10160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RE</a:t>
            </a:r>
          </a:p>
        </p:txBody>
      </p:sp>
      <p:sp>
        <p:nvSpPr>
          <p:cNvPr id="2211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GP</a:t>
            </a:r>
          </a:p>
        </p:txBody>
      </p:sp>
      <p:sp>
        <p:nvSpPr>
          <p:cNvPr id="2211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MG</a:t>
            </a:r>
          </a:p>
        </p:txBody>
      </p:sp>
      <p:sp>
        <p:nvSpPr>
          <p:cNvPr id="2211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MR</a:t>
            </a:r>
          </a:p>
        </p:txBody>
      </p:sp>
      <p:sp>
        <p:nvSpPr>
          <p:cNvPr id="221200" name="Rectangle 16"/>
          <p:cNvSpPr>
            <a:spLocks noChangeArrowheads="1"/>
          </p:cNvSpPr>
          <p:nvPr/>
        </p:nvSpPr>
        <p:spPr bwMode="auto">
          <a:xfrm>
            <a:off x="2020888" y="992188"/>
            <a:ext cx="12604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MME</a:t>
            </a: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4" name="Rectangle 20"/>
          <p:cNvSpPr>
            <a:spLocks noChangeArrowheads="1"/>
          </p:cNvSpPr>
          <p:nvPr/>
        </p:nvSpPr>
        <p:spPr bwMode="auto">
          <a:xfrm>
            <a:off x="0" y="-247650"/>
            <a:ext cx="1735138" cy="15494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DECORER</a:t>
            </a:r>
          </a:p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       LA                                   </a:t>
            </a:r>
          </a:p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  SCENE</a:t>
            </a:r>
          </a:p>
        </p:txBody>
      </p:sp>
      <p:sp>
        <p:nvSpPr>
          <p:cNvPr id="2212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MM</a:t>
            </a:r>
          </a:p>
        </p:txBody>
      </p:sp>
      <p:sp>
        <p:nvSpPr>
          <p:cNvPr id="2212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22121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2121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22121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22121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17" name="Rectangle 33"/>
          <p:cNvSpPr>
            <a:spLocks noChangeArrowheads="1"/>
          </p:cNvSpPr>
          <p:nvPr/>
        </p:nvSpPr>
        <p:spPr bwMode="auto">
          <a:xfrm>
            <a:off x="2978150" y="2568575"/>
            <a:ext cx="620713" cy="820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EEFF4B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22121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1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22122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2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2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2122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2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22122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2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21227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21228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0" name="Oval 46"/>
          <p:cNvSpPr>
            <a:spLocks noChangeArrowheads="1"/>
          </p:cNvSpPr>
          <p:nvPr/>
        </p:nvSpPr>
        <p:spPr bwMode="auto">
          <a:xfrm rot="1500000">
            <a:off x="2514600" y="1600200"/>
            <a:ext cx="1066800" cy="26924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1" name="AutoShape 47"/>
          <p:cNvSpPr>
            <a:spLocks noChangeArrowheads="1"/>
          </p:cNvSpPr>
          <p:nvPr/>
        </p:nvSpPr>
        <p:spPr bwMode="auto">
          <a:xfrm rot="12354535">
            <a:off x="3505200" y="27432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2" name="Freeform 48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3" name="Freeform 49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>
              <a:gd name="T0" fmla="*/ 0 w 220"/>
              <a:gd name="T1" fmla="*/ 0 h 651"/>
              <a:gd name="T2" fmla="*/ 94 w 220"/>
              <a:gd name="T3" fmla="*/ 94 h 651"/>
              <a:gd name="T4" fmla="*/ 102 w 220"/>
              <a:gd name="T5" fmla="*/ 118 h 651"/>
              <a:gd name="T6" fmla="*/ 118 w 220"/>
              <a:gd name="T7" fmla="*/ 141 h 651"/>
              <a:gd name="T8" fmla="*/ 141 w 220"/>
              <a:gd name="T9" fmla="*/ 220 h 651"/>
              <a:gd name="T10" fmla="*/ 157 w 220"/>
              <a:gd name="T11" fmla="*/ 267 h 651"/>
              <a:gd name="T12" fmla="*/ 165 w 220"/>
              <a:gd name="T13" fmla="*/ 290 h 651"/>
              <a:gd name="T14" fmla="*/ 220 w 220"/>
              <a:gd name="T15" fmla="*/ 651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7" name="Freeform 53"/>
          <p:cNvSpPr>
            <a:spLocks/>
          </p:cNvSpPr>
          <p:nvPr/>
        </p:nvSpPr>
        <p:spPr bwMode="auto">
          <a:xfrm>
            <a:off x="2987675" y="2003425"/>
            <a:ext cx="2354263" cy="773113"/>
          </a:xfrm>
          <a:custGeom>
            <a:avLst/>
            <a:gdLst>
              <a:gd name="T0" fmla="*/ 0 w 1483"/>
              <a:gd name="T1" fmla="*/ 487 h 487"/>
              <a:gd name="T2" fmla="*/ 40 w 1483"/>
              <a:gd name="T3" fmla="*/ 432 h 487"/>
              <a:gd name="T4" fmla="*/ 63 w 1483"/>
              <a:gd name="T5" fmla="*/ 409 h 487"/>
              <a:gd name="T6" fmla="*/ 330 w 1483"/>
              <a:gd name="T7" fmla="*/ 150 h 487"/>
              <a:gd name="T8" fmla="*/ 495 w 1483"/>
              <a:gd name="T9" fmla="*/ 87 h 487"/>
              <a:gd name="T10" fmla="*/ 1020 w 1483"/>
              <a:gd name="T11" fmla="*/ 17 h 487"/>
              <a:gd name="T12" fmla="*/ 1310 w 1483"/>
              <a:gd name="T13" fmla="*/ 17 h 487"/>
              <a:gd name="T14" fmla="*/ 1444 w 1483"/>
              <a:gd name="T15" fmla="*/ 32 h 487"/>
              <a:gd name="T16" fmla="*/ 1483 w 1483"/>
              <a:gd name="T17" fmla="*/ 40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83" h="487">
                <a:moveTo>
                  <a:pt x="0" y="487"/>
                </a:moveTo>
                <a:cubicBezTo>
                  <a:pt x="13" y="468"/>
                  <a:pt x="23" y="448"/>
                  <a:pt x="40" y="432"/>
                </a:cubicBezTo>
                <a:cubicBezTo>
                  <a:pt x="47" y="424"/>
                  <a:pt x="56" y="417"/>
                  <a:pt x="63" y="409"/>
                </a:cubicBezTo>
                <a:cubicBezTo>
                  <a:pt x="137" y="313"/>
                  <a:pt x="207" y="190"/>
                  <a:pt x="330" y="150"/>
                </a:cubicBezTo>
                <a:cubicBezTo>
                  <a:pt x="373" y="119"/>
                  <a:pt x="443" y="100"/>
                  <a:pt x="495" y="87"/>
                </a:cubicBezTo>
                <a:cubicBezTo>
                  <a:pt x="668" y="42"/>
                  <a:pt x="840" y="25"/>
                  <a:pt x="1020" y="17"/>
                </a:cubicBezTo>
                <a:cubicBezTo>
                  <a:pt x="1152" y="0"/>
                  <a:pt x="1082" y="5"/>
                  <a:pt x="1310" y="17"/>
                </a:cubicBezTo>
                <a:cubicBezTo>
                  <a:pt x="1333" y="18"/>
                  <a:pt x="1418" y="28"/>
                  <a:pt x="1444" y="32"/>
                </a:cubicBezTo>
                <a:cubicBezTo>
                  <a:pt x="1457" y="34"/>
                  <a:pt x="1483" y="40"/>
                  <a:pt x="1483" y="40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13" name="Oval 29"/>
          <p:cNvSpPr>
            <a:spLocks noChangeArrowheads="1"/>
          </p:cNvSpPr>
          <p:nvPr/>
        </p:nvSpPr>
        <p:spPr bwMode="auto">
          <a:xfrm>
            <a:off x="5292725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1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1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1" name="Text Box 6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221252" name="Text Box 68"/>
          <p:cNvSpPr txBox="1">
            <a:spLocks noChangeArrowheads="1"/>
          </p:cNvSpPr>
          <p:nvPr/>
        </p:nvSpPr>
        <p:spPr bwMode="auto">
          <a:xfrm>
            <a:off x="1779588" y="0"/>
            <a:ext cx="1617662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12:5</a:t>
            </a:r>
          </a:p>
        </p:txBody>
      </p:sp>
      <p:sp>
        <p:nvSpPr>
          <p:cNvPr id="221253" name="Freeform 6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54" name="AutoShape 7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5" name="Rectangle 7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6" name="AutoShape 7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7" name="Line 7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8" name="Line 7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9" name="Rectangle 7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60" name="Rectangle 76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221261" name="Rectangle 77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221262" name="Line 78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63" name="Line 79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64" name="Line 80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65" name="Text Box 8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21270" name="Rectangle 8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221271" name="Text Box 8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21272" name="Rectangle 88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30" grpId="0" animBg="1"/>
      <p:bldP spid="2212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534988"/>
            <a:ext cx="7015163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5779" name="Rectangle 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80" name="Text Box 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15781" name="Text Box 5"/>
          <p:cNvSpPr txBox="1">
            <a:spLocks noChangeArrowheads="1"/>
          </p:cNvSpPr>
          <p:nvPr/>
        </p:nvSpPr>
        <p:spPr bwMode="auto">
          <a:xfrm>
            <a:off x="1501775" y="938213"/>
            <a:ext cx="7010400" cy="42386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5F5F5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>
                  <a:glow rad="228600">
                    <a:schemeClr val="bg2"/>
                  </a:glow>
                </a:effectLst>
              </a:rPr>
              <a:t>Quant Abraham entre le Pays…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>
                  <a:glow rad="228600">
                    <a:schemeClr val="bg2"/>
                  </a:glow>
                </a:effectLst>
              </a:rPr>
              <a:t> Il avait déjat     75 ans…</a:t>
            </a:r>
          </a:p>
          <a:p>
            <a:pPr>
              <a:spcBef>
                <a:spcPct val="50000"/>
              </a:spcBef>
            </a:pPr>
            <a:endParaRPr lang="en-US" sz="3200" b="1">
              <a:solidFill>
                <a:schemeClr val="tx1"/>
              </a:solidFill>
              <a:effectLst>
                <a:glow rad="228600">
                  <a:schemeClr val="bg2"/>
                </a:glow>
              </a:effectLst>
            </a:endParaRPr>
          </a:p>
          <a:p>
            <a:pPr>
              <a:spcBef>
                <a:spcPct val="50000"/>
              </a:spcBef>
            </a:pPr>
            <a:endParaRPr lang="en-US" sz="3200" b="1">
              <a:solidFill>
                <a:schemeClr val="tx1"/>
              </a:solidFill>
              <a:effectLst>
                <a:glow rad="228600">
                  <a:schemeClr val="bg2"/>
                </a:glow>
              </a:effectLst>
            </a:endParaRP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>
                  <a:glow rad="228600">
                    <a:schemeClr val="bg2"/>
                  </a:glow>
                </a:effectLst>
              </a:rPr>
              <a:t>Sa femme, Sara</a:t>
            </a:r>
            <a:r>
              <a:rPr lang="en-US" b="1">
                <a:solidFill>
                  <a:schemeClr val="tx1"/>
                </a:solidFill>
                <a:effectLst>
                  <a:glow rad="228600">
                    <a:schemeClr val="bg2"/>
                  </a:glow>
                </a:effectLst>
              </a:rPr>
              <a:t>ï</a:t>
            </a:r>
            <a:r>
              <a:rPr lang="en-US" sz="3200" b="1">
                <a:solidFill>
                  <a:schemeClr val="tx1"/>
                </a:solidFill>
                <a:effectLst>
                  <a:glow rad="228600">
                    <a:schemeClr val="bg2"/>
                  </a:glow>
                </a:effectLst>
              </a:rPr>
              <a:t>, a 65.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>
                  <a:glow rad="228600">
                    <a:schemeClr val="bg2"/>
                  </a:glow>
                </a:effectLst>
              </a:rPr>
              <a:t>Et déplus… promèsse d</a:t>
            </a:r>
            <a:r>
              <a:rPr lang="ja-JP" altLang="en-US" sz="3200" b="1">
                <a:solidFill>
                  <a:schemeClr val="tx1"/>
                </a:solidFill>
                <a:effectLst>
                  <a:glow rad="228600">
                    <a:schemeClr val="bg2"/>
                  </a:glow>
                </a:effectLst>
                <a:latin typeface="Arial"/>
              </a:rPr>
              <a:t>’</a:t>
            </a:r>
            <a:r>
              <a:rPr lang="en-US" sz="3200" b="1">
                <a:solidFill>
                  <a:schemeClr val="tx1"/>
                </a:solidFill>
                <a:effectLst>
                  <a:glow rad="228600">
                    <a:schemeClr val="bg2"/>
                  </a:glow>
                </a:effectLst>
              </a:rPr>
              <a:t>enfants!</a:t>
            </a:r>
          </a:p>
        </p:txBody>
      </p:sp>
      <p:sp>
        <p:nvSpPr>
          <p:cNvPr id="715786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5787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88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89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0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1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2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3" name="Rectangle 17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15794" name="Rectangle 18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715795" name="Rectangle 19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15796" name="Line 20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7" name="Line 2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8" name="Line 2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9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15802" name="Text Box 26"/>
          <p:cNvSpPr txBox="1">
            <a:spLocks noChangeArrowheads="1"/>
          </p:cNvSpPr>
          <p:nvPr/>
        </p:nvSpPr>
        <p:spPr bwMode="auto">
          <a:xfrm>
            <a:off x="8640763" y="64770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4</a:t>
            </a:r>
          </a:p>
        </p:txBody>
      </p:sp>
      <p:sp>
        <p:nvSpPr>
          <p:cNvPr id="715804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715805" name="Text Box 29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715806" name="Group 30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15807" name="Rectangle 3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15808" name="Line 3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5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781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5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pic>
        <p:nvPicPr>
          <p:cNvPr id="7168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" r="21768"/>
          <a:stretch>
            <a:fillRect/>
          </a:stretch>
        </p:blipFill>
        <p:spPr bwMode="auto">
          <a:xfrm>
            <a:off x="1633538" y="569913"/>
            <a:ext cx="6985000" cy="5784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07" name="Text Box 7"/>
          <p:cNvSpPr txBox="1">
            <a:spLocks noChangeArrowheads="1"/>
          </p:cNvSpPr>
          <p:nvPr/>
        </p:nvSpPr>
        <p:spPr bwMode="auto">
          <a:xfrm>
            <a:off x="1730375" y="2597150"/>
            <a:ext cx="6599238" cy="2043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Genèse 15:6!</a:t>
            </a:r>
            <a:endParaRPr lang="en-US" sz="3200" b="1">
              <a:solidFill>
                <a:srgbClr val="000066"/>
              </a:solidFill>
              <a:effectLst/>
            </a:endParaRP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Dieu voit la justice d</a:t>
            </a:r>
            <a:r>
              <a:rPr lang="ja-JP" altLang="en-US" sz="3200" b="1">
                <a:solidFill>
                  <a:schemeClr val="tx1"/>
                </a:solidFill>
                <a:effectLst/>
                <a:latin typeface="Arial"/>
              </a:rPr>
              <a:t>’</a:t>
            </a:r>
            <a:r>
              <a:rPr lang="en-US" sz="3200" b="1">
                <a:solidFill>
                  <a:schemeClr val="tx1"/>
                </a:solidFill>
                <a:effectLst/>
              </a:rPr>
              <a:t>Abraham!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62D6AC"/>
                </a:solidFill>
                <a:effectLst/>
              </a:rPr>
              <a:t>Simple croyance!</a:t>
            </a:r>
          </a:p>
        </p:txBody>
      </p:sp>
      <p:sp>
        <p:nvSpPr>
          <p:cNvPr id="716823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16826" name="Text Box 26"/>
          <p:cNvSpPr txBox="1">
            <a:spLocks noChangeArrowheads="1"/>
          </p:cNvSpPr>
          <p:nvPr/>
        </p:nvSpPr>
        <p:spPr bwMode="auto">
          <a:xfrm>
            <a:off x="8642350" y="64468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716828" name="Text Box 28"/>
          <p:cNvSpPr txBox="1">
            <a:spLocks noChangeArrowheads="1"/>
          </p:cNvSpPr>
          <p:nvPr/>
        </p:nvSpPr>
        <p:spPr bwMode="auto">
          <a:xfrm>
            <a:off x="1758950" y="0"/>
            <a:ext cx="180975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15:6</a:t>
            </a:r>
          </a:p>
        </p:txBody>
      </p:sp>
      <p:sp>
        <p:nvSpPr>
          <p:cNvPr id="716829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716830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09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10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1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2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3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4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5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6" name="Rectangle 16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16817" name="Rectangle 17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716818" name="Rectangle 18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16819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20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21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31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16832" name="Text Box 32"/>
          <p:cNvSpPr txBox="1">
            <a:spLocks noChangeArrowheads="1"/>
          </p:cNvSpPr>
          <p:nvPr/>
        </p:nvSpPr>
        <p:spPr bwMode="auto">
          <a:xfrm>
            <a:off x="1663700" y="561975"/>
            <a:ext cx="6999288" cy="974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ABRAHAM CROIT     A  LA PROMESSE DE DIEU</a:t>
            </a:r>
            <a:endParaRPr lang="en-US" sz="4400" i="1" baseline="-25000">
              <a:solidFill>
                <a:schemeClr val="accent1"/>
              </a:solidFill>
              <a:effectLst/>
              <a:latin typeface="Arial" charset="0"/>
            </a:endParaRPr>
          </a:p>
        </p:txBody>
      </p:sp>
      <p:sp>
        <p:nvSpPr>
          <p:cNvPr id="716833" name="Text Box 33"/>
          <p:cNvSpPr txBox="1">
            <a:spLocks noChangeArrowheads="1"/>
          </p:cNvSpPr>
          <p:nvPr/>
        </p:nvSpPr>
        <p:spPr bwMode="auto">
          <a:xfrm>
            <a:off x="5811838" y="1546225"/>
            <a:ext cx="2724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r>
              <a:rPr lang="en-US" sz="4400" b="1" i="1" baseline="-25000">
                <a:solidFill>
                  <a:schemeClr val="accent2"/>
                </a:solidFill>
                <a:effectLst/>
                <a:latin typeface="Arial" charset="0"/>
              </a:rPr>
              <a:t>BENEDICTION</a:t>
            </a:r>
          </a:p>
        </p:txBody>
      </p:sp>
      <p:sp>
        <p:nvSpPr>
          <p:cNvPr id="716835" name="Text Box 35"/>
          <p:cNvSpPr txBox="1">
            <a:spLocks noChangeArrowheads="1"/>
          </p:cNvSpPr>
          <p:nvPr/>
        </p:nvSpPr>
        <p:spPr bwMode="auto">
          <a:xfrm>
            <a:off x="1809750" y="1492250"/>
            <a:ext cx="118903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4400" b="1" i="1" baseline="-25000">
                <a:solidFill>
                  <a:schemeClr val="accent2"/>
                </a:solidFill>
                <a:effectLst/>
                <a:latin typeface="Arial" charset="0"/>
              </a:rPr>
              <a:t>PAYS</a:t>
            </a:r>
            <a:endParaRPr lang="en-US" sz="4400" b="1" i="1" baseline="-25000">
              <a:solidFill>
                <a:srgbClr val="5DBACA"/>
              </a:solidFill>
              <a:effectLst/>
              <a:latin typeface="Arial" charset="0"/>
            </a:endParaRPr>
          </a:p>
        </p:txBody>
      </p:sp>
      <p:grpSp>
        <p:nvGrpSpPr>
          <p:cNvPr id="716837" name="Group 3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16838" name="Rectangle 3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16839" name="Line 3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6841" name="Rectangle 41"/>
          <p:cNvSpPr>
            <a:spLocks noChangeArrowheads="1"/>
          </p:cNvSpPr>
          <p:nvPr/>
        </p:nvSpPr>
        <p:spPr bwMode="auto">
          <a:xfrm>
            <a:off x="3302000" y="1539875"/>
            <a:ext cx="24765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accent2"/>
                </a:solidFill>
                <a:effectLst/>
              </a:rPr>
              <a:t>POSTÉ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i="1">
                <a:solidFill>
                  <a:schemeClr val="accent2"/>
                </a:solidFill>
                <a:effectLst/>
              </a:rPr>
              <a:t>RITÉ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71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 autoUpdateAnimBg="0"/>
      <p:bldP spid="716833" grpId="0" autoUpdateAnimBg="0"/>
      <p:bldP spid="716835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1774825" y="0"/>
            <a:ext cx="180022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16:1-4</a:t>
            </a:r>
          </a:p>
        </p:txBody>
      </p:sp>
      <p:sp>
        <p:nvSpPr>
          <p:cNvPr id="717847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17850" name="Text Box 26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717852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717854" name="Text Box 30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pic>
        <p:nvPicPr>
          <p:cNvPr id="717855" name="Picture 31" descr="Nahal Darga from Murabaat caves, 95-22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80"/>
          <a:stretch>
            <a:fillRect/>
          </a:stretch>
        </p:blipFill>
        <p:spPr bwMode="auto">
          <a:xfrm>
            <a:off x="1543050" y="584200"/>
            <a:ext cx="6940550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 r="1178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832" name="Text Box 8"/>
          <p:cNvSpPr txBox="1">
            <a:spLocks noChangeArrowheads="1"/>
          </p:cNvSpPr>
          <p:nvPr/>
        </p:nvSpPr>
        <p:spPr bwMode="auto">
          <a:xfrm>
            <a:off x="1771122" y="1400175"/>
            <a:ext cx="6327100" cy="378565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ABRAHAM CROIT EN DIEU!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Desormais: Abraham et Sara</a:t>
            </a: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ï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n</a:t>
            </a:r>
            <a:r>
              <a:rPr lang="ja-JP" alt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avaient pas d</a:t>
            </a:r>
            <a:r>
              <a:rPr lang="ja-JP" alt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enfants.</a:t>
            </a:r>
          </a:p>
          <a:p>
            <a:pPr>
              <a:spcBef>
                <a:spcPct val="50000"/>
              </a:spcBef>
            </a:pPr>
            <a:endParaRPr 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Abraham…va aupr</a:t>
            </a:r>
            <a:r>
              <a:rPr lang="en-US" sz="32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è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 d</a:t>
            </a:r>
            <a:r>
              <a:rPr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Agar!</a:t>
            </a:r>
            <a:r>
              <a:rPr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(servante de Sar</a:t>
            </a:r>
            <a:r>
              <a:rPr lang="en-US" sz="32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-US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ï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717857" name="Rectangle 3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34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5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6" name="AutoShape 12"/>
          <p:cNvSpPr>
            <a:spLocks noChangeArrowheads="1"/>
          </p:cNvSpPr>
          <p:nvPr/>
        </p:nvSpPr>
        <p:spPr bwMode="auto">
          <a:xfrm>
            <a:off x="8161338" y="3570288"/>
            <a:ext cx="692150" cy="9032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7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8" name="Line 14"/>
          <p:cNvSpPr>
            <a:spLocks noChangeShapeType="1"/>
          </p:cNvSpPr>
          <p:nvPr/>
        </p:nvSpPr>
        <p:spPr bwMode="auto">
          <a:xfrm flipV="1">
            <a:off x="8075613" y="4219575"/>
            <a:ext cx="84613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9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40" name="Rectangle 16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17841" name="Rectangle 17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717842" name="Rectangle 18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17843" name="Line 19"/>
          <p:cNvSpPr>
            <a:spLocks noChangeShapeType="1"/>
          </p:cNvSpPr>
          <p:nvPr/>
        </p:nvSpPr>
        <p:spPr bwMode="auto">
          <a:xfrm flipV="1">
            <a:off x="80565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44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45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7858" name="Group 3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17859" name="Rectangle 3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17860" name="Line 3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78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32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3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18854" name="Text Box 6"/>
          <p:cNvSpPr txBox="1">
            <a:spLocks noChangeArrowheads="1"/>
          </p:cNvSpPr>
          <p:nvPr/>
        </p:nvSpPr>
        <p:spPr bwMode="auto">
          <a:xfrm>
            <a:off x="1322388" y="23813"/>
            <a:ext cx="306863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16:11-12; 17:20-21</a:t>
            </a:r>
          </a:p>
        </p:txBody>
      </p:sp>
      <p:pic>
        <p:nvPicPr>
          <p:cNvPr id="718855" name="Picture 7"/>
          <p:cNvPicPr>
            <a:picLocks noChangeAspect="1" noChangeArrowheads="1"/>
          </p:cNvPicPr>
          <p:nvPr/>
        </p:nvPicPr>
        <p:blipFill>
          <a:blip r:embed="rId2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20313" r="47656" b="4688"/>
          <a:stretch>
            <a:fillRect/>
          </a:stretch>
        </p:blipFill>
        <p:spPr bwMode="auto">
          <a:xfrm>
            <a:off x="1592263" y="509588"/>
            <a:ext cx="6992937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56" name="Text Box 8"/>
          <p:cNvSpPr txBox="1">
            <a:spLocks noChangeArrowheads="1"/>
          </p:cNvSpPr>
          <p:nvPr/>
        </p:nvSpPr>
        <p:spPr bwMode="auto">
          <a:xfrm>
            <a:off x="2015814" y="1697038"/>
            <a:ext cx="6065795" cy="30178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Bientot …Abraham a eu un fils avec Agar.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/>
              </a:rPr>
              <a:t>Il est nomm</a:t>
            </a:r>
            <a:r>
              <a:rPr lang="en-US" b="1">
                <a:solidFill>
                  <a:srgbClr val="FAFD00"/>
                </a:solidFill>
                <a:effectLst/>
              </a:rPr>
              <a:t>é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>
                <a:solidFill>
                  <a:srgbClr val="FFFF00"/>
                </a:solidFill>
                <a:effectLst/>
              </a:rPr>
              <a:t>: ISHMAEL.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(ISHMAEL N</a:t>
            </a:r>
            <a:r>
              <a:rPr lang="ja-JP" altLang="en-US" sz="3200" b="1">
                <a:solidFill>
                  <a:schemeClr val="tx1"/>
                </a:solidFill>
                <a:effectLst/>
                <a:latin typeface="Arial"/>
              </a:rPr>
              <a:t>’</a:t>
            </a:r>
            <a:r>
              <a:rPr lang="en-US" sz="3200" b="1">
                <a:solidFill>
                  <a:schemeClr val="tx1"/>
                </a:solidFill>
                <a:effectLst/>
              </a:rPr>
              <a:t>EST </a:t>
            </a:r>
            <a:r>
              <a:rPr lang="en-US" sz="3200" b="1" i="1" u="sng">
                <a:solidFill>
                  <a:schemeClr val="tx1"/>
                </a:solidFill>
                <a:effectLst/>
              </a:rPr>
              <a:t>PAS</a:t>
            </a:r>
            <a:r>
              <a:rPr lang="en-US" sz="3200" b="1">
                <a:solidFill>
                  <a:schemeClr val="tx1"/>
                </a:solidFill>
                <a:effectLst/>
              </a:rPr>
              <a:t> L</a:t>
            </a:r>
            <a:r>
              <a:rPr lang="ja-JP" altLang="en-US" sz="3200" b="1">
                <a:solidFill>
                  <a:schemeClr val="tx1"/>
                </a:solidFill>
                <a:effectLst/>
                <a:latin typeface="Arial"/>
              </a:rPr>
              <a:t>’</a:t>
            </a:r>
            <a:r>
              <a:rPr lang="en-US" sz="3200" b="1">
                <a:solidFill>
                  <a:schemeClr val="tx1"/>
                </a:solidFill>
                <a:effectLst/>
              </a:rPr>
              <a:t>ENFANT DE PROMESSE).</a:t>
            </a:r>
          </a:p>
        </p:txBody>
      </p:sp>
      <p:sp>
        <p:nvSpPr>
          <p:cNvPr id="718871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18875" name="Text Box 27"/>
          <p:cNvSpPr txBox="1">
            <a:spLocks noChangeArrowheads="1"/>
          </p:cNvSpPr>
          <p:nvPr/>
        </p:nvSpPr>
        <p:spPr bwMode="auto">
          <a:xfrm>
            <a:off x="8658225" y="64055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18877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718878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58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59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0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1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2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3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4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5" name="Rectangle 17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18866" name="Rectangle 18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18867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8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9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73" name="Rectangle 25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718879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18880" name="AutoShape 32"/>
          <p:cNvSpPr>
            <a:spLocks noChangeArrowheads="1"/>
          </p:cNvSpPr>
          <p:nvPr/>
        </p:nvSpPr>
        <p:spPr bwMode="auto">
          <a:xfrm>
            <a:off x="2128838" y="3517900"/>
            <a:ext cx="5762625" cy="13001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8881" name="Group 3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18882" name="Rectangle 3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18883" name="Line 3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8884" name="Text Box 36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8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56" grpId="0" build="p" autoUpdateAnimBg="0"/>
      <p:bldP spid="71888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7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19878" name="Text Box 6"/>
          <p:cNvSpPr txBox="1">
            <a:spLocks noChangeArrowheads="1"/>
          </p:cNvSpPr>
          <p:nvPr/>
        </p:nvSpPr>
        <p:spPr bwMode="auto">
          <a:xfrm>
            <a:off x="179863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17:19</a:t>
            </a:r>
          </a:p>
        </p:txBody>
      </p:sp>
      <p:pic>
        <p:nvPicPr>
          <p:cNvPr id="7198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0313" r="22070" b="11719"/>
          <a:stretch>
            <a:fillRect/>
          </a:stretch>
        </p:blipFill>
        <p:spPr bwMode="auto">
          <a:xfrm>
            <a:off x="1612900" y="508000"/>
            <a:ext cx="6975475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908" name="Rectangle 36"/>
          <p:cNvSpPr>
            <a:spLocks noChangeArrowheads="1"/>
          </p:cNvSpPr>
          <p:nvPr/>
        </p:nvSpPr>
        <p:spPr bwMode="auto">
          <a:xfrm>
            <a:off x="1611313" y="604838"/>
            <a:ext cx="6881812" cy="5624512"/>
          </a:xfrm>
          <a:prstGeom prst="rect">
            <a:avLst/>
          </a:prstGeom>
          <a:solidFill>
            <a:srgbClr val="1A0004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0" name="Text Box 8"/>
          <p:cNvSpPr txBox="1">
            <a:spLocks noChangeArrowheads="1"/>
          </p:cNvSpPr>
          <p:nvPr/>
        </p:nvSpPr>
        <p:spPr bwMode="auto">
          <a:xfrm>
            <a:off x="2082800" y="1379538"/>
            <a:ext cx="5740400" cy="4391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maitenant …Abraham a 85 ans…Saraï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>
                <a:solidFill>
                  <a:schemeClr val="tx1"/>
                </a:solidFill>
                <a:effectLst/>
              </a:rPr>
              <a:t> a 75.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Après  15 ans…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/>
              </a:rPr>
              <a:t>Actu</a:t>
            </a:r>
            <a:r>
              <a:rPr lang="en-US" sz="3200" b="1">
                <a:solidFill>
                  <a:srgbClr val="FAFD00"/>
                </a:solidFill>
                <a:effectLst/>
              </a:rPr>
              <a:t>è</a:t>
            </a:r>
            <a:r>
              <a:rPr lang="en-US" sz="3200" b="1">
                <a:solidFill>
                  <a:srgbClr val="FFFF00"/>
                </a:solidFill>
                <a:effectLst/>
              </a:rPr>
              <a:t>lement un fils fut </a:t>
            </a:r>
            <a:r>
              <a:rPr lang="en-US" sz="3200" b="1">
                <a:solidFill>
                  <a:srgbClr val="FAFD00"/>
                </a:solidFill>
                <a:effectLst/>
              </a:rPr>
              <a:t>né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>
                <a:solidFill>
                  <a:srgbClr val="FFFF00"/>
                </a:solidFill>
                <a:effectLst/>
              </a:rPr>
              <a:t> pour ABRAHAM par SARA</a:t>
            </a:r>
            <a:r>
              <a:rPr lang="en-US" sz="3200" b="1">
                <a:solidFill>
                  <a:srgbClr val="FAFD00"/>
                </a:solidFill>
                <a:effectLst/>
              </a:rPr>
              <a:t>ï.</a:t>
            </a:r>
          </a:p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3200" b="1">
              <a:solidFill>
                <a:srgbClr val="FFFF00"/>
              </a:solidFill>
              <a:effectLst/>
            </a:endParaRP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66CCFF"/>
                </a:solidFill>
                <a:effectLst/>
              </a:rPr>
              <a:t>NOM: </a:t>
            </a:r>
            <a:r>
              <a:rPr lang="ja-JP" altLang="en-US" sz="3200" b="1">
                <a:solidFill>
                  <a:srgbClr val="66CCFF"/>
                </a:solidFill>
                <a:effectLst/>
                <a:latin typeface="Arial"/>
              </a:rPr>
              <a:t>“</a:t>
            </a:r>
            <a:r>
              <a:rPr lang="en-US" sz="3200" b="1">
                <a:solidFill>
                  <a:srgbClr val="66CCFF"/>
                </a:solidFill>
                <a:effectLst/>
              </a:rPr>
              <a:t>ISAAC</a:t>
            </a:r>
            <a:r>
              <a:rPr lang="ja-JP" altLang="en-US" sz="3200" b="1">
                <a:solidFill>
                  <a:srgbClr val="66CCFF"/>
                </a:solidFill>
                <a:effectLst/>
                <a:latin typeface="Arial"/>
              </a:rPr>
              <a:t>”</a:t>
            </a:r>
            <a:endParaRPr lang="en-US" sz="3200" b="1">
              <a:solidFill>
                <a:srgbClr val="66CCFF"/>
              </a:solidFill>
              <a:effectLst/>
            </a:endParaRPr>
          </a:p>
        </p:txBody>
      </p:sp>
      <p:sp>
        <p:nvSpPr>
          <p:cNvPr id="719896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19901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719902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2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83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4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5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6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7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8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9" name="Rectangle 17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19890" name="Rectangle 18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719891" name="Rectangle 19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19892" name="Line 20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93" name="Line 2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94" name="Line 2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903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719905" name="Group 3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19906" name="Rectangle 3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19907" name="Line 3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9909" name="Text Box 37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9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9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198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80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ChangeArrowheads="1"/>
          </p:cNvSpPr>
          <p:nvPr/>
        </p:nvSpPr>
        <p:spPr bwMode="auto">
          <a:xfrm>
            <a:off x="64135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4515" name="Rectangle 3"/>
          <p:cNvSpPr>
            <a:spLocks noChangeArrowheads="1"/>
          </p:cNvSpPr>
          <p:nvPr/>
        </p:nvSpPr>
        <p:spPr bwMode="auto">
          <a:xfrm>
            <a:off x="738188" y="1285875"/>
            <a:ext cx="7921625" cy="3384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 b="1">
                <a:solidFill>
                  <a:srgbClr val="FAFD00"/>
                </a:solidFill>
                <a:effectLst/>
                <a:latin typeface="Times" charset="0"/>
              </a:rPr>
              <a:t>LA DATE APPROXIMATIF  :</a:t>
            </a: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r>
              <a:rPr lang="en-US" sz="3600" b="1">
                <a:solidFill>
                  <a:schemeClr val="hlink"/>
                </a:solidFill>
                <a:effectLst/>
                <a:latin typeface="Times" charset="0"/>
              </a:rPr>
              <a:t>     ABRAHAM-JOSEPH   2000 B.C.</a:t>
            </a: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04516" name="Rectangle 4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4518" name="Text Box 6"/>
          <p:cNvSpPr txBox="1">
            <a:spLocks noChangeArrowheads="1"/>
          </p:cNvSpPr>
          <p:nvPr/>
        </p:nvSpPr>
        <p:spPr bwMode="auto">
          <a:xfrm>
            <a:off x="1473200" y="3560763"/>
            <a:ext cx="6248400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D6E008"/>
                </a:solidFill>
                <a:effectLst/>
              </a:rPr>
              <a:t>TOUTES DATES SONT AROND 500-ANS PLUS.</a:t>
            </a:r>
          </a:p>
        </p:txBody>
      </p:sp>
      <p:sp>
        <p:nvSpPr>
          <p:cNvPr id="704519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04524" name="Rectangle 12"/>
          <p:cNvSpPr>
            <a:spLocks noChangeArrowheads="1"/>
          </p:cNvSpPr>
          <p:nvPr/>
        </p:nvSpPr>
        <p:spPr bwMode="auto">
          <a:xfrm>
            <a:off x="8086725" y="651986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704526" name="Text Box 1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04527" name="Text Box 15"/>
          <p:cNvSpPr txBox="1">
            <a:spLocks noChangeArrowheads="1"/>
          </p:cNvSpPr>
          <p:nvPr/>
        </p:nvSpPr>
        <p:spPr bwMode="auto">
          <a:xfrm>
            <a:off x="8637588" y="643572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</a:rPr>
              <a:t>1</a:t>
            </a: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04533" name="Text Box 21"/>
          <p:cNvSpPr txBox="1">
            <a:spLocks noChangeArrowheads="1"/>
          </p:cNvSpPr>
          <p:nvPr/>
        </p:nvSpPr>
        <p:spPr bwMode="auto">
          <a:xfrm>
            <a:off x="1781175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11:26 a 25:8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5" grpId="0" autoUpdateAnimBg="0"/>
      <p:bldP spid="70451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901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20902" name="Text Box 6"/>
          <p:cNvSpPr txBox="1">
            <a:spLocks noChangeArrowheads="1"/>
          </p:cNvSpPr>
          <p:nvPr/>
        </p:nvSpPr>
        <p:spPr bwMode="auto">
          <a:xfrm>
            <a:off x="1778000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17:21</a:t>
            </a:r>
          </a:p>
        </p:txBody>
      </p:sp>
      <p:sp>
        <p:nvSpPr>
          <p:cNvPr id="720903" name="Rectangle 7"/>
          <p:cNvSpPr>
            <a:spLocks noChangeArrowheads="1"/>
          </p:cNvSpPr>
          <p:nvPr/>
        </p:nvSpPr>
        <p:spPr bwMode="auto">
          <a:xfrm>
            <a:off x="1498600" y="558800"/>
            <a:ext cx="7010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20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0925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720927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pic>
        <p:nvPicPr>
          <p:cNvPr id="720928" name="Picture 32" descr="Nahal Zin4, tb n062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508000"/>
            <a:ext cx="7043738" cy="574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0929" name="Rectangle 3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36" name="Rectangle 40"/>
          <p:cNvSpPr>
            <a:spLocks noChangeArrowheads="1"/>
          </p:cNvSpPr>
          <p:nvPr/>
        </p:nvSpPr>
        <p:spPr bwMode="auto">
          <a:xfrm>
            <a:off x="1611313" y="604838"/>
            <a:ext cx="6881812" cy="5624512"/>
          </a:xfrm>
          <a:prstGeom prst="rect">
            <a:avLst/>
          </a:prstGeom>
          <a:solidFill>
            <a:srgbClr val="1A0004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05" name="Text Box 9"/>
          <p:cNvSpPr txBox="1">
            <a:spLocks noChangeArrowheads="1"/>
          </p:cNvSpPr>
          <p:nvPr/>
        </p:nvSpPr>
        <p:spPr bwMode="auto">
          <a:xfrm>
            <a:off x="2130425" y="1065213"/>
            <a:ext cx="57404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effectLst/>
              </a:rPr>
              <a:t>Vraiment, Isaac est l</a:t>
            </a:r>
            <a:r>
              <a:rPr lang="ja-JP" altLang="en-US" sz="3600" b="1">
                <a:solidFill>
                  <a:schemeClr val="tx1"/>
                </a:solidFill>
                <a:effectLst/>
                <a:latin typeface="Arial"/>
              </a:rPr>
              <a:t>’</a:t>
            </a:r>
            <a:r>
              <a:rPr lang="en-US" sz="3600" b="1">
                <a:solidFill>
                  <a:schemeClr val="tx1"/>
                </a:solidFill>
                <a:effectLst/>
              </a:rPr>
              <a:t>enfant long atendu…</a:t>
            </a:r>
            <a:endParaRPr lang="en-US" sz="3600" b="1">
              <a:solidFill>
                <a:schemeClr val="bg2"/>
              </a:solidFill>
              <a:effectLst/>
            </a:endParaRPr>
          </a:p>
        </p:txBody>
      </p:sp>
      <p:sp>
        <p:nvSpPr>
          <p:cNvPr id="720930" name="Text Box 34"/>
          <p:cNvSpPr txBox="1">
            <a:spLocks noChangeArrowheads="1"/>
          </p:cNvSpPr>
          <p:nvPr/>
        </p:nvSpPr>
        <p:spPr bwMode="auto">
          <a:xfrm>
            <a:off x="1920875" y="2555875"/>
            <a:ext cx="3603625" cy="25288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/>
              </a:rPr>
              <a:t>… par lequel la prom</a:t>
            </a:r>
            <a:r>
              <a:rPr lang="en-US" sz="3200" b="1">
                <a:solidFill>
                  <a:srgbClr val="FAFD00"/>
                </a:solidFill>
                <a:effectLst/>
              </a:rPr>
              <a:t>è</a:t>
            </a:r>
            <a:r>
              <a:rPr lang="en-US" sz="3200" b="1">
                <a:solidFill>
                  <a:srgbClr val="FFFF00"/>
                </a:solidFill>
                <a:effectLst/>
              </a:rPr>
              <a:t>sse de Dieu pour Abraham sera fait…</a:t>
            </a:r>
          </a:p>
        </p:txBody>
      </p:sp>
      <p:sp>
        <p:nvSpPr>
          <p:cNvPr id="720907" name="Freeform 1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908" name="AutoShape 12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09" name="Rectangle 13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0" name="AutoShape 14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1" name="Line 15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2" name="Line 16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3" name="Rectangle 17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4" name="Rectangle 18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20915" name="Rectangle 19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720916" name="Rectangle 20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20917" name="Line 2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8" name="Line 2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9" name="Line 2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32" name="Text Box 36"/>
          <p:cNvSpPr txBox="1">
            <a:spLocks noChangeArrowheads="1"/>
          </p:cNvSpPr>
          <p:nvPr/>
        </p:nvSpPr>
        <p:spPr bwMode="auto">
          <a:xfrm>
            <a:off x="2339975" y="4997450"/>
            <a:ext cx="5481638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3600" b="1" i="1">
                <a:solidFill>
                  <a:schemeClr val="tx1"/>
                </a:solidFill>
                <a:effectLst/>
              </a:rPr>
              <a:t>…PAR LA LIGNE DE LA FAMILLE D</a:t>
            </a:r>
            <a:r>
              <a:rPr lang="ja-JP" altLang="en-US" sz="3600" b="1" i="1">
                <a:solidFill>
                  <a:schemeClr val="tx1"/>
                </a:solidFill>
                <a:effectLst/>
                <a:latin typeface="Arial"/>
              </a:rPr>
              <a:t>’</a:t>
            </a:r>
            <a:r>
              <a:rPr lang="en-US" sz="3600" b="1" i="1" u="sng">
                <a:solidFill>
                  <a:schemeClr val="tx1"/>
                </a:solidFill>
                <a:effectLst/>
              </a:rPr>
              <a:t>ISAAC </a:t>
            </a:r>
            <a:r>
              <a:rPr lang="en-US" sz="3600" b="1" i="1">
                <a:solidFill>
                  <a:schemeClr val="tx1"/>
                </a:solidFill>
                <a:effectLst/>
              </a:rPr>
              <a:t>! </a:t>
            </a:r>
          </a:p>
        </p:txBody>
      </p:sp>
      <p:grpSp>
        <p:nvGrpSpPr>
          <p:cNvPr id="720933" name="Group 3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20934" name="Rectangle 3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20935" name="Line 3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0937" name="Text Box 41"/>
          <p:cNvSpPr txBox="1">
            <a:spLocks noChangeArrowheads="1"/>
          </p:cNvSpPr>
          <p:nvPr/>
        </p:nvSpPr>
        <p:spPr bwMode="auto">
          <a:xfrm>
            <a:off x="8642350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2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05" grpId="0" autoUpdateAnimBg="0"/>
      <p:bldP spid="720930" grpId="0" autoUpdateAnimBg="0"/>
      <p:bldP spid="720932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23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1924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25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26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27" name="Rectangle 7"/>
          <p:cNvSpPr>
            <a:spLocks noChangeArrowheads="1"/>
          </p:cNvSpPr>
          <p:nvPr/>
        </p:nvSpPr>
        <p:spPr bwMode="auto">
          <a:xfrm>
            <a:off x="3084513" y="93821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1928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29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31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721932" name="Rectangle 12"/>
          <p:cNvSpPr>
            <a:spLocks noChangeArrowheads="1"/>
          </p:cNvSpPr>
          <p:nvPr/>
        </p:nvSpPr>
        <p:spPr bwMode="auto">
          <a:xfrm>
            <a:off x="3709988" y="1603375"/>
            <a:ext cx="2174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L</a:t>
            </a:r>
            <a:r>
              <a:rPr lang="ja-JP" altLang="en-US" b="1">
                <a:solidFill>
                  <a:schemeClr val="bg2"/>
                </a:solidFill>
                <a:effectLst/>
                <a:latin typeface="Arial"/>
              </a:rPr>
              <a:t>’</a:t>
            </a:r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APPELLE</a:t>
            </a:r>
          </a:p>
        </p:txBody>
      </p:sp>
      <p:sp>
        <p:nvSpPr>
          <p:cNvPr id="721933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721934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721936" name="Rectangle 1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1937" name="Group 17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721938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721939" name="Rectangle 19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JMJ</a:t>
              </a:r>
            </a:p>
          </p:txBody>
        </p:sp>
      </p:grpSp>
      <p:sp>
        <p:nvSpPr>
          <p:cNvPr id="721940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41" name="Line 21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42" name="Line 22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48" name="Oval 28"/>
          <p:cNvSpPr>
            <a:spLocks noChangeArrowheads="1"/>
          </p:cNvSpPr>
          <p:nvPr/>
        </p:nvSpPr>
        <p:spPr bwMode="auto">
          <a:xfrm>
            <a:off x="3810000" y="2413000"/>
            <a:ext cx="1498600" cy="711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50" name="Text Box 3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21951" name="Text Box 31"/>
          <p:cNvSpPr txBox="1">
            <a:spLocks noChangeArrowheads="1"/>
          </p:cNvSpPr>
          <p:nvPr/>
        </p:nvSpPr>
        <p:spPr bwMode="auto">
          <a:xfrm>
            <a:off x="1792288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17</a:t>
            </a:r>
          </a:p>
        </p:txBody>
      </p:sp>
      <p:sp>
        <p:nvSpPr>
          <p:cNvPr id="721952" name="Text Box 32"/>
          <p:cNvSpPr txBox="1">
            <a:spLocks noChangeArrowheads="1"/>
          </p:cNvSpPr>
          <p:nvPr/>
        </p:nvSpPr>
        <p:spPr bwMode="auto">
          <a:xfrm>
            <a:off x="1524000" y="4673600"/>
            <a:ext cx="6223000" cy="8239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800" b="1">
                <a:effectLst>
                  <a:outerShdw blurRad="38100" dist="38100" dir="2700000" algn="tl">
                    <a:srgbClr val="000000"/>
                  </a:outerShdw>
                </a:effectLst>
              </a:rPr>
              <a:t>ISHMAEL &amp; ISAAC</a:t>
            </a:r>
          </a:p>
        </p:txBody>
      </p:sp>
      <p:sp>
        <p:nvSpPr>
          <p:cNvPr id="721953" name="Freeform 3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954" name="AutoShape 3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55" name="Rectangle 3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56" name="AutoShape 3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57" name="Line 3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58" name="Line 3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59" name="Rectangle 3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60" name="Rectangle 4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21961" name="Rectangle 41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721962" name="Rectangle 42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21963" name="Rectangle 4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21964" name="Line 4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65" name="Line 4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66" name="Line 4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67" name="Text Box 4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1972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721973" name="Text Box 53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721975" name="Group 55"/>
          <p:cNvGrpSpPr>
            <a:grpSpLocks/>
          </p:cNvGrpSpPr>
          <p:nvPr/>
        </p:nvGrpSpPr>
        <p:grpSpPr bwMode="auto">
          <a:xfrm>
            <a:off x="6204696" y="1483926"/>
            <a:ext cx="900556" cy="948660"/>
            <a:chOff x="1557" y="1007"/>
            <a:chExt cx="2105" cy="1949"/>
          </a:xfrm>
        </p:grpSpPr>
        <p:grpSp>
          <p:nvGrpSpPr>
            <p:cNvPr id="721977" name="Group 57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721978" name="Freeform 58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79" name="Freeform 59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1981" name="Freeform 61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82" name="Freeform 62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83" name="Freeform 63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84" name="Freeform 64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85" name="Freeform 65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1986" name="Rectangle 66"/>
          <p:cNvSpPr>
            <a:spLocks noChangeArrowheads="1"/>
          </p:cNvSpPr>
          <p:nvPr/>
        </p:nvSpPr>
        <p:spPr bwMode="auto">
          <a:xfrm>
            <a:off x="6269639" y="1547813"/>
            <a:ext cx="841375" cy="6381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 i="1">
                <a:solidFill>
                  <a:srgbClr val="FFFFFF"/>
                </a:solidFill>
                <a:effectLst/>
                <a:latin typeface="Kosher-Normal" charset="0"/>
              </a:rPr>
              <a:t>AC</a:t>
            </a:r>
            <a:endParaRPr lang="en-US" sz="2000" i="1">
              <a:solidFill>
                <a:srgbClr val="FFFFFF"/>
              </a:solidFill>
              <a:effectLst/>
              <a:latin typeface="Helvetica" charset="0"/>
            </a:endParaRPr>
          </a:p>
        </p:txBody>
      </p:sp>
      <p:sp>
        <p:nvSpPr>
          <p:cNvPr id="721987" name="Rectangle 67"/>
          <p:cNvSpPr>
            <a:spLocks noChangeArrowheads="1"/>
          </p:cNvSpPr>
          <p:nvPr/>
        </p:nvSpPr>
        <p:spPr bwMode="auto">
          <a:xfrm>
            <a:off x="5983288" y="2384425"/>
            <a:ext cx="2774950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Gen.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721989" name="Group 6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21990" name="Rectangle 7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21991" name="Line 7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34" grpId="0" autoUpdateAnimBg="0"/>
      <p:bldP spid="721948" grpId="0" animBg="1"/>
      <p:bldP spid="721952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1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90532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3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4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5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6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8" name="Rectangle 10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effectLst/>
                <a:latin typeface="Times" charset="0"/>
              </a:rPr>
              <a:t>ca. 2000 B.C.</a:t>
            </a:r>
          </a:p>
        </p:txBody>
      </p:sp>
      <p:sp>
        <p:nvSpPr>
          <p:cNvPr id="790539" name="Rectangle 11"/>
          <p:cNvSpPr>
            <a:spLocks noChangeArrowheads="1"/>
          </p:cNvSpPr>
          <p:nvPr/>
        </p:nvSpPr>
        <p:spPr bwMode="auto">
          <a:xfrm>
            <a:off x="3703638" y="1597025"/>
            <a:ext cx="18494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The CALL</a:t>
            </a:r>
          </a:p>
        </p:txBody>
      </p:sp>
      <p:sp>
        <p:nvSpPr>
          <p:cNvPr id="790540" name="Rectangle 12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790541" name="Rectangle 13"/>
          <p:cNvSpPr>
            <a:spLocks noChangeArrowheads="1"/>
          </p:cNvSpPr>
          <p:nvPr/>
        </p:nvSpPr>
        <p:spPr bwMode="auto">
          <a:xfrm>
            <a:off x="4151313" y="246697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hlink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79054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44" name="Rectangle 16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endParaRPr lang="en-US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r>
              <a:rPr lang="en-US">
                <a:solidFill>
                  <a:schemeClr val="tx2"/>
                </a:solidFill>
                <a:effectLst/>
                <a:latin typeface="Times" charset="0"/>
              </a:rPr>
              <a:t>        </a:t>
            </a:r>
          </a:p>
        </p:txBody>
      </p:sp>
      <p:sp>
        <p:nvSpPr>
          <p:cNvPr id="790545" name="Rectangle 17"/>
          <p:cNvSpPr>
            <a:spLocks noChangeArrowheads="1"/>
          </p:cNvSpPr>
          <p:nvPr/>
        </p:nvSpPr>
        <p:spPr bwMode="auto">
          <a:xfrm>
            <a:off x="598488" y="2378075"/>
            <a:ext cx="2259012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800">
                <a:solidFill>
                  <a:srgbClr val="51DC00"/>
                </a:solidFill>
                <a:effectLst/>
                <a:latin typeface="Times" charset="0"/>
              </a:rPr>
              <a:t>A</a:t>
            </a:r>
            <a:r>
              <a:rPr lang="en-US" sz="6000">
                <a:solidFill>
                  <a:srgbClr val="FFFF00"/>
                </a:solidFill>
                <a:effectLst/>
                <a:latin typeface="Times" charset="0"/>
              </a:rPr>
              <a:t>JMJ</a:t>
            </a:r>
            <a:endParaRPr lang="en-US" sz="60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790546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47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48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51" name="Rectangle 23"/>
          <p:cNvSpPr>
            <a:spLocks noChangeArrowheads="1"/>
          </p:cNvSpPr>
          <p:nvPr/>
        </p:nvSpPr>
        <p:spPr bwMode="auto">
          <a:xfrm>
            <a:off x="3078163" y="93186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hlink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90553" name="Rectangle 25"/>
          <p:cNvSpPr>
            <a:spLocks noChangeArrowheads="1"/>
          </p:cNvSpPr>
          <p:nvPr/>
        </p:nvSpPr>
        <p:spPr bwMode="auto">
          <a:xfrm>
            <a:off x="736600" y="4775200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0557" name="Group 29"/>
          <p:cNvGrpSpPr>
            <a:grpSpLocks/>
          </p:cNvGrpSpPr>
          <p:nvPr/>
        </p:nvGrpSpPr>
        <p:grpSpPr bwMode="auto">
          <a:xfrm>
            <a:off x="4787900" y="4699000"/>
            <a:ext cx="3683000" cy="1549400"/>
            <a:chOff x="3048" y="3064"/>
            <a:chExt cx="2320" cy="976"/>
          </a:xfrm>
        </p:grpSpPr>
        <p:grpSp>
          <p:nvGrpSpPr>
            <p:cNvPr id="790558" name="Group 30"/>
            <p:cNvGrpSpPr>
              <a:grpSpLocks/>
            </p:cNvGrpSpPr>
            <p:nvPr/>
          </p:nvGrpSpPr>
          <p:grpSpPr bwMode="auto">
            <a:xfrm>
              <a:off x="3064" y="3186"/>
              <a:ext cx="2301" cy="704"/>
              <a:chOff x="571" y="3050"/>
              <a:chExt cx="4853" cy="704"/>
            </a:xfrm>
          </p:grpSpPr>
          <p:sp>
            <p:nvSpPr>
              <p:cNvPr id="790559" name="Rectangle 31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0560" name="Rectangle 32"/>
              <p:cNvSpPr>
                <a:spLocks noChangeArrowheads="1"/>
              </p:cNvSpPr>
              <p:nvPr/>
            </p:nvSpPr>
            <p:spPr bwMode="auto">
              <a:xfrm>
                <a:off x="776" y="3093"/>
                <a:ext cx="4456" cy="59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b="1">
                    <a:solidFill>
                      <a:srgbClr val="FFFF00"/>
                    </a:solidFill>
                    <a:effectLst/>
                    <a:latin typeface="Times" charset="0"/>
                  </a:rPr>
                  <a:t>LE PEUPLE JUIF</a:t>
                </a:r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  <a:p>
                <a:pPr algn="l"/>
                <a:r>
                  <a:rPr lang="en-US" b="1">
                    <a:solidFill>
                      <a:srgbClr val="00FFCC"/>
                    </a:solidFill>
                    <a:effectLst/>
                    <a:latin typeface="Times" charset="0"/>
                  </a:rPr>
                  <a:t>    </a:t>
                </a:r>
                <a:r>
                  <a:rPr lang="en-US" b="1">
                    <a:solidFill>
                      <a:schemeClr val="tx1"/>
                    </a:solidFill>
                    <a:effectLst/>
                    <a:latin typeface="Times" charset="0"/>
                  </a:rPr>
                  <a:t>PAR</a:t>
                </a:r>
                <a:r>
                  <a:rPr lang="en-US" b="1">
                    <a:solidFill>
                      <a:srgbClr val="00FFCC"/>
                    </a:solidFill>
                    <a:effectLst/>
                    <a:latin typeface="Times" charset="0"/>
                  </a:rPr>
                  <a:t>           ISAAC</a:t>
                </a:r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790561" name="AutoShape 33"/>
            <p:cNvSpPr>
              <a:spLocks noChangeArrowheads="1"/>
            </p:cNvSpPr>
            <p:nvPr/>
          </p:nvSpPr>
          <p:spPr bwMode="auto">
            <a:xfrm>
              <a:off x="3048" y="3064"/>
              <a:ext cx="2320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90562" name="Group 34"/>
          <p:cNvGrpSpPr>
            <a:grpSpLocks/>
          </p:cNvGrpSpPr>
          <p:nvPr/>
        </p:nvGrpSpPr>
        <p:grpSpPr bwMode="auto">
          <a:xfrm>
            <a:off x="601663" y="4686300"/>
            <a:ext cx="4046537" cy="1549400"/>
            <a:chOff x="411" y="3056"/>
            <a:chExt cx="2549" cy="976"/>
          </a:xfrm>
        </p:grpSpPr>
        <p:grpSp>
          <p:nvGrpSpPr>
            <p:cNvPr id="790563" name="Group 35"/>
            <p:cNvGrpSpPr>
              <a:grpSpLocks/>
            </p:cNvGrpSpPr>
            <p:nvPr/>
          </p:nvGrpSpPr>
          <p:grpSpPr bwMode="auto">
            <a:xfrm>
              <a:off x="411" y="3194"/>
              <a:ext cx="2517" cy="704"/>
              <a:chOff x="571" y="3050"/>
              <a:chExt cx="4853" cy="704"/>
            </a:xfrm>
          </p:grpSpPr>
          <p:sp>
            <p:nvSpPr>
              <p:cNvPr id="790564" name="Rectangle 36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0565" name="Rectangle 37"/>
              <p:cNvSpPr>
                <a:spLocks noChangeArrowheads="1"/>
              </p:cNvSpPr>
              <p:nvPr/>
            </p:nvSpPr>
            <p:spPr bwMode="auto">
              <a:xfrm>
                <a:off x="955" y="3093"/>
                <a:ext cx="4440" cy="59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r"/>
                <a:r>
                  <a:rPr lang="en-US" b="1">
                    <a:solidFill>
                      <a:srgbClr val="FFFF00"/>
                    </a:solidFill>
                    <a:effectLst/>
                    <a:latin typeface="Times" charset="0"/>
                  </a:rPr>
                  <a:t>  LE PEUPLE ARABE</a:t>
                </a:r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  <a:p>
                <a:pPr algn="r"/>
                <a:r>
                  <a:rPr lang="en-US" b="1">
                    <a:solidFill>
                      <a:schemeClr val="hlink"/>
                    </a:solidFill>
                    <a:effectLst/>
                    <a:latin typeface="Times" charset="0"/>
                  </a:rPr>
                  <a:t>PAR      </a:t>
                </a:r>
                <a:r>
                  <a:rPr lang="en-US" b="1">
                    <a:solidFill>
                      <a:srgbClr val="00FF00"/>
                    </a:solidFill>
                    <a:effectLst/>
                    <a:latin typeface="Times" charset="0"/>
                  </a:rPr>
                  <a:t>ISHMAEL</a:t>
                </a:r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790566" name="AutoShape 38"/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0567" name="Oval 39"/>
          <p:cNvSpPr>
            <a:spLocks noChangeArrowheads="1"/>
          </p:cNvSpPr>
          <p:nvPr/>
        </p:nvSpPr>
        <p:spPr bwMode="auto">
          <a:xfrm>
            <a:off x="6764338" y="5327650"/>
            <a:ext cx="1628775" cy="6080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68" name="Oval 40"/>
          <p:cNvSpPr>
            <a:spLocks noChangeArrowheads="1"/>
          </p:cNvSpPr>
          <p:nvPr/>
        </p:nvSpPr>
        <p:spPr bwMode="auto">
          <a:xfrm>
            <a:off x="2528888" y="5341938"/>
            <a:ext cx="2189162" cy="6223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0569" name="Group 41"/>
          <p:cNvGrpSpPr>
            <a:grpSpLocks/>
          </p:cNvGrpSpPr>
          <p:nvPr/>
        </p:nvGrpSpPr>
        <p:grpSpPr bwMode="auto">
          <a:xfrm>
            <a:off x="6121400" y="1514475"/>
            <a:ext cx="2533650" cy="1387475"/>
            <a:chOff x="3888" y="970"/>
            <a:chExt cx="1596" cy="874"/>
          </a:xfrm>
        </p:grpSpPr>
        <p:sp>
          <p:nvSpPr>
            <p:cNvPr id="790570" name="Rectangle 42"/>
            <p:cNvSpPr>
              <a:spLocks noChangeArrowheads="1"/>
            </p:cNvSpPr>
            <p:nvPr/>
          </p:nvSpPr>
          <p:spPr bwMode="auto">
            <a:xfrm>
              <a:off x="3975" y="970"/>
              <a:ext cx="115" cy="3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rgbClr val="FFFF00"/>
                </a:solidFill>
                <a:effectLst/>
                <a:latin typeface="Times" charset="0"/>
              </a:endParaRPr>
            </a:p>
          </p:txBody>
        </p:sp>
        <p:sp>
          <p:nvSpPr>
            <p:cNvPr id="790571" name="Rectangle 43"/>
            <p:cNvSpPr>
              <a:spLocks noChangeArrowheads="1"/>
            </p:cNvSpPr>
            <p:nvPr/>
          </p:nvSpPr>
          <p:spPr bwMode="auto">
            <a:xfrm>
              <a:off x="3888" y="1440"/>
              <a:ext cx="1596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3600" b="1" i="1">
                  <a:solidFill>
                    <a:srgbClr val="FFFF00"/>
                  </a:solidFill>
                  <a:effectLst/>
                  <a:latin typeface="Times" charset="0"/>
                </a:rPr>
                <a:t>Gen. 12: 1-3</a:t>
              </a:r>
              <a:endParaRPr lang="en-US" b="1" i="1">
                <a:solidFill>
                  <a:srgbClr val="FFFF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790572" name="Freeform 4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0573" name="AutoShape 4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74" name="Rectangle 4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75" name="AutoShape 4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76" name="Line 4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77" name="Line 4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78" name="Rectangle 5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79" name="Rectangle 5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90580" name="Rectangle 52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790581" name="Rectangle 5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90582" name="Rectangle 54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90583" name="Line 55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84" name="Line 56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85" name="Line 57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86" name="Text Box 5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0587" name="Rectangle 59"/>
          <p:cNvSpPr>
            <a:spLocks noChangeArrowheads="1"/>
          </p:cNvSpPr>
          <p:nvPr/>
        </p:nvSpPr>
        <p:spPr bwMode="auto">
          <a:xfrm>
            <a:off x="8075613" y="652938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790588" name="Text Box 60"/>
          <p:cNvSpPr txBox="1">
            <a:spLocks noChangeArrowheads="1"/>
          </p:cNvSpPr>
          <p:nvPr/>
        </p:nvSpPr>
        <p:spPr bwMode="auto">
          <a:xfrm>
            <a:off x="6942138" y="60769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90589" name="Text Box 61"/>
          <p:cNvSpPr txBox="1">
            <a:spLocks noChangeArrowheads="1"/>
          </p:cNvSpPr>
          <p:nvPr/>
        </p:nvSpPr>
        <p:spPr bwMode="auto">
          <a:xfrm>
            <a:off x="8623300" y="6430963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790556" name="Oval 28"/>
          <p:cNvSpPr>
            <a:spLocks noChangeArrowheads="1"/>
          </p:cNvSpPr>
          <p:nvPr/>
        </p:nvSpPr>
        <p:spPr bwMode="auto">
          <a:xfrm>
            <a:off x="3970338" y="2468563"/>
            <a:ext cx="1141412" cy="5413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EEFF4B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90" name="AutoShape 62"/>
          <p:cNvSpPr>
            <a:spLocks noChangeArrowheads="1"/>
          </p:cNvSpPr>
          <p:nvPr/>
        </p:nvSpPr>
        <p:spPr bwMode="auto">
          <a:xfrm rot="-4640194">
            <a:off x="2997200" y="3679825"/>
            <a:ext cx="2160588" cy="5603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CD00"/>
              </a:gs>
              <a:gs pos="50000">
                <a:srgbClr val="00CD00">
                  <a:gamma/>
                  <a:shade val="0"/>
                  <a:invGamma/>
                </a:srgbClr>
              </a:gs>
              <a:gs pos="100000">
                <a:srgbClr val="00CD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81320" dir="3080412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endParaRPr lang="en-US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90591" name="AutoShape 63"/>
          <p:cNvSpPr>
            <a:spLocks noChangeArrowheads="1"/>
          </p:cNvSpPr>
          <p:nvPr/>
        </p:nvSpPr>
        <p:spPr bwMode="auto">
          <a:xfrm rot="-6499426">
            <a:off x="4033043" y="3675857"/>
            <a:ext cx="2163763" cy="5397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2A186E"/>
            </a:solidFill>
            <a:miter lim="800000"/>
            <a:headEnd/>
            <a:tailEnd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endParaRPr lang="en-US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790603" name="Group 7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90604" name="Rectangle 7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90605" name="Line 7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0606" name="Text Box 78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2</a:t>
            </a:r>
          </a:p>
        </p:txBody>
      </p:sp>
      <p:sp>
        <p:nvSpPr>
          <p:cNvPr id="790615" name="AutoShape 87"/>
          <p:cNvSpPr>
            <a:spLocks noChangeArrowheads="1"/>
          </p:cNvSpPr>
          <p:nvPr/>
        </p:nvSpPr>
        <p:spPr bwMode="auto">
          <a:xfrm rot="9172441">
            <a:off x="2863850" y="603250"/>
            <a:ext cx="636588" cy="2730500"/>
          </a:xfrm>
          <a:prstGeom prst="curvedLeftArrow">
            <a:avLst>
              <a:gd name="adj1" fmla="val 85785"/>
              <a:gd name="adj2" fmla="val 171571"/>
              <a:gd name="adj3" fmla="val 33333"/>
            </a:avLst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616" name="AutoShape 88"/>
          <p:cNvSpPr>
            <a:spLocks noChangeArrowheads="1"/>
          </p:cNvSpPr>
          <p:nvPr/>
        </p:nvSpPr>
        <p:spPr bwMode="auto">
          <a:xfrm rot="10363958" flipH="1">
            <a:off x="4924425" y="679450"/>
            <a:ext cx="495300" cy="2047875"/>
          </a:xfrm>
          <a:prstGeom prst="curvedLeftArrow">
            <a:avLst>
              <a:gd name="adj1" fmla="val 82692"/>
              <a:gd name="adj2" fmla="val 165385"/>
              <a:gd name="adj3" fmla="val 33333"/>
            </a:avLst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rot="10800000" wrap="none" anchor="ctr"/>
          <a:lstStyle/>
          <a:p>
            <a:endParaRPr lang="en-US" sz="1600">
              <a:effectLst/>
            </a:endParaRPr>
          </a:p>
        </p:txBody>
      </p:sp>
      <p:grpSp>
        <p:nvGrpSpPr>
          <p:cNvPr id="64" name="Group 55"/>
          <p:cNvGrpSpPr>
            <a:grpSpLocks/>
          </p:cNvGrpSpPr>
          <p:nvPr/>
        </p:nvGrpSpPr>
        <p:grpSpPr bwMode="auto">
          <a:xfrm>
            <a:off x="6204696" y="1483926"/>
            <a:ext cx="900556" cy="948660"/>
            <a:chOff x="1557" y="1007"/>
            <a:chExt cx="2105" cy="1949"/>
          </a:xfrm>
        </p:grpSpPr>
        <p:grpSp>
          <p:nvGrpSpPr>
            <p:cNvPr id="65" name="Group 57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71" name="Freeform 58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Freeform 59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6" name="Freeform 61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" name="Rectangle 66"/>
          <p:cNvSpPr>
            <a:spLocks noChangeArrowheads="1"/>
          </p:cNvSpPr>
          <p:nvPr/>
        </p:nvSpPr>
        <p:spPr bwMode="auto">
          <a:xfrm>
            <a:off x="6269639" y="1547813"/>
            <a:ext cx="841375" cy="6381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 i="1">
                <a:solidFill>
                  <a:srgbClr val="FFFFFF"/>
                </a:solidFill>
                <a:effectLst/>
                <a:latin typeface="Kosher-Normal" charset="0"/>
              </a:rPr>
              <a:t>AC</a:t>
            </a:r>
            <a:endParaRPr lang="en-US" sz="2000" i="1">
              <a:solidFill>
                <a:srgbClr val="FFFFFF"/>
              </a:solidFill>
              <a:effectLst/>
              <a:latin typeface="Helvetica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9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90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90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90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0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90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90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90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90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0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0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0553" grpId="0" animBg="1"/>
      <p:bldP spid="790567" grpId="0" animBg="1"/>
      <p:bldP spid="790568" grpId="0" animBg="1"/>
      <p:bldP spid="790590" grpId="0" animBg="1" autoUpdateAnimBg="0"/>
      <p:bldP spid="790591" grpId="0" animBg="1" autoUpdateAnimBg="0"/>
      <p:bldP spid="790615" grpId="0" animBg="1"/>
      <p:bldP spid="7906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91556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57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58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59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60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62" name="Rectangle 10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effectLst/>
                <a:latin typeface="Times" charset="0"/>
              </a:rPr>
              <a:t>ca. 2000 B.C.</a:t>
            </a:r>
          </a:p>
        </p:txBody>
      </p:sp>
      <p:sp>
        <p:nvSpPr>
          <p:cNvPr id="791563" name="Rectangle 11"/>
          <p:cNvSpPr>
            <a:spLocks noChangeArrowheads="1"/>
          </p:cNvSpPr>
          <p:nvPr/>
        </p:nvSpPr>
        <p:spPr bwMode="auto">
          <a:xfrm>
            <a:off x="3703638" y="1597025"/>
            <a:ext cx="18494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The CALL</a:t>
            </a:r>
          </a:p>
        </p:txBody>
      </p:sp>
      <p:sp>
        <p:nvSpPr>
          <p:cNvPr id="791564" name="Rectangle 12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791565" name="Rectangle 13"/>
          <p:cNvSpPr>
            <a:spLocks noChangeArrowheads="1"/>
          </p:cNvSpPr>
          <p:nvPr/>
        </p:nvSpPr>
        <p:spPr bwMode="auto">
          <a:xfrm>
            <a:off x="4151313" y="246697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hlink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791566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68" name="Rectangle 16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endParaRPr lang="en-US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r>
              <a:rPr lang="en-US">
                <a:solidFill>
                  <a:schemeClr val="tx2"/>
                </a:solidFill>
                <a:effectLst/>
                <a:latin typeface="Times" charset="0"/>
              </a:rPr>
              <a:t>        </a:t>
            </a:r>
          </a:p>
        </p:txBody>
      </p:sp>
      <p:sp>
        <p:nvSpPr>
          <p:cNvPr id="791569" name="Rectangle 17"/>
          <p:cNvSpPr>
            <a:spLocks noChangeArrowheads="1"/>
          </p:cNvSpPr>
          <p:nvPr/>
        </p:nvSpPr>
        <p:spPr bwMode="auto">
          <a:xfrm>
            <a:off x="598488" y="2378075"/>
            <a:ext cx="2259012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800">
                <a:solidFill>
                  <a:srgbClr val="51DC00"/>
                </a:solidFill>
                <a:effectLst/>
                <a:latin typeface="Times" charset="0"/>
              </a:rPr>
              <a:t>A</a:t>
            </a:r>
            <a:r>
              <a:rPr lang="en-US" sz="6000">
                <a:solidFill>
                  <a:srgbClr val="FFFF00"/>
                </a:solidFill>
                <a:effectLst/>
                <a:latin typeface="Times" charset="0"/>
              </a:rPr>
              <a:t>JMJ</a:t>
            </a:r>
            <a:endParaRPr lang="en-US" sz="60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791570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71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72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75" name="Rectangle 23"/>
          <p:cNvSpPr>
            <a:spLocks noChangeArrowheads="1"/>
          </p:cNvSpPr>
          <p:nvPr/>
        </p:nvSpPr>
        <p:spPr bwMode="auto">
          <a:xfrm>
            <a:off x="3078163" y="93186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hlink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91577" name="Rectangle 25"/>
          <p:cNvSpPr>
            <a:spLocks noChangeArrowheads="1"/>
          </p:cNvSpPr>
          <p:nvPr/>
        </p:nvSpPr>
        <p:spPr bwMode="auto">
          <a:xfrm>
            <a:off x="736600" y="4775200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78" name="Oval 26"/>
          <p:cNvSpPr>
            <a:spLocks noChangeArrowheads="1"/>
          </p:cNvSpPr>
          <p:nvPr/>
        </p:nvSpPr>
        <p:spPr bwMode="auto">
          <a:xfrm>
            <a:off x="3970338" y="2468563"/>
            <a:ext cx="1141412" cy="5413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EEFF4B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1579" name="Group 27"/>
          <p:cNvGrpSpPr>
            <a:grpSpLocks/>
          </p:cNvGrpSpPr>
          <p:nvPr/>
        </p:nvGrpSpPr>
        <p:grpSpPr bwMode="auto">
          <a:xfrm>
            <a:off x="4787900" y="4699000"/>
            <a:ext cx="3683000" cy="1549400"/>
            <a:chOff x="3048" y="3064"/>
            <a:chExt cx="2320" cy="976"/>
          </a:xfrm>
        </p:grpSpPr>
        <p:grpSp>
          <p:nvGrpSpPr>
            <p:cNvPr id="791580" name="Group 28"/>
            <p:cNvGrpSpPr>
              <a:grpSpLocks/>
            </p:cNvGrpSpPr>
            <p:nvPr/>
          </p:nvGrpSpPr>
          <p:grpSpPr bwMode="auto">
            <a:xfrm>
              <a:off x="3064" y="3186"/>
              <a:ext cx="2301" cy="704"/>
              <a:chOff x="571" y="3050"/>
              <a:chExt cx="4853" cy="704"/>
            </a:xfrm>
          </p:grpSpPr>
          <p:sp>
            <p:nvSpPr>
              <p:cNvPr id="791581" name="Rectangle 29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1582" name="Rectangle 30"/>
              <p:cNvSpPr>
                <a:spLocks noChangeArrowheads="1"/>
              </p:cNvSpPr>
              <p:nvPr/>
            </p:nvSpPr>
            <p:spPr bwMode="auto">
              <a:xfrm>
                <a:off x="776" y="3093"/>
                <a:ext cx="4338" cy="59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b="1">
                    <a:solidFill>
                      <a:srgbClr val="FFFF00"/>
                    </a:solidFill>
                    <a:effectLst/>
                    <a:latin typeface="Times" charset="0"/>
                  </a:rPr>
                  <a:t>LE PEUPLE JUIF</a:t>
                </a:r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  <a:p>
                <a:pPr algn="l"/>
                <a:r>
                  <a:rPr lang="en-US" b="1">
                    <a:solidFill>
                      <a:schemeClr val="hlink"/>
                    </a:solidFill>
                    <a:effectLst/>
                    <a:latin typeface="Times" charset="0"/>
                  </a:rPr>
                  <a:t>          PAR    </a:t>
                </a:r>
                <a:r>
                  <a:rPr lang="en-US" b="1">
                    <a:solidFill>
                      <a:srgbClr val="00FFCC"/>
                    </a:solidFill>
                    <a:effectLst/>
                    <a:latin typeface="Times" charset="0"/>
                  </a:rPr>
                  <a:t>ISAAC</a:t>
                </a:r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791583" name="AutoShape 31"/>
            <p:cNvSpPr>
              <a:spLocks noChangeArrowheads="1"/>
            </p:cNvSpPr>
            <p:nvPr/>
          </p:nvSpPr>
          <p:spPr bwMode="auto">
            <a:xfrm>
              <a:off x="3048" y="3064"/>
              <a:ext cx="2320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91584" name="Group 32"/>
          <p:cNvGrpSpPr>
            <a:grpSpLocks/>
          </p:cNvGrpSpPr>
          <p:nvPr/>
        </p:nvGrpSpPr>
        <p:grpSpPr bwMode="auto">
          <a:xfrm>
            <a:off x="-171450" y="4686300"/>
            <a:ext cx="4819650" cy="1549400"/>
            <a:chOff x="411" y="3056"/>
            <a:chExt cx="2549" cy="976"/>
          </a:xfrm>
        </p:grpSpPr>
        <p:grpSp>
          <p:nvGrpSpPr>
            <p:cNvPr id="791585" name="Group 33"/>
            <p:cNvGrpSpPr>
              <a:grpSpLocks/>
            </p:cNvGrpSpPr>
            <p:nvPr/>
          </p:nvGrpSpPr>
          <p:grpSpPr bwMode="auto">
            <a:xfrm>
              <a:off x="411" y="3194"/>
              <a:ext cx="2517" cy="704"/>
              <a:chOff x="571" y="3050"/>
              <a:chExt cx="4853" cy="704"/>
            </a:xfrm>
          </p:grpSpPr>
          <p:sp>
            <p:nvSpPr>
              <p:cNvPr id="791586" name="Rectangle 34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1587" name="Rectangle 35"/>
              <p:cNvSpPr>
                <a:spLocks noChangeArrowheads="1"/>
              </p:cNvSpPr>
              <p:nvPr/>
            </p:nvSpPr>
            <p:spPr bwMode="auto">
              <a:xfrm>
                <a:off x="1681" y="3093"/>
                <a:ext cx="3728" cy="59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r"/>
                <a:r>
                  <a:rPr lang="en-US" b="1">
                    <a:solidFill>
                      <a:srgbClr val="FFFF00"/>
                    </a:solidFill>
                    <a:effectLst/>
                    <a:latin typeface="Times" charset="0"/>
                  </a:rPr>
                  <a:t>  LE PEUPLE ARABE</a:t>
                </a:r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  <a:p>
                <a:pPr algn="r"/>
                <a:r>
                  <a:rPr lang="en-US" b="1">
                    <a:solidFill>
                      <a:schemeClr val="hlink"/>
                    </a:solidFill>
                    <a:effectLst/>
                    <a:latin typeface="Times" charset="0"/>
                  </a:rPr>
                  <a:t>PAR  </a:t>
                </a:r>
                <a:r>
                  <a:rPr lang="en-US" b="1">
                    <a:solidFill>
                      <a:srgbClr val="00FF00"/>
                    </a:solidFill>
                    <a:effectLst/>
                    <a:latin typeface="Times" charset="0"/>
                  </a:rPr>
                  <a:t>ISHMAEL</a:t>
                </a:r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791588" name="AutoShape 36"/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91591" name="Group 39"/>
          <p:cNvGrpSpPr>
            <a:grpSpLocks/>
          </p:cNvGrpSpPr>
          <p:nvPr/>
        </p:nvGrpSpPr>
        <p:grpSpPr bwMode="auto">
          <a:xfrm>
            <a:off x="6121400" y="1514475"/>
            <a:ext cx="2533650" cy="1387475"/>
            <a:chOff x="3888" y="970"/>
            <a:chExt cx="1596" cy="874"/>
          </a:xfrm>
        </p:grpSpPr>
        <p:sp>
          <p:nvSpPr>
            <p:cNvPr id="791592" name="Rectangle 40"/>
            <p:cNvSpPr>
              <a:spLocks noChangeArrowheads="1"/>
            </p:cNvSpPr>
            <p:nvPr/>
          </p:nvSpPr>
          <p:spPr bwMode="auto">
            <a:xfrm>
              <a:off x="3975" y="970"/>
              <a:ext cx="115" cy="3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rgbClr val="FFFF00"/>
                </a:solidFill>
                <a:effectLst/>
                <a:latin typeface="Times" charset="0"/>
              </a:endParaRPr>
            </a:p>
          </p:txBody>
        </p:sp>
        <p:sp>
          <p:nvSpPr>
            <p:cNvPr id="791593" name="Rectangle 41"/>
            <p:cNvSpPr>
              <a:spLocks noChangeArrowheads="1"/>
            </p:cNvSpPr>
            <p:nvPr/>
          </p:nvSpPr>
          <p:spPr bwMode="auto">
            <a:xfrm>
              <a:off x="3888" y="1440"/>
              <a:ext cx="1596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3600" b="1" i="1">
                  <a:solidFill>
                    <a:srgbClr val="FFFF00"/>
                  </a:solidFill>
                  <a:effectLst/>
                  <a:latin typeface="Times" charset="0"/>
                </a:rPr>
                <a:t>Gen. 12: 1-3</a:t>
              </a:r>
              <a:endParaRPr lang="en-US" b="1" i="1">
                <a:solidFill>
                  <a:srgbClr val="FFFF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791594" name="Freeform 42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1595" name="AutoShape 43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96" name="Rectangle 44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97" name="AutoShape 45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98" name="Line 46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99" name="Line 47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600" name="Rectangle 48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601" name="Rectangle 49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91602" name="Rectangle 50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791603" name="Rectangle 51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91604" name="Rectangle 52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91605" name="Line 5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606" name="Line 5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607" name="Line 5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608" name="Text Box 5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1609" name="Rectangle 57"/>
          <p:cNvSpPr>
            <a:spLocks noChangeArrowheads="1"/>
          </p:cNvSpPr>
          <p:nvPr/>
        </p:nvSpPr>
        <p:spPr bwMode="auto">
          <a:xfrm>
            <a:off x="8083550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791610" name="Text Box 58"/>
          <p:cNvSpPr txBox="1">
            <a:spLocks noChangeArrowheads="1"/>
          </p:cNvSpPr>
          <p:nvPr/>
        </p:nvSpPr>
        <p:spPr bwMode="auto">
          <a:xfrm>
            <a:off x="6942138" y="60769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91611" name="Text Box 59"/>
          <p:cNvSpPr txBox="1">
            <a:spLocks noChangeArrowheads="1"/>
          </p:cNvSpPr>
          <p:nvPr/>
        </p:nvSpPr>
        <p:spPr bwMode="auto">
          <a:xfrm>
            <a:off x="8623300" y="6430963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791612" name="AutoShape 60"/>
          <p:cNvSpPr>
            <a:spLocks noChangeArrowheads="1"/>
          </p:cNvSpPr>
          <p:nvPr/>
        </p:nvSpPr>
        <p:spPr bwMode="auto">
          <a:xfrm rot="-4640194">
            <a:off x="2997200" y="3679825"/>
            <a:ext cx="2160588" cy="5603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CD00"/>
              </a:gs>
              <a:gs pos="50000">
                <a:srgbClr val="00CD00">
                  <a:gamma/>
                  <a:shade val="0"/>
                  <a:invGamma/>
                </a:srgbClr>
              </a:gs>
              <a:gs pos="100000">
                <a:srgbClr val="00CD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81320" dir="3080412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endParaRPr lang="en-US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91613" name="AutoShape 61"/>
          <p:cNvSpPr>
            <a:spLocks noChangeArrowheads="1"/>
          </p:cNvSpPr>
          <p:nvPr/>
        </p:nvSpPr>
        <p:spPr bwMode="auto">
          <a:xfrm rot="-6499426">
            <a:off x="4033043" y="3675857"/>
            <a:ext cx="2163763" cy="5397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2A186E"/>
            </a:solidFill>
            <a:miter lim="800000"/>
            <a:headEnd/>
            <a:tailEnd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endParaRPr lang="en-US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91617" name="Oval 65"/>
          <p:cNvSpPr>
            <a:spLocks noChangeArrowheads="1"/>
          </p:cNvSpPr>
          <p:nvPr/>
        </p:nvSpPr>
        <p:spPr bwMode="auto">
          <a:xfrm>
            <a:off x="6764338" y="5327650"/>
            <a:ext cx="1628775" cy="6080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618" name="Oval 66"/>
          <p:cNvSpPr>
            <a:spLocks noChangeArrowheads="1"/>
          </p:cNvSpPr>
          <p:nvPr/>
        </p:nvSpPr>
        <p:spPr bwMode="auto">
          <a:xfrm>
            <a:off x="2528888" y="5341938"/>
            <a:ext cx="2189162" cy="6223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1619" name="Group 6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91620" name="Rectangle 6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91621" name="Line 6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91625" name="Group 73"/>
          <p:cNvGrpSpPr>
            <a:grpSpLocks/>
          </p:cNvGrpSpPr>
          <p:nvPr/>
        </p:nvGrpSpPr>
        <p:grpSpPr bwMode="auto">
          <a:xfrm>
            <a:off x="2863850" y="603250"/>
            <a:ext cx="2555875" cy="2730500"/>
            <a:chOff x="1804" y="380"/>
            <a:chExt cx="1610" cy="1720"/>
          </a:xfrm>
        </p:grpSpPr>
        <p:grpSp>
          <p:nvGrpSpPr>
            <p:cNvPr id="791614" name="Group 62"/>
            <p:cNvGrpSpPr>
              <a:grpSpLocks/>
            </p:cNvGrpSpPr>
            <p:nvPr/>
          </p:nvGrpSpPr>
          <p:grpSpPr bwMode="auto">
            <a:xfrm>
              <a:off x="1804" y="380"/>
              <a:ext cx="1610" cy="1720"/>
              <a:chOff x="1780" y="404"/>
              <a:chExt cx="1610" cy="1720"/>
            </a:xfrm>
          </p:grpSpPr>
          <p:sp>
            <p:nvSpPr>
              <p:cNvPr id="791615" name="AutoShape 63"/>
              <p:cNvSpPr>
                <a:spLocks noChangeArrowheads="1"/>
              </p:cNvSpPr>
              <p:nvPr/>
            </p:nvSpPr>
            <p:spPr bwMode="auto">
              <a:xfrm rot="9172441">
                <a:off x="1780" y="404"/>
                <a:ext cx="401" cy="1720"/>
              </a:xfrm>
              <a:prstGeom prst="curvedLeftArrow">
                <a:avLst>
                  <a:gd name="adj1" fmla="val 85786"/>
                  <a:gd name="adj2" fmla="val 171571"/>
                  <a:gd name="adj3" fmla="val 33333"/>
                </a:avLst>
              </a:prstGeom>
              <a:gradFill rotWithShape="0">
                <a:gsLst>
                  <a:gs pos="0">
                    <a:srgbClr val="00FF00">
                      <a:gamma/>
                      <a:shade val="0"/>
                      <a:invGamma/>
                    </a:srgbClr>
                  </a:gs>
                  <a:gs pos="50000">
                    <a:srgbClr val="00FF00"/>
                  </a:gs>
                  <a:gs pos="100000">
                    <a:srgbClr val="00FF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blurRad="63500" dist="81320" dir="2319588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1616" name="AutoShape 64"/>
              <p:cNvSpPr>
                <a:spLocks noChangeArrowheads="1"/>
              </p:cNvSpPr>
              <p:nvPr/>
            </p:nvSpPr>
            <p:spPr bwMode="auto">
              <a:xfrm rot="10363958" flipH="1">
                <a:off x="3078" y="452"/>
                <a:ext cx="312" cy="1290"/>
              </a:xfrm>
              <a:prstGeom prst="curvedLeftArrow">
                <a:avLst>
                  <a:gd name="adj1" fmla="val 82692"/>
                  <a:gd name="adj2" fmla="val 165385"/>
                  <a:gd name="adj3" fmla="val 33333"/>
                </a:avLst>
              </a:prstGeom>
              <a:gradFill rotWithShape="0">
                <a:gsLst>
                  <a:gs pos="0">
                    <a:schemeClr val="accent1">
                      <a:gamma/>
                      <a:shade val="0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0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endParaRPr lang="en-US" sz="1600">
                  <a:effectLst/>
                </a:endParaRPr>
              </a:p>
            </p:txBody>
          </p:sp>
        </p:grpSp>
        <p:sp>
          <p:nvSpPr>
            <p:cNvPr id="791622" name="AutoShape 70"/>
            <p:cNvSpPr>
              <a:spLocks noChangeArrowheads="1"/>
            </p:cNvSpPr>
            <p:nvPr/>
          </p:nvSpPr>
          <p:spPr bwMode="auto">
            <a:xfrm>
              <a:off x="2197" y="898"/>
              <a:ext cx="488" cy="361"/>
            </a:xfrm>
            <a:prstGeom prst="cloudCallout">
              <a:avLst>
                <a:gd name="adj1" fmla="val -7375"/>
                <a:gd name="adj2" fmla="val 61356"/>
              </a:avLst>
            </a:prstGeom>
            <a:solidFill>
              <a:schemeClr val="accent1"/>
            </a:solidFill>
            <a:ln>
              <a:noFill/>
            </a:ln>
            <a:effectLst>
              <a:outerShdw blurRad="63500" dist="63500" dir="3187806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91623" name="AutoShape 71"/>
            <p:cNvSpPr>
              <a:spLocks noChangeArrowheads="1"/>
            </p:cNvSpPr>
            <p:nvPr/>
          </p:nvSpPr>
          <p:spPr bwMode="auto">
            <a:xfrm>
              <a:off x="2641" y="1101"/>
              <a:ext cx="488" cy="361"/>
            </a:xfrm>
            <a:prstGeom prst="cloudCallout">
              <a:avLst>
                <a:gd name="adj1" fmla="val -28690"/>
                <a:gd name="adj2" fmla="val 26176"/>
              </a:avLst>
            </a:prstGeom>
            <a:solidFill>
              <a:srgbClr val="00FF00"/>
            </a:solidFill>
            <a:ln>
              <a:noFill/>
            </a:ln>
            <a:effectLst>
              <a:outerShdw blurRad="63500" dist="63500" dir="3187806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67" name="Group 55"/>
          <p:cNvGrpSpPr>
            <a:grpSpLocks/>
          </p:cNvGrpSpPr>
          <p:nvPr/>
        </p:nvGrpSpPr>
        <p:grpSpPr bwMode="auto">
          <a:xfrm>
            <a:off x="6204696" y="1483926"/>
            <a:ext cx="900556" cy="948660"/>
            <a:chOff x="1557" y="1007"/>
            <a:chExt cx="2105" cy="1949"/>
          </a:xfrm>
        </p:grpSpPr>
        <p:grpSp>
          <p:nvGrpSpPr>
            <p:cNvPr id="68" name="Group 57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74" name="Freeform 58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Freeform 59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9" name="Freeform 61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Freeform 62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Freeform 63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Freeform 64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Freeform 65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" name="Rectangle 66"/>
          <p:cNvSpPr>
            <a:spLocks noChangeArrowheads="1"/>
          </p:cNvSpPr>
          <p:nvPr/>
        </p:nvSpPr>
        <p:spPr bwMode="auto">
          <a:xfrm>
            <a:off x="6269639" y="1547813"/>
            <a:ext cx="841375" cy="6381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 i="1">
                <a:solidFill>
                  <a:srgbClr val="FFFFFF"/>
                </a:solidFill>
                <a:effectLst/>
                <a:latin typeface="Kosher-Normal" charset="0"/>
              </a:rPr>
              <a:t>AC</a:t>
            </a:r>
            <a:endParaRPr lang="en-US" sz="2000" i="1">
              <a:solidFill>
                <a:srgbClr val="FFFFFF"/>
              </a:solidFill>
              <a:effectLst/>
              <a:latin typeface="Helvetica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916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916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Text Box 2"/>
          <p:cNvSpPr txBox="1">
            <a:spLocks noChangeArrowheads="1"/>
          </p:cNvSpPr>
          <p:nvPr/>
        </p:nvSpPr>
        <p:spPr bwMode="auto">
          <a:xfrm>
            <a:off x="1512888" y="1870075"/>
            <a:ext cx="6130925" cy="2592388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 b="1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b="1">
                <a:solidFill>
                  <a:srgbClr val="FFFF00"/>
                </a:solidFill>
                <a:effectLst/>
              </a:rPr>
              <a:t>Dieu dit: Prends ton fils, ton unique, celui que tu aimes, Isaac; va-t</a:t>
            </a:r>
            <a:r>
              <a:rPr lang="ja-JP" altLang="en-US" b="1">
                <a:solidFill>
                  <a:srgbClr val="FFFF00"/>
                </a:solidFill>
                <a:effectLst/>
                <a:latin typeface="Arial"/>
              </a:rPr>
              <a:t>’</a:t>
            </a:r>
            <a:r>
              <a:rPr lang="en-US" b="1">
                <a:solidFill>
                  <a:srgbClr val="FFFF00"/>
                </a:solidFill>
                <a:effectLst/>
              </a:rPr>
              <a:t>en au pays de Morija, et là offre-le en holocauste sur l</a:t>
            </a:r>
            <a:r>
              <a:rPr lang="ja-JP" altLang="en-US" b="1">
                <a:solidFill>
                  <a:srgbClr val="FFFF00"/>
                </a:solidFill>
                <a:effectLst/>
                <a:latin typeface="Arial"/>
              </a:rPr>
              <a:t>’</a:t>
            </a:r>
            <a:r>
              <a:rPr lang="en-US" b="1">
                <a:solidFill>
                  <a:srgbClr val="FFFF00"/>
                </a:solidFill>
                <a:effectLst/>
              </a:rPr>
              <a:t>une des montagnes que je te dirai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.</a:t>
            </a:r>
            <a:r>
              <a:rPr lang="ja-JP" altLang="en-US" sz="2400" b="1">
                <a:solidFill>
                  <a:srgbClr val="FFFF00"/>
                </a:solidFill>
                <a:effectLst/>
                <a:latin typeface="Arial"/>
              </a:rPr>
              <a:t>”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 					</a:t>
            </a:r>
            <a:r>
              <a:rPr lang="en-US" sz="1800" b="1">
                <a:solidFill>
                  <a:srgbClr val="FFFF00"/>
                </a:solidFill>
                <a:effectLst/>
                <a:latin typeface="Arial" charset="0"/>
              </a:rPr>
              <a:t>Genèse 22:2</a:t>
            </a:r>
          </a:p>
        </p:txBody>
      </p:sp>
      <p:sp>
        <p:nvSpPr>
          <p:cNvPr id="742403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42404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2405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06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07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08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09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10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11" name="Rectangle 1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42412" name="Rectangle 12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742413" name="Rectangle 1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42414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15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16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17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42423" name="Text Box 23"/>
          <p:cNvSpPr txBox="1">
            <a:spLocks noChangeArrowheads="1"/>
          </p:cNvSpPr>
          <p:nvPr/>
        </p:nvSpPr>
        <p:spPr bwMode="auto">
          <a:xfrm>
            <a:off x="628650" y="4298950"/>
            <a:ext cx="7883525" cy="13112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NIV note d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’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 étude :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”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Dans le text Hébreux, 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“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Isaac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”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 suit la clause 	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“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celui que tu aimes,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”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 pour intencifier l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’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 éffect: 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“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ton	fils, ton unique, celui que tu aimes -- Isaac.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”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  Isaac était 	l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’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unique 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“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fils de la Promèsse.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”</a:t>
            </a:r>
            <a:endParaRPr lang="en-US" sz="2000" b="1" i="1"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742424" name="Text Box 24"/>
          <p:cNvSpPr txBox="1">
            <a:spLocks noChangeArrowheads="1"/>
          </p:cNvSpPr>
          <p:nvPr/>
        </p:nvSpPr>
        <p:spPr bwMode="auto">
          <a:xfrm>
            <a:off x="2378075" y="690563"/>
            <a:ext cx="5695950" cy="76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QUEL FILS?</a:t>
            </a:r>
          </a:p>
        </p:txBody>
      </p:sp>
      <p:sp>
        <p:nvSpPr>
          <p:cNvPr id="742425" name="Rectangle 25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2426" name="Oval 26"/>
          <p:cNvSpPr>
            <a:spLocks noChangeArrowheads="1"/>
          </p:cNvSpPr>
          <p:nvPr/>
        </p:nvSpPr>
        <p:spPr bwMode="auto">
          <a:xfrm>
            <a:off x="6180138" y="2293938"/>
            <a:ext cx="1206500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27" name="Oval 27"/>
          <p:cNvSpPr>
            <a:spLocks noChangeArrowheads="1"/>
          </p:cNvSpPr>
          <p:nvPr/>
        </p:nvSpPr>
        <p:spPr bwMode="auto">
          <a:xfrm>
            <a:off x="5630863" y="4256088"/>
            <a:ext cx="1206500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28" name="Oval 28"/>
          <p:cNvSpPr>
            <a:spLocks noChangeArrowheads="1"/>
          </p:cNvSpPr>
          <p:nvPr/>
        </p:nvSpPr>
        <p:spPr bwMode="auto">
          <a:xfrm>
            <a:off x="1646238" y="4595813"/>
            <a:ext cx="2525712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30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742431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42432" name="Text Box 32"/>
          <p:cNvSpPr txBox="1">
            <a:spLocks noChangeArrowheads="1"/>
          </p:cNvSpPr>
          <p:nvPr/>
        </p:nvSpPr>
        <p:spPr bwMode="auto">
          <a:xfrm>
            <a:off x="546100" y="5651500"/>
            <a:ext cx="7632700" cy="8239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	</a:t>
            </a:r>
            <a:r>
              <a:rPr lang="en-US" sz="2000" b="1" i="1">
                <a:solidFill>
                  <a:schemeClr val="tx1"/>
                </a:solidFill>
                <a:effectLst/>
                <a:latin typeface="Arial" charset="0"/>
              </a:rPr>
              <a:t>2 Chr 3:1     L</a:t>
            </a:r>
            <a:r>
              <a:rPr lang="ja-JP" altLang="en-US" sz="2000" b="1" i="1">
                <a:solidFill>
                  <a:schemeClr val="tx1"/>
                </a:solidFill>
                <a:effectLst/>
                <a:latin typeface="Arial"/>
              </a:rPr>
              <a:t>’</a:t>
            </a:r>
            <a:r>
              <a:rPr lang="en-US" sz="2000" b="1" i="1">
                <a:solidFill>
                  <a:schemeClr val="tx1"/>
                </a:solidFill>
                <a:effectLst/>
                <a:latin typeface="Arial" charset="0"/>
              </a:rPr>
              <a:t> auteur identifie cet endroit avèc le 		mont Temple [situé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i="1">
                <a:solidFill>
                  <a:schemeClr val="tx1"/>
                </a:solidFill>
                <a:effectLst/>
                <a:latin typeface="Arial" charset="0"/>
              </a:rPr>
              <a:t> aujourd</a:t>
            </a:r>
            <a:r>
              <a:rPr lang="ja-JP" altLang="en-US" sz="2000" b="1" i="1">
                <a:solidFill>
                  <a:schemeClr val="tx1"/>
                </a:solidFill>
                <a:effectLst/>
                <a:latin typeface="Arial"/>
              </a:rPr>
              <a:t>’</a:t>
            </a:r>
            <a:r>
              <a:rPr lang="en-US" sz="2000" b="1" i="1">
                <a:solidFill>
                  <a:schemeClr val="tx1"/>
                </a:solidFill>
                <a:effectLst/>
                <a:latin typeface="Arial" charset="0"/>
              </a:rPr>
              <a:t>huit Domène de Rock].</a:t>
            </a:r>
          </a:p>
        </p:txBody>
      </p:sp>
      <p:sp>
        <p:nvSpPr>
          <p:cNvPr id="742429" name="Oval 29"/>
          <p:cNvSpPr>
            <a:spLocks noChangeArrowheads="1"/>
          </p:cNvSpPr>
          <p:nvPr/>
        </p:nvSpPr>
        <p:spPr bwMode="auto">
          <a:xfrm>
            <a:off x="1454150" y="6034088"/>
            <a:ext cx="2108200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33" name="Text Box 33"/>
          <p:cNvSpPr txBox="1">
            <a:spLocks noChangeArrowheads="1"/>
          </p:cNvSpPr>
          <p:nvPr/>
        </p:nvSpPr>
        <p:spPr bwMode="auto">
          <a:xfrm>
            <a:off x="1792288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22:2; 2 Chr. 3:1</a:t>
            </a:r>
          </a:p>
        </p:txBody>
      </p:sp>
      <p:grpSp>
        <p:nvGrpSpPr>
          <p:cNvPr id="742434" name="Group 3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2435" name="Rectangle 3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42436" name="Line 3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2438" name="Text Box 38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4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4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4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4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2" grpId="0" autoUpdateAnimBg="0"/>
      <p:bldP spid="742423" grpId="0" autoUpdateAnimBg="0"/>
      <p:bldP spid="742426" grpId="0" animBg="1"/>
      <p:bldP spid="742427" grpId="0" animBg="1"/>
      <p:bldP spid="742428" grpId="0" animBg="1"/>
      <p:bldP spid="742432" grpId="0" autoUpdateAnimBg="0"/>
      <p:bldP spid="7424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Text Box 2"/>
          <p:cNvSpPr txBox="1">
            <a:spLocks noChangeArrowheads="1"/>
          </p:cNvSpPr>
          <p:nvPr/>
        </p:nvSpPr>
        <p:spPr bwMode="auto">
          <a:xfrm>
            <a:off x="2259013" y="690563"/>
            <a:ext cx="6230937" cy="396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2000" b="1">
              <a:solidFill>
                <a:schemeClr val="tx2"/>
              </a:solidFill>
              <a:effectLst/>
            </a:endParaRPr>
          </a:p>
        </p:txBody>
      </p:sp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43428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3429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0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1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2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3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4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5" name="Rectangle 1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43436" name="Rectangle 12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743437" name="Rectangle 1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43438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9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40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41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43445" name="Text Box 21"/>
          <p:cNvSpPr txBox="1">
            <a:spLocks noChangeArrowheads="1"/>
          </p:cNvSpPr>
          <p:nvPr/>
        </p:nvSpPr>
        <p:spPr bwMode="auto">
          <a:xfrm>
            <a:off x="8650288" y="6478588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2</a:t>
            </a:r>
          </a:p>
        </p:txBody>
      </p:sp>
      <p:sp>
        <p:nvSpPr>
          <p:cNvPr id="743447" name="Rectangle 23"/>
          <p:cNvSpPr>
            <a:spLocks noChangeArrowheads="1"/>
          </p:cNvSpPr>
          <p:nvPr/>
        </p:nvSpPr>
        <p:spPr bwMode="auto">
          <a:xfrm>
            <a:off x="1112838" y="2014538"/>
            <a:ext cx="6956425" cy="39655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ja-JP" altLang="en-US" b="1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b="1">
                <a:solidFill>
                  <a:srgbClr val="FFFF00"/>
                </a:solidFill>
                <a:effectLst/>
              </a:rPr>
              <a:t>A l</a:t>
            </a:r>
            <a:r>
              <a:rPr lang="ja-JP" altLang="en-US" b="1">
                <a:solidFill>
                  <a:srgbClr val="FFFF00"/>
                </a:solidFill>
                <a:effectLst/>
                <a:latin typeface="Arial"/>
              </a:rPr>
              <a:t>’</a:t>
            </a:r>
            <a:r>
              <a:rPr lang="en-US" b="1">
                <a:solidFill>
                  <a:srgbClr val="FFFF00"/>
                </a:solidFill>
                <a:effectLst/>
              </a:rPr>
              <a:t>égard d</a:t>
            </a:r>
            <a:r>
              <a:rPr lang="ja-JP" altLang="en-US" b="1">
                <a:solidFill>
                  <a:srgbClr val="FFFF00"/>
                </a:solidFill>
                <a:effectLst/>
                <a:latin typeface="Arial"/>
              </a:rPr>
              <a:t>’</a:t>
            </a:r>
            <a:r>
              <a:rPr lang="en-US" b="1">
                <a:solidFill>
                  <a:srgbClr val="FFFF00"/>
                </a:solidFill>
                <a:effectLst/>
              </a:rPr>
              <a:t>Ismaël, je t</a:t>
            </a:r>
            <a:r>
              <a:rPr lang="ja-JP" altLang="en-US" b="1">
                <a:solidFill>
                  <a:srgbClr val="FFFF00"/>
                </a:solidFill>
                <a:effectLst/>
                <a:latin typeface="Arial"/>
              </a:rPr>
              <a:t>’</a:t>
            </a:r>
            <a:r>
              <a:rPr lang="en-US" b="1">
                <a:solidFill>
                  <a:srgbClr val="FFFF00"/>
                </a:solidFill>
                <a:effectLst/>
              </a:rPr>
              <a:t>ai exaucé. Voici, je le bénirai, je le rendrai fécond, et je le multiplierai à l</a:t>
            </a:r>
            <a:r>
              <a:rPr lang="ja-JP" altLang="en-US" b="1">
                <a:solidFill>
                  <a:srgbClr val="FFFF00"/>
                </a:solidFill>
                <a:effectLst/>
                <a:latin typeface="Arial"/>
              </a:rPr>
              <a:t>’</a:t>
            </a:r>
            <a:r>
              <a:rPr lang="en-US" b="1">
                <a:solidFill>
                  <a:srgbClr val="FFFF00"/>
                </a:solidFill>
                <a:effectLst/>
              </a:rPr>
              <a:t>infini; il engendrera douze princes, et je ferai de lui une grande nation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>
                <a:solidFill>
                  <a:srgbClr val="FFFF00"/>
                </a:solidFill>
                <a:effectLst/>
                <a:latin typeface="Arial" charset="0"/>
              </a:rPr>
              <a:t>. </a:t>
            </a:r>
            <a:r>
              <a:rPr lang="en-US" b="1" u="sng">
                <a:solidFill>
                  <a:srgbClr val="FFFFFF"/>
                </a:solidFill>
                <a:effectLst/>
              </a:rPr>
              <a:t>J</a:t>
            </a:r>
            <a:r>
              <a:rPr lang="ja-JP" altLang="en-US" b="1" u="sng">
                <a:solidFill>
                  <a:srgbClr val="FFFFFF"/>
                </a:solidFill>
                <a:effectLst/>
                <a:latin typeface="Arial"/>
              </a:rPr>
              <a:t>’</a:t>
            </a:r>
            <a:r>
              <a:rPr lang="en-US" b="1" u="sng">
                <a:solidFill>
                  <a:srgbClr val="FFFFFF"/>
                </a:solidFill>
                <a:effectLst/>
              </a:rPr>
              <a:t>établirai mon alliance avec Isaac</a:t>
            </a:r>
            <a:r>
              <a:rPr lang="en-US" b="1">
                <a:solidFill>
                  <a:srgbClr val="FFFF00"/>
                </a:solidFill>
                <a:effectLst/>
              </a:rPr>
              <a:t>, que Sara t</a:t>
            </a:r>
            <a:r>
              <a:rPr lang="ja-JP" altLang="en-US" b="1">
                <a:solidFill>
                  <a:srgbClr val="FFFF00"/>
                </a:solidFill>
                <a:effectLst/>
                <a:latin typeface="Arial"/>
              </a:rPr>
              <a:t>’</a:t>
            </a:r>
            <a:r>
              <a:rPr lang="en-US" b="1">
                <a:solidFill>
                  <a:srgbClr val="FFFF00"/>
                </a:solidFill>
                <a:effectLst/>
              </a:rPr>
              <a:t>enfantera à cette époque-ci de l</a:t>
            </a:r>
            <a:r>
              <a:rPr lang="ja-JP" altLang="en-US" b="1">
                <a:solidFill>
                  <a:srgbClr val="FFFF00"/>
                </a:solidFill>
                <a:effectLst/>
                <a:latin typeface="Arial"/>
              </a:rPr>
              <a:t>’</a:t>
            </a:r>
            <a:r>
              <a:rPr lang="en-US" b="1">
                <a:solidFill>
                  <a:srgbClr val="FFFF00"/>
                </a:solidFill>
                <a:effectLst/>
              </a:rPr>
              <a:t>année prochaine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>
                <a:solidFill>
                  <a:srgbClr val="FFFF00"/>
                </a:solidFill>
                <a:effectLst/>
                <a:latin typeface="Arial" charset="0"/>
              </a:rPr>
              <a:t>.</a:t>
            </a:r>
            <a:r>
              <a:rPr lang="ja-JP" altLang="en-US" b="1">
                <a:solidFill>
                  <a:srgbClr val="FFFF00"/>
                </a:solidFill>
                <a:effectLst/>
                <a:latin typeface="Arial"/>
              </a:rPr>
              <a:t>”</a:t>
            </a:r>
            <a:endParaRPr lang="en-US" b="1">
              <a:solidFill>
                <a:srgbClr val="FFFF00"/>
              </a:solidFill>
              <a:effectLst/>
              <a:latin typeface="Arial" charset="0"/>
            </a:endParaRPr>
          </a:p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				Gen 17:20-21 (NKJV)</a:t>
            </a:r>
          </a:p>
        </p:txBody>
      </p:sp>
      <p:sp>
        <p:nvSpPr>
          <p:cNvPr id="743449" name="Rectangle 25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3450" name="Oval 26"/>
          <p:cNvSpPr>
            <a:spLocks noChangeArrowheads="1"/>
          </p:cNvSpPr>
          <p:nvPr/>
        </p:nvSpPr>
        <p:spPr bwMode="auto">
          <a:xfrm>
            <a:off x="2976563" y="2017713"/>
            <a:ext cx="1722437" cy="51593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43453" name="Group 29"/>
          <p:cNvGrpSpPr>
            <a:grpSpLocks/>
          </p:cNvGrpSpPr>
          <p:nvPr/>
        </p:nvGrpSpPr>
        <p:grpSpPr bwMode="auto">
          <a:xfrm>
            <a:off x="1108075" y="4138613"/>
            <a:ext cx="6786563" cy="938212"/>
            <a:chOff x="701" y="2622"/>
            <a:chExt cx="4275" cy="591"/>
          </a:xfrm>
        </p:grpSpPr>
        <p:sp>
          <p:nvSpPr>
            <p:cNvPr id="743451" name="Text Box 27"/>
            <p:cNvSpPr txBox="1">
              <a:spLocks noChangeArrowheads="1"/>
            </p:cNvSpPr>
            <p:nvPr/>
          </p:nvSpPr>
          <p:spPr bwMode="auto">
            <a:xfrm>
              <a:off x="1560" y="2622"/>
              <a:ext cx="341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 i="1" u="sng">
                  <a:solidFill>
                    <a:schemeClr val="tx1"/>
                  </a:solidFill>
                  <a:effectLst/>
                  <a:latin typeface="Arial" charset="0"/>
                </a:rPr>
                <a:t>	</a:t>
              </a:r>
            </a:p>
          </p:txBody>
        </p:sp>
        <p:sp>
          <p:nvSpPr>
            <p:cNvPr id="743452" name="Text Box 28"/>
            <p:cNvSpPr txBox="1">
              <a:spLocks noChangeArrowheads="1"/>
            </p:cNvSpPr>
            <p:nvPr/>
          </p:nvSpPr>
          <p:spPr bwMode="auto">
            <a:xfrm>
              <a:off x="701" y="2886"/>
              <a:ext cx="344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algn="l">
                <a:spcBef>
                  <a:spcPct val="50000"/>
                </a:spcBef>
              </a:pPr>
              <a:endParaRPr lang="en-US" b="1" i="1" u="sng"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43454" name="Text Box 30"/>
          <p:cNvSpPr txBox="1">
            <a:spLocks noChangeArrowheads="1"/>
          </p:cNvSpPr>
          <p:nvPr/>
        </p:nvSpPr>
        <p:spPr bwMode="auto">
          <a:xfrm>
            <a:off x="2378075" y="690563"/>
            <a:ext cx="5695950" cy="76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QUEL FILS?</a:t>
            </a:r>
          </a:p>
        </p:txBody>
      </p:sp>
      <p:sp>
        <p:nvSpPr>
          <p:cNvPr id="743455" name="Rectangle 3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743456" name="Text Box 32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43457" name="Text Box 33"/>
          <p:cNvSpPr txBox="1">
            <a:spLocks noChangeArrowheads="1"/>
          </p:cNvSpPr>
          <p:nvPr/>
        </p:nvSpPr>
        <p:spPr bwMode="auto">
          <a:xfrm>
            <a:off x="1792288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17:20-21</a:t>
            </a:r>
          </a:p>
        </p:txBody>
      </p:sp>
      <p:grpSp>
        <p:nvGrpSpPr>
          <p:cNvPr id="743458" name="Group 3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3459" name="Rectangle 3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43460" name="Line 3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43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3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47" grpId="0" autoUpdateAnimBg="0"/>
      <p:bldP spid="74345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44464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44470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7" t="35719" r="38063" b="25406"/>
          <a:stretch>
            <a:fillRect/>
          </a:stretch>
        </p:blipFill>
        <p:spPr bwMode="auto">
          <a:xfrm>
            <a:off x="546100" y="531813"/>
            <a:ext cx="7985125" cy="57467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4480" name="Rectangle 32"/>
          <p:cNvSpPr>
            <a:spLocks noChangeArrowheads="1"/>
          </p:cNvSpPr>
          <p:nvPr/>
        </p:nvSpPr>
        <p:spPr bwMode="auto">
          <a:xfrm>
            <a:off x="5435600" y="4830763"/>
            <a:ext cx="342900" cy="528637"/>
          </a:xfrm>
          <a:prstGeom prst="rect">
            <a:avLst/>
          </a:prstGeom>
          <a:solidFill>
            <a:srgbClr val="0F226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81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744482" name="Text Box 3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44487" name="Text Box 39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744488" name="Rectangle 40"/>
          <p:cNvSpPr>
            <a:spLocks noChangeArrowheads="1"/>
          </p:cNvSpPr>
          <p:nvPr/>
        </p:nvSpPr>
        <p:spPr bwMode="auto">
          <a:xfrm>
            <a:off x="561975" y="488950"/>
            <a:ext cx="8066088" cy="5762625"/>
          </a:xfrm>
          <a:prstGeom prst="rect">
            <a:avLst/>
          </a:prstGeom>
          <a:noFill/>
          <a:ln w="984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92" name="Text Box 44"/>
          <p:cNvSpPr txBox="1">
            <a:spLocks noChangeArrowheads="1"/>
          </p:cNvSpPr>
          <p:nvPr/>
        </p:nvSpPr>
        <p:spPr bwMode="auto">
          <a:xfrm>
            <a:off x="1738313" y="696913"/>
            <a:ext cx="5948362" cy="946150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COMPAREZ LES DONS </a:t>
            </a:r>
            <a:r>
              <a:rPr lang="en-US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AUJOURD</a:t>
            </a:r>
            <a:r>
              <a:rPr lang="ja-JP" altLang="en-US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HUIT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sp>
        <p:nvSpPr>
          <p:cNvPr id="744495" name="Text Box 47"/>
          <p:cNvSpPr txBox="1">
            <a:spLocks noChangeArrowheads="1"/>
          </p:cNvSpPr>
          <p:nvPr/>
        </p:nvSpPr>
        <p:spPr bwMode="auto">
          <a:xfrm>
            <a:off x="5670135" y="4113213"/>
            <a:ext cx="2795587" cy="1754327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POURQUOI</a:t>
            </a:r>
            <a:br>
              <a:rPr lang="en-US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CETTE</a:t>
            </a:r>
          </a:p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ENORME   DIFFERENCE?</a:t>
            </a:r>
          </a:p>
        </p:txBody>
      </p:sp>
      <p:grpSp>
        <p:nvGrpSpPr>
          <p:cNvPr id="744532" name="Group 84"/>
          <p:cNvGrpSpPr>
            <a:grpSpLocks/>
          </p:cNvGrpSpPr>
          <p:nvPr/>
        </p:nvGrpSpPr>
        <p:grpSpPr bwMode="auto">
          <a:xfrm>
            <a:off x="177800" y="1530350"/>
            <a:ext cx="8386763" cy="5003800"/>
            <a:chOff x="136" y="964"/>
            <a:chExt cx="5283" cy="3152"/>
          </a:xfrm>
        </p:grpSpPr>
        <p:grpSp>
          <p:nvGrpSpPr>
            <p:cNvPr id="744529" name="Group 81"/>
            <p:cNvGrpSpPr>
              <a:grpSpLocks/>
            </p:cNvGrpSpPr>
            <p:nvPr/>
          </p:nvGrpSpPr>
          <p:grpSpPr bwMode="auto">
            <a:xfrm>
              <a:off x="136" y="964"/>
              <a:ext cx="5283" cy="3152"/>
              <a:chOff x="148" y="944"/>
              <a:chExt cx="5283" cy="3152"/>
            </a:xfrm>
          </p:grpSpPr>
          <p:grpSp>
            <p:nvGrpSpPr>
              <p:cNvPr id="744527" name="Group 79"/>
              <p:cNvGrpSpPr>
                <a:grpSpLocks/>
              </p:cNvGrpSpPr>
              <p:nvPr/>
            </p:nvGrpSpPr>
            <p:grpSpPr bwMode="auto">
              <a:xfrm>
                <a:off x="148" y="944"/>
                <a:ext cx="5283" cy="3152"/>
                <a:chOff x="144" y="944"/>
                <a:chExt cx="5283" cy="3152"/>
              </a:xfrm>
            </p:grpSpPr>
            <p:sp>
              <p:nvSpPr>
                <p:cNvPr id="744514" name="Freeform 66"/>
                <p:cNvSpPr>
                  <a:spLocks/>
                </p:cNvSpPr>
                <p:nvPr/>
              </p:nvSpPr>
              <p:spPr bwMode="auto">
                <a:xfrm>
                  <a:off x="277" y="944"/>
                  <a:ext cx="4163" cy="1312"/>
                </a:xfrm>
                <a:custGeom>
                  <a:avLst/>
                  <a:gdLst>
                    <a:gd name="T0" fmla="*/ 11 w 4163"/>
                    <a:gd name="T1" fmla="*/ 1312 h 1312"/>
                    <a:gd name="T2" fmla="*/ 3 w 4163"/>
                    <a:gd name="T3" fmla="*/ 1232 h 1312"/>
                    <a:gd name="T4" fmla="*/ 11 w 4163"/>
                    <a:gd name="T5" fmla="*/ 1032 h 1312"/>
                    <a:gd name="T6" fmla="*/ 115 w 4163"/>
                    <a:gd name="T7" fmla="*/ 888 h 1312"/>
                    <a:gd name="T8" fmla="*/ 163 w 4163"/>
                    <a:gd name="T9" fmla="*/ 840 h 1312"/>
                    <a:gd name="T10" fmla="*/ 267 w 4163"/>
                    <a:gd name="T11" fmla="*/ 792 h 1312"/>
                    <a:gd name="T12" fmla="*/ 411 w 4163"/>
                    <a:gd name="T13" fmla="*/ 720 h 1312"/>
                    <a:gd name="T14" fmla="*/ 571 w 4163"/>
                    <a:gd name="T15" fmla="*/ 616 h 1312"/>
                    <a:gd name="T16" fmla="*/ 603 w 4163"/>
                    <a:gd name="T17" fmla="*/ 632 h 1312"/>
                    <a:gd name="T18" fmla="*/ 579 w 4163"/>
                    <a:gd name="T19" fmla="*/ 768 h 1312"/>
                    <a:gd name="T20" fmla="*/ 587 w 4163"/>
                    <a:gd name="T21" fmla="*/ 848 h 1312"/>
                    <a:gd name="T22" fmla="*/ 675 w 4163"/>
                    <a:gd name="T23" fmla="*/ 928 h 1312"/>
                    <a:gd name="T24" fmla="*/ 819 w 4163"/>
                    <a:gd name="T25" fmla="*/ 904 h 1312"/>
                    <a:gd name="T26" fmla="*/ 915 w 4163"/>
                    <a:gd name="T27" fmla="*/ 824 h 1312"/>
                    <a:gd name="T28" fmla="*/ 979 w 4163"/>
                    <a:gd name="T29" fmla="*/ 808 h 1312"/>
                    <a:gd name="T30" fmla="*/ 1155 w 4163"/>
                    <a:gd name="T31" fmla="*/ 848 h 1312"/>
                    <a:gd name="T32" fmla="*/ 1203 w 4163"/>
                    <a:gd name="T33" fmla="*/ 872 h 1312"/>
                    <a:gd name="T34" fmla="*/ 1251 w 4163"/>
                    <a:gd name="T35" fmla="*/ 888 h 1312"/>
                    <a:gd name="T36" fmla="*/ 1419 w 4163"/>
                    <a:gd name="T37" fmla="*/ 904 h 1312"/>
                    <a:gd name="T38" fmla="*/ 1787 w 4163"/>
                    <a:gd name="T39" fmla="*/ 800 h 1312"/>
                    <a:gd name="T40" fmla="*/ 1859 w 4163"/>
                    <a:gd name="T41" fmla="*/ 632 h 1312"/>
                    <a:gd name="T42" fmla="*/ 1947 w 4163"/>
                    <a:gd name="T43" fmla="*/ 576 h 1312"/>
                    <a:gd name="T44" fmla="*/ 1835 w 4163"/>
                    <a:gd name="T45" fmla="*/ 464 h 1312"/>
                    <a:gd name="T46" fmla="*/ 1659 w 4163"/>
                    <a:gd name="T47" fmla="*/ 472 h 1312"/>
                    <a:gd name="T48" fmla="*/ 1507 w 4163"/>
                    <a:gd name="T49" fmla="*/ 512 h 1312"/>
                    <a:gd name="T50" fmla="*/ 1395 w 4163"/>
                    <a:gd name="T51" fmla="*/ 440 h 1312"/>
                    <a:gd name="T52" fmla="*/ 1787 w 4163"/>
                    <a:gd name="T53" fmla="*/ 320 h 1312"/>
                    <a:gd name="T54" fmla="*/ 1907 w 4163"/>
                    <a:gd name="T55" fmla="*/ 248 h 1312"/>
                    <a:gd name="T56" fmla="*/ 2003 w 4163"/>
                    <a:gd name="T57" fmla="*/ 240 h 1312"/>
                    <a:gd name="T58" fmla="*/ 2315 w 4163"/>
                    <a:gd name="T59" fmla="*/ 248 h 1312"/>
                    <a:gd name="T60" fmla="*/ 2347 w 4163"/>
                    <a:gd name="T61" fmla="*/ 168 h 1312"/>
                    <a:gd name="T62" fmla="*/ 2411 w 4163"/>
                    <a:gd name="T63" fmla="*/ 96 h 1312"/>
                    <a:gd name="T64" fmla="*/ 2531 w 4163"/>
                    <a:gd name="T65" fmla="*/ 112 h 1312"/>
                    <a:gd name="T66" fmla="*/ 2563 w 4163"/>
                    <a:gd name="T67" fmla="*/ 136 h 1312"/>
                    <a:gd name="T68" fmla="*/ 2611 w 4163"/>
                    <a:gd name="T69" fmla="*/ 152 h 1312"/>
                    <a:gd name="T70" fmla="*/ 2691 w 4163"/>
                    <a:gd name="T71" fmla="*/ 224 h 1312"/>
                    <a:gd name="T72" fmla="*/ 2723 w 4163"/>
                    <a:gd name="T73" fmla="*/ 392 h 1312"/>
                    <a:gd name="T74" fmla="*/ 2931 w 4163"/>
                    <a:gd name="T75" fmla="*/ 496 h 1312"/>
                    <a:gd name="T76" fmla="*/ 3059 w 4163"/>
                    <a:gd name="T77" fmla="*/ 480 h 1312"/>
                    <a:gd name="T78" fmla="*/ 3083 w 4163"/>
                    <a:gd name="T79" fmla="*/ 464 h 1312"/>
                    <a:gd name="T80" fmla="*/ 3131 w 4163"/>
                    <a:gd name="T81" fmla="*/ 448 h 1312"/>
                    <a:gd name="T82" fmla="*/ 3147 w 4163"/>
                    <a:gd name="T83" fmla="*/ 416 h 1312"/>
                    <a:gd name="T84" fmla="*/ 3171 w 4163"/>
                    <a:gd name="T85" fmla="*/ 392 h 1312"/>
                    <a:gd name="T86" fmla="*/ 3163 w 4163"/>
                    <a:gd name="T87" fmla="*/ 368 h 1312"/>
                    <a:gd name="T88" fmla="*/ 3083 w 4163"/>
                    <a:gd name="T89" fmla="*/ 256 h 1312"/>
                    <a:gd name="T90" fmla="*/ 3035 w 4163"/>
                    <a:gd name="T91" fmla="*/ 184 h 1312"/>
                    <a:gd name="T92" fmla="*/ 2955 w 4163"/>
                    <a:gd name="T93" fmla="*/ 104 h 1312"/>
                    <a:gd name="T94" fmla="*/ 2907 w 4163"/>
                    <a:gd name="T95" fmla="*/ 56 h 1312"/>
                    <a:gd name="T96" fmla="*/ 2915 w 4163"/>
                    <a:gd name="T97" fmla="*/ 32 h 1312"/>
                    <a:gd name="T98" fmla="*/ 2995 w 4163"/>
                    <a:gd name="T99" fmla="*/ 0 h 1312"/>
                    <a:gd name="T100" fmla="*/ 3275 w 4163"/>
                    <a:gd name="T101" fmla="*/ 144 h 1312"/>
                    <a:gd name="T102" fmla="*/ 3587 w 4163"/>
                    <a:gd name="T103" fmla="*/ 160 h 1312"/>
                    <a:gd name="T104" fmla="*/ 3819 w 4163"/>
                    <a:gd name="T105" fmla="*/ 176 h 1312"/>
                    <a:gd name="T106" fmla="*/ 3923 w 4163"/>
                    <a:gd name="T107" fmla="*/ 192 h 1312"/>
                    <a:gd name="T108" fmla="*/ 3995 w 4163"/>
                    <a:gd name="T109" fmla="*/ 232 h 1312"/>
                    <a:gd name="T110" fmla="*/ 4067 w 4163"/>
                    <a:gd name="T111" fmla="*/ 296 h 1312"/>
                    <a:gd name="T112" fmla="*/ 4115 w 4163"/>
                    <a:gd name="T113" fmla="*/ 344 h 1312"/>
                    <a:gd name="T114" fmla="*/ 4163 w 4163"/>
                    <a:gd name="T115" fmla="*/ 400 h 1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163" h="1312">
                      <a:moveTo>
                        <a:pt x="11" y="1312"/>
                      </a:moveTo>
                      <a:cubicBezTo>
                        <a:pt x="0" y="1278"/>
                        <a:pt x="12" y="1270"/>
                        <a:pt x="3" y="1232"/>
                      </a:cubicBezTo>
                      <a:cubicBezTo>
                        <a:pt x="6" y="1165"/>
                        <a:pt x="1" y="1098"/>
                        <a:pt x="11" y="1032"/>
                      </a:cubicBezTo>
                      <a:cubicBezTo>
                        <a:pt x="21" y="965"/>
                        <a:pt x="70" y="928"/>
                        <a:pt x="115" y="888"/>
                      </a:cubicBezTo>
                      <a:cubicBezTo>
                        <a:pt x="132" y="873"/>
                        <a:pt x="147" y="856"/>
                        <a:pt x="163" y="840"/>
                      </a:cubicBezTo>
                      <a:cubicBezTo>
                        <a:pt x="174" y="829"/>
                        <a:pt x="249" y="800"/>
                        <a:pt x="267" y="792"/>
                      </a:cubicBezTo>
                      <a:cubicBezTo>
                        <a:pt x="307" y="775"/>
                        <a:pt x="375" y="743"/>
                        <a:pt x="411" y="720"/>
                      </a:cubicBezTo>
                      <a:cubicBezTo>
                        <a:pt x="466" y="686"/>
                        <a:pt x="507" y="637"/>
                        <a:pt x="571" y="616"/>
                      </a:cubicBezTo>
                      <a:cubicBezTo>
                        <a:pt x="582" y="621"/>
                        <a:pt x="595" y="623"/>
                        <a:pt x="603" y="632"/>
                      </a:cubicBezTo>
                      <a:cubicBezTo>
                        <a:pt x="636" y="672"/>
                        <a:pt x="592" y="730"/>
                        <a:pt x="579" y="768"/>
                      </a:cubicBezTo>
                      <a:cubicBezTo>
                        <a:pt x="582" y="795"/>
                        <a:pt x="581" y="822"/>
                        <a:pt x="587" y="848"/>
                      </a:cubicBezTo>
                      <a:cubicBezTo>
                        <a:pt x="594" y="878"/>
                        <a:pt x="651" y="912"/>
                        <a:pt x="675" y="928"/>
                      </a:cubicBezTo>
                      <a:cubicBezTo>
                        <a:pt x="731" y="923"/>
                        <a:pt x="769" y="921"/>
                        <a:pt x="819" y="904"/>
                      </a:cubicBezTo>
                      <a:cubicBezTo>
                        <a:pt x="851" y="872"/>
                        <a:pt x="869" y="837"/>
                        <a:pt x="915" y="824"/>
                      </a:cubicBezTo>
                      <a:cubicBezTo>
                        <a:pt x="936" y="818"/>
                        <a:pt x="979" y="808"/>
                        <a:pt x="979" y="808"/>
                      </a:cubicBezTo>
                      <a:cubicBezTo>
                        <a:pt x="1041" y="816"/>
                        <a:pt x="1096" y="831"/>
                        <a:pt x="1155" y="848"/>
                      </a:cubicBezTo>
                      <a:cubicBezTo>
                        <a:pt x="1216" y="866"/>
                        <a:pt x="1140" y="844"/>
                        <a:pt x="1203" y="872"/>
                      </a:cubicBezTo>
                      <a:cubicBezTo>
                        <a:pt x="1218" y="879"/>
                        <a:pt x="1251" y="888"/>
                        <a:pt x="1251" y="888"/>
                      </a:cubicBezTo>
                      <a:cubicBezTo>
                        <a:pt x="1308" y="945"/>
                        <a:pt x="1268" y="917"/>
                        <a:pt x="1419" y="904"/>
                      </a:cubicBezTo>
                      <a:cubicBezTo>
                        <a:pt x="1547" y="893"/>
                        <a:pt x="1681" y="879"/>
                        <a:pt x="1787" y="800"/>
                      </a:cubicBezTo>
                      <a:cubicBezTo>
                        <a:pt x="1810" y="732"/>
                        <a:pt x="1781" y="658"/>
                        <a:pt x="1859" y="632"/>
                      </a:cubicBezTo>
                      <a:cubicBezTo>
                        <a:pt x="1888" y="610"/>
                        <a:pt x="1914" y="592"/>
                        <a:pt x="1947" y="576"/>
                      </a:cubicBezTo>
                      <a:cubicBezTo>
                        <a:pt x="1969" y="509"/>
                        <a:pt x="1888" y="477"/>
                        <a:pt x="1835" y="464"/>
                      </a:cubicBezTo>
                      <a:cubicBezTo>
                        <a:pt x="1776" y="467"/>
                        <a:pt x="1718" y="467"/>
                        <a:pt x="1659" y="472"/>
                      </a:cubicBezTo>
                      <a:cubicBezTo>
                        <a:pt x="1610" y="476"/>
                        <a:pt x="1556" y="502"/>
                        <a:pt x="1507" y="512"/>
                      </a:cubicBezTo>
                      <a:cubicBezTo>
                        <a:pt x="1398" y="503"/>
                        <a:pt x="1412" y="523"/>
                        <a:pt x="1395" y="440"/>
                      </a:cubicBezTo>
                      <a:cubicBezTo>
                        <a:pt x="1468" y="294"/>
                        <a:pt x="1652" y="325"/>
                        <a:pt x="1787" y="320"/>
                      </a:cubicBezTo>
                      <a:cubicBezTo>
                        <a:pt x="1828" y="299"/>
                        <a:pt x="1860" y="254"/>
                        <a:pt x="1907" y="248"/>
                      </a:cubicBezTo>
                      <a:cubicBezTo>
                        <a:pt x="1939" y="244"/>
                        <a:pt x="1971" y="243"/>
                        <a:pt x="2003" y="240"/>
                      </a:cubicBezTo>
                      <a:cubicBezTo>
                        <a:pt x="2131" y="253"/>
                        <a:pt x="2159" y="254"/>
                        <a:pt x="2315" y="248"/>
                      </a:cubicBezTo>
                      <a:cubicBezTo>
                        <a:pt x="2351" y="224"/>
                        <a:pt x="2357" y="210"/>
                        <a:pt x="2347" y="168"/>
                      </a:cubicBezTo>
                      <a:cubicBezTo>
                        <a:pt x="2358" y="88"/>
                        <a:pt x="2346" y="118"/>
                        <a:pt x="2411" y="96"/>
                      </a:cubicBezTo>
                      <a:cubicBezTo>
                        <a:pt x="2412" y="96"/>
                        <a:pt x="2512" y="103"/>
                        <a:pt x="2531" y="112"/>
                      </a:cubicBezTo>
                      <a:cubicBezTo>
                        <a:pt x="2543" y="117"/>
                        <a:pt x="2551" y="130"/>
                        <a:pt x="2563" y="136"/>
                      </a:cubicBezTo>
                      <a:cubicBezTo>
                        <a:pt x="2578" y="144"/>
                        <a:pt x="2611" y="152"/>
                        <a:pt x="2611" y="152"/>
                      </a:cubicBezTo>
                      <a:cubicBezTo>
                        <a:pt x="2640" y="181"/>
                        <a:pt x="2666" y="191"/>
                        <a:pt x="2691" y="224"/>
                      </a:cubicBezTo>
                      <a:cubicBezTo>
                        <a:pt x="2698" y="260"/>
                        <a:pt x="2712" y="376"/>
                        <a:pt x="2723" y="392"/>
                      </a:cubicBezTo>
                      <a:cubicBezTo>
                        <a:pt x="2777" y="466"/>
                        <a:pt x="2846" y="484"/>
                        <a:pt x="2931" y="496"/>
                      </a:cubicBezTo>
                      <a:cubicBezTo>
                        <a:pt x="2943" y="495"/>
                        <a:pt x="3029" y="493"/>
                        <a:pt x="3059" y="480"/>
                      </a:cubicBezTo>
                      <a:cubicBezTo>
                        <a:pt x="3068" y="476"/>
                        <a:pt x="3074" y="468"/>
                        <a:pt x="3083" y="464"/>
                      </a:cubicBezTo>
                      <a:cubicBezTo>
                        <a:pt x="3098" y="457"/>
                        <a:pt x="3131" y="448"/>
                        <a:pt x="3131" y="448"/>
                      </a:cubicBezTo>
                      <a:cubicBezTo>
                        <a:pt x="3136" y="437"/>
                        <a:pt x="3140" y="426"/>
                        <a:pt x="3147" y="416"/>
                      </a:cubicBezTo>
                      <a:cubicBezTo>
                        <a:pt x="3154" y="407"/>
                        <a:pt x="3167" y="403"/>
                        <a:pt x="3171" y="392"/>
                      </a:cubicBezTo>
                      <a:cubicBezTo>
                        <a:pt x="3174" y="384"/>
                        <a:pt x="3167" y="375"/>
                        <a:pt x="3163" y="368"/>
                      </a:cubicBezTo>
                      <a:cubicBezTo>
                        <a:pt x="3142" y="331"/>
                        <a:pt x="3118" y="279"/>
                        <a:pt x="3083" y="256"/>
                      </a:cubicBezTo>
                      <a:cubicBezTo>
                        <a:pt x="3067" y="232"/>
                        <a:pt x="3058" y="201"/>
                        <a:pt x="3035" y="184"/>
                      </a:cubicBezTo>
                      <a:cubicBezTo>
                        <a:pt x="3003" y="160"/>
                        <a:pt x="2982" y="131"/>
                        <a:pt x="2955" y="104"/>
                      </a:cubicBezTo>
                      <a:cubicBezTo>
                        <a:pt x="2895" y="44"/>
                        <a:pt x="2945" y="113"/>
                        <a:pt x="2907" y="56"/>
                      </a:cubicBezTo>
                      <a:cubicBezTo>
                        <a:pt x="2910" y="48"/>
                        <a:pt x="2909" y="38"/>
                        <a:pt x="2915" y="32"/>
                      </a:cubicBezTo>
                      <a:cubicBezTo>
                        <a:pt x="2924" y="23"/>
                        <a:pt x="2982" y="3"/>
                        <a:pt x="2995" y="0"/>
                      </a:cubicBezTo>
                      <a:cubicBezTo>
                        <a:pt x="3099" y="30"/>
                        <a:pt x="3161" y="113"/>
                        <a:pt x="3275" y="144"/>
                      </a:cubicBezTo>
                      <a:cubicBezTo>
                        <a:pt x="3375" y="171"/>
                        <a:pt x="3483" y="156"/>
                        <a:pt x="3587" y="160"/>
                      </a:cubicBezTo>
                      <a:cubicBezTo>
                        <a:pt x="3726" y="165"/>
                        <a:pt x="3709" y="165"/>
                        <a:pt x="3819" y="176"/>
                      </a:cubicBezTo>
                      <a:cubicBezTo>
                        <a:pt x="3853" y="185"/>
                        <a:pt x="3889" y="183"/>
                        <a:pt x="3923" y="192"/>
                      </a:cubicBezTo>
                      <a:cubicBezTo>
                        <a:pt x="3943" y="197"/>
                        <a:pt x="3978" y="220"/>
                        <a:pt x="3995" y="232"/>
                      </a:cubicBezTo>
                      <a:cubicBezTo>
                        <a:pt x="4016" y="263"/>
                        <a:pt x="4041" y="270"/>
                        <a:pt x="4067" y="296"/>
                      </a:cubicBezTo>
                      <a:cubicBezTo>
                        <a:pt x="4127" y="356"/>
                        <a:pt x="4058" y="306"/>
                        <a:pt x="4115" y="344"/>
                      </a:cubicBezTo>
                      <a:cubicBezTo>
                        <a:pt x="4130" y="367"/>
                        <a:pt x="4151" y="376"/>
                        <a:pt x="4163" y="400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dist="56796" dir="3806097" algn="ctr" rotWithShape="0">
                    <a:srgbClr val="000000"/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gradFill rotWithShape="0">
                        <a:gsLst>
                          <a:gs pos="0">
                            <a:srgbClr val="FFFF00"/>
                          </a:gs>
                          <a:gs pos="100000">
                            <a:srgbClr val="FFFF00">
                              <a:gamma/>
                              <a:tint val="96471"/>
                              <a:invGamma/>
                            </a:srgbClr>
                          </a:gs>
                        </a:gsLst>
                        <a:lin ang="5400000" scaled="1"/>
                      </a:gra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4517" name="Freeform 69"/>
                <p:cNvSpPr>
                  <a:spLocks/>
                </p:cNvSpPr>
                <p:nvPr/>
              </p:nvSpPr>
              <p:spPr bwMode="auto">
                <a:xfrm>
                  <a:off x="144" y="2256"/>
                  <a:ext cx="4768" cy="1840"/>
                </a:xfrm>
                <a:custGeom>
                  <a:avLst/>
                  <a:gdLst>
                    <a:gd name="T0" fmla="*/ 144 w 4768"/>
                    <a:gd name="T1" fmla="*/ 8 h 1840"/>
                    <a:gd name="T2" fmla="*/ 248 w 4768"/>
                    <a:gd name="T3" fmla="*/ 248 h 1840"/>
                    <a:gd name="T4" fmla="*/ 224 w 4768"/>
                    <a:gd name="T5" fmla="*/ 408 h 1840"/>
                    <a:gd name="T6" fmla="*/ 192 w 4768"/>
                    <a:gd name="T7" fmla="*/ 472 h 1840"/>
                    <a:gd name="T8" fmla="*/ 176 w 4768"/>
                    <a:gd name="T9" fmla="*/ 520 h 1840"/>
                    <a:gd name="T10" fmla="*/ 112 w 4768"/>
                    <a:gd name="T11" fmla="*/ 640 h 1840"/>
                    <a:gd name="T12" fmla="*/ 40 w 4768"/>
                    <a:gd name="T13" fmla="*/ 800 h 1840"/>
                    <a:gd name="T14" fmla="*/ 0 w 4768"/>
                    <a:gd name="T15" fmla="*/ 992 h 1840"/>
                    <a:gd name="T16" fmla="*/ 120 w 4768"/>
                    <a:gd name="T17" fmla="*/ 1400 h 1840"/>
                    <a:gd name="T18" fmla="*/ 208 w 4768"/>
                    <a:gd name="T19" fmla="*/ 1504 h 1840"/>
                    <a:gd name="T20" fmla="*/ 280 w 4768"/>
                    <a:gd name="T21" fmla="*/ 1568 h 1840"/>
                    <a:gd name="T22" fmla="*/ 328 w 4768"/>
                    <a:gd name="T23" fmla="*/ 1584 h 1840"/>
                    <a:gd name="T24" fmla="*/ 448 w 4768"/>
                    <a:gd name="T25" fmla="*/ 1648 h 1840"/>
                    <a:gd name="T26" fmla="*/ 504 w 4768"/>
                    <a:gd name="T27" fmla="*/ 1680 h 1840"/>
                    <a:gd name="T28" fmla="*/ 584 w 4768"/>
                    <a:gd name="T29" fmla="*/ 1704 h 1840"/>
                    <a:gd name="T30" fmla="*/ 656 w 4768"/>
                    <a:gd name="T31" fmla="*/ 1760 h 1840"/>
                    <a:gd name="T32" fmla="*/ 792 w 4768"/>
                    <a:gd name="T33" fmla="*/ 1840 h 1840"/>
                    <a:gd name="T34" fmla="*/ 928 w 4768"/>
                    <a:gd name="T35" fmla="*/ 1824 h 1840"/>
                    <a:gd name="T36" fmla="*/ 1104 w 4768"/>
                    <a:gd name="T37" fmla="*/ 1752 h 1840"/>
                    <a:gd name="T38" fmla="*/ 1208 w 4768"/>
                    <a:gd name="T39" fmla="*/ 1712 h 1840"/>
                    <a:gd name="T40" fmla="*/ 1504 w 4768"/>
                    <a:gd name="T41" fmla="*/ 1624 h 1840"/>
                    <a:gd name="T42" fmla="*/ 2096 w 4768"/>
                    <a:gd name="T43" fmla="*/ 1640 h 1840"/>
                    <a:gd name="T44" fmla="*/ 2264 w 4768"/>
                    <a:gd name="T45" fmla="*/ 1696 h 1840"/>
                    <a:gd name="T46" fmla="*/ 2288 w 4768"/>
                    <a:gd name="T47" fmla="*/ 1712 h 1840"/>
                    <a:gd name="T48" fmla="*/ 2312 w 4768"/>
                    <a:gd name="T49" fmla="*/ 1720 h 1840"/>
                    <a:gd name="T50" fmla="*/ 2384 w 4768"/>
                    <a:gd name="T51" fmla="*/ 1760 h 1840"/>
                    <a:gd name="T52" fmla="*/ 2600 w 4768"/>
                    <a:gd name="T53" fmla="*/ 1824 h 1840"/>
                    <a:gd name="T54" fmla="*/ 2912 w 4768"/>
                    <a:gd name="T55" fmla="*/ 1800 h 1840"/>
                    <a:gd name="T56" fmla="*/ 2968 w 4768"/>
                    <a:gd name="T57" fmla="*/ 1760 h 1840"/>
                    <a:gd name="T58" fmla="*/ 3072 w 4768"/>
                    <a:gd name="T59" fmla="*/ 1704 h 1840"/>
                    <a:gd name="T60" fmla="*/ 3096 w 4768"/>
                    <a:gd name="T61" fmla="*/ 1680 h 1840"/>
                    <a:gd name="T62" fmla="*/ 3160 w 4768"/>
                    <a:gd name="T63" fmla="*/ 1648 h 1840"/>
                    <a:gd name="T64" fmla="*/ 3224 w 4768"/>
                    <a:gd name="T65" fmla="*/ 1576 h 1840"/>
                    <a:gd name="T66" fmla="*/ 3256 w 4768"/>
                    <a:gd name="T67" fmla="*/ 1528 h 1840"/>
                    <a:gd name="T68" fmla="*/ 3288 w 4768"/>
                    <a:gd name="T69" fmla="*/ 1416 h 1840"/>
                    <a:gd name="T70" fmla="*/ 3248 w 4768"/>
                    <a:gd name="T71" fmla="*/ 1248 h 1840"/>
                    <a:gd name="T72" fmla="*/ 3224 w 4768"/>
                    <a:gd name="T73" fmla="*/ 1192 h 1840"/>
                    <a:gd name="T74" fmla="*/ 3200 w 4768"/>
                    <a:gd name="T75" fmla="*/ 1112 h 1840"/>
                    <a:gd name="T76" fmla="*/ 3184 w 4768"/>
                    <a:gd name="T77" fmla="*/ 1064 h 1840"/>
                    <a:gd name="T78" fmla="*/ 3192 w 4768"/>
                    <a:gd name="T79" fmla="*/ 848 h 1840"/>
                    <a:gd name="T80" fmla="*/ 3256 w 4768"/>
                    <a:gd name="T81" fmla="*/ 792 h 1840"/>
                    <a:gd name="T82" fmla="*/ 3408 w 4768"/>
                    <a:gd name="T83" fmla="*/ 720 h 1840"/>
                    <a:gd name="T84" fmla="*/ 3520 w 4768"/>
                    <a:gd name="T85" fmla="*/ 664 h 1840"/>
                    <a:gd name="T86" fmla="*/ 3600 w 4768"/>
                    <a:gd name="T87" fmla="*/ 608 h 1840"/>
                    <a:gd name="T88" fmla="*/ 3680 w 4768"/>
                    <a:gd name="T89" fmla="*/ 568 h 1840"/>
                    <a:gd name="T90" fmla="*/ 3744 w 4768"/>
                    <a:gd name="T91" fmla="*/ 488 h 1840"/>
                    <a:gd name="T92" fmla="*/ 3792 w 4768"/>
                    <a:gd name="T93" fmla="*/ 408 h 1840"/>
                    <a:gd name="T94" fmla="*/ 3824 w 4768"/>
                    <a:gd name="T95" fmla="*/ 320 h 1840"/>
                    <a:gd name="T96" fmla="*/ 3856 w 4768"/>
                    <a:gd name="T97" fmla="*/ 136 h 1840"/>
                    <a:gd name="T98" fmla="*/ 3872 w 4768"/>
                    <a:gd name="T99" fmla="*/ 80 h 1840"/>
                    <a:gd name="T100" fmla="*/ 4016 w 4768"/>
                    <a:gd name="T101" fmla="*/ 0 h 1840"/>
                    <a:gd name="T102" fmla="*/ 4224 w 4768"/>
                    <a:gd name="T103" fmla="*/ 8 h 1840"/>
                    <a:gd name="T104" fmla="*/ 4360 w 4768"/>
                    <a:gd name="T105" fmla="*/ 88 h 1840"/>
                    <a:gd name="T106" fmla="*/ 4464 w 4768"/>
                    <a:gd name="T107" fmla="*/ 184 h 1840"/>
                    <a:gd name="T108" fmla="*/ 4592 w 4768"/>
                    <a:gd name="T109" fmla="*/ 312 h 1840"/>
                    <a:gd name="T110" fmla="*/ 4768 w 4768"/>
                    <a:gd name="T111" fmla="*/ 328 h 1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4768" h="1840">
                      <a:moveTo>
                        <a:pt x="144" y="8"/>
                      </a:moveTo>
                      <a:cubicBezTo>
                        <a:pt x="154" y="113"/>
                        <a:pt x="173" y="173"/>
                        <a:pt x="248" y="248"/>
                      </a:cubicBezTo>
                      <a:cubicBezTo>
                        <a:pt x="238" y="366"/>
                        <a:pt x="248" y="313"/>
                        <a:pt x="224" y="408"/>
                      </a:cubicBezTo>
                      <a:cubicBezTo>
                        <a:pt x="218" y="431"/>
                        <a:pt x="203" y="451"/>
                        <a:pt x="192" y="472"/>
                      </a:cubicBezTo>
                      <a:cubicBezTo>
                        <a:pt x="184" y="487"/>
                        <a:pt x="181" y="504"/>
                        <a:pt x="176" y="520"/>
                      </a:cubicBezTo>
                      <a:cubicBezTo>
                        <a:pt x="163" y="559"/>
                        <a:pt x="131" y="604"/>
                        <a:pt x="112" y="640"/>
                      </a:cubicBezTo>
                      <a:cubicBezTo>
                        <a:pt x="84" y="692"/>
                        <a:pt x="72" y="751"/>
                        <a:pt x="40" y="800"/>
                      </a:cubicBezTo>
                      <a:cubicBezTo>
                        <a:pt x="24" y="864"/>
                        <a:pt x="9" y="926"/>
                        <a:pt x="0" y="992"/>
                      </a:cubicBezTo>
                      <a:cubicBezTo>
                        <a:pt x="7" y="1158"/>
                        <a:pt x="0" y="1280"/>
                        <a:pt x="120" y="1400"/>
                      </a:cubicBezTo>
                      <a:cubicBezTo>
                        <a:pt x="133" y="1440"/>
                        <a:pt x="173" y="1481"/>
                        <a:pt x="208" y="1504"/>
                      </a:cubicBezTo>
                      <a:cubicBezTo>
                        <a:pt x="226" y="1531"/>
                        <a:pt x="250" y="1555"/>
                        <a:pt x="280" y="1568"/>
                      </a:cubicBezTo>
                      <a:cubicBezTo>
                        <a:pt x="295" y="1575"/>
                        <a:pt x="328" y="1584"/>
                        <a:pt x="328" y="1584"/>
                      </a:cubicBezTo>
                      <a:cubicBezTo>
                        <a:pt x="362" y="1618"/>
                        <a:pt x="404" y="1632"/>
                        <a:pt x="448" y="1648"/>
                      </a:cubicBezTo>
                      <a:cubicBezTo>
                        <a:pt x="550" y="1686"/>
                        <a:pt x="420" y="1643"/>
                        <a:pt x="504" y="1680"/>
                      </a:cubicBezTo>
                      <a:cubicBezTo>
                        <a:pt x="529" y="1691"/>
                        <a:pt x="557" y="1697"/>
                        <a:pt x="584" y="1704"/>
                      </a:cubicBezTo>
                      <a:cubicBezTo>
                        <a:pt x="612" y="1725"/>
                        <a:pt x="624" y="1749"/>
                        <a:pt x="656" y="1760"/>
                      </a:cubicBezTo>
                      <a:cubicBezTo>
                        <a:pt x="696" y="1800"/>
                        <a:pt x="739" y="1822"/>
                        <a:pt x="792" y="1840"/>
                      </a:cubicBezTo>
                      <a:cubicBezTo>
                        <a:pt x="837" y="1836"/>
                        <a:pt x="884" y="1834"/>
                        <a:pt x="928" y="1824"/>
                      </a:cubicBezTo>
                      <a:cubicBezTo>
                        <a:pt x="990" y="1810"/>
                        <a:pt x="1042" y="1768"/>
                        <a:pt x="1104" y="1752"/>
                      </a:cubicBezTo>
                      <a:cubicBezTo>
                        <a:pt x="1137" y="1730"/>
                        <a:pt x="1176" y="1733"/>
                        <a:pt x="1208" y="1712"/>
                      </a:cubicBezTo>
                      <a:cubicBezTo>
                        <a:pt x="1290" y="1658"/>
                        <a:pt x="1408" y="1635"/>
                        <a:pt x="1504" y="1624"/>
                      </a:cubicBezTo>
                      <a:cubicBezTo>
                        <a:pt x="1549" y="1625"/>
                        <a:pt x="2022" y="1636"/>
                        <a:pt x="2096" y="1640"/>
                      </a:cubicBezTo>
                      <a:cubicBezTo>
                        <a:pt x="2151" y="1643"/>
                        <a:pt x="2209" y="1682"/>
                        <a:pt x="2264" y="1696"/>
                      </a:cubicBezTo>
                      <a:cubicBezTo>
                        <a:pt x="2272" y="1701"/>
                        <a:pt x="2279" y="1708"/>
                        <a:pt x="2288" y="1712"/>
                      </a:cubicBezTo>
                      <a:cubicBezTo>
                        <a:pt x="2296" y="1716"/>
                        <a:pt x="2305" y="1716"/>
                        <a:pt x="2312" y="1720"/>
                      </a:cubicBezTo>
                      <a:cubicBezTo>
                        <a:pt x="2395" y="1766"/>
                        <a:pt x="2330" y="1742"/>
                        <a:pt x="2384" y="1760"/>
                      </a:cubicBezTo>
                      <a:cubicBezTo>
                        <a:pt x="2448" y="1808"/>
                        <a:pt x="2524" y="1805"/>
                        <a:pt x="2600" y="1824"/>
                      </a:cubicBezTo>
                      <a:cubicBezTo>
                        <a:pt x="2707" y="1820"/>
                        <a:pt x="2808" y="1821"/>
                        <a:pt x="2912" y="1800"/>
                      </a:cubicBezTo>
                      <a:cubicBezTo>
                        <a:pt x="3022" y="1745"/>
                        <a:pt x="2871" y="1825"/>
                        <a:pt x="2968" y="1760"/>
                      </a:cubicBezTo>
                      <a:cubicBezTo>
                        <a:pt x="3000" y="1739"/>
                        <a:pt x="3041" y="1730"/>
                        <a:pt x="3072" y="1704"/>
                      </a:cubicBezTo>
                      <a:cubicBezTo>
                        <a:pt x="3081" y="1697"/>
                        <a:pt x="3086" y="1686"/>
                        <a:pt x="3096" y="1680"/>
                      </a:cubicBezTo>
                      <a:cubicBezTo>
                        <a:pt x="3116" y="1667"/>
                        <a:pt x="3160" y="1648"/>
                        <a:pt x="3160" y="1648"/>
                      </a:cubicBezTo>
                      <a:cubicBezTo>
                        <a:pt x="3178" y="1621"/>
                        <a:pt x="3206" y="1603"/>
                        <a:pt x="3224" y="1576"/>
                      </a:cubicBezTo>
                      <a:cubicBezTo>
                        <a:pt x="3235" y="1560"/>
                        <a:pt x="3256" y="1528"/>
                        <a:pt x="3256" y="1528"/>
                      </a:cubicBezTo>
                      <a:cubicBezTo>
                        <a:pt x="3265" y="1490"/>
                        <a:pt x="3279" y="1454"/>
                        <a:pt x="3288" y="1416"/>
                      </a:cubicBezTo>
                      <a:cubicBezTo>
                        <a:pt x="3280" y="1360"/>
                        <a:pt x="3268" y="1302"/>
                        <a:pt x="3248" y="1248"/>
                      </a:cubicBezTo>
                      <a:cubicBezTo>
                        <a:pt x="3222" y="1180"/>
                        <a:pt x="3240" y="1248"/>
                        <a:pt x="3224" y="1192"/>
                      </a:cubicBezTo>
                      <a:cubicBezTo>
                        <a:pt x="3200" y="1107"/>
                        <a:pt x="3238" y="1226"/>
                        <a:pt x="3200" y="1112"/>
                      </a:cubicBezTo>
                      <a:cubicBezTo>
                        <a:pt x="3195" y="1096"/>
                        <a:pt x="3184" y="1064"/>
                        <a:pt x="3184" y="1064"/>
                      </a:cubicBezTo>
                      <a:cubicBezTo>
                        <a:pt x="3187" y="992"/>
                        <a:pt x="3185" y="920"/>
                        <a:pt x="3192" y="848"/>
                      </a:cubicBezTo>
                      <a:cubicBezTo>
                        <a:pt x="3194" y="824"/>
                        <a:pt x="3249" y="798"/>
                        <a:pt x="3256" y="792"/>
                      </a:cubicBezTo>
                      <a:cubicBezTo>
                        <a:pt x="3301" y="759"/>
                        <a:pt x="3353" y="734"/>
                        <a:pt x="3408" y="720"/>
                      </a:cubicBezTo>
                      <a:cubicBezTo>
                        <a:pt x="3442" y="695"/>
                        <a:pt x="3479" y="674"/>
                        <a:pt x="3520" y="664"/>
                      </a:cubicBezTo>
                      <a:cubicBezTo>
                        <a:pt x="3547" y="646"/>
                        <a:pt x="3571" y="622"/>
                        <a:pt x="3600" y="608"/>
                      </a:cubicBezTo>
                      <a:cubicBezTo>
                        <a:pt x="3626" y="595"/>
                        <a:pt x="3656" y="585"/>
                        <a:pt x="3680" y="568"/>
                      </a:cubicBezTo>
                      <a:cubicBezTo>
                        <a:pt x="3706" y="549"/>
                        <a:pt x="3725" y="513"/>
                        <a:pt x="3744" y="488"/>
                      </a:cubicBezTo>
                      <a:cubicBezTo>
                        <a:pt x="3755" y="456"/>
                        <a:pt x="3772" y="435"/>
                        <a:pt x="3792" y="408"/>
                      </a:cubicBezTo>
                      <a:cubicBezTo>
                        <a:pt x="3800" y="375"/>
                        <a:pt x="3809" y="350"/>
                        <a:pt x="3824" y="320"/>
                      </a:cubicBezTo>
                      <a:cubicBezTo>
                        <a:pt x="3836" y="259"/>
                        <a:pt x="3842" y="197"/>
                        <a:pt x="3856" y="136"/>
                      </a:cubicBezTo>
                      <a:cubicBezTo>
                        <a:pt x="3856" y="134"/>
                        <a:pt x="3868" y="85"/>
                        <a:pt x="3872" y="80"/>
                      </a:cubicBezTo>
                      <a:cubicBezTo>
                        <a:pt x="3907" y="38"/>
                        <a:pt x="3970" y="23"/>
                        <a:pt x="4016" y="0"/>
                      </a:cubicBezTo>
                      <a:cubicBezTo>
                        <a:pt x="4085" y="3"/>
                        <a:pt x="4155" y="3"/>
                        <a:pt x="4224" y="8"/>
                      </a:cubicBezTo>
                      <a:cubicBezTo>
                        <a:pt x="4280" y="12"/>
                        <a:pt x="4312" y="72"/>
                        <a:pt x="4360" y="88"/>
                      </a:cubicBezTo>
                      <a:cubicBezTo>
                        <a:pt x="4394" y="122"/>
                        <a:pt x="4433" y="149"/>
                        <a:pt x="4464" y="184"/>
                      </a:cubicBezTo>
                      <a:cubicBezTo>
                        <a:pt x="4499" y="223"/>
                        <a:pt x="4538" y="292"/>
                        <a:pt x="4592" y="312"/>
                      </a:cubicBezTo>
                      <a:cubicBezTo>
                        <a:pt x="4648" y="333"/>
                        <a:pt x="4710" y="328"/>
                        <a:pt x="4768" y="328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dist="56796" dir="3806097" algn="ctr" rotWithShape="0">
                    <a:srgbClr val="000000"/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gradFill rotWithShape="0">
                        <a:gsLst>
                          <a:gs pos="0">
                            <a:srgbClr val="FFFF00"/>
                          </a:gs>
                          <a:gs pos="100000">
                            <a:srgbClr val="FFFF00">
                              <a:gamma/>
                              <a:tint val="96471"/>
                              <a:invGamma/>
                            </a:srgbClr>
                          </a:gs>
                        </a:gsLst>
                        <a:lin ang="5400000" scaled="1"/>
                      </a:gra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4522" name="Freeform 74"/>
                <p:cNvSpPr>
                  <a:spLocks/>
                </p:cNvSpPr>
                <p:nvPr/>
              </p:nvSpPr>
              <p:spPr bwMode="auto">
                <a:xfrm>
                  <a:off x="4425" y="1334"/>
                  <a:ext cx="1002" cy="1245"/>
                </a:xfrm>
                <a:custGeom>
                  <a:avLst/>
                  <a:gdLst>
                    <a:gd name="T0" fmla="*/ 471 w 1002"/>
                    <a:gd name="T1" fmla="*/ 1242 h 1245"/>
                    <a:gd name="T2" fmla="*/ 786 w 1002"/>
                    <a:gd name="T3" fmla="*/ 1233 h 1245"/>
                    <a:gd name="T4" fmla="*/ 825 w 1002"/>
                    <a:gd name="T5" fmla="*/ 1215 h 1245"/>
                    <a:gd name="T6" fmla="*/ 852 w 1002"/>
                    <a:gd name="T7" fmla="*/ 1209 h 1245"/>
                    <a:gd name="T8" fmla="*/ 921 w 1002"/>
                    <a:gd name="T9" fmla="*/ 1161 h 1245"/>
                    <a:gd name="T10" fmla="*/ 975 w 1002"/>
                    <a:gd name="T11" fmla="*/ 1068 h 1245"/>
                    <a:gd name="T12" fmla="*/ 990 w 1002"/>
                    <a:gd name="T13" fmla="*/ 1035 h 1245"/>
                    <a:gd name="T14" fmla="*/ 1002 w 1002"/>
                    <a:gd name="T15" fmla="*/ 960 h 1245"/>
                    <a:gd name="T16" fmla="*/ 993 w 1002"/>
                    <a:gd name="T17" fmla="*/ 831 h 1245"/>
                    <a:gd name="T18" fmla="*/ 975 w 1002"/>
                    <a:gd name="T19" fmla="*/ 777 h 1245"/>
                    <a:gd name="T20" fmla="*/ 960 w 1002"/>
                    <a:gd name="T21" fmla="*/ 726 h 1245"/>
                    <a:gd name="T22" fmla="*/ 849 w 1002"/>
                    <a:gd name="T23" fmla="*/ 633 h 1245"/>
                    <a:gd name="T24" fmla="*/ 804 w 1002"/>
                    <a:gd name="T25" fmla="*/ 612 h 1245"/>
                    <a:gd name="T26" fmla="*/ 498 w 1002"/>
                    <a:gd name="T27" fmla="*/ 474 h 1245"/>
                    <a:gd name="T28" fmla="*/ 318 w 1002"/>
                    <a:gd name="T29" fmla="*/ 339 h 1245"/>
                    <a:gd name="T30" fmla="*/ 273 w 1002"/>
                    <a:gd name="T31" fmla="*/ 291 h 1245"/>
                    <a:gd name="T32" fmla="*/ 222 w 1002"/>
                    <a:gd name="T33" fmla="*/ 243 h 1245"/>
                    <a:gd name="T34" fmla="*/ 189 w 1002"/>
                    <a:gd name="T35" fmla="*/ 201 h 1245"/>
                    <a:gd name="T36" fmla="*/ 120 w 1002"/>
                    <a:gd name="T37" fmla="*/ 114 h 1245"/>
                    <a:gd name="T38" fmla="*/ 72 w 1002"/>
                    <a:gd name="T39" fmla="*/ 72 h 1245"/>
                    <a:gd name="T40" fmla="*/ 12 w 1002"/>
                    <a:gd name="T41" fmla="*/ 21 h 1245"/>
                    <a:gd name="T42" fmla="*/ 0 w 1002"/>
                    <a:gd name="T43" fmla="*/ 0 h 1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02" h="1245">
                      <a:moveTo>
                        <a:pt x="471" y="1242"/>
                      </a:moveTo>
                      <a:cubicBezTo>
                        <a:pt x="575" y="1239"/>
                        <a:pt x="682" y="1245"/>
                        <a:pt x="786" y="1233"/>
                      </a:cubicBezTo>
                      <a:cubicBezTo>
                        <a:pt x="800" y="1227"/>
                        <a:pt x="812" y="1221"/>
                        <a:pt x="825" y="1215"/>
                      </a:cubicBezTo>
                      <a:cubicBezTo>
                        <a:pt x="833" y="1211"/>
                        <a:pt x="843" y="1212"/>
                        <a:pt x="852" y="1209"/>
                      </a:cubicBezTo>
                      <a:cubicBezTo>
                        <a:pt x="876" y="1200"/>
                        <a:pt x="907" y="1183"/>
                        <a:pt x="921" y="1161"/>
                      </a:cubicBezTo>
                      <a:cubicBezTo>
                        <a:pt x="941" y="1131"/>
                        <a:pt x="959" y="1100"/>
                        <a:pt x="975" y="1068"/>
                      </a:cubicBezTo>
                      <a:cubicBezTo>
                        <a:pt x="981" y="1055"/>
                        <a:pt x="981" y="1047"/>
                        <a:pt x="990" y="1035"/>
                      </a:cubicBezTo>
                      <a:cubicBezTo>
                        <a:pt x="993" y="1010"/>
                        <a:pt x="999" y="985"/>
                        <a:pt x="1002" y="960"/>
                      </a:cubicBezTo>
                      <a:cubicBezTo>
                        <a:pt x="1000" y="918"/>
                        <a:pt x="1001" y="873"/>
                        <a:pt x="993" y="831"/>
                      </a:cubicBezTo>
                      <a:cubicBezTo>
                        <a:pt x="989" y="812"/>
                        <a:pt x="980" y="796"/>
                        <a:pt x="975" y="777"/>
                      </a:cubicBezTo>
                      <a:cubicBezTo>
                        <a:pt x="971" y="761"/>
                        <a:pt x="969" y="741"/>
                        <a:pt x="960" y="726"/>
                      </a:cubicBezTo>
                      <a:cubicBezTo>
                        <a:pt x="933" y="683"/>
                        <a:pt x="892" y="659"/>
                        <a:pt x="849" y="633"/>
                      </a:cubicBezTo>
                      <a:cubicBezTo>
                        <a:pt x="818" y="614"/>
                        <a:pt x="851" y="647"/>
                        <a:pt x="804" y="612"/>
                      </a:cubicBezTo>
                      <a:cubicBezTo>
                        <a:pt x="714" y="544"/>
                        <a:pt x="597" y="524"/>
                        <a:pt x="498" y="474"/>
                      </a:cubicBezTo>
                      <a:cubicBezTo>
                        <a:pt x="430" y="440"/>
                        <a:pt x="380" y="380"/>
                        <a:pt x="318" y="339"/>
                      </a:cubicBezTo>
                      <a:cubicBezTo>
                        <a:pt x="315" y="330"/>
                        <a:pt x="282" y="296"/>
                        <a:pt x="273" y="291"/>
                      </a:cubicBezTo>
                      <a:cubicBezTo>
                        <a:pt x="260" y="272"/>
                        <a:pt x="237" y="261"/>
                        <a:pt x="222" y="243"/>
                      </a:cubicBezTo>
                      <a:cubicBezTo>
                        <a:pt x="209" y="228"/>
                        <a:pt x="206" y="213"/>
                        <a:pt x="189" y="201"/>
                      </a:cubicBezTo>
                      <a:cubicBezTo>
                        <a:pt x="178" y="168"/>
                        <a:pt x="149" y="133"/>
                        <a:pt x="120" y="114"/>
                      </a:cubicBezTo>
                      <a:cubicBezTo>
                        <a:pt x="112" y="102"/>
                        <a:pt x="85" y="79"/>
                        <a:pt x="72" y="72"/>
                      </a:cubicBezTo>
                      <a:cubicBezTo>
                        <a:pt x="59" y="55"/>
                        <a:pt x="32" y="28"/>
                        <a:pt x="12" y="21"/>
                      </a:cubicBezTo>
                      <a:cubicBezTo>
                        <a:pt x="8" y="14"/>
                        <a:pt x="5" y="5"/>
                        <a:pt x="0" y="0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dist="56796" dir="3806097" algn="ctr" rotWithShape="0">
                    <a:srgbClr val="000000"/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gradFill rotWithShape="0">
                        <a:gsLst>
                          <a:gs pos="0">
                            <a:srgbClr val="FFFF00"/>
                          </a:gs>
                          <a:gs pos="100000">
                            <a:srgbClr val="FFFF00">
                              <a:gamma/>
                              <a:tint val="96471"/>
                              <a:invGamma/>
                            </a:srgbClr>
                          </a:gs>
                        </a:gsLst>
                        <a:lin ang="5400000" scaled="1"/>
                      </a:gra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4525" name="Line 77"/>
                <p:cNvSpPr>
                  <a:spLocks noChangeShapeType="1"/>
                </p:cNvSpPr>
                <p:nvPr/>
              </p:nvSpPr>
              <p:spPr bwMode="auto">
                <a:xfrm>
                  <a:off x="4816" y="2584"/>
                  <a:ext cx="128" cy="0"/>
                </a:xfrm>
                <a:prstGeom prst="line">
                  <a:avLst/>
                </a:prstGeom>
                <a:noFill/>
                <a:ln w="762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868686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44528" name="Line 80"/>
              <p:cNvSpPr>
                <a:spLocks noChangeShapeType="1"/>
              </p:cNvSpPr>
              <p:nvPr/>
            </p:nvSpPr>
            <p:spPr bwMode="auto">
              <a:xfrm>
                <a:off x="284" y="2232"/>
                <a:ext cx="12" cy="68"/>
              </a:xfrm>
              <a:prstGeom prst="line">
                <a:avLst/>
              </a:prstGeom>
              <a:noFill/>
              <a:ln w="762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44531" name="Line 83"/>
            <p:cNvSpPr>
              <a:spLocks noChangeShapeType="1"/>
            </p:cNvSpPr>
            <p:nvPr/>
          </p:nvSpPr>
          <p:spPr bwMode="auto">
            <a:xfrm flipV="1">
              <a:off x="4848" y="2588"/>
              <a:ext cx="356" cy="16"/>
            </a:xfrm>
            <a:prstGeom prst="line">
              <a:avLst/>
            </a:prstGeom>
            <a:noFill/>
            <a:ln w="857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4493" name="Text Box 45"/>
          <p:cNvSpPr txBox="1">
            <a:spLocks noChangeArrowheads="1"/>
          </p:cNvSpPr>
          <p:nvPr/>
        </p:nvSpPr>
        <p:spPr bwMode="auto">
          <a:xfrm>
            <a:off x="366713" y="3768725"/>
            <a:ext cx="2122487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ISHMAEL</a:t>
            </a:r>
          </a:p>
        </p:txBody>
      </p:sp>
      <p:grpSp>
        <p:nvGrpSpPr>
          <p:cNvPr id="744489" name="Group 41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44451" name="Freeform 3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4452" name="AutoShape 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53" name="Rectangle 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54" name="AutoShape 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55" name="Line 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56" name="Line 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57" name="Rectangle 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58" name="Rectangle 10"/>
            <p:cNvSpPr>
              <a:spLocks noChangeArrowheads="1"/>
            </p:cNvSpPr>
            <p:nvPr/>
          </p:nvSpPr>
          <p:spPr bwMode="auto">
            <a:xfrm>
              <a:off x="5157" y="2414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L - S - B</a:t>
              </a:r>
            </a:p>
          </p:txBody>
        </p:sp>
        <p:sp>
          <p:nvSpPr>
            <p:cNvPr id="744459" name="Rectangle 11"/>
            <p:cNvSpPr>
              <a:spLocks noChangeArrowheads="1"/>
            </p:cNvSpPr>
            <p:nvPr/>
          </p:nvSpPr>
          <p:spPr bwMode="auto">
            <a:xfrm>
              <a:off x="5150" y="2302"/>
              <a:ext cx="51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L</a:t>
              </a:r>
              <a:r>
                <a:rPr lang="ja-JP" altLang="en-US" sz="900" b="1">
                  <a:solidFill>
                    <a:srgbClr val="000000"/>
                  </a:solidFill>
                  <a:effectLst/>
                  <a:latin typeface="Arial"/>
                </a:rPr>
                <a:t>’</a:t>
              </a:r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APPELLE</a:t>
              </a:r>
            </a:p>
          </p:txBody>
        </p:sp>
        <p:sp>
          <p:nvSpPr>
            <p:cNvPr id="744460" name="Rectangle 12"/>
            <p:cNvSpPr>
              <a:spLocks noChangeArrowheads="1"/>
            </p:cNvSpPr>
            <p:nvPr/>
          </p:nvSpPr>
          <p:spPr bwMode="auto">
            <a:xfrm>
              <a:off x="5042" y="2162"/>
              <a:ext cx="4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  <p:sp>
          <p:nvSpPr>
            <p:cNvPr id="744461" name="Line 13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62" name="Line 14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63" name="Line 15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75" name="Rectangle 27"/>
            <p:cNvSpPr>
              <a:spLocks noChangeArrowheads="1"/>
            </p:cNvSpPr>
            <p:nvPr/>
          </p:nvSpPr>
          <p:spPr bwMode="auto">
            <a:xfrm>
              <a:off x="5242" y="2541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</p:grpSp>
      <p:sp>
        <p:nvSpPr>
          <p:cNvPr id="744490" name="Rectangle 42"/>
          <p:cNvSpPr>
            <a:spLocks noChangeArrowheads="1"/>
          </p:cNvSpPr>
          <p:nvPr/>
        </p:nvSpPr>
        <p:spPr bwMode="auto">
          <a:xfrm>
            <a:off x="3305175" y="2414588"/>
            <a:ext cx="163513" cy="352425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94" name="Text Box 46"/>
          <p:cNvSpPr txBox="1">
            <a:spLocks noChangeArrowheads="1"/>
          </p:cNvSpPr>
          <p:nvPr/>
        </p:nvSpPr>
        <p:spPr bwMode="auto">
          <a:xfrm>
            <a:off x="3463925" y="2365375"/>
            <a:ext cx="1831975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ISAAC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4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44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44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44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95" grpId="0" autoUpdateAnimBg="0"/>
      <p:bldP spid="744493" grpId="0" autoUpdateAnimBg="0"/>
      <p:bldP spid="744490" grpId="0" animBg="1"/>
      <p:bldP spid="744494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524" name="Group 28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6525" name="Rectangle 2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46526" name="Line 3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6498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46512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46518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 t="32082" r="33842" b="20735"/>
          <a:stretch>
            <a:fillRect/>
          </a:stretch>
        </p:blipFill>
        <p:spPr bwMode="auto">
          <a:xfrm>
            <a:off x="989013" y="1093788"/>
            <a:ext cx="7332662" cy="46021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6499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6500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01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02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03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04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05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06" name="Rectangle 1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46507" name="Rectangle 11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746508" name="Rectangle 12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46509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10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11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19" name="Rectangle 2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6520" name="Rectangle 24"/>
          <p:cNvSpPr>
            <a:spLocks noChangeArrowheads="1"/>
          </p:cNvSpPr>
          <p:nvPr/>
        </p:nvSpPr>
        <p:spPr bwMode="auto">
          <a:xfrm>
            <a:off x="5451475" y="2081213"/>
            <a:ext cx="379413" cy="644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21" name="Text Box 25"/>
          <p:cNvSpPr txBox="1">
            <a:spLocks noChangeArrowheads="1"/>
          </p:cNvSpPr>
          <p:nvPr/>
        </p:nvSpPr>
        <p:spPr bwMode="auto">
          <a:xfrm>
            <a:off x="2108200" y="465138"/>
            <a:ext cx="5948363" cy="519112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COMPAREZ LA GEOGRAPHIE…</a:t>
            </a:r>
          </a:p>
        </p:txBody>
      </p:sp>
      <p:sp>
        <p:nvSpPr>
          <p:cNvPr id="746522" name="Rectangle 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746523" name="Text Box 2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979904" y="4151148"/>
            <a:ext cx="3352382" cy="584776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txBody>
          <a:bodyPr wrap="square">
            <a:spAutoFit/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/>
                <a:ea typeface="宋体" charset="0"/>
                <a:cs typeface="Arial"/>
              </a:rPr>
              <a:t>The Arab World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989840" y="1123867"/>
            <a:ext cx="7305927" cy="4402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>
              <a:lnSpc>
                <a:spcPct val="80000"/>
              </a:lnSpc>
              <a:spcBef>
                <a:spcPct val="50000"/>
              </a:spcBef>
              <a:defRPr sz="2400">
                <a:effectLst/>
                <a:latin typeface="宋体" charset="0"/>
                <a:ea typeface="宋体" charset="0"/>
                <a:cs typeface="宋体" charset="0"/>
              </a:defRPr>
            </a:lvl1pPr>
          </a:lstStyle>
          <a:p>
            <a:pPr algn="ctr"/>
            <a:r>
              <a:rPr lang="en-US" altLang="zh-CN" sz="2800" b="1" dirty="0">
                <a:solidFill>
                  <a:srgbClr val="00FF00"/>
                </a:solidFill>
                <a:latin typeface="Arial"/>
                <a:cs typeface="Arial"/>
              </a:rPr>
              <a:t>Israel and…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5507" name="Group 3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5508" name="Rectangle 3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45509" name="Line 3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5474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45475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745481" name="Group 9"/>
          <p:cNvGrpSpPr>
            <a:grpSpLocks/>
          </p:cNvGrpSpPr>
          <p:nvPr/>
        </p:nvGrpSpPr>
        <p:grpSpPr bwMode="auto">
          <a:xfrm>
            <a:off x="617538" y="1089025"/>
            <a:ext cx="7835900" cy="4670425"/>
            <a:chOff x="468" y="819"/>
            <a:chExt cx="4580" cy="2381"/>
          </a:xfrm>
        </p:grpSpPr>
        <p:pic>
          <p:nvPicPr>
            <p:cNvPr id="745482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67" t="49448" r="30435" b="11801"/>
            <a:stretch>
              <a:fillRect/>
            </a:stretch>
          </p:blipFill>
          <p:spPr bwMode="auto">
            <a:xfrm>
              <a:off x="468" y="819"/>
              <a:ext cx="4580" cy="238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5483" name="Freeform 11"/>
            <p:cNvSpPr>
              <a:spLocks/>
            </p:cNvSpPr>
            <p:nvPr/>
          </p:nvSpPr>
          <p:spPr bwMode="auto">
            <a:xfrm>
              <a:off x="2132" y="1717"/>
              <a:ext cx="35" cy="87"/>
            </a:xfrm>
            <a:custGeom>
              <a:avLst/>
              <a:gdLst>
                <a:gd name="T0" fmla="*/ 36 w 72"/>
                <a:gd name="T1" fmla="*/ 207 h 215"/>
                <a:gd name="T2" fmla="*/ 40 w 72"/>
                <a:gd name="T3" fmla="*/ 195 h 215"/>
                <a:gd name="T4" fmla="*/ 44 w 72"/>
                <a:gd name="T5" fmla="*/ 151 h 215"/>
                <a:gd name="T6" fmla="*/ 56 w 72"/>
                <a:gd name="T7" fmla="*/ 127 h 215"/>
                <a:gd name="T8" fmla="*/ 56 w 72"/>
                <a:gd name="T9" fmla="*/ 43 h 215"/>
                <a:gd name="T10" fmla="*/ 72 w 72"/>
                <a:gd name="T11" fmla="*/ 19 h 215"/>
                <a:gd name="T12" fmla="*/ 44 w 72"/>
                <a:gd name="T13" fmla="*/ 11 h 215"/>
                <a:gd name="T14" fmla="*/ 32 w 72"/>
                <a:gd name="T15" fmla="*/ 35 h 215"/>
                <a:gd name="T16" fmla="*/ 24 w 72"/>
                <a:gd name="T17" fmla="*/ 79 h 215"/>
                <a:gd name="T18" fmla="*/ 8 w 72"/>
                <a:gd name="T19" fmla="*/ 103 h 215"/>
                <a:gd name="T20" fmla="*/ 0 w 72"/>
                <a:gd name="T21" fmla="*/ 127 h 215"/>
                <a:gd name="T22" fmla="*/ 4 w 72"/>
                <a:gd name="T23" fmla="*/ 139 h 215"/>
                <a:gd name="T24" fmla="*/ 16 w 72"/>
                <a:gd name="T25" fmla="*/ 147 h 215"/>
                <a:gd name="T26" fmla="*/ 28 w 72"/>
                <a:gd name="T27" fmla="*/ 183 h 215"/>
                <a:gd name="T28" fmla="*/ 36 w 72"/>
                <a:gd name="T29" fmla="*/ 20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215">
                  <a:moveTo>
                    <a:pt x="36" y="207"/>
                  </a:moveTo>
                  <a:cubicBezTo>
                    <a:pt x="37" y="203"/>
                    <a:pt x="39" y="199"/>
                    <a:pt x="40" y="195"/>
                  </a:cubicBezTo>
                  <a:cubicBezTo>
                    <a:pt x="42" y="180"/>
                    <a:pt x="40" y="165"/>
                    <a:pt x="44" y="151"/>
                  </a:cubicBezTo>
                  <a:cubicBezTo>
                    <a:pt x="45" y="142"/>
                    <a:pt x="53" y="135"/>
                    <a:pt x="56" y="127"/>
                  </a:cubicBezTo>
                  <a:cubicBezTo>
                    <a:pt x="45" y="95"/>
                    <a:pt x="44" y="97"/>
                    <a:pt x="56" y="43"/>
                  </a:cubicBezTo>
                  <a:cubicBezTo>
                    <a:pt x="57" y="33"/>
                    <a:pt x="72" y="19"/>
                    <a:pt x="72" y="19"/>
                  </a:cubicBezTo>
                  <a:cubicBezTo>
                    <a:pt x="65" y="0"/>
                    <a:pt x="59" y="0"/>
                    <a:pt x="44" y="11"/>
                  </a:cubicBezTo>
                  <a:cubicBezTo>
                    <a:pt x="41" y="19"/>
                    <a:pt x="34" y="26"/>
                    <a:pt x="32" y="35"/>
                  </a:cubicBezTo>
                  <a:cubicBezTo>
                    <a:pt x="29" y="45"/>
                    <a:pt x="30" y="66"/>
                    <a:pt x="24" y="79"/>
                  </a:cubicBezTo>
                  <a:cubicBezTo>
                    <a:pt x="19" y="87"/>
                    <a:pt x="11" y="93"/>
                    <a:pt x="8" y="103"/>
                  </a:cubicBezTo>
                  <a:cubicBezTo>
                    <a:pt x="5" y="111"/>
                    <a:pt x="0" y="127"/>
                    <a:pt x="0" y="127"/>
                  </a:cubicBezTo>
                  <a:cubicBezTo>
                    <a:pt x="1" y="131"/>
                    <a:pt x="1" y="135"/>
                    <a:pt x="4" y="139"/>
                  </a:cubicBezTo>
                  <a:cubicBezTo>
                    <a:pt x="7" y="142"/>
                    <a:pt x="13" y="142"/>
                    <a:pt x="16" y="147"/>
                  </a:cubicBezTo>
                  <a:cubicBezTo>
                    <a:pt x="22" y="157"/>
                    <a:pt x="24" y="170"/>
                    <a:pt x="28" y="183"/>
                  </a:cubicBezTo>
                  <a:cubicBezTo>
                    <a:pt x="30" y="191"/>
                    <a:pt x="36" y="215"/>
                    <a:pt x="36" y="207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rgbClr val="868686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5484" name="Freeform 12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5485" name="AutoShape 13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86" name="Rectangle 14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87" name="AutoShape 15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88" name="Line 16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89" name="Line 17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90" name="Rectangle 18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91" name="Rectangle 19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45492" name="Rectangle 20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745493" name="Rectangle 21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45494" name="Line 2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95" name="Line 2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96" name="Line 2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98" name="Rectangle 2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5501" name="Freeform 29"/>
          <p:cNvSpPr>
            <a:spLocks/>
          </p:cNvSpPr>
          <p:nvPr/>
        </p:nvSpPr>
        <p:spPr bwMode="auto">
          <a:xfrm>
            <a:off x="723900" y="1263650"/>
            <a:ext cx="7707313" cy="4456113"/>
          </a:xfrm>
          <a:custGeom>
            <a:avLst/>
            <a:gdLst>
              <a:gd name="T0" fmla="*/ 1280 w 4855"/>
              <a:gd name="T1" fmla="*/ 1044 h 2807"/>
              <a:gd name="T2" fmla="*/ 1152 w 4855"/>
              <a:gd name="T3" fmla="*/ 1100 h 2807"/>
              <a:gd name="T4" fmla="*/ 928 w 4855"/>
              <a:gd name="T5" fmla="*/ 932 h 2807"/>
              <a:gd name="T6" fmla="*/ 288 w 4855"/>
              <a:gd name="T7" fmla="*/ 1036 h 2807"/>
              <a:gd name="T8" fmla="*/ 56 w 4855"/>
              <a:gd name="T9" fmla="*/ 1420 h 2807"/>
              <a:gd name="T10" fmla="*/ 48 w 4855"/>
              <a:gd name="T11" fmla="*/ 1732 h 2807"/>
              <a:gd name="T12" fmla="*/ 208 w 4855"/>
              <a:gd name="T13" fmla="*/ 2068 h 2807"/>
              <a:gd name="T14" fmla="*/ 344 w 4855"/>
              <a:gd name="T15" fmla="*/ 2108 h 2807"/>
              <a:gd name="T16" fmla="*/ 624 w 4855"/>
              <a:gd name="T17" fmla="*/ 2124 h 2807"/>
              <a:gd name="T18" fmla="*/ 840 w 4855"/>
              <a:gd name="T19" fmla="*/ 2076 h 2807"/>
              <a:gd name="T20" fmla="*/ 1032 w 4855"/>
              <a:gd name="T21" fmla="*/ 2124 h 2807"/>
              <a:gd name="T22" fmla="*/ 1104 w 4855"/>
              <a:gd name="T23" fmla="*/ 1956 h 2807"/>
              <a:gd name="T24" fmla="*/ 1440 w 4855"/>
              <a:gd name="T25" fmla="*/ 2068 h 2807"/>
              <a:gd name="T26" fmla="*/ 1488 w 4855"/>
              <a:gd name="T27" fmla="*/ 2036 h 2807"/>
              <a:gd name="T28" fmla="*/ 1736 w 4855"/>
              <a:gd name="T29" fmla="*/ 2156 h 2807"/>
              <a:gd name="T30" fmla="*/ 1744 w 4855"/>
              <a:gd name="T31" fmla="*/ 2492 h 2807"/>
              <a:gd name="T32" fmla="*/ 1800 w 4855"/>
              <a:gd name="T33" fmla="*/ 2740 h 2807"/>
              <a:gd name="T34" fmla="*/ 1944 w 4855"/>
              <a:gd name="T35" fmla="*/ 2396 h 2807"/>
              <a:gd name="T36" fmla="*/ 2200 w 4855"/>
              <a:gd name="T37" fmla="*/ 2068 h 2807"/>
              <a:gd name="T38" fmla="*/ 2096 w 4855"/>
              <a:gd name="T39" fmla="*/ 1860 h 2807"/>
              <a:gd name="T40" fmla="*/ 2464 w 4855"/>
              <a:gd name="T41" fmla="*/ 1620 h 2807"/>
              <a:gd name="T42" fmla="*/ 2504 w 4855"/>
              <a:gd name="T43" fmla="*/ 1460 h 2807"/>
              <a:gd name="T44" fmla="*/ 2624 w 4855"/>
              <a:gd name="T45" fmla="*/ 1396 h 2807"/>
              <a:gd name="T46" fmla="*/ 2984 w 4855"/>
              <a:gd name="T47" fmla="*/ 1540 h 2807"/>
              <a:gd name="T48" fmla="*/ 2960 w 4855"/>
              <a:gd name="T49" fmla="*/ 1876 h 2807"/>
              <a:gd name="T50" fmla="*/ 3040 w 4855"/>
              <a:gd name="T51" fmla="*/ 2244 h 2807"/>
              <a:gd name="T52" fmla="*/ 3336 w 4855"/>
              <a:gd name="T53" fmla="*/ 2012 h 2807"/>
              <a:gd name="T54" fmla="*/ 3256 w 4855"/>
              <a:gd name="T55" fmla="*/ 1748 h 2807"/>
              <a:gd name="T56" fmla="*/ 3456 w 4855"/>
              <a:gd name="T57" fmla="*/ 1556 h 2807"/>
              <a:gd name="T58" fmla="*/ 3608 w 4855"/>
              <a:gd name="T59" fmla="*/ 1876 h 2807"/>
              <a:gd name="T60" fmla="*/ 3752 w 4855"/>
              <a:gd name="T61" fmla="*/ 2212 h 2807"/>
              <a:gd name="T62" fmla="*/ 4048 w 4855"/>
              <a:gd name="T63" fmla="*/ 2660 h 2807"/>
              <a:gd name="T64" fmla="*/ 4696 w 4855"/>
              <a:gd name="T65" fmla="*/ 2732 h 2807"/>
              <a:gd name="T66" fmla="*/ 4800 w 4855"/>
              <a:gd name="T67" fmla="*/ 2492 h 2807"/>
              <a:gd name="T68" fmla="*/ 4472 w 4855"/>
              <a:gd name="T69" fmla="*/ 2284 h 2807"/>
              <a:gd name="T70" fmla="*/ 4280 w 4855"/>
              <a:gd name="T71" fmla="*/ 2180 h 2807"/>
              <a:gd name="T72" fmla="*/ 4072 w 4855"/>
              <a:gd name="T73" fmla="*/ 2204 h 2807"/>
              <a:gd name="T74" fmla="*/ 3912 w 4855"/>
              <a:gd name="T75" fmla="*/ 2060 h 2807"/>
              <a:gd name="T76" fmla="*/ 3792 w 4855"/>
              <a:gd name="T77" fmla="*/ 1644 h 2807"/>
              <a:gd name="T78" fmla="*/ 3376 w 4855"/>
              <a:gd name="T79" fmla="*/ 1284 h 2807"/>
              <a:gd name="T80" fmla="*/ 3000 w 4855"/>
              <a:gd name="T81" fmla="*/ 1276 h 2807"/>
              <a:gd name="T82" fmla="*/ 3176 w 4855"/>
              <a:gd name="T83" fmla="*/ 1068 h 2807"/>
              <a:gd name="T84" fmla="*/ 3680 w 4855"/>
              <a:gd name="T85" fmla="*/ 852 h 2807"/>
              <a:gd name="T86" fmla="*/ 3736 w 4855"/>
              <a:gd name="T87" fmla="*/ 660 h 2807"/>
              <a:gd name="T88" fmla="*/ 3576 w 4855"/>
              <a:gd name="T89" fmla="*/ 508 h 2807"/>
              <a:gd name="T90" fmla="*/ 3384 w 4855"/>
              <a:gd name="T91" fmla="*/ 308 h 2807"/>
              <a:gd name="T92" fmla="*/ 2880 w 4855"/>
              <a:gd name="T93" fmla="*/ 28 h 2807"/>
              <a:gd name="T94" fmla="*/ 2552 w 4855"/>
              <a:gd name="T95" fmla="*/ 220 h 2807"/>
              <a:gd name="T96" fmla="*/ 2136 w 4855"/>
              <a:gd name="T97" fmla="*/ 348 h 2807"/>
              <a:gd name="T98" fmla="*/ 2120 w 4855"/>
              <a:gd name="T99" fmla="*/ 564 h 2807"/>
              <a:gd name="T100" fmla="*/ 2008 w 4855"/>
              <a:gd name="T101" fmla="*/ 636 h 2807"/>
              <a:gd name="T102" fmla="*/ 1816 w 4855"/>
              <a:gd name="T103" fmla="*/ 692 h 2807"/>
              <a:gd name="T104" fmla="*/ 1416 w 4855"/>
              <a:gd name="T105" fmla="*/ 660 h 2807"/>
              <a:gd name="T106" fmla="*/ 1712 w 4855"/>
              <a:gd name="T107" fmla="*/ 1004 h 28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855" h="2807">
                <a:moveTo>
                  <a:pt x="1664" y="1092"/>
                </a:moveTo>
                <a:cubicBezTo>
                  <a:pt x="1650" y="1094"/>
                  <a:pt x="1637" y="1096"/>
                  <a:pt x="1624" y="1100"/>
                </a:cubicBezTo>
                <a:cubicBezTo>
                  <a:pt x="1607" y="1104"/>
                  <a:pt x="1576" y="1116"/>
                  <a:pt x="1576" y="1116"/>
                </a:cubicBezTo>
                <a:cubicBezTo>
                  <a:pt x="1487" y="1110"/>
                  <a:pt x="1433" y="1095"/>
                  <a:pt x="1352" y="1084"/>
                </a:cubicBezTo>
                <a:cubicBezTo>
                  <a:pt x="1327" y="1067"/>
                  <a:pt x="1304" y="1060"/>
                  <a:pt x="1280" y="1044"/>
                </a:cubicBezTo>
                <a:cubicBezTo>
                  <a:pt x="1266" y="1046"/>
                  <a:pt x="1249" y="1042"/>
                  <a:pt x="1240" y="1052"/>
                </a:cubicBezTo>
                <a:cubicBezTo>
                  <a:pt x="1222" y="1069"/>
                  <a:pt x="1237" y="1109"/>
                  <a:pt x="1216" y="1124"/>
                </a:cubicBezTo>
                <a:cubicBezTo>
                  <a:pt x="1208" y="1129"/>
                  <a:pt x="1200" y="1134"/>
                  <a:pt x="1192" y="1140"/>
                </a:cubicBezTo>
                <a:cubicBezTo>
                  <a:pt x="1184" y="1134"/>
                  <a:pt x="1174" y="1130"/>
                  <a:pt x="1168" y="1124"/>
                </a:cubicBezTo>
                <a:cubicBezTo>
                  <a:pt x="1161" y="1117"/>
                  <a:pt x="1159" y="1106"/>
                  <a:pt x="1152" y="1100"/>
                </a:cubicBezTo>
                <a:cubicBezTo>
                  <a:pt x="1141" y="1091"/>
                  <a:pt x="1080" y="1084"/>
                  <a:pt x="1080" y="1084"/>
                </a:cubicBezTo>
                <a:cubicBezTo>
                  <a:pt x="1051" y="1040"/>
                  <a:pt x="1078" y="1068"/>
                  <a:pt x="1008" y="1052"/>
                </a:cubicBezTo>
                <a:cubicBezTo>
                  <a:pt x="991" y="1048"/>
                  <a:pt x="976" y="1041"/>
                  <a:pt x="960" y="1036"/>
                </a:cubicBezTo>
                <a:cubicBezTo>
                  <a:pt x="952" y="1033"/>
                  <a:pt x="936" y="1028"/>
                  <a:pt x="936" y="1028"/>
                </a:cubicBezTo>
                <a:cubicBezTo>
                  <a:pt x="961" y="950"/>
                  <a:pt x="951" y="1001"/>
                  <a:pt x="928" y="932"/>
                </a:cubicBezTo>
                <a:cubicBezTo>
                  <a:pt x="947" y="874"/>
                  <a:pt x="913" y="883"/>
                  <a:pt x="864" y="876"/>
                </a:cubicBezTo>
                <a:cubicBezTo>
                  <a:pt x="505" y="887"/>
                  <a:pt x="709" y="872"/>
                  <a:pt x="536" y="916"/>
                </a:cubicBezTo>
                <a:cubicBezTo>
                  <a:pt x="516" y="928"/>
                  <a:pt x="502" y="951"/>
                  <a:pt x="480" y="956"/>
                </a:cubicBezTo>
                <a:cubicBezTo>
                  <a:pt x="452" y="961"/>
                  <a:pt x="403" y="941"/>
                  <a:pt x="376" y="932"/>
                </a:cubicBezTo>
                <a:cubicBezTo>
                  <a:pt x="359" y="982"/>
                  <a:pt x="341" y="1018"/>
                  <a:pt x="288" y="1036"/>
                </a:cubicBezTo>
                <a:cubicBezTo>
                  <a:pt x="272" y="1081"/>
                  <a:pt x="274" y="1127"/>
                  <a:pt x="232" y="1156"/>
                </a:cubicBezTo>
                <a:cubicBezTo>
                  <a:pt x="226" y="1173"/>
                  <a:pt x="217" y="1212"/>
                  <a:pt x="200" y="1228"/>
                </a:cubicBezTo>
                <a:cubicBezTo>
                  <a:pt x="185" y="1240"/>
                  <a:pt x="152" y="1260"/>
                  <a:pt x="152" y="1260"/>
                </a:cubicBezTo>
                <a:cubicBezTo>
                  <a:pt x="125" y="1299"/>
                  <a:pt x="135" y="1321"/>
                  <a:pt x="96" y="1348"/>
                </a:cubicBezTo>
                <a:cubicBezTo>
                  <a:pt x="87" y="1374"/>
                  <a:pt x="64" y="1393"/>
                  <a:pt x="56" y="1420"/>
                </a:cubicBezTo>
                <a:cubicBezTo>
                  <a:pt x="50" y="1436"/>
                  <a:pt x="49" y="1453"/>
                  <a:pt x="40" y="1468"/>
                </a:cubicBezTo>
                <a:cubicBezTo>
                  <a:pt x="3" y="1523"/>
                  <a:pt x="14" y="1497"/>
                  <a:pt x="0" y="1540"/>
                </a:cubicBezTo>
                <a:cubicBezTo>
                  <a:pt x="49" y="1552"/>
                  <a:pt x="47" y="1565"/>
                  <a:pt x="32" y="1612"/>
                </a:cubicBezTo>
                <a:cubicBezTo>
                  <a:pt x="50" y="1668"/>
                  <a:pt x="53" y="1644"/>
                  <a:pt x="40" y="1684"/>
                </a:cubicBezTo>
                <a:cubicBezTo>
                  <a:pt x="42" y="1700"/>
                  <a:pt x="49" y="1715"/>
                  <a:pt x="48" y="1732"/>
                </a:cubicBezTo>
                <a:cubicBezTo>
                  <a:pt x="46" y="1748"/>
                  <a:pt x="32" y="1780"/>
                  <a:pt x="32" y="1780"/>
                </a:cubicBezTo>
                <a:cubicBezTo>
                  <a:pt x="24" y="1829"/>
                  <a:pt x="11" y="1862"/>
                  <a:pt x="56" y="1892"/>
                </a:cubicBezTo>
                <a:cubicBezTo>
                  <a:pt x="82" y="1932"/>
                  <a:pt x="84" y="1950"/>
                  <a:pt x="128" y="1980"/>
                </a:cubicBezTo>
                <a:cubicBezTo>
                  <a:pt x="138" y="2011"/>
                  <a:pt x="152" y="2028"/>
                  <a:pt x="176" y="2052"/>
                </a:cubicBezTo>
                <a:cubicBezTo>
                  <a:pt x="181" y="2068"/>
                  <a:pt x="181" y="2094"/>
                  <a:pt x="208" y="2068"/>
                </a:cubicBezTo>
                <a:cubicBezTo>
                  <a:pt x="213" y="2062"/>
                  <a:pt x="208" y="2048"/>
                  <a:pt x="216" y="2044"/>
                </a:cubicBezTo>
                <a:cubicBezTo>
                  <a:pt x="227" y="2036"/>
                  <a:pt x="242" y="2038"/>
                  <a:pt x="256" y="2036"/>
                </a:cubicBezTo>
                <a:cubicBezTo>
                  <a:pt x="299" y="2050"/>
                  <a:pt x="268" y="2061"/>
                  <a:pt x="312" y="2076"/>
                </a:cubicBezTo>
                <a:cubicBezTo>
                  <a:pt x="314" y="2084"/>
                  <a:pt x="314" y="2094"/>
                  <a:pt x="320" y="2100"/>
                </a:cubicBezTo>
                <a:cubicBezTo>
                  <a:pt x="325" y="2105"/>
                  <a:pt x="336" y="2103"/>
                  <a:pt x="344" y="2108"/>
                </a:cubicBezTo>
                <a:cubicBezTo>
                  <a:pt x="361" y="2119"/>
                  <a:pt x="374" y="2136"/>
                  <a:pt x="392" y="2148"/>
                </a:cubicBezTo>
                <a:cubicBezTo>
                  <a:pt x="410" y="2143"/>
                  <a:pt x="428" y="2129"/>
                  <a:pt x="448" y="2132"/>
                </a:cubicBezTo>
                <a:cubicBezTo>
                  <a:pt x="464" y="2133"/>
                  <a:pt x="480" y="2142"/>
                  <a:pt x="496" y="2148"/>
                </a:cubicBezTo>
                <a:cubicBezTo>
                  <a:pt x="504" y="2150"/>
                  <a:pt x="520" y="2156"/>
                  <a:pt x="520" y="2156"/>
                </a:cubicBezTo>
                <a:cubicBezTo>
                  <a:pt x="554" y="2144"/>
                  <a:pt x="588" y="2134"/>
                  <a:pt x="624" y="2124"/>
                </a:cubicBezTo>
                <a:cubicBezTo>
                  <a:pt x="640" y="2119"/>
                  <a:pt x="672" y="2108"/>
                  <a:pt x="672" y="2108"/>
                </a:cubicBezTo>
                <a:cubicBezTo>
                  <a:pt x="701" y="2117"/>
                  <a:pt x="730" y="2122"/>
                  <a:pt x="760" y="2132"/>
                </a:cubicBezTo>
                <a:cubicBezTo>
                  <a:pt x="768" y="2126"/>
                  <a:pt x="777" y="2123"/>
                  <a:pt x="784" y="2116"/>
                </a:cubicBezTo>
                <a:cubicBezTo>
                  <a:pt x="789" y="2109"/>
                  <a:pt x="785" y="2096"/>
                  <a:pt x="792" y="2092"/>
                </a:cubicBezTo>
                <a:cubicBezTo>
                  <a:pt x="805" y="2082"/>
                  <a:pt x="824" y="2081"/>
                  <a:pt x="840" y="2076"/>
                </a:cubicBezTo>
                <a:cubicBezTo>
                  <a:pt x="856" y="2070"/>
                  <a:pt x="888" y="2060"/>
                  <a:pt x="888" y="2060"/>
                </a:cubicBezTo>
                <a:cubicBezTo>
                  <a:pt x="918" y="2106"/>
                  <a:pt x="904" y="2067"/>
                  <a:pt x="880" y="2092"/>
                </a:cubicBezTo>
                <a:cubicBezTo>
                  <a:pt x="874" y="2097"/>
                  <a:pt x="874" y="2108"/>
                  <a:pt x="872" y="2116"/>
                </a:cubicBezTo>
                <a:cubicBezTo>
                  <a:pt x="926" y="2134"/>
                  <a:pt x="859" y="2116"/>
                  <a:pt x="944" y="2116"/>
                </a:cubicBezTo>
                <a:cubicBezTo>
                  <a:pt x="973" y="2116"/>
                  <a:pt x="1002" y="2121"/>
                  <a:pt x="1032" y="2124"/>
                </a:cubicBezTo>
                <a:cubicBezTo>
                  <a:pt x="1042" y="2121"/>
                  <a:pt x="1055" y="2122"/>
                  <a:pt x="1064" y="2116"/>
                </a:cubicBezTo>
                <a:cubicBezTo>
                  <a:pt x="1079" y="2103"/>
                  <a:pt x="1069" y="2076"/>
                  <a:pt x="1080" y="2060"/>
                </a:cubicBezTo>
                <a:cubicBezTo>
                  <a:pt x="1085" y="2052"/>
                  <a:pt x="1096" y="2049"/>
                  <a:pt x="1104" y="2044"/>
                </a:cubicBezTo>
                <a:cubicBezTo>
                  <a:pt x="1089" y="2001"/>
                  <a:pt x="1082" y="2027"/>
                  <a:pt x="1056" y="1988"/>
                </a:cubicBezTo>
                <a:cubicBezTo>
                  <a:pt x="1072" y="1977"/>
                  <a:pt x="1088" y="1945"/>
                  <a:pt x="1104" y="1956"/>
                </a:cubicBezTo>
                <a:cubicBezTo>
                  <a:pt x="1167" y="1998"/>
                  <a:pt x="1132" y="1985"/>
                  <a:pt x="1208" y="1996"/>
                </a:cubicBezTo>
                <a:cubicBezTo>
                  <a:pt x="1216" y="2001"/>
                  <a:pt x="1223" y="2008"/>
                  <a:pt x="1232" y="2012"/>
                </a:cubicBezTo>
                <a:cubicBezTo>
                  <a:pt x="1247" y="2018"/>
                  <a:pt x="1280" y="2028"/>
                  <a:pt x="1280" y="2028"/>
                </a:cubicBezTo>
                <a:cubicBezTo>
                  <a:pt x="1327" y="1996"/>
                  <a:pt x="1335" y="1983"/>
                  <a:pt x="1424" y="2020"/>
                </a:cubicBezTo>
                <a:cubicBezTo>
                  <a:pt x="1439" y="2026"/>
                  <a:pt x="1424" y="2062"/>
                  <a:pt x="1440" y="2068"/>
                </a:cubicBezTo>
                <a:cubicBezTo>
                  <a:pt x="1456" y="2073"/>
                  <a:pt x="1488" y="2084"/>
                  <a:pt x="1488" y="2084"/>
                </a:cubicBezTo>
                <a:cubicBezTo>
                  <a:pt x="1490" y="2092"/>
                  <a:pt x="1487" y="2108"/>
                  <a:pt x="1496" y="2108"/>
                </a:cubicBezTo>
                <a:cubicBezTo>
                  <a:pt x="1505" y="2108"/>
                  <a:pt x="1512" y="2093"/>
                  <a:pt x="1512" y="2084"/>
                </a:cubicBezTo>
                <a:cubicBezTo>
                  <a:pt x="1512" y="2074"/>
                  <a:pt x="1500" y="2068"/>
                  <a:pt x="1496" y="2060"/>
                </a:cubicBezTo>
                <a:cubicBezTo>
                  <a:pt x="1492" y="2052"/>
                  <a:pt x="1490" y="2044"/>
                  <a:pt x="1488" y="2036"/>
                </a:cubicBezTo>
                <a:cubicBezTo>
                  <a:pt x="1490" y="2028"/>
                  <a:pt x="1490" y="2017"/>
                  <a:pt x="1496" y="2012"/>
                </a:cubicBezTo>
                <a:cubicBezTo>
                  <a:pt x="1506" y="2001"/>
                  <a:pt x="1594" y="1985"/>
                  <a:pt x="1616" y="1980"/>
                </a:cubicBezTo>
                <a:cubicBezTo>
                  <a:pt x="1638" y="1946"/>
                  <a:pt x="1639" y="1913"/>
                  <a:pt x="1680" y="1900"/>
                </a:cubicBezTo>
                <a:cubicBezTo>
                  <a:pt x="1723" y="1914"/>
                  <a:pt x="1692" y="1925"/>
                  <a:pt x="1736" y="1940"/>
                </a:cubicBezTo>
                <a:cubicBezTo>
                  <a:pt x="1760" y="2012"/>
                  <a:pt x="1761" y="2079"/>
                  <a:pt x="1736" y="2156"/>
                </a:cubicBezTo>
                <a:cubicBezTo>
                  <a:pt x="1760" y="2192"/>
                  <a:pt x="1770" y="2234"/>
                  <a:pt x="1784" y="2276"/>
                </a:cubicBezTo>
                <a:cubicBezTo>
                  <a:pt x="1789" y="2292"/>
                  <a:pt x="1794" y="2308"/>
                  <a:pt x="1800" y="2324"/>
                </a:cubicBezTo>
                <a:cubicBezTo>
                  <a:pt x="1802" y="2332"/>
                  <a:pt x="1808" y="2348"/>
                  <a:pt x="1808" y="2348"/>
                </a:cubicBezTo>
                <a:cubicBezTo>
                  <a:pt x="1786" y="2411"/>
                  <a:pt x="1789" y="2379"/>
                  <a:pt x="1800" y="2444"/>
                </a:cubicBezTo>
                <a:cubicBezTo>
                  <a:pt x="1789" y="2476"/>
                  <a:pt x="1775" y="2481"/>
                  <a:pt x="1744" y="2492"/>
                </a:cubicBezTo>
                <a:cubicBezTo>
                  <a:pt x="1700" y="2477"/>
                  <a:pt x="1608" y="2500"/>
                  <a:pt x="1608" y="2500"/>
                </a:cubicBezTo>
                <a:cubicBezTo>
                  <a:pt x="1624" y="2549"/>
                  <a:pt x="1691" y="2543"/>
                  <a:pt x="1736" y="2548"/>
                </a:cubicBezTo>
                <a:cubicBezTo>
                  <a:pt x="1744" y="2556"/>
                  <a:pt x="1749" y="2566"/>
                  <a:pt x="1760" y="2572"/>
                </a:cubicBezTo>
                <a:cubicBezTo>
                  <a:pt x="1802" y="2593"/>
                  <a:pt x="1812" y="2560"/>
                  <a:pt x="1784" y="2604"/>
                </a:cubicBezTo>
                <a:cubicBezTo>
                  <a:pt x="1825" y="2645"/>
                  <a:pt x="1818" y="2684"/>
                  <a:pt x="1800" y="2740"/>
                </a:cubicBezTo>
                <a:cubicBezTo>
                  <a:pt x="1802" y="2756"/>
                  <a:pt x="1796" y="2776"/>
                  <a:pt x="1808" y="2788"/>
                </a:cubicBezTo>
                <a:cubicBezTo>
                  <a:pt x="1827" y="2807"/>
                  <a:pt x="1866" y="2793"/>
                  <a:pt x="1888" y="2788"/>
                </a:cubicBezTo>
                <a:cubicBezTo>
                  <a:pt x="1902" y="2743"/>
                  <a:pt x="1877" y="2732"/>
                  <a:pt x="1864" y="2692"/>
                </a:cubicBezTo>
                <a:cubicBezTo>
                  <a:pt x="1873" y="2644"/>
                  <a:pt x="1863" y="2602"/>
                  <a:pt x="1848" y="2556"/>
                </a:cubicBezTo>
                <a:cubicBezTo>
                  <a:pt x="1865" y="2466"/>
                  <a:pt x="1911" y="2460"/>
                  <a:pt x="1944" y="2396"/>
                </a:cubicBezTo>
                <a:cubicBezTo>
                  <a:pt x="1954" y="2374"/>
                  <a:pt x="1947" y="2345"/>
                  <a:pt x="1960" y="2324"/>
                </a:cubicBezTo>
                <a:cubicBezTo>
                  <a:pt x="1964" y="2316"/>
                  <a:pt x="1976" y="2320"/>
                  <a:pt x="1984" y="2316"/>
                </a:cubicBezTo>
                <a:cubicBezTo>
                  <a:pt x="2017" y="2297"/>
                  <a:pt x="2055" y="2273"/>
                  <a:pt x="2088" y="2252"/>
                </a:cubicBezTo>
                <a:cubicBezTo>
                  <a:pt x="2108" y="2220"/>
                  <a:pt x="2148" y="2182"/>
                  <a:pt x="2160" y="2148"/>
                </a:cubicBezTo>
                <a:cubicBezTo>
                  <a:pt x="2173" y="2108"/>
                  <a:pt x="2162" y="2092"/>
                  <a:pt x="2200" y="2068"/>
                </a:cubicBezTo>
                <a:cubicBezTo>
                  <a:pt x="2210" y="2037"/>
                  <a:pt x="2229" y="2034"/>
                  <a:pt x="2240" y="2004"/>
                </a:cubicBezTo>
                <a:cubicBezTo>
                  <a:pt x="2251" y="1880"/>
                  <a:pt x="2262" y="1904"/>
                  <a:pt x="2136" y="1916"/>
                </a:cubicBezTo>
                <a:cubicBezTo>
                  <a:pt x="2078" y="1935"/>
                  <a:pt x="2102" y="1941"/>
                  <a:pt x="2064" y="1916"/>
                </a:cubicBezTo>
                <a:cubicBezTo>
                  <a:pt x="2066" y="1902"/>
                  <a:pt x="2065" y="1887"/>
                  <a:pt x="2072" y="1876"/>
                </a:cubicBezTo>
                <a:cubicBezTo>
                  <a:pt x="2076" y="1867"/>
                  <a:pt x="2089" y="1866"/>
                  <a:pt x="2096" y="1860"/>
                </a:cubicBezTo>
                <a:cubicBezTo>
                  <a:pt x="2102" y="1853"/>
                  <a:pt x="2104" y="1842"/>
                  <a:pt x="2112" y="1836"/>
                </a:cubicBezTo>
                <a:cubicBezTo>
                  <a:pt x="2170" y="1785"/>
                  <a:pt x="2183" y="1800"/>
                  <a:pt x="2240" y="1772"/>
                </a:cubicBezTo>
                <a:cubicBezTo>
                  <a:pt x="2302" y="1740"/>
                  <a:pt x="2227" y="1768"/>
                  <a:pt x="2288" y="1748"/>
                </a:cubicBezTo>
                <a:cubicBezTo>
                  <a:pt x="2316" y="1719"/>
                  <a:pt x="2380" y="1655"/>
                  <a:pt x="2416" y="1644"/>
                </a:cubicBezTo>
                <a:cubicBezTo>
                  <a:pt x="2449" y="1632"/>
                  <a:pt x="2432" y="1640"/>
                  <a:pt x="2464" y="1620"/>
                </a:cubicBezTo>
                <a:cubicBezTo>
                  <a:pt x="2466" y="1612"/>
                  <a:pt x="2467" y="1603"/>
                  <a:pt x="2472" y="1596"/>
                </a:cubicBezTo>
                <a:cubicBezTo>
                  <a:pt x="2478" y="1586"/>
                  <a:pt x="2490" y="1582"/>
                  <a:pt x="2496" y="1572"/>
                </a:cubicBezTo>
                <a:cubicBezTo>
                  <a:pt x="2502" y="1559"/>
                  <a:pt x="2499" y="1544"/>
                  <a:pt x="2504" y="1532"/>
                </a:cubicBezTo>
                <a:cubicBezTo>
                  <a:pt x="2507" y="1522"/>
                  <a:pt x="2514" y="1516"/>
                  <a:pt x="2520" y="1508"/>
                </a:cubicBezTo>
                <a:cubicBezTo>
                  <a:pt x="2514" y="1492"/>
                  <a:pt x="2520" y="1465"/>
                  <a:pt x="2504" y="1460"/>
                </a:cubicBezTo>
                <a:cubicBezTo>
                  <a:pt x="2488" y="1454"/>
                  <a:pt x="2472" y="1449"/>
                  <a:pt x="2456" y="1444"/>
                </a:cubicBezTo>
                <a:cubicBezTo>
                  <a:pt x="2448" y="1441"/>
                  <a:pt x="2432" y="1436"/>
                  <a:pt x="2432" y="1436"/>
                </a:cubicBezTo>
                <a:cubicBezTo>
                  <a:pt x="2422" y="1396"/>
                  <a:pt x="2409" y="1371"/>
                  <a:pt x="2456" y="1356"/>
                </a:cubicBezTo>
                <a:cubicBezTo>
                  <a:pt x="2491" y="1367"/>
                  <a:pt x="2524" y="1384"/>
                  <a:pt x="2560" y="1396"/>
                </a:cubicBezTo>
                <a:cubicBezTo>
                  <a:pt x="2614" y="1377"/>
                  <a:pt x="2546" y="1396"/>
                  <a:pt x="2624" y="1396"/>
                </a:cubicBezTo>
                <a:cubicBezTo>
                  <a:pt x="2652" y="1396"/>
                  <a:pt x="2683" y="1387"/>
                  <a:pt x="2712" y="1380"/>
                </a:cubicBezTo>
                <a:cubicBezTo>
                  <a:pt x="2750" y="1389"/>
                  <a:pt x="2783" y="1398"/>
                  <a:pt x="2816" y="1420"/>
                </a:cubicBezTo>
                <a:cubicBezTo>
                  <a:pt x="2826" y="1451"/>
                  <a:pt x="2836" y="1465"/>
                  <a:pt x="2864" y="1484"/>
                </a:cubicBezTo>
                <a:cubicBezTo>
                  <a:pt x="2882" y="1512"/>
                  <a:pt x="2883" y="1528"/>
                  <a:pt x="2912" y="1548"/>
                </a:cubicBezTo>
                <a:cubicBezTo>
                  <a:pt x="2936" y="1545"/>
                  <a:pt x="2960" y="1535"/>
                  <a:pt x="2984" y="1540"/>
                </a:cubicBezTo>
                <a:cubicBezTo>
                  <a:pt x="2992" y="1541"/>
                  <a:pt x="2992" y="1555"/>
                  <a:pt x="2992" y="1564"/>
                </a:cubicBezTo>
                <a:cubicBezTo>
                  <a:pt x="2990" y="1580"/>
                  <a:pt x="2981" y="1596"/>
                  <a:pt x="2976" y="1612"/>
                </a:cubicBezTo>
                <a:cubicBezTo>
                  <a:pt x="2973" y="1620"/>
                  <a:pt x="2968" y="1636"/>
                  <a:pt x="2968" y="1636"/>
                </a:cubicBezTo>
                <a:cubicBezTo>
                  <a:pt x="2975" y="1694"/>
                  <a:pt x="2989" y="1755"/>
                  <a:pt x="3008" y="1812"/>
                </a:cubicBezTo>
                <a:cubicBezTo>
                  <a:pt x="2997" y="1843"/>
                  <a:pt x="2987" y="1857"/>
                  <a:pt x="2960" y="1876"/>
                </a:cubicBezTo>
                <a:cubicBezTo>
                  <a:pt x="2946" y="1915"/>
                  <a:pt x="2904" y="1935"/>
                  <a:pt x="2880" y="1972"/>
                </a:cubicBezTo>
                <a:cubicBezTo>
                  <a:pt x="2888" y="2024"/>
                  <a:pt x="2896" y="2058"/>
                  <a:pt x="2928" y="2100"/>
                </a:cubicBezTo>
                <a:cubicBezTo>
                  <a:pt x="2962" y="2204"/>
                  <a:pt x="2897" y="2326"/>
                  <a:pt x="2960" y="2420"/>
                </a:cubicBezTo>
                <a:cubicBezTo>
                  <a:pt x="3027" y="2406"/>
                  <a:pt x="3004" y="2395"/>
                  <a:pt x="3016" y="2324"/>
                </a:cubicBezTo>
                <a:cubicBezTo>
                  <a:pt x="3020" y="2296"/>
                  <a:pt x="3040" y="2244"/>
                  <a:pt x="3040" y="2244"/>
                </a:cubicBezTo>
                <a:cubicBezTo>
                  <a:pt x="3045" y="2192"/>
                  <a:pt x="3039" y="2134"/>
                  <a:pt x="3096" y="2116"/>
                </a:cubicBezTo>
                <a:cubicBezTo>
                  <a:pt x="3104" y="2071"/>
                  <a:pt x="3104" y="2044"/>
                  <a:pt x="3152" y="2076"/>
                </a:cubicBezTo>
                <a:cubicBezTo>
                  <a:pt x="3171" y="2135"/>
                  <a:pt x="3178" y="2143"/>
                  <a:pt x="3240" y="2164"/>
                </a:cubicBezTo>
                <a:cubicBezTo>
                  <a:pt x="3278" y="2138"/>
                  <a:pt x="3322" y="2133"/>
                  <a:pt x="3360" y="2108"/>
                </a:cubicBezTo>
                <a:cubicBezTo>
                  <a:pt x="3368" y="2081"/>
                  <a:pt x="3364" y="2030"/>
                  <a:pt x="3336" y="2012"/>
                </a:cubicBezTo>
                <a:cubicBezTo>
                  <a:pt x="3319" y="2001"/>
                  <a:pt x="3298" y="2002"/>
                  <a:pt x="3280" y="1996"/>
                </a:cubicBezTo>
                <a:cubicBezTo>
                  <a:pt x="3269" y="1964"/>
                  <a:pt x="3259" y="1950"/>
                  <a:pt x="3232" y="1932"/>
                </a:cubicBezTo>
                <a:cubicBezTo>
                  <a:pt x="3212" y="1873"/>
                  <a:pt x="3211" y="1900"/>
                  <a:pt x="3224" y="1852"/>
                </a:cubicBezTo>
                <a:cubicBezTo>
                  <a:pt x="3215" y="1827"/>
                  <a:pt x="3219" y="1778"/>
                  <a:pt x="3232" y="1756"/>
                </a:cubicBezTo>
                <a:cubicBezTo>
                  <a:pt x="3236" y="1748"/>
                  <a:pt x="3248" y="1750"/>
                  <a:pt x="3256" y="1748"/>
                </a:cubicBezTo>
                <a:cubicBezTo>
                  <a:pt x="3292" y="1692"/>
                  <a:pt x="3269" y="1706"/>
                  <a:pt x="3312" y="1692"/>
                </a:cubicBezTo>
                <a:cubicBezTo>
                  <a:pt x="3317" y="1684"/>
                  <a:pt x="3323" y="1676"/>
                  <a:pt x="3328" y="1668"/>
                </a:cubicBezTo>
                <a:cubicBezTo>
                  <a:pt x="3331" y="1660"/>
                  <a:pt x="3329" y="1648"/>
                  <a:pt x="3336" y="1644"/>
                </a:cubicBezTo>
                <a:cubicBezTo>
                  <a:pt x="3349" y="1634"/>
                  <a:pt x="3384" y="1628"/>
                  <a:pt x="3384" y="1628"/>
                </a:cubicBezTo>
                <a:cubicBezTo>
                  <a:pt x="3411" y="1586"/>
                  <a:pt x="3403" y="1573"/>
                  <a:pt x="3456" y="1556"/>
                </a:cubicBezTo>
                <a:cubicBezTo>
                  <a:pt x="3488" y="1507"/>
                  <a:pt x="3496" y="1516"/>
                  <a:pt x="3560" y="1524"/>
                </a:cubicBezTo>
                <a:cubicBezTo>
                  <a:pt x="3578" y="1551"/>
                  <a:pt x="3603" y="1561"/>
                  <a:pt x="3624" y="1588"/>
                </a:cubicBezTo>
                <a:cubicBezTo>
                  <a:pt x="3656" y="1630"/>
                  <a:pt x="3661" y="1649"/>
                  <a:pt x="3672" y="1700"/>
                </a:cubicBezTo>
                <a:cubicBezTo>
                  <a:pt x="3662" y="1747"/>
                  <a:pt x="3642" y="1785"/>
                  <a:pt x="3624" y="1828"/>
                </a:cubicBezTo>
                <a:cubicBezTo>
                  <a:pt x="3617" y="1843"/>
                  <a:pt x="3608" y="1876"/>
                  <a:pt x="3608" y="1876"/>
                </a:cubicBezTo>
                <a:cubicBezTo>
                  <a:pt x="3598" y="1950"/>
                  <a:pt x="3606" y="1993"/>
                  <a:pt x="3640" y="2060"/>
                </a:cubicBezTo>
                <a:cubicBezTo>
                  <a:pt x="3643" y="2067"/>
                  <a:pt x="3642" y="2077"/>
                  <a:pt x="3648" y="2084"/>
                </a:cubicBezTo>
                <a:cubicBezTo>
                  <a:pt x="3661" y="2101"/>
                  <a:pt x="3696" y="2132"/>
                  <a:pt x="3696" y="2132"/>
                </a:cubicBezTo>
                <a:cubicBezTo>
                  <a:pt x="3699" y="2143"/>
                  <a:pt x="3721" y="2197"/>
                  <a:pt x="3728" y="2204"/>
                </a:cubicBezTo>
                <a:cubicBezTo>
                  <a:pt x="3733" y="2209"/>
                  <a:pt x="3744" y="2209"/>
                  <a:pt x="3752" y="2212"/>
                </a:cubicBezTo>
                <a:cubicBezTo>
                  <a:pt x="3782" y="2258"/>
                  <a:pt x="3791" y="2315"/>
                  <a:pt x="3840" y="2348"/>
                </a:cubicBezTo>
                <a:cubicBezTo>
                  <a:pt x="3853" y="2387"/>
                  <a:pt x="3872" y="2380"/>
                  <a:pt x="3904" y="2404"/>
                </a:cubicBezTo>
                <a:cubicBezTo>
                  <a:pt x="3916" y="2413"/>
                  <a:pt x="3925" y="2425"/>
                  <a:pt x="3936" y="2436"/>
                </a:cubicBezTo>
                <a:cubicBezTo>
                  <a:pt x="3965" y="2523"/>
                  <a:pt x="3918" y="2390"/>
                  <a:pt x="3960" y="2484"/>
                </a:cubicBezTo>
                <a:cubicBezTo>
                  <a:pt x="3989" y="2549"/>
                  <a:pt x="3994" y="2606"/>
                  <a:pt x="4048" y="2660"/>
                </a:cubicBezTo>
                <a:cubicBezTo>
                  <a:pt x="4108" y="2647"/>
                  <a:pt x="4170" y="2663"/>
                  <a:pt x="4232" y="2668"/>
                </a:cubicBezTo>
                <a:cubicBezTo>
                  <a:pt x="4318" y="2696"/>
                  <a:pt x="4263" y="2682"/>
                  <a:pt x="4400" y="2692"/>
                </a:cubicBezTo>
                <a:cubicBezTo>
                  <a:pt x="4436" y="2701"/>
                  <a:pt x="4472" y="2718"/>
                  <a:pt x="4504" y="2740"/>
                </a:cubicBezTo>
                <a:cubicBezTo>
                  <a:pt x="4560" y="2721"/>
                  <a:pt x="4492" y="2740"/>
                  <a:pt x="4600" y="2740"/>
                </a:cubicBezTo>
                <a:cubicBezTo>
                  <a:pt x="4632" y="2740"/>
                  <a:pt x="4664" y="2734"/>
                  <a:pt x="4696" y="2732"/>
                </a:cubicBezTo>
                <a:cubicBezTo>
                  <a:pt x="4701" y="2724"/>
                  <a:pt x="4710" y="2717"/>
                  <a:pt x="4712" y="2708"/>
                </a:cubicBezTo>
                <a:cubicBezTo>
                  <a:pt x="4718" y="2671"/>
                  <a:pt x="4659" y="2671"/>
                  <a:pt x="4640" y="2668"/>
                </a:cubicBezTo>
                <a:cubicBezTo>
                  <a:pt x="4612" y="2627"/>
                  <a:pt x="4626" y="2661"/>
                  <a:pt x="4632" y="2620"/>
                </a:cubicBezTo>
                <a:cubicBezTo>
                  <a:pt x="4644" y="2523"/>
                  <a:pt x="4622" y="2484"/>
                  <a:pt x="4720" y="2460"/>
                </a:cubicBezTo>
                <a:cubicBezTo>
                  <a:pt x="4749" y="2469"/>
                  <a:pt x="4773" y="2474"/>
                  <a:pt x="4800" y="2492"/>
                </a:cubicBezTo>
                <a:cubicBezTo>
                  <a:pt x="4813" y="2489"/>
                  <a:pt x="4830" y="2493"/>
                  <a:pt x="4840" y="2484"/>
                </a:cubicBezTo>
                <a:cubicBezTo>
                  <a:pt x="4855" y="2468"/>
                  <a:pt x="4808" y="2444"/>
                  <a:pt x="4808" y="2444"/>
                </a:cubicBezTo>
                <a:cubicBezTo>
                  <a:pt x="4788" y="2385"/>
                  <a:pt x="4854" y="2286"/>
                  <a:pt x="4776" y="2260"/>
                </a:cubicBezTo>
                <a:cubicBezTo>
                  <a:pt x="4727" y="2276"/>
                  <a:pt x="4744" y="2287"/>
                  <a:pt x="4688" y="2276"/>
                </a:cubicBezTo>
                <a:cubicBezTo>
                  <a:pt x="4593" y="2291"/>
                  <a:pt x="4601" y="2291"/>
                  <a:pt x="4472" y="2284"/>
                </a:cubicBezTo>
                <a:cubicBezTo>
                  <a:pt x="4461" y="2232"/>
                  <a:pt x="4449" y="2210"/>
                  <a:pt x="4480" y="2164"/>
                </a:cubicBezTo>
                <a:cubicBezTo>
                  <a:pt x="4472" y="2158"/>
                  <a:pt x="4461" y="2156"/>
                  <a:pt x="4456" y="2148"/>
                </a:cubicBezTo>
                <a:cubicBezTo>
                  <a:pt x="4447" y="2133"/>
                  <a:pt x="4456" y="2104"/>
                  <a:pt x="4440" y="2100"/>
                </a:cubicBezTo>
                <a:cubicBezTo>
                  <a:pt x="4429" y="2097"/>
                  <a:pt x="4418" y="2094"/>
                  <a:pt x="4408" y="2092"/>
                </a:cubicBezTo>
                <a:cubicBezTo>
                  <a:pt x="4347" y="2132"/>
                  <a:pt x="4357" y="2164"/>
                  <a:pt x="4280" y="2180"/>
                </a:cubicBezTo>
                <a:cubicBezTo>
                  <a:pt x="4262" y="2191"/>
                  <a:pt x="4244" y="2201"/>
                  <a:pt x="4232" y="2220"/>
                </a:cubicBezTo>
                <a:cubicBezTo>
                  <a:pt x="4227" y="2227"/>
                  <a:pt x="4231" y="2239"/>
                  <a:pt x="4224" y="2244"/>
                </a:cubicBezTo>
                <a:cubicBezTo>
                  <a:pt x="4205" y="2256"/>
                  <a:pt x="4180" y="2253"/>
                  <a:pt x="4160" y="2260"/>
                </a:cubicBezTo>
                <a:cubicBezTo>
                  <a:pt x="4138" y="2257"/>
                  <a:pt x="4115" y="2260"/>
                  <a:pt x="4096" y="2252"/>
                </a:cubicBezTo>
                <a:cubicBezTo>
                  <a:pt x="4079" y="2244"/>
                  <a:pt x="4087" y="2213"/>
                  <a:pt x="4072" y="2204"/>
                </a:cubicBezTo>
                <a:cubicBezTo>
                  <a:pt x="4057" y="2195"/>
                  <a:pt x="4040" y="2193"/>
                  <a:pt x="4024" y="2188"/>
                </a:cubicBezTo>
                <a:cubicBezTo>
                  <a:pt x="4016" y="2185"/>
                  <a:pt x="4000" y="2180"/>
                  <a:pt x="4000" y="2180"/>
                </a:cubicBezTo>
                <a:cubicBezTo>
                  <a:pt x="3978" y="2148"/>
                  <a:pt x="3979" y="2153"/>
                  <a:pt x="3968" y="2108"/>
                </a:cubicBezTo>
                <a:cubicBezTo>
                  <a:pt x="3965" y="2097"/>
                  <a:pt x="3968" y="2083"/>
                  <a:pt x="3960" y="2076"/>
                </a:cubicBezTo>
                <a:cubicBezTo>
                  <a:pt x="3947" y="2065"/>
                  <a:pt x="3912" y="2060"/>
                  <a:pt x="3912" y="2060"/>
                </a:cubicBezTo>
                <a:cubicBezTo>
                  <a:pt x="3904" y="2052"/>
                  <a:pt x="3894" y="2044"/>
                  <a:pt x="3888" y="2036"/>
                </a:cubicBezTo>
                <a:cubicBezTo>
                  <a:pt x="3876" y="2020"/>
                  <a:pt x="3856" y="1988"/>
                  <a:pt x="3856" y="1988"/>
                </a:cubicBezTo>
                <a:cubicBezTo>
                  <a:pt x="3833" y="1898"/>
                  <a:pt x="3866" y="2042"/>
                  <a:pt x="3856" y="1852"/>
                </a:cubicBezTo>
                <a:cubicBezTo>
                  <a:pt x="3853" y="1806"/>
                  <a:pt x="3815" y="1776"/>
                  <a:pt x="3808" y="1732"/>
                </a:cubicBezTo>
                <a:cubicBezTo>
                  <a:pt x="3806" y="1720"/>
                  <a:pt x="3794" y="1645"/>
                  <a:pt x="3792" y="1644"/>
                </a:cubicBezTo>
                <a:cubicBezTo>
                  <a:pt x="3786" y="1639"/>
                  <a:pt x="3677" y="1628"/>
                  <a:pt x="3672" y="1628"/>
                </a:cubicBezTo>
                <a:cubicBezTo>
                  <a:pt x="3662" y="1589"/>
                  <a:pt x="3670" y="1576"/>
                  <a:pt x="3632" y="1564"/>
                </a:cubicBezTo>
                <a:cubicBezTo>
                  <a:pt x="3583" y="1491"/>
                  <a:pt x="3613" y="1419"/>
                  <a:pt x="3656" y="1356"/>
                </a:cubicBezTo>
                <a:cubicBezTo>
                  <a:pt x="3643" y="1239"/>
                  <a:pt x="3664" y="1258"/>
                  <a:pt x="3528" y="1268"/>
                </a:cubicBezTo>
                <a:cubicBezTo>
                  <a:pt x="3454" y="1316"/>
                  <a:pt x="3469" y="1295"/>
                  <a:pt x="3376" y="1284"/>
                </a:cubicBezTo>
                <a:cubicBezTo>
                  <a:pt x="3331" y="1269"/>
                  <a:pt x="3285" y="1255"/>
                  <a:pt x="3240" y="1244"/>
                </a:cubicBezTo>
                <a:cubicBezTo>
                  <a:pt x="3232" y="1238"/>
                  <a:pt x="3224" y="1231"/>
                  <a:pt x="3216" y="1228"/>
                </a:cubicBezTo>
                <a:cubicBezTo>
                  <a:pt x="3200" y="1221"/>
                  <a:pt x="3168" y="1212"/>
                  <a:pt x="3168" y="1212"/>
                </a:cubicBezTo>
                <a:cubicBezTo>
                  <a:pt x="3107" y="1232"/>
                  <a:pt x="3099" y="1249"/>
                  <a:pt x="3048" y="1284"/>
                </a:cubicBezTo>
                <a:cubicBezTo>
                  <a:pt x="3032" y="1281"/>
                  <a:pt x="3014" y="1284"/>
                  <a:pt x="3000" y="1276"/>
                </a:cubicBezTo>
                <a:cubicBezTo>
                  <a:pt x="2992" y="1271"/>
                  <a:pt x="2997" y="1258"/>
                  <a:pt x="2992" y="1252"/>
                </a:cubicBezTo>
                <a:cubicBezTo>
                  <a:pt x="2985" y="1244"/>
                  <a:pt x="2976" y="1241"/>
                  <a:pt x="2968" y="1236"/>
                </a:cubicBezTo>
                <a:cubicBezTo>
                  <a:pt x="2952" y="1190"/>
                  <a:pt x="2979" y="1146"/>
                  <a:pt x="3024" y="1132"/>
                </a:cubicBezTo>
                <a:cubicBezTo>
                  <a:pt x="3049" y="1093"/>
                  <a:pt x="3029" y="1077"/>
                  <a:pt x="3072" y="1092"/>
                </a:cubicBezTo>
                <a:cubicBezTo>
                  <a:pt x="3108" y="1085"/>
                  <a:pt x="3140" y="1076"/>
                  <a:pt x="3176" y="1068"/>
                </a:cubicBezTo>
                <a:cubicBezTo>
                  <a:pt x="3163" y="1031"/>
                  <a:pt x="3158" y="1037"/>
                  <a:pt x="3200" y="996"/>
                </a:cubicBezTo>
                <a:cubicBezTo>
                  <a:pt x="3264" y="931"/>
                  <a:pt x="3252" y="941"/>
                  <a:pt x="3352" y="932"/>
                </a:cubicBezTo>
                <a:cubicBezTo>
                  <a:pt x="3411" y="892"/>
                  <a:pt x="3441" y="905"/>
                  <a:pt x="3528" y="900"/>
                </a:cubicBezTo>
                <a:cubicBezTo>
                  <a:pt x="3536" y="858"/>
                  <a:pt x="3527" y="841"/>
                  <a:pt x="3568" y="828"/>
                </a:cubicBezTo>
                <a:cubicBezTo>
                  <a:pt x="3607" y="837"/>
                  <a:pt x="3639" y="846"/>
                  <a:pt x="3680" y="852"/>
                </a:cubicBezTo>
                <a:cubicBezTo>
                  <a:pt x="3688" y="857"/>
                  <a:pt x="3694" y="870"/>
                  <a:pt x="3704" y="868"/>
                </a:cubicBezTo>
                <a:cubicBezTo>
                  <a:pt x="3712" y="865"/>
                  <a:pt x="3717" y="849"/>
                  <a:pt x="3712" y="844"/>
                </a:cubicBezTo>
                <a:cubicBezTo>
                  <a:pt x="3700" y="832"/>
                  <a:pt x="3664" y="828"/>
                  <a:pt x="3664" y="828"/>
                </a:cubicBezTo>
                <a:cubicBezTo>
                  <a:pt x="3624" y="788"/>
                  <a:pt x="3622" y="756"/>
                  <a:pt x="3672" y="724"/>
                </a:cubicBezTo>
                <a:cubicBezTo>
                  <a:pt x="3690" y="696"/>
                  <a:pt x="3712" y="683"/>
                  <a:pt x="3736" y="660"/>
                </a:cubicBezTo>
                <a:cubicBezTo>
                  <a:pt x="3733" y="644"/>
                  <a:pt x="3736" y="626"/>
                  <a:pt x="3728" y="612"/>
                </a:cubicBezTo>
                <a:cubicBezTo>
                  <a:pt x="3723" y="604"/>
                  <a:pt x="3708" y="611"/>
                  <a:pt x="3704" y="604"/>
                </a:cubicBezTo>
                <a:cubicBezTo>
                  <a:pt x="3685" y="576"/>
                  <a:pt x="3709" y="559"/>
                  <a:pt x="3680" y="540"/>
                </a:cubicBezTo>
                <a:cubicBezTo>
                  <a:pt x="3656" y="524"/>
                  <a:pt x="3626" y="524"/>
                  <a:pt x="3600" y="516"/>
                </a:cubicBezTo>
                <a:cubicBezTo>
                  <a:pt x="3592" y="513"/>
                  <a:pt x="3576" y="508"/>
                  <a:pt x="3576" y="508"/>
                </a:cubicBezTo>
                <a:cubicBezTo>
                  <a:pt x="3550" y="469"/>
                  <a:pt x="3568" y="447"/>
                  <a:pt x="3528" y="420"/>
                </a:cubicBezTo>
                <a:cubicBezTo>
                  <a:pt x="3522" y="412"/>
                  <a:pt x="3515" y="404"/>
                  <a:pt x="3512" y="396"/>
                </a:cubicBezTo>
                <a:cubicBezTo>
                  <a:pt x="3507" y="385"/>
                  <a:pt x="3512" y="371"/>
                  <a:pt x="3504" y="364"/>
                </a:cubicBezTo>
                <a:cubicBezTo>
                  <a:pt x="3491" y="353"/>
                  <a:pt x="3470" y="357"/>
                  <a:pt x="3456" y="348"/>
                </a:cubicBezTo>
                <a:cubicBezTo>
                  <a:pt x="3400" y="311"/>
                  <a:pt x="3426" y="322"/>
                  <a:pt x="3384" y="308"/>
                </a:cubicBezTo>
                <a:cubicBezTo>
                  <a:pt x="3365" y="234"/>
                  <a:pt x="3287" y="242"/>
                  <a:pt x="3224" y="236"/>
                </a:cubicBezTo>
                <a:cubicBezTo>
                  <a:pt x="3190" y="213"/>
                  <a:pt x="3187" y="179"/>
                  <a:pt x="3152" y="156"/>
                </a:cubicBezTo>
                <a:cubicBezTo>
                  <a:pt x="3144" y="125"/>
                  <a:pt x="3129" y="105"/>
                  <a:pt x="3120" y="76"/>
                </a:cubicBezTo>
                <a:cubicBezTo>
                  <a:pt x="3074" y="78"/>
                  <a:pt x="3029" y="84"/>
                  <a:pt x="2984" y="84"/>
                </a:cubicBezTo>
                <a:cubicBezTo>
                  <a:pt x="2956" y="84"/>
                  <a:pt x="2918" y="37"/>
                  <a:pt x="2880" y="28"/>
                </a:cubicBezTo>
                <a:cubicBezTo>
                  <a:pt x="2874" y="24"/>
                  <a:pt x="2843" y="0"/>
                  <a:pt x="2832" y="4"/>
                </a:cubicBezTo>
                <a:cubicBezTo>
                  <a:pt x="2813" y="10"/>
                  <a:pt x="2802" y="31"/>
                  <a:pt x="2784" y="36"/>
                </a:cubicBezTo>
                <a:cubicBezTo>
                  <a:pt x="2712" y="53"/>
                  <a:pt x="2678" y="61"/>
                  <a:pt x="2600" y="68"/>
                </a:cubicBezTo>
                <a:cubicBezTo>
                  <a:pt x="2559" y="95"/>
                  <a:pt x="2570" y="124"/>
                  <a:pt x="2544" y="164"/>
                </a:cubicBezTo>
                <a:cubicBezTo>
                  <a:pt x="2579" y="187"/>
                  <a:pt x="2592" y="193"/>
                  <a:pt x="2552" y="220"/>
                </a:cubicBezTo>
                <a:cubicBezTo>
                  <a:pt x="2492" y="205"/>
                  <a:pt x="2349" y="213"/>
                  <a:pt x="2320" y="212"/>
                </a:cubicBezTo>
                <a:cubicBezTo>
                  <a:pt x="2265" y="193"/>
                  <a:pt x="2290" y="184"/>
                  <a:pt x="2224" y="196"/>
                </a:cubicBezTo>
                <a:cubicBezTo>
                  <a:pt x="2179" y="262"/>
                  <a:pt x="2213" y="236"/>
                  <a:pt x="2144" y="252"/>
                </a:cubicBezTo>
                <a:cubicBezTo>
                  <a:pt x="2135" y="253"/>
                  <a:pt x="2128" y="257"/>
                  <a:pt x="2120" y="260"/>
                </a:cubicBezTo>
                <a:cubicBezTo>
                  <a:pt x="2131" y="306"/>
                  <a:pt x="2113" y="303"/>
                  <a:pt x="2136" y="348"/>
                </a:cubicBezTo>
                <a:cubicBezTo>
                  <a:pt x="2128" y="355"/>
                  <a:pt x="2098" y="382"/>
                  <a:pt x="2096" y="396"/>
                </a:cubicBezTo>
                <a:cubicBezTo>
                  <a:pt x="2094" y="404"/>
                  <a:pt x="2097" y="415"/>
                  <a:pt x="2104" y="420"/>
                </a:cubicBezTo>
                <a:cubicBezTo>
                  <a:pt x="2117" y="429"/>
                  <a:pt x="2152" y="436"/>
                  <a:pt x="2152" y="436"/>
                </a:cubicBezTo>
                <a:cubicBezTo>
                  <a:pt x="2168" y="485"/>
                  <a:pt x="2137" y="501"/>
                  <a:pt x="2112" y="540"/>
                </a:cubicBezTo>
                <a:cubicBezTo>
                  <a:pt x="2114" y="548"/>
                  <a:pt x="2120" y="555"/>
                  <a:pt x="2120" y="564"/>
                </a:cubicBezTo>
                <a:cubicBezTo>
                  <a:pt x="2120" y="626"/>
                  <a:pt x="2070" y="574"/>
                  <a:pt x="2040" y="564"/>
                </a:cubicBezTo>
                <a:cubicBezTo>
                  <a:pt x="2018" y="532"/>
                  <a:pt x="2005" y="525"/>
                  <a:pt x="1968" y="516"/>
                </a:cubicBezTo>
                <a:cubicBezTo>
                  <a:pt x="1933" y="522"/>
                  <a:pt x="1898" y="528"/>
                  <a:pt x="1920" y="572"/>
                </a:cubicBezTo>
                <a:cubicBezTo>
                  <a:pt x="1939" y="610"/>
                  <a:pt x="1928" y="586"/>
                  <a:pt x="1960" y="604"/>
                </a:cubicBezTo>
                <a:cubicBezTo>
                  <a:pt x="1976" y="613"/>
                  <a:pt x="2008" y="636"/>
                  <a:pt x="2008" y="636"/>
                </a:cubicBezTo>
                <a:cubicBezTo>
                  <a:pt x="2045" y="692"/>
                  <a:pt x="1992" y="646"/>
                  <a:pt x="1976" y="636"/>
                </a:cubicBezTo>
                <a:cubicBezTo>
                  <a:pt x="1949" y="644"/>
                  <a:pt x="1948" y="639"/>
                  <a:pt x="1936" y="668"/>
                </a:cubicBezTo>
                <a:cubicBezTo>
                  <a:pt x="1929" y="683"/>
                  <a:pt x="1920" y="716"/>
                  <a:pt x="1920" y="716"/>
                </a:cubicBezTo>
                <a:cubicBezTo>
                  <a:pt x="1893" y="713"/>
                  <a:pt x="1866" y="714"/>
                  <a:pt x="1840" y="708"/>
                </a:cubicBezTo>
                <a:cubicBezTo>
                  <a:pt x="1830" y="705"/>
                  <a:pt x="1824" y="695"/>
                  <a:pt x="1816" y="692"/>
                </a:cubicBezTo>
                <a:cubicBezTo>
                  <a:pt x="1783" y="677"/>
                  <a:pt x="1746" y="668"/>
                  <a:pt x="1712" y="660"/>
                </a:cubicBezTo>
                <a:cubicBezTo>
                  <a:pt x="1677" y="662"/>
                  <a:pt x="1642" y="663"/>
                  <a:pt x="1608" y="668"/>
                </a:cubicBezTo>
                <a:cubicBezTo>
                  <a:pt x="1579" y="671"/>
                  <a:pt x="1556" y="692"/>
                  <a:pt x="1528" y="700"/>
                </a:cubicBezTo>
                <a:cubicBezTo>
                  <a:pt x="1433" y="681"/>
                  <a:pt x="1531" y="705"/>
                  <a:pt x="1464" y="676"/>
                </a:cubicBezTo>
                <a:cubicBezTo>
                  <a:pt x="1448" y="669"/>
                  <a:pt x="1416" y="660"/>
                  <a:pt x="1416" y="660"/>
                </a:cubicBezTo>
                <a:cubicBezTo>
                  <a:pt x="1428" y="720"/>
                  <a:pt x="1427" y="787"/>
                  <a:pt x="1464" y="836"/>
                </a:cubicBezTo>
                <a:cubicBezTo>
                  <a:pt x="1496" y="934"/>
                  <a:pt x="1437" y="911"/>
                  <a:pt x="1584" y="900"/>
                </a:cubicBezTo>
                <a:cubicBezTo>
                  <a:pt x="1629" y="884"/>
                  <a:pt x="1637" y="917"/>
                  <a:pt x="1680" y="932"/>
                </a:cubicBezTo>
                <a:cubicBezTo>
                  <a:pt x="1685" y="940"/>
                  <a:pt x="1692" y="947"/>
                  <a:pt x="1696" y="956"/>
                </a:cubicBezTo>
                <a:cubicBezTo>
                  <a:pt x="1702" y="971"/>
                  <a:pt x="1712" y="1004"/>
                  <a:pt x="1712" y="1004"/>
                </a:cubicBezTo>
                <a:cubicBezTo>
                  <a:pt x="1692" y="1042"/>
                  <a:pt x="1681" y="1078"/>
                  <a:pt x="1640" y="1092"/>
                </a:cubicBezTo>
                <a:cubicBezTo>
                  <a:pt x="1634" y="1100"/>
                  <a:pt x="1624" y="1116"/>
                  <a:pt x="1624" y="1116"/>
                </a:cubicBezTo>
              </a:path>
            </a:pathLst>
          </a:custGeom>
          <a:noFill/>
          <a:ln w="38100" cap="flat" cmpd="sng">
            <a:solidFill>
              <a:srgbClr val="17B812"/>
            </a:solidFill>
            <a:prstDash val="solid"/>
            <a:round/>
            <a:headEnd/>
            <a:tailEnd/>
          </a:ln>
          <a:effectLst>
            <a:outerShdw blurRad="63500"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502" name="Rectangle 30"/>
          <p:cNvSpPr>
            <a:spLocks noChangeArrowheads="1"/>
          </p:cNvSpPr>
          <p:nvPr/>
        </p:nvSpPr>
        <p:spPr bwMode="auto">
          <a:xfrm>
            <a:off x="3368675" y="2728913"/>
            <a:ext cx="214313" cy="403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503" name="Text Box 31"/>
          <p:cNvSpPr txBox="1">
            <a:spLocks noChangeArrowheads="1"/>
          </p:cNvSpPr>
          <p:nvPr/>
        </p:nvSpPr>
        <p:spPr bwMode="auto">
          <a:xfrm>
            <a:off x="1752600" y="485775"/>
            <a:ext cx="7035800" cy="579438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COMPAREZ LA GEOGRAPHIE…</a:t>
            </a:r>
          </a:p>
        </p:txBody>
      </p:sp>
      <p:sp>
        <p:nvSpPr>
          <p:cNvPr id="745504" name="Text Box 32"/>
          <p:cNvSpPr txBox="1">
            <a:spLocks noChangeArrowheads="1"/>
          </p:cNvSpPr>
          <p:nvPr/>
        </p:nvSpPr>
        <p:spPr bwMode="auto">
          <a:xfrm>
            <a:off x="1352550" y="5826125"/>
            <a:ext cx="6699250" cy="579438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MOHAMMED CONTRE ISAAC!</a:t>
            </a:r>
          </a:p>
        </p:txBody>
      </p:sp>
      <p:sp>
        <p:nvSpPr>
          <p:cNvPr id="745505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745506" name="Text Box 3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4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501" grpId="0" animBg="1"/>
      <p:bldP spid="74550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2"/>
          <p:cNvSpPr>
            <a:spLocks noChangeArrowheads="1"/>
          </p:cNvSpPr>
          <p:nvPr/>
        </p:nvSpPr>
        <p:spPr bwMode="auto">
          <a:xfrm>
            <a:off x="7485785" y="6593053"/>
            <a:ext cx="812800" cy="244475"/>
          </a:xfrm>
          <a:prstGeom prst="rect">
            <a:avLst/>
          </a:prstGeom>
          <a:solidFill>
            <a:srgbClr val="8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9.65.03b.</a:t>
            </a:r>
          </a:p>
        </p:txBody>
      </p:sp>
      <p:sp>
        <p:nvSpPr>
          <p:cNvPr id="747522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200" b="1">
              <a:solidFill>
                <a:srgbClr val="FFFFFF"/>
              </a:solidFill>
              <a:effectLst/>
              <a:ea typeface="Gulim" charset="0"/>
              <a:cs typeface="Gulim" charset="0"/>
            </a:endParaRPr>
          </a:p>
        </p:txBody>
      </p:sp>
      <p:sp>
        <p:nvSpPr>
          <p:cNvPr id="747536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Gulim" charset="0"/>
              <a:cs typeface="Gulim" charset="0"/>
            </a:endParaRPr>
          </a:p>
        </p:txBody>
      </p:sp>
      <p:grpSp>
        <p:nvGrpSpPr>
          <p:cNvPr id="80899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7538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rgbClr val="FFD34A"/>
                  </a:solidFill>
                  <a:effectLst/>
                  <a:latin typeface="Times" charset="0"/>
                  <a:ea typeface="Gulim" charset="0"/>
                  <a:cs typeface="Gulim" charset="0"/>
                </a:rPr>
                <a:t>7</a:t>
              </a:r>
            </a:p>
          </p:txBody>
        </p:sp>
        <p:sp>
          <p:nvSpPr>
            <p:cNvPr id="747539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ＭＳ Ｐゴシック" charset="0"/>
              </a:endParaRPr>
            </a:p>
          </p:txBody>
        </p:sp>
      </p:grpSp>
      <p:sp>
        <p:nvSpPr>
          <p:cNvPr id="747540" name="Text Box 20"/>
          <p:cNvSpPr txBox="1">
            <a:spLocks noChangeArrowheads="1"/>
          </p:cNvSpPr>
          <p:nvPr/>
        </p:nvSpPr>
        <p:spPr bwMode="auto">
          <a:xfrm>
            <a:off x="8590615" y="6403946"/>
            <a:ext cx="3273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dirty="0">
                <a:solidFill>
                  <a:srgbClr val="FFFFFF"/>
                </a:solidFill>
                <a:effectLst/>
                <a:latin typeface="Arial" charset="0"/>
                <a:ea typeface="Gulim" charset="0"/>
                <a:cs typeface="Gulim" charset="0"/>
              </a:rPr>
              <a:t>4</a:t>
            </a:r>
          </a:p>
        </p:txBody>
      </p:sp>
      <p:sp>
        <p:nvSpPr>
          <p:cNvPr id="747549" name="Text Box 29"/>
          <p:cNvSpPr txBox="1">
            <a:spLocks noChangeArrowheads="1"/>
          </p:cNvSpPr>
          <p:nvPr/>
        </p:nvSpPr>
        <p:spPr bwMode="auto">
          <a:xfrm>
            <a:off x="2108200" y="465138"/>
            <a:ext cx="6405563" cy="519112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COMPAREZ LA GEOGRAPHIE…</a:t>
            </a:r>
          </a:p>
        </p:txBody>
      </p:sp>
      <p:sp>
        <p:nvSpPr>
          <p:cNvPr id="747550" name="Rectangle 30"/>
          <p:cNvSpPr>
            <a:spLocks noChangeArrowheads="1"/>
          </p:cNvSpPr>
          <p:nvPr/>
        </p:nvSpPr>
        <p:spPr bwMode="auto">
          <a:xfrm>
            <a:off x="8104856" y="659146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36</a:t>
            </a:r>
          </a:p>
        </p:txBody>
      </p:sp>
      <p:sp>
        <p:nvSpPr>
          <p:cNvPr id="747551" name="Text Box 31"/>
          <p:cNvSpPr txBox="1">
            <a:spLocks noChangeArrowheads="1"/>
          </p:cNvSpPr>
          <p:nvPr/>
        </p:nvSpPr>
        <p:spPr bwMode="auto">
          <a:xfrm>
            <a:off x="6859507" y="6240870"/>
            <a:ext cx="190358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 dirty="0">
                <a:solidFill>
                  <a:srgbClr val="FFFFFF"/>
                </a:solidFill>
                <a:effectLst/>
                <a:latin typeface="Arial" charset="0"/>
                <a:ea typeface="Gulim" charset="0"/>
                <a:cs typeface="Gulim" charset="0"/>
              </a:rPr>
              <a:t>Handbook, pages 19-24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351926" y="1506731"/>
            <a:ext cx="2959100" cy="3589337"/>
            <a:chOff x="2651125" y="2652713"/>
            <a:chExt cx="2959100" cy="3589337"/>
          </a:xfrm>
        </p:grpSpPr>
        <p:pic>
          <p:nvPicPr>
            <p:cNvPr id="747543" name="Picture 2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86" t="31607" r="44489" b="31592"/>
            <a:stretch/>
          </p:blipFill>
          <p:spPr bwMode="auto">
            <a:xfrm>
              <a:off x="2651125" y="2652713"/>
              <a:ext cx="2959100" cy="358933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2703513" y="2700338"/>
              <a:ext cx="2687637" cy="3683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ko-KR" sz="2400" dirty="0">
                  <a:solidFill>
                    <a:srgbClr val="33CC33"/>
                  </a:solidFill>
                  <a:effectLst/>
                  <a:latin typeface="Arial Black" charset="0"/>
                  <a:ea typeface="Gulim" charset="0"/>
                  <a:cs typeface="Gulim" charset="0"/>
                </a:rPr>
                <a:t>ISRAEL and…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773206" y="3193113"/>
              <a:ext cx="1451454" cy="523220"/>
            </a:xfrm>
            <a:prstGeom prst="rect">
              <a:avLst/>
            </a:prstGeom>
            <a:solidFill>
              <a:srgbClr val="790015"/>
            </a:solidFill>
          </p:spPr>
          <p:txBody>
            <a:bodyPr wrap="squar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FFFFFF"/>
                  </a:solidFill>
                  <a:effectLst/>
                  <a:latin typeface="Arial"/>
                  <a:ea typeface="ＭＳ Ｐゴシック"/>
                  <a:cs typeface="Arial"/>
                </a:rPr>
                <a:t>France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10338" y="1093336"/>
            <a:ext cx="2603500" cy="2819401"/>
            <a:chOff x="2238375" y="1060450"/>
            <a:chExt cx="2603500" cy="2819401"/>
          </a:xfrm>
        </p:grpSpPr>
        <p:pic>
          <p:nvPicPr>
            <p:cNvPr id="747542" name="Picture 2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23" t="31543" r="44395" b="36074"/>
            <a:stretch/>
          </p:blipFill>
          <p:spPr bwMode="auto">
            <a:xfrm>
              <a:off x="2238375" y="1066801"/>
              <a:ext cx="2603500" cy="281305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7552" name="Rectangle 32"/>
            <p:cNvSpPr>
              <a:spLocks noChangeArrowheads="1"/>
            </p:cNvSpPr>
            <p:nvPr/>
          </p:nvSpPr>
          <p:spPr bwMode="auto">
            <a:xfrm>
              <a:off x="2276475" y="1060450"/>
              <a:ext cx="2503488" cy="3683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ko-KR" sz="2000" dirty="0">
                  <a:solidFill>
                    <a:srgbClr val="33CC33"/>
                  </a:solidFill>
                  <a:effectLst/>
                  <a:latin typeface="Arial Black" charset="0"/>
                  <a:ea typeface="Gulim" charset="0"/>
                  <a:cs typeface="Gulim" charset="0"/>
                </a:rPr>
                <a:t>ISRAEL and…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911509" y="1470228"/>
              <a:ext cx="1930366" cy="523220"/>
            </a:xfrm>
            <a:prstGeom prst="rect">
              <a:avLst/>
            </a:prstGeom>
            <a:solidFill>
              <a:srgbClr val="790015"/>
            </a:solidFill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FFFFFF"/>
                  </a:solidFill>
                  <a:effectLst/>
                  <a:latin typeface="Arial"/>
                  <a:ea typeface="ＭＳ Ｐゴシック"/>
                  <a:cs typeface="Arial"/>
                </a:rPr>
                <a:t>Australia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8928" y="2312606"/>
            <a:ext cx="2996700" cy="3916561"/>
            <a:chOff x="1033463" y="1804988"/>
            <a:chExt cx="2996700" cy="3916561"/>
          </a:xfrm>
        </p:grpSpPr>
        <p:pic>
          <p:nvPicPr>
            <p:cNvPr id="747547" name="Picture 2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86" t="31592" r="44662" b="28254"/>
            <a:stretch/>
          </p:blipFill>
          <p:spPr bwMode="auto">
            <a:xfrm>
              <a:off x="1033463" y="1804988"/>
              <a:ext cx="2933700" cy="391656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7553" name="Rectangle 33"/>
            <p:cNvSpPr>
              <a:spLocks noChangeArrowheads="1"/>
            </p:cNvSpPr>
            <p:nvPr/>
          </p:nvSpPr>
          <p:spPr bwMode="auto">
            <a:xfrm>
              <a:off x="1114425" y="1817688"/>
              <a:ext cx="2535238" cy="3683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ko-KR" sz="2400" dirty="0">
                  <a:solidFill>
                    <a:srgbClr val="33CC33"/>
                  </a:solidFill>
                  <a:effectLst/>
                  <a:latin typeface="Arial Black" charset="0"/>
                  <a:ea typeface="Gulim" charset="0"/>
                  <a:cs typeface="Gulim" charset="0"/>
                </a:rPr>
                <a:t>ISRAEL and…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214081" y="4679007"/>
              <a:ext cx="1816082" cy="523220"/>
            </a:xfrm>
            <a:prstGeom prst="rect">
              <a:avLst/>
            </a:prstGeom>
            <a:solidFill>
              <a:srgbClr val="790015"/>
            </a:solidFill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FFFFFF"/>
                  </a:solidFill>
                  <a:effectLst/>
                  <a:latin typeface="Arial"/>
                  <a:ea typeface="ＭＳ Ｐゴシック"/>
                  <a:cs typeface="Arial"/>
                </a:rPr>
                <a:t>Maine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6215366" y="5459938"/>
            <a:ext cx="2389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ea typeface="ＭＳ Ｐゴシック"/>
                <a:cs typeface="Arial"/>
              </a:rPr>
              <a:t>Maps drawn to same scale with Israel in blue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773377" y="2533848"/>
            <a:ext cx="3145751" cy="3790057"/>
            <a:chOff x="2226349" y="2533848"/>
            <a:chExt cx="3145751" cy="3790057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26349" y="2533848"/>
              <a:ext cx="3145751" cy="3790057"/>
            </a:xfrm>
            <a:prstGeom prst="rect">
              <a:avLst/>
            </a:prstGeom>
            <a:solidFill>
              <a:schemeClr val="accent3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33"/>
            <p:cNvSpPr>
              <a:spLocks noChangeArrowheads="1"/>
            </p:cNvSpPr>
            <p:nvPr/>
          </p:nvSpPr>
          <p:spPr bwMode="auto">
            <a:xfrm>
              <a:off x="2264068" y="2573779"/>
              <a:ext cx="3070313" cy="48328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ko-KR" sz="2400" dirty="0">
                  <a:solidFill>
                    <a:srgbClr val="33CC33"/>
                  </a:solidFill>
                  <a:effectLst/>
                  <a:latin typeface="Arial Black" charset="0"/>
                  <a:ea typeface="Gulim" charset="0"/>
                  <a:cs typeface="Gulim" charset="0"/>
                </a:rPr>
                <a:t>ISRAEL and…</a:t>
              </a:r>
            </a:p>
          </p:txBody>
        </p:sp>
        <p:pic>
          <p:nvPicPr>
            <p:cNvPr id="54" name="Picture 2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69" t="44507" r="55296" b="41278"/>
            <a:stretch/>
          </p:blipFill>
          <p:spPr bwMode="auto">
            <a:xfrm>
              <a:off x="3181067" y="3074122"/>
              <a:ext cx="1068740" cy="313065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/>
            <p:cNvSpPr txBox="1"/>
            <p:nvPr/>
          </p:nvSpPr>
          <p:spPr>
            <a:xfrm>
              <a:off x="2398556" y="3544405"/>
              <a:ext cx="2039852" cy="523220"/>
            </a:xfrm>
            <a:prstGeom prst="rect">
              <a:avLst/>
            </a:prstGeom>
            <a:solidFill>
              <a:srgbClr val="790015"/>
            </a:solidFill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FFFFFF"/>
                  </a:solidFill>
                  <a:effectLst/>
                  <a:latin typeface="Arial"/>
                  <a:ea typeface="ＭＳ Ｐゴシック"/>
                  <a:cs typeface="Arial"/>
                </a:rPr>
                <a:t>Singapore</a:t>
              </a:r>
            </a:p>
          </p:txBody>
        </p:sp>
      </p:grpSp>
      <p:pic>
        <p:nvPicPr>
          <p:cNvPr id="57" name="Picture 56" descr="singapore_map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2" r="19835" b="30551"/>
          <a:stretch/>
        </p:blipFill>
        <p:spPr>
          <a:xfrm>
            <a:off x="3652656" y="4532443"/>
            <a:ext cx="930428" cy="56020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51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ectangle 1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3" name="Rectangle 11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64" name="Rectangle 12"/>
          <p:cNvSpPr>
            <a:spLocks noChangeArrowheads="1"/>
          </p:cNvSpPr>
          <p:nvPr/>
        </p:nvSpPr>
        <p:spPr bwMode="auto">
          <a:xfrm>
            <a:off x="8016875" y="34575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65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Rectangle 2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10250" y="1044053"/>
            <a:ext cx="2946400" cy="3553347"/>
            <a:chOff x="5580063" y="1338263"/>
            <a:chExt cx="2946400" cy="3553347"/>
          </a:xfrm>
        </p:grpSpPr>
        <p:pic>
          <p:nvPicPr>
            <p:cNvPr id="747548" name="Picture 28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86" t="31738" r="44576" b="31830"/>
            <a:stretch/>
          </p:blipFill>
          <p:spPr bwMode="auto">
            <a:xfrm>
              <a:off x="5580063" y="1338263"/>
              <a:ext cx="2946400" cy="355334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7554" name="Rectangle 34"/>
            <p:cNvSpPr>
              <a:spLocks noChangeArrowheads="1"/>
            </p:cNvSpPr>
            <p:nvPr/>
          </p:nvSpPr>
          <p:spPr bwMode="auto">
            <a:xfrm>
              <a:off x="5738813" y="1350963"/>
              <a:ext cx="2695575" cy="3683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ko-KR" sz="2400" dirty="0">
                  <a:solidFill>
                    <a:srgbClr val="33CC33"/>
                  </a:solidFill>
                  <a:effectLst/>
                  <a:latin typeface="Arial Black" charset="0"/>
                  <a:ea typeface="Gulim" charset="0"/>
                  <a:cs typeface="Gulim" charset="0"/>
                </a:rPr>
                <a:t>ISRAEL and…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550736" y="2238673"/>
              <a:ext cx="1840643" cy="523220"/>
            </a:xfrm>
            <a:prstGeom prst="rect">
              <a:avLst/>
            </a:prstGeom>
            <a:solidFill>
              <a:srgbClr val="790015"/>
            </a:solidFill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FFFFFF"/>
                  </a:solidFill>
                  <a:effectLst/>
                  <a:latin typeface="Arial"/>
                  <a:ea typeface="ＭＳ Ｐゴシック"/>
                  <a:cs typeface="Arial"/>
                </a:rPr>
                <a:t>California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174250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02" name="Group 1026"/>
          <p:cNvGrpSpPr>
            <a:grpSpLocks/>
          </p:cNvGrpSpPr>
          <p:nvPr/>
        </p:nvGrpSpPr>
        <p:grpSpPr bwMode="auto">
          <a:xfrm>
            <a:off x="2408238" y="1544638"/>
            <a:ext cx="4443412" cy="3598862"/>
            <a:chOff x="1461" y="1397"/>
            <a:chExt cx="2799" cy="2267"/>
          </a:xfrm>
        </p:grpSpPr>
        <p:sp>
          <p:nvSpPr>
            <p:cNvPr id="768003" name="Rectangle 1027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04" name="Rectangle 1028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8005" name="Rectangle 1029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06" name="AutoShape 1030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07" name="Rectangle 1031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08" name="Rectangle 1032"/>
            <p:cNvSpPr>
              <a:spLocks noChangeArrowheads="1"/>
            </p:cNvSpPr>
            <p:nvPr/>
          </p:nvSpPr>
          <p:spPr bwMode="auto">
            <a:xfrm>
              <a:off x="1461" y="1399"/>
              <a:ext cx="8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CR</a:t>
              </a:r>
              <a:r>
                <a:rPr lang="en-US" sz="1800" b="1">
                  <a:solidFill>
                    <a:schemeClr val="accent2"/>
                  </a:solidFill>
                  <a:effectLst/>
                </a:rPr>
                <a:t>É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ATION</a:t>
              </a:r>
            </a:p>
          </p:txBody>
        </p:sp>
        <p:sp>
          <p:nvSpPr>
            <p:cNvPr id="768009" name="Line 1033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10" name="Line 1034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11" name="Rectangle 1035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12" name="Rectangle 1036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8013" name="Rectangle 1037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14" name="AutoShape 1038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15" name="Rectangle 1039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16" name="Rectangle 1040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ABRAHAM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17" name="Line 1041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18" name="Line 1042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19" name="Rectangle 1043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20" name="Rectangle 1044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8021" name="Rectangle 1045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22" name="AutoShape 1046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23" name="Rectangle 1047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24" name="Rectangle 1048"/>
            <p:cNvSpPr>
              <a:spLocks noChangeArrowheads="1"/>
            </p:cNvSpPr>
            <p:nvPr/>
          </p:nvSpPr>
          <p:spPr bwMode="auto">
            <a:xfrm>
              <a:off x="1795" y="1735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JOSEPH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25" name="Line 1049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26" name="Line 1050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27" name="Rectangle 1051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28" name="AutoShape 1052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29" name="Rectangle 1053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30" name="Rectangle 1054"/>
            <p:cNvSpPr>
              <a:spLocks noChangeArrowheads="1"/>
            </p:cNvSpPr>
            <p:nvPr/>
          </p:nvSpPr>
          <p:spPr bwMode="auto">
            <a:xfrm>
              <a:off x="2037" y="1896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MO</a:t>
              </a:r>
              <a:r>
                <a:rPr lang="en-US" sz="1800" b="1">
                  <a:solidFill>
                    <a:schemeClr val="accent2"/>
                  </a:solidFill>
                  <a:effectLst/>
                  <a:latin typeface="Helvetica" charset="0"/>
                </a:rPr>
                <a:t>ï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S</a:t>
              </a:r>
              <a:r>
                <a:rPr lang="en-US" sz="1800" b="1">
                  <a:solidFill>
                    <a:schemeClr val="accent2"/>
                  </a:solidFill>
                  <a:effectLst/>
                  <a:latin typeface="Helvetica" charset="0"/>
                </a:rPr>
                <a:t>E</a:t>
              </a:r>
            </a:p>
          </p:txBody>
        </p:sp>
        <p:sp>
          <p:nvSpPr>
            <p:cNvPr id="768031" name="Line 1055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32" name="Line 1056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33" name="Rectangle 1057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34" name="AutoShape 1058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35" name="Rectangle 1059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36" name="Rectangle 1060"/>
            <p:cNvSpPr>
              <a:spLocks noChangeArrowheads="1"/>
            </p:cNvSpPr>
            <p:nvPr/>
          </p:nvSpPr>
          <p:spPr bwMode="auto">
            <a:xfrm>
              <a:off x="2156" y="2071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JOSU</a:t>
              </a:r>
              <a:r>
                <a:rPr lang="en-US" sz="1800" b="1">
                  <a:solidFill>
                    <a:schemeClr val="accent2"/>
                  </a:solidFill>
                  <a:effectLst/>
                  <a:latin typeface="Helvetica" charset="0"/>
                </a:rPr>
                <a:t>É</a:t>
              </a:r>
            </a:p>
          </p:txBody>
        </p:sp>
        <p:sp>
          <p:nvSpPr>
            <p:cNvPr id="768037" name="Line 1061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38" name="Rectangle 1062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39" name="AutoShape 1063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40" name="Rectangle 1064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41" name="Rectangle 1065"/>
            <p:cNvSpPr>
              <a:spLocks noChangeArrowheads="1"/>
            </p:cNvSpPr>
            <p:nvPr/>
          </p:nvSpPr>
          <p:spPr bwMode="auto">
            <a:xfrm>
              <a:off x="2158" y="2233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ANARCHIE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42" name="Line 1066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43" name="Rectangle 1067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44" name="AutoShape 1068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45" name="Rectangle 1069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46" name="Rectangle 1070"/>
            <p:cNvSpPr>
              <a:spLocks noChangeArrowheads="1"/>
            </p:cNvSpPr>
            <p:nvPr/>
          </p:nvSpPr>
          <p:spPr bwMode="auto">
            <a:xfrm>
              <a:off x="2328" y="2416"/>
              <a:ext cx="8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ROYAUME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47" name="Line 1071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48" name="Rectangle 1072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49" name="AutoShape 1073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50" name="Rectangle 1074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51" name="Rectangle 1075"/>
            <p:cNvSpPr>
              <a:spLocks noChangeArrowheads="1"/>
            </p:cNvSpPr>
            <p:nvPr/>
          </p:nvSpPr>
          <p:spPr bwMode="auto">
            <a:xfrm>
              <a:off x="2445" y="2591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CAPTIVIT</a:t>
              </a:r>
              <a:r>
                <a:rPr lang="en-US" sz="1800" b="1">
                  <a:solidFill>
                    <a:schemeClr val="accent2"/>
                  </a:solidFill>
                  <a:effectLst/>
                  <a:latin typeface="Helvetica" charset="0"/>
                </a:rPr>
                <a:t>É</a:t>
              </a:r>
            </a:p>
          </p:txBody>
        </p:sp>
        <p:sp>
          <p:nvSpPr>
            <p:cNvPr id="768052" name="Line 1076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53" name="Line 1077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54" name="Rectangle 1078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55" name="AutoShape 1079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56" name="Rectangle 1080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57" name="Rectangle 1081"/>
            <p:cNvSpPr>
              <a:spLocks noChangeArrowheads="1"/>
            </p:cNvSpPr>
            <p:nvPr/>
          </p:nvSpPr>
          <p:spPr bwMode="auto">
            <a:xfrm>
              <a:off x="2681" y="2777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SILENCE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58" name="Line 1082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59" name="Line 1083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60" name="Rectangle 1084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61" name="AutoShape 1085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62" name="Rectangle 1086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68063" name="Group 1087"/>
            <p:cNvGrpSpPr>
              <a:grpSpLocks/>
            </p:cNvGrpSpPr>
            <p:nvPr/>
          </p:nvGrpSpPr>
          <p:grpSpPr bwMode="auto">
            <a:xfrm>
              <a:off x="2911" y="2965"/>
              <a:ext cx="756" cy="280"/>
              <a:chOff x="2999" y="3101"/>
              <a:chExt cx="756" cy="280"/>
            </a:xfrm>
          </p:grpSpPr>
          <p:sp>
            <p:nvSpPr>
              <p:cNvPr id="768064" name="Rectangle 1088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chemeClr val="accent1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768065" name="Rectangle 1089"/>
              <p:cNvSpPr>
                <a:spLocks noChangeArrowheads="1"/>
              </p:cNvSpPr>
              <p:nvPr/>
            </p:nvSpPr>
            <p:spPr bwMode="auto">
              <a:xfrm>
                <a:off x="2999" y="3101"/>
                <a:ext cx="756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chemeClr val="accent1"/>
                    </a:solidFill>
                    <a:effectLst/>
                    <a:latin typeface="Helvetica" charset="0"/>
                  </a:rPr>
                  <a:t>J</a:t>
                </a:r>
                <a:r>
                  <a:rPr lang="en-US" b="1">
                    <a:solidFill>
                      <a:schemeClr val="accent1"/>
                    </a:solidFill>
                    <a:effectLst/>
                    <a:latin typeface="Helvetica" charset="0"/>
                  </a:rPr>
                  <a:t>É</a:t>
                </a:r>
                <a:r>
                  <a:rPr lang="en-US" sz="2900" b="1">
                    <a:solidFill>
                      <a:schemeClr val="accent1"/>
                    </a:solidFill>
                    <a:effectLst/>
                    <a:latin typeface="Helvetica" charset="0"/>
                  </a:rPr>
                  <a:t>SUS</a:t>
                </a:r>
              </a:p>
            </p:txBody>
          </p:sp>
        </p:grpSp>
        <p:sp>
          <p:nvSpPr>
            <p:cNvPr id="768066" name="Line 1090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67" name="Line 1091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068" name="AutoShape 1092"/>
          <p:cNvSpPr>
            <a:spLocks noChangeArrowheads="1"/>
          </p:cNvSpPr>
          <p:nvPr/>
        </p:nvSpPr>
        <p:spPr bwMode="auto">
          <a:xfrm rot="20160000">
            <a:off x="1325563" y="2108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72" name="Text Box 1096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68074" name="Text Box 109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68075" name="Rectangle 109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768077" name="Text Box 110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68078" name="Rectangle 1102"/>
          <p:cNvSpPr>
            <a:spLocks noChangeArrowheads="1"/>
          </p:cNvSpPr>
          <p:nvPr/>
        </p:nvSpPr>
        <p:spPr bwMode="auto">
          <a:xfrm>
            <a:off x="639763" y="4098925"/>
            <a:ext cx="3830637" cy="1917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LA PREMIERE</a:t>
            </a:r>
            <a:r>
              <a:rPr lang="en-US" sz="400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  <a:p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des</a:t>
            </a:r>
          </a:p>
          <a:p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4</a:t>
            </a:r>
            <a:r>
              <a:rPr lang="en-US" sz="4000" b="1">
                <a:solidFill>
                  <a:srgbClr val="00FF00"/>
                </a:solidFill>
                <a:effectLst/>
                <a:latin typeface="Times" charset="0"/>
              </a:rPr>
              <a:t> </a:t>
            </a:r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PERSONNES</a:t>
            </a:r>
            <a:endParaRPr lang="en-US" sz="40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68086" name="AutoShape 1110"/>
          <p:cNvSpPr>
            <a:spLocks noChangeArrowheads="1"/>
          </p:cNvSpPr>
          <p:nvPr/>
        </p:nvSpPr>
        <p:spPr bwMode="auto">
          <a:xfrm rot="16200000">
            <a:off x="4972050" y="368301"/>
            <a:ext cx="1387475" cy="3206750"/>
          </a:xfrm>
          <a:prstGeom prst="upArrowCallout">
            <a:avLst>
              <a:gd name="adj1" fmla="val 25000"/>
              <a:gd name="adj2" fmla="val 25000"/>
              <a:gd name="adj3" fmla="val 38520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68079" name="Rectangle 1103"/>
          <p:cNvSpPr>
            <a:spLocks noChangeArrowheads="1"/>
          </p:cNvSpPr>
          <p:nvPr/>
        </p:nvSpPr>
        <p:spPr bwMode="auto">
          <a:xfrm>
            <a:off x="5340350" y="1341438"/>
            <a:ext cx="1909763" cy="1308100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ja-JP" altLang="en-US" sz="2000" b="1">
                <a:solidFill>
                  <a:srgbClr val="62D6AC"/>
                </a:solidFill>
                <a:effectLst/>
                <a:latin typeface="Arial"/>
              </a:rPr>
              <a:t>“</a:t>
            </a:r>
            <a:r>
              <a:rPr lang="en-US" sz="2000" b="1">
                <a:solidFill>
                  <a:srgbClr val="FAFD00"/>
                </a:solidFill>
                <a:effectLst/>
                <a:latin typeface="Arial" charset="0"/>
              </a:rPr>
              <a:t>A                 </a:t>
            </a:r>
            <a:r>
              <a:rPr lang="en-US" sz="2000">
                <a:solidFill>
                  <a:schemeClr val="tx1"/>
                </a:solidFill>
                <a:effectLst/>
                <a:latin typeface="Arial" charset="0"/>
              </a:rPr>
              <a:t>      </a:t>
            </a:r>
            <a:r>
              <a:rPr lang="en-US" sz="2000" b="1">
                <a:solidFill>
                  <a:srgbClr val="FAFD00"/>
                </a:solidFill>
                <a:effectLst/>
                <a:latin typeface="Arial" charset="0"/>
              </a:rPr>
              <a:t>J</a:t>
            </a:r>
            <a:r>
              <a:rPr lang="en-US" sz="2000" b="1">
                <a:solidFill>
                  <a:srgbClr val="62D6AC"/>
                </a:solidFill>
                <a:effectLst/>
                <a:latin typeface="Arial" charset="0"/>
              </a:rPr>
              <a:t>ouer  </a:t>
            </a:r>
          </a:p>
          <a:p>
            <a:pPr algn="l"/>
            <a:r>
              <a:rPr lang="en-US" sz="2000" b="1">
                <a:solidFill>
                  <a:srgbClr val="FAFD00"/>
                </a:solidFill>
                <a:effectLst/>
                <a:latin typeface="Arial" charset="0"/>
              </a:rPr>
              <a:t>     M</a:t>
            </a:r>
            <a:r>
              <a:rPr lang="en-US" sz="2000" b="1">
                <a:solidFill>
                  <a:srgbClr val="62D6AC"/>
                </a:solidFill>
                <a:effectLst/>
                <a:latin typeface="Arial" charset="0"/>
              </a:rPr>
              <a:t>on                  </a:t>
            </a:r>
            <a:r>
              <a:rPr lang="en-US" sz="2000" b="1">
                <a:solidFill>
                  <a:srgbClr val="FAFD00"/>
                </a:solidFill>
                <a:effectLst/>
                <a:latin typeface="Arial" charset="0"/>
              </a:rPr>
              <a:t>Jouet</a:t>
            </a:r>
            <a:r>
              <a:rPr lang="ja-JP" altLang="en-US" sz="2000" b="1">
                <a:solidFill>
                  <a:srgbClr val="62D6AC"/>
                </a:solidFill>
                <a:effectLst/>
                <a:latin typeface="Arial"/>
              </a:rPr>
              <a:t>”</a:t>
            </a:r>
            <a:endParaRPr lang="en-US" sz="2000" b="1">
              <a:solidFill>
                <a:srgbClr val="FAFD00"/>
              </a:solidFill>
              <a:effectLst/>
              <a:latin typeface="Arial" charset="0"/>
            </a:endParaRPr>
          </a:p>
        </p:txBody>
      </p:sp>
      <p:sp>
        <p:nvSpPr>
          <p:cNvPr id="768083" name="Oval 1107"/>
          <p:cNvSpPr>
            <a:spLocks noChangeArrowheads="1"/>
          </p:cNvSpPr>
          <p:nvPr/>
        </p:nvSpPr>
        <p:spPr bwMode="auto">
          <a:xfrm>
            <a:off x="5160963" y="1389063"/>
            <a:ext cx="933450" cy="2968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8087" name="Group 1111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68088" name="Rectangle 111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68089" name="Line 111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68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6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8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8" grpId="0" animBg="1"/>
      <p:bldP spid="768086" grpId="0" animBg="1"/>
      <p:bldP spid="768079" grpId="0" autoUpdateAnimBg="0"/>
      <p:bldP spid="76808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82959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2960" name="Text Box 20"/>
          <p:cNvSpPr txBox="1">
            <a:spLocks noChangeArrowheads="1"/>
          </p:cNvSpPr>
          <p:nvPr/>
        </p:nvSpPr>
        <p:spPr bwMode="auto">
          <a:xfrm>
            <a:off x="8658225" y="64023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pic>
        <p:nvPicPr>
          <p:cNvPr id="749590" name="Picture 22"/>
          <p:cNvPicPr>
            <a:picLocks noChangeAspect="1" noChangeArrowheads="1"/>
          </p:cNvPicPr>
          <p:nvPr/>
        </p:nvPicPr>
        <p:blipFill>
          <a:blip r:embed="rId3"/>
          <a:srcRect l="28223" t="47980" r="45985" b="14893"/>
          <a:stretch>
            <a:fillRect/>
          </a:stretch>
        </p:blipFill>
        <p:spPr bwMode="auto">
          <a:xfrm>
            <a:off x="1504950" y="468313"/>
            <a:ext cx="6048375" cy="5803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49598" name="Rectangle 30"/>
          <p:cNvSpPr>
            <a:spLocks noChangeArrowheads="1"/>
          </p:cNvSpPr>
          <p:nvPr/>
        </p:nvSpPr>
        <p:spPr bwMode="auto">
          <a:xfrm>
            <a:off x="1577975" y="5638800"/>
            <a:ext cx="5975350" cy="595313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749599" name="Text Box 31"/>
          <p:cNvSpPr txBox="1">
            <a:spLocks noChangeArrowheads="1"/>
          </p:cNvSpPr>
          <p:nvPr/>
        </p:nvSpPr>
        <p:spPr bwMode="auto">
          <a:xfrm>
            <a:off x="1164558" y="5624513"/>
            <a:ext cx="69294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Arial Black" charset="0"/>
              </a:rPr>
              <a:t>EST CE QUE C’EST LOQIQUE?</a:t>
            </a:r>
          </a:p>
        </p:txBody>
      </p:sp>
      <p:sp>
        <p:nvSpPr>
          <p:cNvPr id="749602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37</a:t>
            </a:r>
          </a:p>
        </p:txBody>
      </p:sp>
      <p:sp>
        <p:nvSpPr>
          <p:cNvPr id="82966" name="Text Box 35"/>
          <p:cNvSpPr txBox="1">
            <a:spLocks noChangeArrowheads="1"/>
          </p:cNvSpPr>
          <p:nvPr/>
        </p:nvSpPr>
        <p:spPr bwMode="auto">
          <a:xfrm>
            <a:off x="6994525" y="624205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49604" name="Rectangle 36"/>
          <p:cNvSpPr>
            <a:spLocks noChangeArrowheads="1"/>
          </p:cNvSpPr>
          <p:nvPr/>
        </p:nvSpPr>
        <p:spPr bwMode="auto">
          <a:xfrm>
            <a:off x="1804988" y="1257300"/>
            <a:ext cx="5573712" cy="66833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749605" name="Text Box 37"/>
          <p:cNvSpPr txBox="1">
            <a:spLocks noChangeArrowheads="1"/>
          </p:cNvSpPr>
          <p:nvPr/>
        </p:nvSpPr>
        <p:spPr bwMode="auto">
          <a:xfrm>
            <a:off x="1103313" y="1263815"/>
            <a:ext cx="69294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Arial Black" charset="0"/>
              </a:rPr>
              <a:t>LES ÉTATS UNIS</a:t>
            </a:r>
          </a:p>
        </p:txBody>
      </p:sp>
      <p:grpSp>
        <p:nvGrpSpPr>
          <p:cNvPr id="82969" name="Group 38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9607" name="Rectangle 3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  <a:cs typeface="ＭＳ Ｐゴシック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endParaRPr>
            </a:p>
          </p:txBody>
        </p:sp>
        <p:sp>
          <p:nvSpPr>
            <p:cNvPr id="749608" name="Line 4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cs typeface="ＭＳ Ｐゴシック" charset="0"/>
              </a:endParaRPr>
            </a:p>
          </p:txBody>
        </p:sp>
      </p:grp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1987550" y="2327275"/>
            <a:ext cx="4395788" cy="2925763"/>
            <a:chOff x="1252" y="1466"/>
            <a:chExt cx="2769" cy="1843"/>
          </a:xfrm>
        </p:grpSpPr>
        <p:pic>
          <p:nvPicPr>
            <p:cNvPr id="82971" name="Picture 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2716" y="2946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2" name="Picture 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1252" y="2218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3" name="Picture 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1324" y="1466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4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3866" y="2038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5" name="Picture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3791" y="2561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6" name="Picture 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2071" y="1705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7" name="Picture 4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3023" y="1977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8" name="Picture 4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1951" y="2393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9" name="Picture 4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3479" y="2233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Rectangle 33"/>
          <p:cNvSpPr>
            <a:spLocks noChangeArrowheads="1"/>
          </p:cNvSpPr>
          <p:nvPr/>
        </p:nvSpPr>
        <p:spPr bwMode="auto">
          <a:xfrm>
            <a:off x="1504950" y="487363"/>
            <a:ext cx="6048375" cy="663919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ko-KR" sz="4000" dirty="0">
                <a:solidFill>
                  <a:srgbClr val="33CC33"/>
                </a:solidFill>
                <a:effectLst/>
                <a:latin typeface="Arial Black" charset="0"/>
                <a:ea typeface="Gulim" charset="0"/>
                <a:cs typeface="Gulim" charset="0"/>
              </a:rPr>
              <a:t>ISRAEL and…</a:t>
            </a:r>
          </a:p>
        </p:txBody>
      </p:sp>
      <p:sp>
        <p:nvSpPr>
          <p:cNvPr id="54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rgbClr val="1A000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" name="Rectangle 1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2" name="Rectangle 11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63" name="Rectangle 12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64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Rectangle 32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</p:spTree>
    <p:extLst>
      <p:ext uri="{BB962C8B-B14F-4D97-AF65-F5344CB8AC3E}">
        <p14:creationId xmlns:p14="http://schemas.microsoft.com/office/powerpoint/2010/main" val="20044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Text Box 2"/>
          <p:cNvSpPr txBox="1">
            <a:spLocks noChangeArrowheads="1"/>
          </p:cNvSpPr>
          <p:nvPr/>
        </p:nvSpPr>
        <p:spPr bwMode="auto">
          <a:xfrm>
            <a:off x="2055813" y="598488"/>
            <a:ext cx="5992812" cy="30765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 b="1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…les Ishmaëliens ont eu plus de terre et evantuellement plus de reseau que l</a:t>
            </a:r>
            <a:r>
              <a:rPr lang="ja-JP" altLang="en-US" sz="2400" b="1">
                <a:solidFill>
                  <a:srgbClr val="FFFF00"/>
                </a:solidFill>
                <a:effectLst/>
                <a:latin typeface="Arial"/>
              </a:rPr>
              <a:t>’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Iraël.  Ce ci était dans le passé dans leur histoire, pas à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 dire le grand reseau d</a:t>
            </a:r>
            <a:r>
              <a:rPr lang="ja-JP" altLang="en-US" sz="2400" b="1">
                <a:solidFill>
                  <a:srgbClr val="FFFF00"/>
                </a:solidFill>
                <a:effectLst/>
                <a:latin typeface="Arial"/>
              </a:rPr>
              <a:t>’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 huil au temps moderne.  Et la vie éternele est toujours  ouverte pour les Ishmaëliens.</a:t>
            </a:r>
          </a:p>
          <a:p>
            <a:pPr algn="l">
              <a:spcBef>
                <a:spcPct val="50000"/>
              </a:spcBef>
            </a:pPr>
            <a:endParaRPr lang="en-US" sz="1600" b="1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750595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50596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597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598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599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0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1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2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3" name="Rectangle 1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50604" name="Rectangle 12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750605" name="Rectangle 1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50606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7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8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9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0616" name="Rectangle 24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50618" name="Oval 26"/>
          <p:cNvSpPr>
            <a:spLocks noChangeArrowheads="1"/>
          </p:cNvSpPr>
          <p:nvPr/>
        </p:nvSpPr>
        <p:spPr bwMode="auto">
          <a:xfrm>
            <a:off x="2892425" y="579438"/>
            <a:ext cx="2090738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19" name="Text Box 27"/>
          <p:cNvSpPr txBox="1">
            <a:spLocks noChangeArrowheads="1"/>
          </p:cNvSpPr>
          <p:nvPr/>
        </p:nvSpPr>
        <p:spPr bwMode="auto">
          <a:xfrm>
            <a:off x="3586163" y="5884863"/>
            <a:ext cx="4806950" cy="581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  <a:effectLst/>
                <a:latin typeface="Arial" charset="0"/>
              </a:rPr>
              <a:t>Hal Lindsey, </a:t>
            </a:r>
            <a:r>
              <a:rPr lang="ja-JP" altLang="en-US" sz="1600" b="1" i="1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sz="1600" b="1" i="1">
                <a:solidFill>
                  <a:srgbClr val="FFFF00"/>
                </a:solidFill>
                <a:effectLst/>
                <a:latin typeface="Arial" charset="0"/>
              </a:rPr>
              <a:t>The Everlasting Hatred: 		The Roots of Jihad,</a:t>
            </a:r>
            <a:r>
              <a:rPr lang="ja-JP" altLang="en-US" sz="1600" b="1" i="1">
                <a:solidFill>
                  <a:srgbClr val="FFFF00"/>
                </a:solidFill>
                <a:effectLst/>
                <a:latin typeface="Arial"/>
              </a:rPr>
              <a:t>”</a:t>
            </a:r>
            <a:r>
              <a:rPr lang="en-US" sz="1600" b="1">
                <a:solidFill>
                  <a:srgbClr val="FFFF00"/>
                </a:solidFill>
                <a:effectLst/>
                <a:latin typeface="Arial" charset="0"/>
              </a:rPr>
              <a:t> 2002, Pg 65</a:t>
            </a:r>
          </a:p>
        </p:txBody>
      </p:sp>
      <p:sp>
        <p:nvSpPr>
          <p:cNvPr id="750620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750621" name="Text Box 29"/>
          <p:cNvSpPr txBox="1">
            <a:spLocks noChangeArrowheads="1"/>
          </p:cNvSpPr>
          <p:nvPr/>
        </p:nvSpPr>
        <p:spPr bwMode="auto">
          <a:xfrm>
            <a:off x="6992938" y="634206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750622" name="Group 30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50623" name="Rectangle 3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50624" name="Line 3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6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Text Box 2"/>
          <p:cNvSpPr txBox="1">
            <a:spLocks noChangeArrowheads="1"/>
          </p:cNvSpPr>
          <p:nvPr/>
        </p:nvSpPr>
        <p:spPr bwMode="auto">
          <a:xfrm>
            <a:off x="1915989" y="598488"/>
            <a:ext cx="6341142" cy="304698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 b="1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… </a:t>
            </a:r>
            <a:r>
              <a:rPr lang="en-US" sz="2400" b="1">
                <a:solidFill>
                  <a:srgbClr val="FFFF00"/>
                </a:solidFill>
                <a:effectLst/>
              </a:rPr>
              <a:t>les Ishmaëliens ont eu plus de terre et evantuellement plus de reseau que l</a:t>
            </a:r>
            <a:r>
              <a:rPr lang="ja-JP" altLang="en-US" sz="2400" b="1">
                <a:solidFill>
                  <a:srgbClr val="FFFF00"/>
                </a:solidFill>
                <a:effectLst/>
                <a:latin typeface="Arial"/>
              </a:rPr>
              <a:t>’</a:t>
            </a:r>
            <a:r>
              <a:rPr lang="en-US" sz="2400" b="1">
                <a:solidFill>
                  <a:srgbClr val="FFFF00"/>
                </a:solidFill>
                <a:effectLst/>
              </a:rPr>
              <a:t>Iraël.  Ce ci était dans le passé dans leur histoire, pas à</a:t>
            </a: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>
                <a:solidFill>
                  <a:srgbClr val="FFFF00"/>
                </a:solidFill>
                <a:effectLst/>
              </a:rPr>
              <a:t> dire le grand reseau d</a:t>
            </a:r>
            <a:r>
              <a:rPr lang="ja-JP" altLang="en-US" sz="2400" b="1">
                <a:solidFill>
                  <a:srgbClr val="FFFF00"/>
                </a:solidFill>
                <a:effectLst/>
                <a:latin typeface="Arial"/>
              </a:rPr>
              <a:t>’</a:t>
            </a:r>
            <a:r>
              <a:rPr lang="en-US" sz="2400" b="1">
                <a:solidFill>
                  <a:srgbClr val="FFFF00"/>
                </a:solidFill>
                <a:effectLst/>
              </a:rPr>
              <a:t> huil au temps moderne.  Et la vie éternele est toujours  ouverte pour les Ishmaëliens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.</a:t>
            </a:r>
          </a:p>
          <a:p>
            <a:pPr algn="l">
              <a:spcBef>
                <a:spcPct val="50000"/>
              </a:spcBef>
            </a:pPr>
            <a:endParaRPr lang="en-US" sz="1600" b="1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753667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53668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3669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70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71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72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73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74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75" name="Rectangle 1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53676" name="Rectangle 12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753677" name="Rectangle 1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53678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79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80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81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3686" name="Text Box 22"/>
          <p:cNvSpPr txBox="1">
            <a:spLocks noChangeArrowheads="1"/>
          </p:cNvSpPr>
          <p:nvPr/>
        </p:nvSpPr>
        <p:spPr bwMode="auto">
          <a:xfrm>
            <a:off x="1931864" y="3235325"/>
            <a:ext cx="6341142" cy="286232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Mais l</a:t>
            </a:r>
            <a:r>
              <a:rPr lang="ja-JP" altLang="en-US" sz="2400" b="1">
                <a:solidFill>
                  <a:srgbClr val="66FFFF"/>
                </a:solidFill>
                <a:effectLst/>
                <a:latin typeface="Arial"/>
              </a:rPr>
              <a:t>’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alliance de Dieu, qui concernait </a:t>
            </a:r>
            <a:r>
              <a:rPr lang="en-US" sz="2400" b="1" i="1" u="sng">
                <a:solidFill>
                  <a:schemeClr val="tx1"/>
                </a:solidFill>
                <a:effectLst/>
                <a:latin typeface="Arial" charset="0"/>
              </a:rPr>
              <a:t>Ses affaires spiritueles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, </a:t>
            </a:r>
            <a:r>
              <a:rPr lang="en-US" b="1">
                <a:solidFill>
                  <a:srgbClr val="66FFFF"/>
                </a:solidFill>
                <a:effectLst/>
                <a:latin typeface="Arial" charset="0"/>
              </a:rPr>
              <a:t>é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tait uniquement pour Isaac et ses déscendants.  La b</a:t>
            </a:r>
            <a:r>
              <a:rPr lang="en-US" b="1">
                <a:solidFill>
                  <a:srgbClr val="66FFFF"/>
                </a:solidFill>
                <a:effectLst/>
                <a:latin typeface="Arial" charset="0"/>
              </a:rPr>
              <a:t>é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nediction naturele promise </a:t>
            </a:r>
            <a:r>
              <a:rPr lang="en-US" b="1">
                <a:solidFill>
                  <a:srgbClr val="66FFFF"/>
                </a:solidFill>
                <a:effectLst/>
                <a:latin typeface="Arial" charset="0"/>
              </a:rPr>
              <a:t>à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Isaac </a:t>
            </a:r>
            <a:r>
              <a:rPr lang="en-US" b="1">
                <a:solidFill>
                  <a:srgbClr val="66FFFF"/>
                </a:solidFill>
                <a:effectLst/>
                <a:latin typeface="Arial" charset="0"/>
              </a:rPr>
              <a:t>é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tait pour faciliter </a:t>
            </a:r>
            <a:r>
              <a:rPr lang="en-US" sz="2400" b="1" i="1" u="sng">
                <a:solidFill>
                  <a:schemeClr val="tx1"/>
                </a:solidFill>
                <a:effectLst/>
                <a:latin typeface="Arial" charset="0"/>
              </a:rPr>
              <a:t>l</a:t>
            </a:r>
            <a:r>
              <a:rPr lang="ja-JP" altLang="en-US" sz="2400" b="1" i="1" u="sng">
                <a:solidFill>
                  <a:schemeClr val="tx1"/>
                </a:solidFill>
                <a:effectLst/>
                <a:latin typeface="Arial"/>
              </a:rPr>
              <a:t>’</a:t>
            </a:r>
            <a:r>
              <a:rPr lang="en-US" sz="2400" b="1" i="1" u="sng">
                <a:solidFill>
                  <a:schemeClr val="tx1"/>
                </a:solidFill>
                <a:effectLst/>
                <a:latin typeface="Arial" charset="0"/>
              </a:rPr>
              <a:t>appelle spirituele de Dieu pour la nation qui parviendra de lui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.</a:t>
            </a:r>
            <a:r>
              <a:rPr lang="ja-JP" altLang="en-US" sz="2400" b="1">
                <a:solidFill>
                  <a:srgbClr val="66FFFF"/>
                </a:solidFill>
                <a:effectLst/>
                <a:latin typeface="Arial"/>
              </a:rPr>
              <a:t>”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 </a:t>
            </a:r>
            <a:b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</a:br>
            <a:r>
              <a:rPr lang="en-US" sz="1800" b="1">
                <a:solidFill>
                  <a:srgbClr val="66FFFF"/>
                </a:solidFill>
                <a:effectLst/>
                <a:latin typeface="Arial" charset="0"/>
              </a:rPr>
              <a:t>[Commentaire ajouté]</a:t>
            </a:r>
            <a:endParaRPr lang="en-US" sz="2400" b="1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753687" name="Rectangle 2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2892425" y="579438"/>
            <a:ext cx="2090738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89" name="Text Box 25"/>
          <p:cNvSpPr txBox="1">
            <a:spLocks noChangeArrowheads="1"/>
          </p:cNvSpPr>
          <p:nvPr/>
        </p:nvSpPr>
        <p:spPr bwMode="auto">
          <a:xfrm>
            <a:off x="5022062" y="5756702"/>
            <a:ext cx="3868503" cy="584776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  <a:effectLst/>
                <a:latin typeface="Arial" charset="0"/>
              </a:rPr>
              <a:t>Hal Lindsey, </a:t>
            </a:r>
            <a:r>
              <a:rPr lang="ja-JP" altLang="en-US" sz="1600" b="1" i="1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sz="1600" b="1" i="1">
                <a:solidFill>
                  <a:srgbClr val="FFFF00"/>
                </a:solidFill>
                <a:effectLst/>
                <a:latin typeface="Arial" charset="0"/>
              </a:rPr>
              <a:t>The Everlasting Hatred: The Roots of Jihad,</a:t>
            </a:r>
            <a:r>
              <a:rPr lang="ja-JP" altLang="en-US" sz="1600" b="1" i="1">
                <a:solidFill>
                  <a:srgbClr val="FFFF00"/>
                </a:solidFill>
                <a:effectLst/>
                <a:latin typeface="Arial"/>
              </a:rPr>
              <a:t>”</a:t>
            </a:r>
            <a:r>
              <a:rPr lang="en-US" sz="1600" b="1">
                <a:solidFill>
                  <a:srgbClr val="FFFF00"/>
                </a:solidFill>
                <a:effectLst/>
                <a:latin typeface="Arial" charset="0"/>
              </a:rPr>
              <a:t> 2002, Pg 65</a:t>
            </a:r>
          </a:p>
        </p:txBody>
      </p:sp>
      <p:sp>
        <p:nvSpPr>
          <p:cNvPr id="753690" name="Rectangle 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753691" name="Text Box 27"/>
          <p:cNvSpPr txBox="1">
            <a:spLocks noChangeArrowheads="1"/>
          </p:cNvSpPr>
          <p:nvPr/>
        </p:nvSpPr>
        <p:spPr bwMode="auto">
          <a:xfrm>
            <a:off x="6992938" y="634206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753693" name="Group 2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53694" name="Rectangle 3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53695" name="Line 3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ChangeArrowheads="1"/>
          </p:cNvSpPr>
          <p:nvPr/>
        </p:nvSpPr>
        <p:spPr bwMode="auto">
          <a:xfrm>
            <a:off x="1787525" y="884238"/>
            <a:ext cx="6832600" cy="5473700"/>
          </a:xfrm>
          <a:prstGeom prst="rect">
            <a:avLst/>
          </a:prstGeom>
          <a:gradFill rotWithShape="0">
            <a:gsLst>
              <a:gs pos="0">
                <a:srgbClr val="032DA5">
                  <a:gamma/>
                  <a:shade val="0"/>
                  <a:invGamma/>
                </a:srgbClr>
              </a:gs>
              <a:gs pos="50000">
                <a:srgbClr val="032DA5"/>
              </a:gs>
              <a:gs pos="100000">
                <a:srgbClr val="032DA5">
                  <a:gamma/>
                  <a:shade val="0"/>
                  <a:invGamma/>
                </a:srgb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2644" name="Line 4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5" name="Line 5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6" name="Line 6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7" name="Freeform 7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8" name="Oval 8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9" name="Text Box 9"/>
          <p:cNvSpPr txBox="1">
            <a:spLocks noChangeArrowheads="1"/>
          </p:cNvSpPr>
          <p:nvPr/>
        </p:nvSpPr>
        <p:spPr bwMode="auto">
          <a:xfrm>
            <a:off x="2019300" y="5549900"/>
            <a:ext cx="11811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Gulf of                    Aqaba</a:t>
            </a:r>
          </a:p>
        </p:txBody>
      </p:sp>
      <p:sp>
        <p:nvSpPr>
          <p:cNvPr id="752650" name="Text Box 10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EGYPTE</a:t>
            </a:r>
          </a:p>
        </p:txBody>
      </p:sp>
      <p:sp>
        <p:nvSpPr>
          <p:cNvPr id="752651" name="Text Box 11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IRAK</a:t>
            </a:r>
          </a:p>
        </p:txBody>
      </p:sp>
      <p:sp>
        <p:nvSpPr>
          <p:cNvPr id="752652" name="Text Box 12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SYRIE</a:t>
            </a:r>
          </a:p>
        </p:txBody>
      </p:sp>
      <p:sp>
        <p:nvSpPr>
          <p:cNvPr id="752653" name="Line 13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54" name="Text Box 14"/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</a:t>
            </a:r>
            <a:r>
              <a:rPr lang="ja-JP" alt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ARABIE SAODITE</a:t>
            </a:r>
          </a:p>
        </p:txBody>
      </p:sp>
      <p:sp>
        <p:nvSpPr>
          <p:cNvPr id="752655" name="Text Box 15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AMMAN</a:t>
            </a:r>
          </a:p>
        </p:txBody>
      </p:sp>
      <p:sp>
        <p:nvSpPr>
          <p:cNvPr id="752656" name="Line 16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57" name="Line 17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58" name="Line 18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59" name="Line 19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0" name="Line 20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1" name="Line 21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2" name="Line 22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3" name="Line 23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4" name="Line 24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5" name="Line 25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6" name="Line 26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7" name="Line 27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8" name="Line 28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9" name="Freeform 29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70" name="Freeform 30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75" name="Oval 35"/>
          <p:cNvSpPr>
            <a:spLocks noChangeArrowheads="1"/>
          </p:cNvSpPr>
          <p:nvPr/>
        </p:nvSpPr>
        <p:spPr bwMode="auto">
          <a:xfrm>
            <a:off x="3321050" y="552132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76" name="Oval 36"/>
          <p:cNvSpPr>
            <a:spLocks noChangeArrowheads="1"/>
          </p:cNvSpPr>
          <p:nvPr/>
        </p:nvSpPr>
        <p:spPr bwMode="auto">
          <a:xfrm>
            <a:off x="3149600" y="542607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77" name="Text Box 37"/>
          <p:cNvSpPr txBox="1">
            <a:spLocks noChangeArrowheads="1"/>
          </p:cNvSpPr>
          <p:nvPr/>
        </p:nvSpPr>
        <p:spPr bwMode="auto">
          <a:xfrm>
            <a:off x="2363788" y="5346700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Eilat</a:t>
            </a:r>
          </a:p>
        </p:txBody>
      </p:sp>
      <p:sp>
        <p:nvSpPr>
          <p:cNvPr id="752678" name="Text Box 38"/>
          <p:cNvSpPr txBox="1">
            <a:spLocks noChangeArrowheads="1"/>
          </p:cNvSpPr>
          <p:nvPr/>
        </p:nvSpPr>
        <p:spPr bwMode="auto">
          <a:xfrm>
            <a:off x="3225800" y="5426075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Al</a:t>
            </a:r>
            <a:r>
              <a:rPr lang="ja-JP" altLang="en-US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Aqaba</a:t>
            </a:r>
          </a:p>
        </p:txBody>
      </p:sp>
      <p:grpSp>
        <p:nvGrpSpPr>
          <p:cNvPr id="752679" name="Group 39"/>
          <p:cNvGrpSpPr>
            <a:grpSpLocks/>
          </p:cNvGrpSpPr>
          <p:nvPr/>
        </p:nvGrpSpPr>
        <p:grpSpPr bwMode="auto">
          <a:xfrm>
            <a:off x="1676400" y="901700"/>
            <a:ext cx="3074988" cy="3311525"/>
            <a:chOff x="1056" y="568"/>
            <a:chExt cx="1937" cy="2086"/>
          </a:xfrm>
        </p:grpSpPr>
        <p:sp>
          <p:nvSpPr>
            <p:cNvPr id="752680" name="Freeform 40"/>
            <p:cNvSpPr>
              <a:spLocks/>
            </p:cNvSpPr>
            <p:nvPr/>
          </p:nvSpPr>
          <p:spPr bwMode="auto">
            <a:xfrm>
              <a:off x="1056" y="568"/>
              <a:ext cx="1480" cy="1864"/>
            </a:xfrm>
            <a:custGeom>
              <a:avLst/>
              <a:gdLst>
                <a:gd name="T0" fmla="*/ 1480 w 1480"/>
                <a:gd name="T1" fmla="*/ 0 h 1864"/>
                <a:gd name="T2" fmla="*/ 1416 w 1480"/>
                <a:gd name="T3" fmla="*/ 48 h 1864"/>
                <a:gd name="T4" fmla="*/ 1376 w 1480"/>
                <a:gd name="T5" fmla="*/ 144 h 1864"/>
                <a:gd name="T6" fmla="*/ 1360 w 1480"/>
                <a:gd name="T7" fmla="*/ 192 h 1864"/>
                <a:gd name="T8" fmla="*/ 1320 w 1480"/>
                <a:gd name="T9" fmla="*/ 240 h 1864"/>
                <a:gd name="T10" fmla="*/ 1296 w 1480"/>
                <a:gd name="T11" fmla="*/ 320 h 1864"/>
                <a:gd name="T12" fmla="*/ 1224 w 1480"/>
                <a:gd name="T13" fmla="*/ 416 h 1864"/>
                <a:gd name="T14" fmla="*/ 1152 w 1480"/>
                <a:gd name="T15" fmla="*/ 552 h 1864"/>
                <a:gd name="T16" fmla="*/ 1120 w 1480"/>
                <a:gd name="T17" fmla="*/ 664 h 1864"/>
                <a:gd name="T18" fmla="*/ 1112 w 1480"/>
                <a:gd name="T19" fmla="*/ 688 h 1864"/>
                <a:gd name="T20" fmla="*/ 1080 w 1480"/>
                <a:gd name="T21" fmla="*/ 768 h 1864"/>
                <a:gd name="T22" fmla="*/ 1056 w 1480"/>
                <a:gd name="T23" fmla="*/ 752 h 1864"/>
                <a:gd name="T24" fmla="*/ 1032 w 1480"/>
                <a:gd name="T25" fmla="*/ 744 h 1864"/>
                <a:gd name="T26" fmla="*/ 1016 w 1480"/>
                <a:gd name="T27" fmla="*/ 792 h 1864"/>
                <a:gd name="T28" fmla="*/ 1008 w 1480"/>
                <a:gd name="T29" fmla="*/ 816 h 1864"/>
                <a:gd name="T30" fmla="*/ 944 w 1480"/>
                <a:gd name="T31" fmla="*/ 1080 h 1864"/>
                <a:gd name="T32" fmla="*/ 912 w 1480"/>
                <a:gd name="T33" fmla="*/ 1200 h 1864"/>
                <a:gd name="T34" fmla="*/ 880 w 1480"/>
                <a:gd name="T35" fmla="*/ 1248 h 1864"/>
                <a:gd name="T36" fmla="*/ 816 w 1480"/>
                <a:gd name="T37" fmla="*/ 1360 h 1864"/>
                <a:gd name="T38" fmla="*/ 784 w 1480"/>
                <a:gd name="T39" fmla="*/ 1456 h 1864"/>
                <a:gd name="T40" fmla="*/ 776 w 1480"/>
                <a:gd name="T41" fmla="*/ 1480 h 1864"/>
                <a:gd name="T42" fmla="*/ 704 w 1480"/>
                <a:gd name="T43" fmla="*/ 1536 h 1864"/>
                <a:gd name="T44" fmla="*/ 656 w 1480"/>
                <a:gd name="T45" fmla="*/ 1632 h 1864"/>
                <a:gd name="T46" fmla="*/ 632 w 1480"/>
                <a:gd name="T47" fmla="*/ 1640 h 1864"/>
                <a:gd name="T48" fmla="*/ 608 w 1480"/>
                <a:gd name="T49" fmla="*/ 1656 h 1864"/>
                <a:gd name="T50" fmla="*/ 560 w 1480"/>
                <a:gd name="T51" fmla="*/ 1672 h 1864"/>
                <a:gd name="T52" fmla="*/ 472 w 1480"/>
                <a:gd name="T53" fmla="*/ 1752 h 1864"/>
                <a:gd name="T54" fmla="*/ 376 w 1480"/>
                <a:gd name="T55" fmla="*/ 1808 h 1864"/>
                <a:gd name="T56" fmla="*/ 304 w 1480"/>
                <a:gd name="T57" fmla="*/ 1832 h 1864"/>
                <a:gd name="T58" fmla="*/ 104 w 1480"/>
                <a:gd name="T59" fmla="*/ 1864 h 1864"/>
                <a:gd name="T60" fmla="*/ 0 w 1480"/>
                <a:gd name="T61" fmla="*/ 1856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80" h="1864">
                  <a:moveTo>
                    <a:pt x="1480" y="0"/>
                  </a:moveTo>
                  <a:cubicBezTo>
                    <a:pt x="1460" y="28"/>
                    <a:pt x="1444" y="29"/>
                    <a:pt x="1416" y="48"/>
                  </a:cubicBezTo>
                  <a:cubicBezTo>
                    <a:pt x="1404" y="82"/>
                    <a:pt x="1387" y="108"/>
                    <a:pt x="1376" y="144"/>
                  </a:cubicBezTo>
                  <a:cubicBezTo>
                    <a:pt x="1370" y="160"/>
                    <a:pt x="1371" y="180"/>
                    <a:pt x="1360" y="192"/>
                  </a:cubicBezTo>
                  <a:cubicBezTo>
                    <a:pt x="1344" y="207"/>
                    <a:pt x="1328" y="219"/>
                    <a:pt x="1320" y="240"/>
                  </a:cubicBezTo>
                  <a:cubicBezTo>
                    <a:pt x="1308" y="265"/>
                    <a:pt x="1308" y="295"/>
                    <a:pt x="1296" y="320"/>
                  </a:cubicBezTo>
                  <a:cubicBezTo>
                    <a:pt x="1278" y="355"/>
                    <a:pt x="1252" y="387"/>
                    <a:pt x="1224" y="416"/>
                  </a:cubicBezTo>
                  <a:cubicBezTo>
                    <a:pt x="1204" y="473"/>
                    <a:pt x="1206" y="515"/>
                    <a:pt x="1152" y="552"/>
                  </a:cubicBezTo>
                  <a:cubicBezTo>
                    <a:pt x="1139" y="589"/>
                    <a:pt x="1132" y="626"/>
                    <a:pt x="1120" y="664"/>
                  </a:cubicBezTo>
                  <a:cubicBezTo>
                    <a:pt x="1117" y="672"/>
                    <a:pt x="1112" y="688"/>
                    <a:pt x="1112" y="688"/>
                  </a:cubicBezTo>
                  <a:cubicBezTo>
                    <a:pt x="1109" y="702"/>
                    <a:pt x="1112" y="762"/>
                    <a:pt x="1080" y="768"/>
                  </a:cubicBezTo>
                  <a:cubicBezTo>
                    <a:pt x="1070" y="769"/>
                    <a:pt x="1064" y="756"/>
                    <a:pt x="1056" y="752"/>
                  </a:cubicBezTo>
                  <a:cubicBezTo>
                    <a:pt x="1048" y="748"/>
                    <a:pt x="1040" y="746"/>
                    <a:pt x="1032" y="744"/>
                  </a:cubicBezTo>
                  <a:cubicBezTo>
                    <a:pt x="1026" y="760"/>
                    <a:pt x="1021" y="776"/>
                    <a:pt x="1016" y="792"/>
                  </a:cubicBezTo>
                  <a:cubicBezTo>
                    <a:pt x="1013" y="800"/>
                    <a:pt x="1008" y="816"/>
                    <a:pt x="1008" y="816"/>
                  </a:cubicBezTo>
                  <a:cubicBezTo>
                    <a:pt x="996" y="906"/>
                    <a:pt x="961" y="990"/>
                    <a:pt x="944" y="1080"/>
                  </a:cubicBezTo>
                  <a:cubicBezTo>
                    <a:pt x="936" y="1115"/>
                    <a:pt x="931" y="1170"/>
                    <a:pt x="912" y="1200"/>
                  </a:cubicBezTo>
                  <a:cubicBezTo>
                    <a:pt x="901" y="1216"/>
                    <a:pt x="886" y="1229"/>
                    <a:pt x="880" y="1248"/>
                  </a:cubicBezTo>
                  <a:cubicBezTo>
                    <a:pt x="866" y="1289"/>
                    <a:pt x="853" y="1335"/>
                    <a:pt x="816" y="1360"/>
                  </a:cubicBezTo>
                  <a:cubicBezTo>
                    <a:pt x="805" y="1392"/>
                    <a:pt x="794" y="1424"/>
                    <a:pt x="784" y="1456"/>
                  </a:cubicBezTo>
                  <a:cubicBezTo>
                    <a:pt x="781" y="1464"/>
                    <a:pt x="783" y="1475"/>
                    <a:pt x="776" y="1480"/>
                  </a:cubicBezTo>
                  <a:cubicBezTo>
                    <a:pt x="750" y="1497"/>
                    <a:pt x="729" y="1518"/>
                    <a:pt x="704" y="1536"/>
                  </a:cubicBezTo>
                  <a:cubicBezTo>
                    <a:pt x="697" y="1555"/>
                    <a:pt x="671" y="1619"/>
                    <a:pt x="656" y="1632"/>
                  </a:cubicBezTo>
                  <a:cubicBezTo>
                    <a:pt x="649" y="1637"/>
                    <a:pt x="639" y="1636"/>
                    <a:pt x="632" y="1640"/>
                  </a:cubicBezTo>
                  <a:cubicBezTo>
                    <a:pt x="623" y="1644"/>
                    <a:pt x="616" y="1652"/>
                    <a:pt x="608" y="1656"/>
                  </a:cubicBezTo>
                  <a:cubicBezTo>
                    <a:pt x="592" y="1662"/>
                    <a:pt x="560" y="1672"/>
                    <a:pt x="560" y="1672"/>
                  </a:cubicBezTo>
                  <a:cubicBezTo>
                    <a:pt x="534" y="1710"/>
                    <a:pt x="516" y="1737"/>
                    <a:pt x="472" y="1752"/>
                  </a:cubicBezTo>
                  <a:cubicBezTo>
                    <a:pt x="445" y="1791"/>
                    <a:pt x="419" y="1794"/>
                    <a:pt x="376" y="1808"/>
                  </a:cubicBezTo>
                  <a:cubicBezTo>
                    <a:pt x="351" y="1815"/>
                    <a:pt x="329" y="1829"/>
                    <a:pt x="304" y="1832"/>
                  </a:cubicBezTo>
                  <a:cubicBezTo>
                    <a:pt x="232" y="1837"/>
                    <a:pt x="172" y="1846"/>
                    <a:pt x="104" y="1864"/>
                  </a:cubicBezTo>
                  <a:cubicBezTo>
                    <a:pt x="21" y="1854"/>
                    <a:pt x="56" y="1856"/>
                    <a:pt x="0" y="185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1" name="Freeform 41"/>
            <p:cNvSpPr>
              <a:spLocks/>
            </p:cNvSpPr>
            <p:nvPr/>
          </p:nvSpPr>
          <p:spPr bwMode="auto">
            <a:xfrm>
              <a:off x="2216" y="568"/>
              <a:ext cx="777" cy="608"/>
            </a:xfrm>
            <a:custGeom>
              <a:avLst/>
              <a:gdLst>
                <a:gd name="T0" fmla="*/ 0 w 777"/>
                <a:gd name="T1" fmla="*/ 568 h 608"/>
                <a:gd name="T2" fmla="*/ 80 w 777"/>
                <a:gd name="T3" fmla="*/ 576 h 608"/>
                <a:gd name="T4" fmla="*/ 128 w 777"/>
                <a:gd name="T5" fmla="*/ 608 h 608"/>
                <a:gd name="T6" fmla="*/ 232 w 777"/>
                <a:gd name="T7" fmla="*/ 576 h 608"/>
                <a:gd name="T8" fmla="*/ 256 w 777"/>
                <a:gd name="T9" fmla="*/ 544 h 608"/>
                <a:gd name="T10" fmla="*/ 264 w 777"/>
                <a:gd name="T11" fmla="*/ 456 h 608"/>
                <a:gd name="T12" fmla="*/ 336 w 777"/>
                <a:gd name="T13" fmla="*/ 448 h 608"/>
                <a:gd name="T14" fmla="*/ 432 w 777"/>
                <a:gd name="T15" fmla="*/ 416 h 608"/>
                <a:gd name="T16" fmla="*/ 472 w 777"/>
                <a:gd name="T17" fmla="*/ 344 h 608"/>
                <a:gd name="T18" fmla="*/ 520 w 777"/>
                <a:gd name="T19" fmla="*/ 320 h 608"/>
                <a:gd name="T20" fmla="*/ 584 w 777"/>
                <a:gd name="T21" fmla="*/ 280 h 608"/>
                <a:gd name="T22" fmla="*/ 576 w 777"/>
                <a:gd name="T23" fmla="*/ 232 h 608"/>
                <a:gd name="T24" fmla="*/ 528 w 777"/>
                <a:gd name="T25" fmla="*/ 216 h 608"/>
                <a:gd name="T26" fmla="*/ 584 w 777"/>
                <a:gd name="T27" fmla="*/ 144 h 608"/>
                <a:gd name="T28" fmla="*/ 608 w 777"/>
                <a:gd name="T29" fmla="*/ 128 h 608"/>
                <a:gd name="T30" fmla="*/ 656 w 777"/>
                <a:gd name="T31" fmla="*/ 112 h 608"/>
                <a:gd name="T32" fmla="*/ 680 w 777"/>
                <a:gd name="T33" fmla="*/ 104 h 608"/>
                <a:gd name="T34" fmla="*/ 768 w 777"/>
                <a:gd name="T35" fmla="*/ 104 h 608"/>
                <a:gd name="T36" fmla="*/ 752 w 777"/>
                <a:gd name="T37" fmla="*/ 80 h 608"/>
                <a:gd name="T38" fmla="*/ 744 w 777"/>
                <a:gd name="T39" fmla="*/ 56 h 608"/>
                <a:gd name="T40" fmla="*/ 776 w 777"/>
                <a:gd name="T41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7" h="608">
                  <a:moveTo>
                    <a:pt x="0" y="568"/>
                  </a:moveTo>
                  <a:cubicBezTo>
                    <a:pt x="26" y="570"/>
                    <a:pt x="54" y="568"/>
                    <a:pt x="80" y="576"/>
                  </a:cubicBezTo>
                  <a:cubicBezTo>
                    <a:pt x="98" y="581"/>
                    <a:pt x="128" y="608"/>
                    <a:pt x="128" y="608"/>
                  </a:cubicBezTo>
                  <a:cubicBezTo>
                    <a:pt x="164" y="583"/>
                    <a:pt x="185" y="582"/>
                    <a:pt x="232" y="576"/>
                  </a:cubicBezTo>
                  <a:cubicBezTo>
                    <a:pt x="240" y="565"/>
                    <a:pt x="252" y="556"/>
                    <a:pt x="256" y="544"/>
                  </a:cubicBezTo>
                  <a:cubicBezTo>
                    <a:pt x="263" y="515"/>
                    <a:pt x="245" y="478"/>
                    <a:pt x="264" y="456"/>
                  </a:cubicBezTo>
                  <a:cubicBezTo>
                    <a:pt x="279" y="437"/>
                    <a:pt x="312" y="450"/>
                    <a:pt x="336" y="448"/>
                  </a:cubicBezTo>
                  <a:cubicBezTo>
                    <a:pt x="392" y="391"/>
                    <a:pt x="315" y="458"/>
                    <a:pt x="432" y="416"/>
                  </a:cubicBezTo>
                  <a:cubicBezTo>
                    <a:pt x="453" y="408"/>
                    <a:pt x="453" y="358"/>
                    <a:pt x="472" y="344"/>
                  </a:cubicBezTo>
                  <a:cubicBezTo>
                    <a:pt x="485" y="332"/>
                    <a:pt x="505" y="329"/>
                    <a:pt x="520" y="320"/>
                  </a:cubicBezTo>
                  <a:cubicBezTo>
                    <a:pt x="532" y="281"/>
                    <a:pt x="545" y="289"/>
                    <a:pt x="584" y="280"/>
                  </a:cubicBezTo>
                  <a:cubicBezTo>
                    <a:pt x="600" y="255"/>
                    <a:pt x="613" y="252"/>
                    <a:pt x="576" y="232"/>
                  </a:cubicBezTo>
                  <a:cubicBezTo>
                    <a:pt x="561" y="223"/>
                    <a:pt x="528" y="216"/>
                    <a:pt x="528" y="216"/>
                  </a:cubicBezTo>
                  <a:cubicBezTo>
                    <a:pt x="510" y="163"/>
                    <a:pt x="546" y="162"/>
                    <a:pt x="584" y="144"/>
                  </a:cubicBezTo>
                  <a:cubicBezTo>
                    <a:pt x="592" y="139"/>
                    <a:pt x="599" y="131"/>
                    <a:pt x="608" y="128"/>
                  </a:cubicBezTo>
                  <a:cubicBezTo>
                    <a:pt x="623" y="121"/>
                    <a:pt x="640" y="117"/>
                    <a:pt x="656" y="112"/>
                  </a:cubicBezTo>
                  <a:cubicBezTo>
                    <a:pt x="664" y="109"/>
                    <a:pt x="680" y="104"/>
                    <a:pt x="680" y="104"/>
                  </a:cubicBezTo>
                  <a:cubicBezTo>
                    <a:pt x="709" y="113"/>
                    <a:pt x="734" y="126"/>
                    <a:pt x="768" y="104"/>
                  </a:cubicBezTo>
                  <a:cubicBezTo>
                    <a:pt x="776" y="98"/>
                    <a:pt x="756" y="88"/>
                    <a:pt x="752" y="80"/>
                  </a:cubicBezTo>
                  <a:cubicBezTo>
                    <a:pt x="748" y="72"/>
                    <a:pt x="746" y="64"/>
                    <a:pt x="744" y="56"/>
                  </a:cubicBezTo>
                  <a:cubicBezTo>
                    <a:pt x="777" y="5"/>
                    <a:pt x="776" y="27"/>
                    <a:pt x="77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2" name="Freeform 42"/>
            <p:cNvSpPr>
              <a:spLocks/>
            </p:cNvSpPr>
            <p:nvPr/>
          </p:nvSpPr>
          <p:spPr bwMode="auto">
            <a:xfrm>
              <a:off x="2328" y="1944"/>
              <a:ext cx="134" cy="652"/>
            </a:xfrm>
            <a:custGeom>
              <a:avLst/>
              <a:gdLst>
                <a:gd name="T0" fmla="*/ 124 w 134"/>
                <a:gd name="T1" fmla="*/ 0 h 652"/>
                <a:gd name="T2" fmla="*/ 124 w 134"/>
                <a:gd name="T3" fmla="*/ 84 h 652"/>
                <a:gd name="T4" fmla="*/ 92 w 134"/>
                <a:gd name="T5" fmla="*/ 180 h 652"/>
                <a:gd name="T6" fmla="*/ 104 w 134"/>
                <a:gd name="T7" fmla="*/ 244 h 652"/>
                <a:gd name="T8" fmla="*/ 68 w 134"/>
                <a:gd name="T9" fmla="*/ 332 h 652"/>
                <a:gd name="T10" fmla="*/ 48 w 134"/>
                <a:gd name="T11" fmla="*/ 384 h 652"/>
                <a:gd name="T12" fmla="*/ 28 w 134"/>
                <a:gd name="T13" fmla="*/ 420 h 652"/>
                <a:gd name="T14" fmla="*/ 52 w 134"/>
                <a:gd name="T15" fmla="*/ 488 h 652"/>
                <a:gd name="T16" fmla="*/ 68 w 134"/>
                <a:gd name="T17" fmla="*/ 524 h 652"/>
                <a:gd name="T18" fmla="*/ 64 w 134"/>
                <a:gd name="T19" fmla="*/ 536 h 652"/>
                <a:gd name="T20" fmla="*/ 52 w 134"/>
                <a:gd name="T21" fmla="*/ 544 h 652"/>
                <a:gd name="T22" fmla="*/ 44 w 134"/>
                <a:gd name="T23" fmla="*/ 568 h 652"/>
                <a:gd name="T24" fmla="*/ 40 w 134"/>
                <a:gd name="T25" fmla="*/ 580 h 652"/>
                <a:gd name="T26" fmla="*/ 36 w 134"/>
                <a:gd name="T27" fmla="*/ 616 h 652"/>
                <a:gd name="T28" fmla="*/ 24 w 134"/>
                <a:gd name="T29" fmla="*/ 624 h 652"/>
                <a:gd name="T30" fmla="*/ 0 w 134"/>
                <a:gd name="T31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4" h="652">
                  <a:moveTo>
                    <a:pt x="124" y="0"/>
                  </a:moveTo>
                  <a:cubicBezTo>
                    <a:pt x="127" y="33"/>
                    <a:pt x="134" y="52"/>
                    <a:pt x="124" y="84"/>
                  </a:cubicBezTo>
                  <a:cubicBezTo>
                    <a:pt x="120" y="137"/>
                    <a:pt x="123" y="148"/>
                    <a:pt x="92" y="180"/>
                  </a:cubicBezTo>
                  <a:cubicBezTo>
                    <a:pt x="94" y="203"/>
                    <a:pt x="96" y="221"/>
                    <a:pt x="104" y="244"/>
                  </a:cubicBezTo>
                  <a:cubicBezTo>
                    <a:pt x="96" y="272"/>
                    <a:pt x="93" y="314"/>
                    <a:pt x="68" y="332"/>
                  </a:cubicBezTo>
                  <a:cubicBezTo>
                    <a:pt x="64" y="358"/>
                    <a:pt x="68" y="370"/>
                    <a:pt x="48" y="384"/>
                  </a:cubicBezTo>
                  <a:cubicBezTo>
                    <a:pt x="29" y="411"/>
                    <a:pt x="35" y="398"/>
                    <a:pt x="28" y="420"/>
                  </a:cubicBezTo>
                  <a:cubicBezTo>
                    <a:pt x="31" y="447"/>
                    <a:pt x="32" y="468"/>
                    <a:pt x="52" y="488"/>
                  </a:cubicBezTo>
                  <a:cubicBezTo>
                    <a:pt x="56" y="501"/>
                    <a:pt x="63" y="510"/>
                    <a:pt x="68" y="524"/>
                  </a:cubicBezTo>
                  <a:cubicBezTo>
                    <a:pt x="66" y="528"/>
                    <a:pt x="66" y="532"/>
                    <a:pt x="64" y="536"/>
                  </a:cubicBezTo>
                  <a:cubicBezTo>
                    <a:pt x="60" y="539"/>
                    <a:pt x="54" y="539"/>
                    <a:pt x="52" y="544"/>
                  </a:cubicBezTo>
                  <a:cubicBezTo>
                    <a:pt x="47" y="551"/>
                    <a:pt x="46" y="560"/>
                    <a:pt x="44" y="568"/>
                  </a:cubicBezTo>
                  <a:cubicBezTo>
                    <a:pt x="42" y="572"/>
                    <a:pt x="40" y="580"/>
                    <a:pt x="40" y="580"/>
                  </a:cubicBezTo>
                  <a:cubicBezTo>
                    <a:pt x="38" y="592"/>
                    <a:pt x="40" y="604"/>
                    <a:pt x="36" y="616"/>
                  </a:cubicBezTo>
                  <a:cubicBezTo>
                    <a:pt x="34" y="620"/>
                    <a:pt x="27" y="620"/>
                    <a:pt x="24" y="624"/>
                  </a:cubicBezTo>
                  <a:cubicBezTo>
                    <a:pt x="13" y="632"/>
                    <a:pt x="9" y="642"/>
                    <a:pt x="0" y="652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3" name="Freeform 43"/>
            <p:cNvSpPr>
              <a:spLocks/>
            </p:cNvSpPr>
            <p:nvPr/>
          </p:nvSpPr>
          <p:spPr bwMode="auto">
            <a:xfrm>
              <a:off x="2013" y="1466"/>
              <a:ext cx="467" cy="838"/>
            </a:xfrm>
            <a:custGeom>
              <a:avLst/>
              <a:gdLst>
                <a:gd name="T0" fmla="*/ 467 w 467"/>
                <a:gd name="T1" fmla="*/ 130 h 838"/>
                <a:gd name="T2" fmla="*/ 423 w 467"/>
                <a:gd name="T3" fmla="*/ 122 h 838"/>
                <a:gd name="T4" fmla="*/ 415 w 467"/>
                <a:gd name="T5" fmla="*/ 110 h 838"/>
                <a:gd name="T6" fmla="*/ 355 w 467"/>
                <a:gd name="T7" fmla="*/ 102 h 838"/>
                <a:gd name="T8" fmla="*/ 363 w 467"/>
                <a:gd name="T9" fmla="*/ 54 h 838"/>
                <a:gd name="T10" fmla="*/ 331 w 467"/>
                <a:gd name="T11" fmla="*/ 46 h 838"/>
                <a:gd name="T12" fmla="*/ 271 w 467"/>
                <a:gd name="T13" fmla="*/ 26 h 838"/>
                <a:gd name="T14" fmla="*/ 235 w 467"/>
                <a:gd name="T15" fmla="*/ 6 h 838"/>
                <a:gd name="T16" fmla="*/ 143 w 467"/>
                <a:gd name="T17" fmla="*/ 50 h 838"/>
                <a:gd name="T18" fmla="*/ 103 w 467"/>
                <a:gd name="T19" fmla="*/ 138 h 838"/>
                <a:gd name="T20" fmla="*/ 79 w 467"/>
                <a:gd name="T21" fmla="*/ 222 h 838"/>
                <a:gd name="T22" fmla="*/ 75 w 467"/>
                <a:gd name="T23" fmla="*/ 234 h 838"/>
                <a:gd name="T24" fmla="*/ 63 w 467"/>
                <a:gd name="T25" fmla="*/ 242 h 838"/>
                <a:gd name="T26" fmla="*/ 87 w 467"/>
                <a:gd name="T27" fmla="*/ 306 h 838"/>
                <a:gd name="T28" fmla="*/ 95 w 467"/>
                <a:gd name="T29" fmla="*/ 398 h 838"/>
                <a:gd name="T30" fmla="*/ 123 w 467"/>
                <a:gd name="T31" fmla="*/ 466 h 838"/>
                <a:gd name="T32" fmla="*/ 139 w 467"/>
                <a:gd name="T33" fmla="*/ 478 h 838"/>
                <a:gd name="T34" fmla="*/ 163 w 467"/>
                <a:gd name="T35" fmla="*/ 486 h 838"/>
                <a:gd name="T36" fmla="*/ 219 w 467"/>
                <a:gd name="T37" fmla="*/ 490 h 838"/>
                <a:gd name="T38" fmla="*/ 227 w 467"/>
                <a:gd name="T39" fmla="*/ 530 h 838"/>
                <a:gd name="T40" fmla="*/ 191 w 467"/>
                <a:gd name="T41" fmla="*/ 542 h 838"/>
                <a:gd name="T42" fmla="*/ 119 w 467"/>
                <a:gd name="T43" fmla="*/ 590 h 838"/>
                <a:gd name="T44" fmla="*/ 79 w 467"/>
                <a:gd name="T45" fmla="*/ 622 h 838"/>
                <a:gd name="T46" fmla="*/ 59 w 467"/>
                <a:gd name="T47" fmla="*/ 658 h 838"/>
                <a:gd name="T48" fmla="*/ 39 w 467"/>
                <a:gd name="T49" fmla="*/ 706 h 838"/>
                <a:gd name="T50" fmla="*/ 3 w 467"/>
                <a:gd name="T51" fmla="*/ 790 h 838"/>
                <a:gd name="T52" fmla="*/ 27 w 467"/>
                <a:gd name="T53" fmla="*/ 838 h 838"/>
                <a:gd name="T54" fmla="*/ 87 w 467"/>
                <a:gd name="T55" fmla="*/ 814 h 838"/>
                <a:gd name="T56" fmla="*/ 151 w 467"/>
                <a:gd name="T57" fmla="*/ 830 h 838"/>
                <a:gd name="T58" fmla="*/ 195 w 467"/>
                <a:gd name="T59" fmla="*/ 818 h 838"/>
                <a:gd name="T60" fmla="*/ 231 w 467"/>
                <a:gd name="T61" fmla="*/ 822 h 838"/>
                <a:gd name="T62" fmla="*/ 267 w 467"/>
                <a:gd name="T63" fmla="*/ 790 h 838"/>
                <a:gd name="T64" fmla="*/ 339 w 467"/>
                <a:gd name="T65" fmla="*/ 734 h 838"/>
                <a:gd name="T66" fmla="*/ 411 w 467"/>
                <a:gd name="T67" fmla="*/ 726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7" h="838">
                  <a:moveTo>
                    <a:pt x="467" y="130"/>
                  </a:moveTo>
                  <a:cubicBezTo>
                    <a:pt x="452" y="125"/>
                    <a:pt x="436" y="127"/>
                    <a:pt x="423" y="122"/>
                  </a:cubicBezTo>
                  <a:cubicBezTo>
                    <a:pt x="418" y="120"/>
                    <a:pt x="418" y="113"/>
                    <a:pt x="415" y="110"/>
                  </a:cubicBezTo>
                  <a:cubicBezTo>
                    <a:pt x="399" y="97"/>
                    <a:pt x="375" y="103"/>
                    <a:pt x="355" y="102"/>
                  </a:cubicBezTo>
                  <a:cubicBezTo>
                    <a:pt x="359" y="85"/>
                    <a:pt x="374" y="70"/>
                    <a:pt x="363" y="54"/>
                  </a:cubicBezTo>
                  <a:cubicBezTo>
                    <a:pt x="356" y="44"/>
                    <a:pt x="341" y="48"/>
                    <a:pt x="331" y="46"/>
                  </a:cubicBezTo>
                  <a:cubicBezTo>
                    <a:pt x="309" y="41"/>
                    <a:pt x="292" y="30"/>
                    <a:pt x="271" y="26"/>
                  </a:cubicBezTo>
                  <a:cubicBezTo>
                    <a:pt x="260" y="5"/>
                    <a:pt x="257" y="0"/>
                    <a:pt x="235" y="6"/>
                  </a:cubicBezTo>
                  <a:cubicBezTo>
                    <a:pt x="207" y="33"/>
                    <a:pt x="179" y="40"/>
                    <a:pt x="143" y="50"/>
                  </a:cubicBezTo>
                  <a:cubicBezTo>
                    <a:pt x="116" y="89"/>
                    <a:pt x="147" y="108"/>
                    <a:pt x="103" y="138"/>
                  </a:cubicBezTo>
                  <a:cubicBezTo>
                    <a:pt x="93" y="165"/>
                    <a:pt x="102" y="206"/>
                    <a:pt x="79" y="222"/>
                  </a:cubicBezTo>
                  <a:cubicBezTo>
                    <a:pt x="77" y="226"/>
                    <a:pt x="77" y="230"/>
                    <a:pt x="75" y="234"/>
                  </a:cubicBezTo>
                  <a:cubicBezTo>
                    <a:pt x="71" y="237"/>
                    <a:pt x="64" y="237"/>
                    <a:pt x="63" y="242"/>
                  </a:cubicBezTo>
                  <a:cubicBezTo>
                    <a:pt x="57" y="264"/>
                    <a:pt x="80" y="286"/>
                    <a:pt x="87" y="306"/>
                  </a:cubicBezTo>
                  <a:cubicBezTo>
                    <a:pt x="76" y="336"/>
                    <a:pt x="76" y="370"/>
                    <a:pt x="95" y="398"/>
                  </a:cubicBezTo>
                  <a:cubicBezTo>
                    <a:pt x="101" y="424"/>
                    <a:pt x="92" y="455"/>
                    <a:pt x="123" y="466"/>
                  </a:cubicBezTo>
                  <a:cubicBezTo>
                    <a:pt x="128" y="470"/>
                    <a:pt x="133" y="475"/>
                    <a:pt x="139" y="478"/>
                  </a:cubicBezTo>
                  <a:cubicBezTo>
                    <a:pt x="146" y="481"/>
                    <a:pt x="163" y="486"/>
                    <a:pt x="163" y="486"/>
                  </a:cubicBezTo>
                  <a:cubicBezTo>
                    <a:pt x="184" y="481"/>
                    <a:pt x="197" y="484"/>
                    <a:pt x="219" y="490"/>
                  </a:cubicBezTo>
                  <a:cubicBezTo>
                    <a:pt x="224" y="498"/>
                    <a:pt x="239" y="518"/>
                    <a:pt x="227" y="530"/>
                  </a:cubicBezTo>
                  <a:cubicBezTo>
                    <a:pt x="206" y="547"/>
                    <a:pt x="207" y="531"/>
                    <a:pt x="191" y="542"/>
                  </a:cubicBezTo>
                  <a:cubicBezTo>
                    <a:pt x="166" y="558"/>
                    <a:pt x="147" y="580"/>
                    <a:pt x="119" y="590"/>
                  </a:cubicBezTo>
                  <a:cubicBezTo>
                    <a:pt x="105" y="600"/>
                    <a:pt x="93" y="612"/>
                    <a:pt x="79" y="622"/>
                  </a:cubicBezTo>
                  <a:cubicBezTo>
                    <a:pt x="60" y="649"/>
                    <a:pt x="66" y="636"/>
                    <a:pt x="59" y="658"/>
                  </a:cubicBezTo>
                  <a:cubicBezTo>
                    <a:pt x="55" y="682"/>
                    <a:pt x="58" y="692"/>
                    <a:pt x="39" y="706"/>
                  </a:cubicBezTo>
                  <a:cubicBezTo>
                    <a:pt x="21" y="732"/>
                    <a:pt x="17" y="761"/>
                    <a:pt x="3" y="790"/>
                  </a:cubicBezTo>
                  <a:cubicBezTo>
                    <a:pt x="6" y="818"/>
                    <a:pt x="0" y="831"/>
                    <a:pt x="27" y="838"/>
                  </a:cubicBezTo>
                  <a:cubicBezTo>
                    <a:pt x="48" y="832"/>
                    <a:pt x="68" y="826"/>
                    <a:pt x="87" y="814"/>
                  </a:cubicBezTo>
                  <a:cubicBezTo>
                    <a:pt x="108" y="817"/>
                    <a:pt x="129" y="822"/>
                    <a:pt x="151" y="830"/>
                  </a:cubicBezTo>
                  <a:cubicBezTo>
                    <a:pt x="187" y="820"/>
                    <a:pt x="172" y="825"/>
                    <a:pt x="195" y="818"/>
                  </a:cubicBezTo>
                  <a:cubicBezTo>
                    <a:pt x="207" y="819"/>
                    <a:pt x="218" y="822"/>
                    <a:pt x="231" y="822"/>
                  </a:cubicBezTo>
                  <a:cubicBezTo>
                    <a:pt x="249" y="820"/>
                    <a:pt x="257" y="801"/>
                    <a:pt x="267" y="790"/>
                  </a:cubicBezTo>
                  <a:cubicBezTo>
                    <a:pt x="291" y="762"/>
                    <a:pt x="310" y="753"/>
                    <a:pt x="339" y="734"/>
                  </a:cubicBezTo>
                  <a:cubicBezTo>
                    <a:pt x="353" y="712"/>
                    <a:pt x="386" y="726"/>
                    <a:pt x="411" y="72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4" name="Freeform 44"/>
            <p:cNvSpPr>
              <a:spLocks/>
            </p:cNvSpPr>
            <p:nvPr/>
          </p:nvSpPr>
          <p:spPr bwMode="auto">
            <a:xfrm>
              <a:off x="1604" y="2176"/>
              <a:ext cx="152" cy="192"/>
            </a:xfrm>
            <a:custGeom>
              <a:avLst/>
              <a:gdLst>
                <a:gd name="T0" fmla="*/ 0 w 152"/>
                <a:gd name="T1" fmla="*/ 192 h 192"/>
                <a:gd name="T2" fmla="*/ 40 w 152"/>
                <a:gd name="T3" fmla="*/ 176 h 192"/>
                <a:gd name="T4" fmla="*/ 64 w 152"/>
                <a:gd name="T5" fmla="*/ 168 h 192"/>
                <a:gd name="T6" fmla="*/ 96 w 152"/>
                <a:gd name="T7" fmla="*/ 80 h 192"/>
                <a:gd name="T8" fmla="*/ 132 w 152"/>
                <a:gd name="T9" fmla="*/ 60 h 192"/>
                <a:gd name="T10" fmla="*/ 152 w 152"/>
                <a:gd name="T11" fmla="*/ 24 h 192"/>
                <a:gd name="T12" fmla="*/ 148 w 152"/>
                <a:gd name="T13" fmla="*/ 8 h 192"/>
                <a:gd name="T14" fmla="*/ 136 w 152"/>
                <a:gd name="T1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92">
                  <a:moveTo>
                    <a:pt x="0" y="192"/>
                  </a:moveTo>
                  <a:cubicBezTo>
                    <a:pt x="14" y="187"/>
                    <a:pt x="26" y="182"/>
                    <a:pt x="40" y="176"/>
                  </a:cubicBezTo>
                  <a:cubicBezTo>
                    <a:pt x="47" y="172"/>
                    <a:pt x="64" y="168"/>
                    <a:pt x="64" y="168"/>
                  </a:cubicBezTo>
                  <a:cubicBezTo>
                    <a:pt x="72" y="150"/>
                    <a:pt x="77" y="86"/>
                    <a:pt x="96" y="80"/>
                  </a:cubicBezTo>
                  <a:cubicBezTo>
                    <a:pt x="109" y="75"/>
                    <a:pt x="132" y="60"/>
                    <a:pt x="132" y="60"/>
                  </a:cubicBezTo>
                  <a:cubicBezTo>
                    <a:pt x="150" y="32"/>
                    <a:pt x="144" y="45"/>
                    <a:pt x="152" y="24"/>
                  </a:cubicBezTo>
                  <a:cubicBezTo>
                    <a:pt x="150" y="18"/>
                    <a:pt x="151" y="12"/>
                    <a:pt x="148" y="8"/>
                  </a:cubicBezTo>
                  <a:cubicBezTo>
                    <a:pt x="145" y="4"/>
                    <a:pt x="136" y="0"/>
                    <a:pt x="13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5" name="Freeform 45"/>
            <p:cNvSpPr>
              <a:spLocks/>
            </p:cNvSpPr>
            <p:nvPr/>
          </p:nvSpPr>
          <p:spPr bwMode="auto">
            <a:xfrm>
              <a:off x="2354" y="2052"/>
              <a:ext cx="113" cy="320"/>
            </a:xfrm>
            <a:custGeom>
              <a:avLst/>
              <a:gdLst>
                <a:gd name="T0" fmla="*/ 98 w 113"/>
                <a:gd name="T1" fmla="*/ 0 h 320"/>
                <a:gd name="T2" fmla="*/ 46 w 113"/>
                <a:gd name="T3" fmla="*/ 72 h 320"/>
                <a:gd name="T4" fmla="*/ 50 w 113"/>
                <a:gd name="T5" fmla="*/ 116 h 320"/>
                <a:gd name="T6" fmla="*/ 34 w 113"/>
                <a:gd name="T7" fmla="*/ 164 h 320"/>
                <a:gd name="T8" fmla="*/ 22 w 113"/>
                <a:gd name="T9" fmla="*/ 244 h 320"/>
                <a:gd name="T10" fmla="*/ 6 w 113"/>
                <a:gd name="T11" fmla="*/ 268 h 320"/>
                <a:gd name="T12" fmla="*/ 2 w 113"/>
                <a:gd name="T13" fmla="*/ 280 h 320"/>
                <a:gd name="T14" fmla="*/ 18 w 113"/>
                <a:gd name="T15" fmla="*/ 312 h 320"/>
                <a:gd name="T16" fmla="*/ 42 w 113"/>
                <a:gd name="T17" fmla="*/ 320 h 320"/>
                <a:gd name="T18" fmla="*/ 42 w 113"/>
                <a:gd name="T19" fmla="*/ 280 h 320"/>
                <a:gd name="T20" fmla="*/ 46 w 113"/>
                <a:gd name="T21" fmla="*/ 244 h 320"/>
                <a:gd name="T22" fmla="*/ 58 w 113"/>
                <a:gd name="T23" fmla="*/ 256 h 320"/>
                <a:gd name="T24" fmla="*/ 70 w 113"/>
                <a:gd name="T25" fmla="*/ 252 h 320"/>
                <a:gd name="T26" fmla="*/ 98 w 113"/>
                <a:gd name="T27" fmla="*/ 208 h 320"/>
                <a:gd name="T28" fmla="*/ 74 w 113"/>
                <a:gd name="T29" fmla="*/ 132 h 320"/>
                <a:gd name="T30" fmla="*/ 106 w 113"/>
                <a:gd name="T31" fmla="*/ 72 h 320"/>
                <a:gd name="T32" fmla="*/ 102 w 113"/>
                <a:gd name="T33" fmla="*/ 16 h 320"/>
                <a:gd name="T34" fmla="*/ 90 w 113"/>
                <a:gd name="T35" fmla="*/ 8 h 320"/>
                <a:gd name="T36" fmla="*/ 98 w 113"/>
                <a:gd name="T37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320">
                  <a:moveTo>
                    <a:pt x="98" y="0"/>
                  </a:moveTo>
                  <a:cubicBezTo>
                    <a:pt x="56" y="8"/>
                    <a:pt x="69" y="40"/>
                    <a:pt x="46" y="72"/>
                  </a:cubicBezTo>
                  <a:cubicBezTo>
                    <a:pt x="41" y="89"/>
                    <a:pt x="44" y="98"/>
                    <a:pt x="50" y="116"/>
                  </a:cubicBezTo>
                  <a:cubicBezTo>
                    <a:pt x="46" y="136"/>
                    <a:pt x="40" y="145"/>
                    <a:pt x="34" y="164"/>
                  </a:cubicBezTo>
                  <a:cubicBezTo>
                    <a:pt x="32" y="181"/>
                    <a:pt x="30" y="224"/>
                    <a:pt x="22" y="244"/>
                  </a:cubicBezTo>
                  <a:cubicBezTo>
                    <a:pt x="18" y="252"/>
                    <a:pt x="9" y="258"/>
                    <a:pt x="6" y="268"/>
                  </a:cubicBezTo>
                  <a:cubicBezTo>
                    <a:pt x="4" y="272"/>
                    <a:pt x="3" y="276"/>
                    <a:pt x="2" y="280"/>
                  </a:cubicBezTo>
                  <a:cubicBezTo>
                    <a:pt x="5" y="301"/>
                    <a:pt x="0" y="304"/>
                    <a:pt x="18" y="312"/>
                  </a:cubicBezTo>
                  <a:cubicBezTo>
                    <a:pt x="25" y="315"/>
                    <a:pt x="42" y="320"/>
                    <a:pt x="42" y="320"/>
                  </a:cubicBezTo>
                  <a:cubicBezTo>
                    <a:pt x="67" y="311"/>
                    <a:pt x="56" y="294"/>
                    <a:pt x="42" y="280"/>
                  </a:cubicBezTo>
                  <a:cubicBezTo>
                    <a:pt x="43" y="268"/>
                    <a:pt x="39" y="254"/>
                    <a:pt x="46" y="244"/>
                  </a:cubicBezTo>
                  <a:cubicBezTo>
                    <a:pt x="49" y="239"/>
                    <a:pt x="52" y="254"/>
                    <a:pt x="58" y="256"/>
                  </a:cubicBezTo>
                  <a:cubicBezTo>
                    <a:pt x="62" y="257"/>
                    <a:pt x="66" y="253"/>
                    <a:pt x="70" y="252"/>
                  </a:cubicBezTo>
                  <a:cubicBezTo>
                    <a:pt x="75" y="234"/>
                    <a:pt x="83" y="217"/>
                    <a:pt x="98" y="208"/>
                  </a:cubicBezTo>
                  <a:cubicBezTo>
                    <a:pt x="108" y="177"/>
                    <a:pt x="82" y="158"/>
                    <a:pt x="74" y="132"/>
                  </a:cubicBezTo>
                  <a:cubicBezTo>
                    <a:pt x="80" y="112"/>
                    <a:pt x="94" y="89"/>
                    <a:pt x="106" y="72"/>
                  </a:cubicBezTo>
                  <a:cubicBezTo>
                    <a:pt x="109" y="55"/>
                    <a:pt x="113" y="30"/>
                    <a:pt x="102" y="16"/>
                  </a:cubicBezTo>
                  <a:cubicBezTo>
                    <a:pt x="98" y="12"/>
                    <a:pt x="91" y="12"/>
                    <a:pt x="90" y="8"/>
                  </a:cubicBezTo>
                  <a:cubicBezTo>
                    <a:pt x="89" y="4"/>
                    <a:pt x="95" y="2"/>
                    <a:pt x="98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6" name="Freeform 46"/>
            <p:cNvSpPr>
              <a:spLocks/>
            </p:cNvSpPr>
            <p:nvPr/>
          </p:nvSpPr>
          <p:spPr bwMode="auto">
            <a:xfrm>
              <a:off x="2447" y="1268"/>
              <a:ext cx="109" cy="172"/>
            </a:xfrm>
            <a:custGeom>
              <a:avLst/>
              <a:gdLst>
                <a:gd name="T0" fmla="*/ 73 w 109"/>
                <a:gd name="T1" fmla="*/ 0 h 172"/>
                <a:gd name="T2" fmla="*/ 13 w 109"/>
                <a:gd name="T3" fmla="*/ 16 h 172"/>
                <a:gd name="T4" fmla="*/ 5 w 109"/>
                <a:gd name="T5" fmla="*/ 40 h 172"/>
                <a:gd name="T6" fmla="*/ 21 w 109"/>
                <a:gd name="T7" fmla="*/ 64 h 172"/>
                <a:gd name="T8" fmla="*/ 53 w 109"/>
                <a:gd name="T9" fmla="*/ 132 h 172"/>
                <a:gd name="T10" fmla="*/ 85 w 109"/>
                <a:gd name="T11" fmla="*/ 172 h 172"/>
                <a:gd name="T12" fmla="*/ 93 w 109"/>
                <a:gd name="T13" fmla="*/ 148 h 172"/>
                <a:gd name="T14" fmla="*/ 109 w 109"/>
                <a:gd name="T15" fmla="*/ 124 h 172"/>
                <a:gd name="T16" fmla="*/ 89 w 109"/>
                <a:gd name="T17" fmla="*/ 32 h 172"/>
                <a:gd name="T18" fmla="*/ 85 w 109"/>
                <a:gd name="T19" fmla="*/ 4 h 172"/>
                <a:gd name="T20" fmla="*/ 73 w 109"/>
                <a:gd name="T2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72">
                  <a:moveTo>
                    <a:pt x="73" y="0"/>
                  </a:moveTo>
                  <a:cubicBezTo>
                    <a:pt x="53" y="4"/>
                    <a:pt x="32" y="9"/>
                    <a:pt x="13" y="16"/>
                  </a:cubicBezTo>
                  <a:cubicBezTo>
                    <a:pt x="10" y="24"/>
                    <a:pt x="0" y="32"/>
                    <a:pt x="5" y="40"/>
                  </a:cubicBezTo>
                  <a:cubicBezTo>
                    <a:pt x="10" y="48"/>
                    <a:pt x="21" y="64"/>
                    <a:pt x="21" y="64"/>
                  </a:cubicBezTo>
                  <a:cubicBezTo>
                    <a:pt x="27" y="89"/>
                    <a:pt x="24" y="122"/>
                    <a:pt x="53" y="132"/>
                  </a:cubicBezTo>
                  <a:cubicBezTo>
                    <a:pt x="60" y="155"/>
                    <a:pt x="60" y="165"/>
                    <a:pt x="85" y="172"/>
                  </a:cubicBezTo>
                  <a:cubicBezTo>
                    <a:pt x="87" y="164"/>
                    <a:pt x="88" y="155"/>
                    <a:pt x="93" y="148"/>
                  </a:cubicBezTo>
                  <a:cubicBezTo>
                    <a:pt x="98" y="140"/>
                    <a:pt x="109" y="124"/>
                    <a:pt x="109" y="124"/>
                  </a:cubicBezTo>
                  <a:cubicBezTo>
                    <a:pt x="104" y="85"/>
                    <a:pt x="100" y="66"/>
                    <a:pt x="89" y="32"/>
                  </a:cubicBezTo>
                  <a:cubicBezTo>
                    <a:pt x="87" y="22"/>
                    <a:pt x="89" y="12"/>
                    <a:pt x="85" y="4"/>
                  </a:cubicBezTo>
                  <a:cubicBezTo>
                    <a:pt x="83" y="0"/>
                    <a:pt x="73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7" name="Oval 47"/>
            <p:cNvSpPr>
              <a:spLocks noChangeArrowheads="1"/>
            </p:cNvSpPr>
            <p:nvPr/>
          </p:nvSpPr>
          <p:spPr bwMode="auto">
            <a:xfrm>
              <a:off x="2704" y="1880"/>
              <a:ext cx="92" cy="88"/>
            </a:xfrm>
            <a:prstGeom prst="ellipse">
              <a:avLst/>
            </a:prstGeom>
            <a:solidFill>
              <a:srgbClr val="00CC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8" name="Text Box 48"/>
            <p:cNvSpPr txBox="1">
              <a:spLocks noChangeArrowheads="1"/>
            </p:cNvSpPr>
            <p:nvPr/>
          </p:nvSpPr>
          <p:spPr bwMode="auto">
            <a:xfrm>
              <a:off x="1064" y="920"/>
              <a:ext cx="1024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rPr>
                <a:t>Mer Méditerranéene</a:t>
              </a:r>
            </a:p>
          </p:txBody>
        </p:sp>
        <p:sp>
          <p:nvSpPr>
            <p:cNvPr id="752689" name="Text Box 49"/>
            <p:cNvSpPr txBox="1">
              <a:spLocks noChangeArrowheads="1"/>
            </p:cNvSpPr>
            <p:nvPr/>
          </p:nvSpPr>
          <p:spPr bwMode="auto">
            <a:xfrm>
              <a:off x="1960" y="752"/>
              <a:ext cx="9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LIBANIE</a:t>
              </a:r>
            </a:p>
          </p:txBody>
        </p:sp>
        <p:sp>
          <p:nvSpPr>
            <p:cNvPr id="752690" name="Freeform 50"/>
            <p:cNvSpPr>
              <a:spLocks/>
            </p:cNvSpPr>
            <p:nvPr/>
          </p:nvSpPr>
          <p:spPr bwMode="auto">
            <a:xfrm>
              <a:off x="2450" y="1008"/>
              <a:ext cx="126" cy="940"/>
            </a:xfrm>
            <a:custGeom>
              <a:avLst/>
              <a:gdLst>
                <a:gd name="T0" fmla="*/ 102 w 126"/>
                <a:gd name="T1" fmla="*/ 0 h 940"/>
                <a:gd name="T2" fmla="*/ 126 w 126"/>
                <a:gd name="T3" fmla="*/ 40 h 940"/>
                <a:gd name="T4" fmla="*/ 114 w 126"/>
                <a:gd name="T5" fmla="*/ 80 h 940"/>
                <a:gd name="T6" fmla="*/ 78 w 126"/>
                <a:gd name="T7" fmla="*/ 224 h 940"/>
                <a:gd name="T8" fmla="*/ 102 w 126"/>
                <a:gd name="T9" fmla="*/ 336 h 940"/>
                <a:gd name="T10" fmla="*/ 58 w 126"/>
                <a:gd name="T11" fmla="*/ 432 h 940"/>
                <a:gd name="T12" fmla="*/ 50 w 126"/>
                <a:gd name="T13" fmla="*/ 468 h 940"/>
                <a:gd name="T14" fmla="*/ 26 w 126"/>
                <a:gd name="T15" fmla="*/ 512 h 940"/>
                <a:gd name="T16" fmla="*/ 30 w 126"/>
                <a:gd name="T17" fmla="*/ 560 h 940"/>
                <a:gd name="T18" fmla="*/ 18 w 126"/>
                <a:gd name="T19" fmla="*/ 640 h 940"/>
                <a:gd name="T20" fmla="*/ 46 w 126"/>
                <a:gd name="T21" fmla="*/ 680 h 940"/>
                <a:gd name="T22" fmla="*/ 34 w 126"/>
                <a:gd name="T23" fmla="*/ 740 h 940"/>
                <a:gd name="T24" fmla="*/ 34 w 126"/>
                <a:gd name="T25" fmla="*/ 784 h 940"/>
                <a:gd name="T26" fmla="*/ 26 w 126"/>
                <a:gd name="T27" fmla="*/ 808 h 940"/>
                <a:gd name="T28" fmla="*/ 18 w 126"/>
                <a:gd name="T29" fmla="*/ 888 h 940"/>
                <a:gd name="T30" fmla="*/ 2 w 126"/>
                <a:gd name="T31" fmla="*/ 912 h 940"/>
                <a:gd name="T32" fmla="*/ 6 w 126"/>
                <a:gd name="T33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6" h="940">
                  <a:moveTo>
                    <a:pt x="102" y="0"/>
                  </a:moveTo>
                  <a:cubicBezTo>
                    <a:pt x="106" y="24"/>
                    <a:pt x="113" y="21"/>
                    <a:pt x="126" y="40"/>
                  </a:cubicBezTo>
                  <a:cubicBezTo>
                    <a:pt x="116" y="69"/>
                    <a:pt x="120" y="55"/>
                    <a:pt x="114" y="80"/>
                  </a:cubicBezTo>
                  <a:cubicBezTo>
                    <a:pt x="108" y="131"/>
                    <a:pt x="90" y="175"/>
                    <a:pt x="78" y="224"/>
                  </a:cubicBezTo>
                  <a:cubicBezTo>
                    <a:pt x="80" y="265"/>
                    <a:pt x="79" y="301"/>
                    <a:pt x="102" y="336"/>
                  </a:cubicBezTo>
                  <a:cubicBezTo>
                    <a:pt x="98" y="364"/>
                    <a:pt x="90" y="421"/>
                    <a:pt x="58" y="432"/>
                  </a:cubicBezTo>
                  <a:cubicBezTo>
                    <a:pt x="48" y="446"/>
                    <a:pt x="44" y="451"/>
                    <a:pt x="50" y="468"/>
                  </a:cubicBezTo>
                  <a:cubicBezTo>
                    <a:pt x="45" y="497"/>
                    <a:pt x="40" y="490"/>
                    <a:pt x="26" y="512"/>
                  </a:cubicBezTo>
                  <a:cubicBezTo>
                    <a:pt x="29" y="533"/>
                    <a:pt x="41" y="543"/>
                    <a:pt x="30" y="560"/>
                  </a:cubicBezTo>
                  <a:cubicBezTo>
                    <a:pt x="38" y="585"/>
                    <a:pt x="26" y="615"/>
                    <a:pt x="18" y="640"/>
                  </a:cubicBezTo>
                  <a:cubicBezTo>
                    <a:pt x="37" y="669"/>
                    <a:pt x="28" y="656"/>
                    <a:pt x="46" y="680"/>
                  </a:cubicBezTo>
                  <a:cubicBezTo>
                    <a:pt x="51" y="703"/>
                    <a:pt x="46" y="720"/>
                    <a:pt x="34" y="740"/>
                  </a:cubicBezTo>
                  <a:cubicBezTo>
                    <a:pt x="40" y="759"/>
                    <a:pt x="40" y="753"/>
                    <a:pt x="34" y="784"/>
                  </a:cubicBezTo>
                  <a:cubicBezTo>
                    <a:pt x="32" y="792"/>
                    <a:pt x="26" y="808"/>
                    <a:pt x="26" y="808"/>
                  </a:cubicBezTo>
                  <a:cubicBezTo>
                    <a:pt x="22" y="843"/>
                    <a:pt x="13" y="854"/>
                    <a:pt x="18" y="888"/>
                  </a:cubicBezTo>
                  <a:cubicBezTo>
                    <a:pt x="12" y="896"/>
                    <a:pt x="0" y="902"/>
                    <a:pt x="2" y="912"/>
                  </a:cubicBezTo>
                  <a:cubicBezTo>
                    <a:pt x="3" y="921"/>
                    <a:pt x="6" y="940"/>
                    <a:pt x="6" y="94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AF200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91" name="Text Box 51"/>
            <p:cNvSpPr txBox="1">
              <a:spLocks noChangeArrowheads="1"/>
            </p:cNvSpPr>
            <p:nvPr/>
          </p:nvSpPr>
          <p:spPr bwMode="auto">
            <a:xfrm>
              <a:off x="2224" y="1981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Jéricho</a:t>
              </a:r>
            </a:p>
          </p:txBody>
        </p:sp>
        <p:sp>
          <p:nvSpPr>
            <p:cNvPr id="752692" name="Text Box 52"/>
            <p:cNvSpPr txBox="1">
              <a:spLocks noChangeArrowheads="1"/>
            </p:cNvSpPr>
            <p:nvPr/>
          </p:nvSpPr>
          <p:spPr bwMode="auto">
            <a:xfrm>
              <a:off x="2256" y="2122"/>
              <a:ext cx="52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rPr>
                <a:t> Mer            Morte</a:t>
              </a:r>
            </a:p>
          </p:txBody>
        </p:sp>
        <p:sp>
          <p:nvSpPr>
            <p:cNvPr id="752693" name="Text Box 53"/>
            <p:cNvSpPr txBox="1">
              <a:spLocks noChangeArrowheads="1"/>
            </p:cNvSpPr>
            <p:nvPr/>
          </p:nvSpPr>
          <p:spPr bwMode="auto">
            <a:xfrm>
              <a:off x="1600" y="2090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Hebreux</a:t>
              </a:r>
            </a:p>
          </p:txBody>
        </p:sp>
        <p:sp>
          <p:nvSpPr>
            <p:cNvPr id="752694" name="Text Box 54"/>
            <p:cNvSpPr txBox="1">
              <a:spLocks noChangeArrowheads="1"/>
            </p:cNvSpPr>
            <p:nvPr/>
          </p:nvSpPr>
          <p:spPr bwMode="auto">
            <a:xfrm>
              <a:off x="2400" y="1202"/>
              <a:ext cx="52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Mer de Galilée</a:t>
              </a:r>
            </a:p>
          </p:txBody>
        </p:sp>
        <p:sp>
          <p:nvSpPr>
            <p:cNvPr id="752695" name="Oval 55"/>
            <p:cNvSpPr>
              <a:spLocks noChangeArrowheads="1"/>
            </p:cNvSpPr>
            <p:nvPr/>
          </p:nvSpPr>
          <p:spPr bwMode="auto">
            <a:xfrm>
              <a:off x="2272" y="1350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96" name="Oval 56"/>
            <p:cNvSpPr>
              <a:spLocks noChangeArrowheads="1"/>
            </p:cNvSpPr>
            <p:nvPr/>
          </p:nvSpPr>
          <p:spPr bwMode="auto">
            <a:xfrm>
              <a:off x="2072" y="1298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97" name="Oval 57"/>
            <p:cNvSpPr>
              <a:spLocks noChangeArrowheads="1"/>
            </p:cNvSpPr>
            <p:nvPr/>
          </p:nvSpPr>
          <p:spPr bwMode="auto">
            <a:xfrm>
              <a:off x="2396" y="1934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98" name="Oval 58"/>
            <p:cNvSpPr>
              <a:spLocks noChangeArrowheads="1"/>
            </p:cNvSpPr>
            <p:nvPr/>
          </p:nvSpPr>
          <p:spPr bwMode="auto">
            <a:xfrm>
              <a:off x="1920" y="2318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99" name="Oval 59"/>
            <p:cNvSpPr>
              <a:spLocks noChangeArrowheads="1"/>
            </p:cNvSpPr>
            <p:nvPr/>
          </p:nvSpPr>
          <p:spPr bwMode="auto">
            <a:xfrm>
              <a:off x="1692" y="2146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00" name="Oval 60"/>
            <p:cNvSpPr>
              <a:spLocks noChangeArrowheads="1"/>
            </p:cNvSpPr>
            <p:nvPr/>
          </p:nvSpPr>
          <p:spPr bwMode="auto">
            <a:xfrm>
              <a:off x="1904" y="1818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01" name="Oval 61"/>
            <p:cNvSpPr>
              <a:spLocks noChangeArrowheads="1"/>
            </p:cNvSpPr>
            <p:nvPr/>
          </p:nvSpPr>
          <p:spPr bwMode="auto">
            <a:xfrm>
              <a:off x="2124" y="2146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02" name="Oval 62"/>
            <p:cNvSpPr>
              <a:spLocks noChangeArrowheads="1"/>
            </p:cNvSpPr>
            <p:nvPr/>
          </p:nvSpPr>
          <p:spPr bwMode="auto">
            <a:xfrm>
              <a:off x="1972" y="1622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03" name="Text Box 63"/>
            <p:cNvSpPr txBox="1">
              <a:spLocks noChangeArrowheads="1"/>
            </p:cNvSpPr>
            <p:nvPr/>
          </p:nvSpPr>
          <p:spPr bwMode="auto">
            <a:xfrm>
              <a:off x="1568" y="1242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Haifa</a:t>
              </a:r>
            </a:p>
          </p:txBody>
        </p:sp>
        <p:sp>
          <p:nvSpPr>
            <p:cNvPr id="752704" name="Text Box 64"/>
            <p:cNvSpPr txBox="1">
              <a:spLocks noChangeArrowheads="1"/>
            </p:cNvSpPr>
            <p:nvPr/>
          </p:nvSpPr>
          <p:spPr bwMode="auto">
            <a:xfrm>
              <a:off x="1811" y="1400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Nazareth</a:t>
              </a:r>
            </a:p>
          </p:txBody>
        </p:sp>
        <p:sp>
          <p:nvSpPr>
            <p:cNvPr id="752705" name="Text Box 65"/>
            <p:cNvSpPr txBox="1">
              <a:spLocks noChangeArrowheads="1"/>
            </p:cNvSpPr>
            <p:nvPr/>
          </p:nvSpPr>
          <p:spPr bwMode="auto">
            <a:xfrm>
              <a:off x="1400" y="1562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Netanie</a:t>
              </a:r>
            </a:p>
          </p:txBody>
        </p:sp>
        <p:sp>
          <p:nvSpPr>
            <p:cNvPr id="752706" name="Text Box 66"/>
            <p:cNvSpPr txBox="1">
              <a:spLocks noChangeArrowheads="1"/>
            </p:cNvSpPr>
            <p:nvPr/>
          </p:nvSpPr>
          <p:spPr bwMode="auto">
            <a:xfrm>
              <a:off x="1184" y="1754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Tèl Aviv-Jaffa</a:t>
              </a:r>
            </a:p>
          </p:txBody>
        </p:sp>
        <p:sp>
          <p:nvSpPr>
            <p:cNvPr id="752707" name="Text Box 67"/>
            <p:cNvSpPr txBox="1">
              <a:spLocks noChangeArrowheads="1"/>
            </p:cNvSpPr>
            <p:nvPr/>
          </p:nvSpPr>
          <p:spPr bwMode="auto">
            <a:xfrm>
              <a:off x="1416" y="1906"/>
              <a:ext cx="8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J</a:t>
              </a:r>
              <a:r>
                <a:rPr lang="en-US" sz="1400" b="1">
                  <a:solidFill>
                    <a:srgbClr val="FAF200"/>
                  </a:solidFill>
                  <a:effectLst/>
                  <a:latin typeface="Helvetica" charset="0"/>
                </a:rPr>
                <a:t>É</a:t>
              </a:r>
              <a:r>
                <a:rPr lang="en-US" sz="14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RUSALEM</a:t>
              </a:r>
            </a:p>
          </p:txBody>
        </p:sp>
        <p:sp>
          <p:nvSpPr>
            <p:cNvPr id="752708" name="Text Box 68"/>
            <p:cNvSpPr txBox="1">
              <a:spLocks noChangeArrowheads="1"/>
            </p:cNvSpPr>
            <p:nvPr/>
          </p:nvSpPr>
          <p:spPr bwMode="auto">
            <a:xfrm>
              <a:off x="1272" y="2290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Beersheba</a:t>
              </a:r>
            </a:p>
          </p:txBody>
        </p:sp>
        <p:sp>
          <p:nvSpPr>
            <p:cNvPr id="752709" name="Text Box 69"/>
            <p:cNvSpPr txBox="1">
              <a:spLocks noChangeArrowheads="1"/>
            </p:cNvSpPr>
            <p:nvPr/>
          </p:nvSpPr>
          <p:spPr bwMode="auto">
            <a:xfrm>
              <a:off x="1208" y="2099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Gaza</a:t>
              </a:r>
            </a:p>
          </p:txBody>
        </p:sp>
        <p:sp>
          <p:nvSpPr>
            <p:cNvPr id="752710" name="Text Box 70"/>
            <p:cNvSpPr txBox="1">
              <a:spLocks noChangeArrowheads="1"/>
            </p:cNvSpPr>
            <p:nvPr/>
          </p:nvSpPr>
          <p:spPr bwMode="auto">
            <a:xfrm>
              <a:off x="1672" y="2442"/>
              <a:ext cx="9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AF2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ISRAEL</a:t>
              </a:r>
            </a:p>
          </p:txBody>
        </p:sp>
        <p:sp>
          <p:nvSpPr>
            <p:cNvPr id="752711" name="Oval 71"/>
            <p:cNvSpPr>
              <a:spLocks noChangeArrowheads="1"/>
            </p:cNvSpPr>
            <p:nvPr/>
          </p:nvSpPr>
          <p:spPr bwMode="auto">
            <a:xfrm>
              <a:off x="2196" y="1878"/>
              <a:ext cx="188" cy="172"/>
            </a:xfrm>
            <a:prstGeom prst="ellipse">
              <a:avLst/>
            </a:prstGeom>
            <a:solidFill>
              <a:srgbClr val="FAF2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2712" name="Text Box 72"/>
          <p:cNvSpPr txBox="1">
            <a:spLocks noChangeArrowheads="1"/>
          </p:cNvSpPr>
          <p:nvPr/>
        </p:nvSpPr>
        <p:spPr bwMode="auto">
          <a:xfrm>
            <a:off x="5786438" y="24130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JORDANIE</a:t>
            </a:r>
          </a:p>
        </p:txBody>
      </p:sp>
      <p:sp>
        <p:nvSpPr>
          <p:cNvPr id="752713" name="Freeform 7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2714" name="AutoShape 7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15" name="Rectangle 7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16" name="AutoShape 7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17" name="Line 7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18" name="Line 7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19" name="Rectangle 7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20" name="Rectangle 8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52721" name="Rectangle 81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752722" name="Rectangle 82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52723" name="Rectangle 8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52724" name="Line 8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25" name="Line 8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26" name="Line 8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52727" name="Group 87"/>
          <p:cNvGrpSpPr>
            <a:grpSpLocks/>
          </p:cNvGrpSpPr>
          <p:nvPr/>
        </p:nvGrpSpPr>
        <p:grpSpPr bwMode="auto">
          <a:xfrm>
            <a:off x="3394075" y="2032000"/>
            <a:ext cx="4478338" cy="4651375"/>
            <a:chOff x="1619" y="560"/>
            <a:chExt cx="2821" cy="2930"/>
          </a:xfrm>
        </p:grpSpPr>
        <p:sp>
          <p:nvSpPr>
            <p:cNvPr id="752728" name="AutoShape 88"/>
            <p:cNvSpPr>
              <a:spLocks noChangeArrowheads="1"/>
            </p:cNvSpPr>
            <p:nvPr/>
          </p:nvSpPr>
          <p:spPr bwMode="auto">
            <a:xfrm rot="2155213">
              <a:off x="1864" y="560"/>
              <a:ext cx="488" cy="776"/>
            </a:xfrm>
            <a:prstGeom prst="curvedRightArrow">
              <a:avLst>
                <a:gd name="adj1" fmla="val 31803"/>
                <a:gd name="adj2" fmla="val 63607"/>
                <a:gd name="adj3" fmla="val 33333"/>
              </a:avLst>
            </a:prstGeom>
            <a:solidFill>
              <a:schemeClr val="tx1"/>
            </a:solidFill>
            <a:ln w="5715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29" name="Text Box 89"/>
            <p:cNvSpPr txBox="1">
              <a:spLocks noChangeArrowheads="1"/>
            </p:cNvSpPr>
            <p:nvPr/>
          </p:nvSpPr>
          <p:spPr bwMode="auto">
            <a:xfrm>
              <a:off x="2504" y="792"/>
              <a:ext cx="1936" cy="260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rgbClr val="02227C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600" b="1">
                  <a:solidFill>
                    <a:srgbClr val="EEFF4B"/>
                  </a:solidFill>
                  <a:effectLst/>
                </a:rPr>
                <a:t>DÉSCENDANTS D</a:t>
              </a:r>
              <a:r>
                <a:rPr lang="ja-JP" altLang="en-US" sz="1600" b="1">
                  <a:solidFill>
                    <a:srgbClr val="EEFF4B"/>
                  </a:solidFill>
                  <a:effectLst/>
                  <a:latin typeface="Arial"/>
                </a:rPr>
                <a:t>’</a:t>
              </a:r>
              <a:r>
                <a:rPr lang="en-US" sz="1600" b="1">
                  <a:solidFill>
                    <a:srgbClr val="EEFF4B"/>
                  </a:solidFill>
                  <a:effectLst/>
                </a:rPr>
                <a:t> ISAAC</a:t>
              </a:r>
            </a:p>
          </p:txBody>
        </p:sp>
        <p:sp>
          <p:nvSpPr>
            <p:cNvPr id="752730" name="Freeform 90"/>
            <p:cNvSpPr>
              <a:spLocks/>
            </p:cNvSpPr>
            <p:nvPr/>
          </p:nvSpPr>
          <p:spPr bwMode="auto">
            <a:xfrm>
              <a:off x="1619" y="1027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2731" name="Group 91"/>
          <p:cNvGrpSpPr>
            <a:grpSpLocks/>
          </p:cNvGrpSpPr>
          <p:nvPr/>
        </p:nvGrpSpPr>
        <p:grpSpPr bwMode="auto">
          <a:xfrm>
            <a:off x="212725" y="2324100"/>
            <a:ext cx="6997700" cy="2565400"/>
            <a:chOff x="1352" y="-3515"/>
            <a:chExt cx="4408" cy="1616"/>
          </a:xfrm>
        </p:grpSpPr>
        <p:sp>
          <p:nvSpPr>
            <p:cNvPr id="752732" name="Text Box 92"/>
            <p:cNvSpPr txBox="1">
              <a:spLocks noChangeArrowheads="1"/>
            </p:cNvSpPr>
            <p:nvPr/>
          </p:nvSpPr>
          <p:spPr bwMode="auto">
            <a:xfrm>
              <a:off x="3648" y="-2184"/>
              <a:ext cx="2112" cy="260"/>
            </a:xfrm>
            <a:prstGeom prst="rect">
              <a:avLst/>
            </a:prstGeom>
            <a:solidFill>
              <a:srgbClr val="296F35"/>
            </a:solidFill>
            <a:ln w="76200">
              <a:solidFill>
                <a:srgbClr val="006600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600" b="1">
                  <a:solidFill>
                    <a:srgbClr val="EEFF4B"/>
                  </a:solidFill>
                  <a:effectLst/>
                </a:rPr>
                <a:t>DÉSCENDANTS D</a:t>
              </a:r>
              <a:r>
                <a:rPr lang="ja-JP" altLang="en-US" sz="1600" b="1">
                  <a:solidFill>
                    <a:srgbClr val="FFFF00"/>
                  </a:solidFill>
                  <a:effectLst/>
                  <a:latin typeface="Arial"/>
                </a:rPr>
                <a:t>’</a:t>
              </a:r>
              <a:r>
                <a:rPr lang="en-US" sz="1600" b="1">
                  <a:solidFill>
                    <a:srgbClr val="EEFF4B"/>
                  </a:solidFill>
                  <a:effectLst/>
                </a:rPr>
                <a:t> ISHMAEL</a:t>
              </a:r>
            </a:p>
          </p:txBody>
        </p:sp>
        <p:sp>
          <p:nvSpPr>
            <p:cNvPr id="752733" name="AutoShape 93"/>
            <p:cNvSpPr>
              <a:spLocks noChangeArrowheads="1"/>
            </p:cNvSpPr>
            <p:nvPr/>
          </p:nvSpPr>
          <p:spPr bwMode="auto">
            <a:xfrm rot="-10751860">
              <a:off x="1352" y="-3025"/>
              <a:ext cx="1551" cy="1126"/>
            </a:xfrm>
            <a:prstGeom prst="curvedLeftArrow">
              <a:avLst>
                <a:gd name="adj1" fmla="val 20000"/>
                <a:gd name="adj2" fmla="val 40000"/>
                <a:gd name="adj3" fmla="val 45915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52734" name="Group 94"/>
            <p:cNvGrpSpPr>
              <a:grpSpLocks/>
            </p:cNvGrpSpPr>
            <p:nvPr/>
          </p:nvGrpSpPr>
          <p:grpSpPr bwMode="auto">
            <a:xfrm>
              <a:off x="2795" y="-3515"/>
              <a:ext cx="907" cy="896"/>
              <a:chOff x="1584" y="1477"/>
              <a:chExt cx="907" cy="896"/>
            </a:xfrm>
          </p:grpSpPr>
          <p:sp>
            <p:nvSpPr>
              <p:cNvPr id="752735" name="Freeform 95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736" name="Freeform 96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2737" name="AutoShape 97"/>
            <p:cNvSpPr>
              <a:spLocks noChangeArrowheads="1"/>
            </p:cNvSpPr>
            <p:nvPr/>
          </p:nvSpPr>
          <p:spPr bwMode="auto">
            <a:xfrm rot="10848140" flipH="1">
              <a:off x="3640" y="-3306"/>
              <a:ext cx="472" cy="1135"/>
            </a:xfrm>
            <a:prstGeom prst="curvedLeftArrow">
              <a:avLst>
                <a:gd name="adj1" fmla="val 48093"/>
                <a:gd name="adj2" fmla="val 96186"/>
                <a:gd name="adj3" fmla="val 33333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2738" name="Text Box 9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2741" name="Rectangle 10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752742" name="Text Box 10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752743" name="Group 10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52744" name="Rectangle 10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52745" name="Line 10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2748" name="Text Box 108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2</a:t>
            </a:r>
          </a:p>
        </p:txBody>
      </p:sp>
      <p:sp>
        <p:nvSpPr>
          <p:cNvPr id="752673" name="Text Box 33"/>
          <p:cNvSpPr txBox="1">
            <a:spLocks noChangeArrowheads="1"/>
          </p:cNvSpPr>
          <p:nvPr/>
        </p:nvSpPr>
        <p:spPr bwMode="auto">
          <a:xfrm>
            <a:off x="1073150" y="5713413"/>
            <a:ext cx="7572375" cy="46166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2400" b="1">
              <a:solidFill>
                <a:srgbClr val="FFFF00"/>
              </a:solidFill>
              <a:effectLst/>
            </a:endParaRPr>
          </a:p>
        </p:txBody>
      </p:sp>
      <p:sp>
        <p:nvSpPr>
          <p:cNvPr id="752674" name="Text Box 34"/>
          <p:cNvSpPr txBox="1">
            <a:spLocks noChangeArrowheads="1"/>
          </p:cNvSpPr>
          <p:nvPr/>
        </p:nvSpPr>
        <p:spPr bwMode="auto">
          <a:xfrm>
            <a:off x="1351647" y="5726623"/>
            <a:ext cx="7131096" cy="40011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effectLst/>
              </a:rPr>
              <a:t>       </a:t>
            </a:r>
            <a:r>
              <a:rPr lang="en-US" sz="2000" b="1">
                <a:solidFill>
                  <a:srgbClr val="FFFF00"/>
                </a:solidFill>
                <a:effectLst/>
              </a:rPr>
              <a:t>ISHMAEL &amp; ISAAC EN ISRAEL AUJOURD</a:t>
            </a:r>
            <a:r>
              <a:rPr lang="ja-JP" altLang="en-US" sz="2000" b="1">
                <a:solidFill>
                  <a:srgbClr val="FFFF00"/>
                </a:solidFill>
                <a:effectLst/>
                <a:latin typeface="Arial"/>
              </a:rPr>
              <a:t>’</a:t>
            </a:r>
            <a:r>
              <a:rPr lang="en-US" sz="2000" b="1">
                <a:solidFill>
                  <a:srgbClr val="FFFF00"/>
                </a:solidFill>
                <a:effectLst/>
              </a:rPr>
              <a:t>HUI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2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2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2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2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2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2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2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2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7628" name="Group 44"/>
          <p:cNvGrpSpPr>
            <a:grpSpLocks/>
          </p:cNvGrpSpPr>
          <p:nvPr/>
        </p:nvGrpSpPr>
        <p:grpSpPr bwMode="auto">
          <a:xfrm>
            <a:off x="425450" y="385763"/>
            <a:ext cx="7429500" cy="5119687"/>
            <a:chOff x="1181" y="852"/>
            <a:chExt cx="3653" cy="2649"/>
          </a:xfrm>
        </p:grpSpPr>
        <p:pic>
          <p:nvPicPr>
            <p:cNvPr id="707622" name="Picture 38" descr="Southern end of Sea of Galilee aerial, 117-15tb"/>
            <p:cNvPicPr preferRelativeResize="0"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18001">
              <a:off x="1181" y="852"/>
              <a:ext cx="3653" cy="264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9812" dir="347967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7627" name="Rectangle 43"/>
            <p:cNvSpPr>
              <a:spLocks noChangeArrowheads="1"/>
            </p:cNvSpPr>
            <p:nvPr/>
          </p:nvSpPr>
          <p:spPr bwMode="auto">
            <a:xfrm>
              <a:off x="1270" y="1040"/>
              <a:ext cx="3430" cy="225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07629" name="Picture 45" descr="Nahal Darga from top looking east, 95-13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38500"/>
            <a:ext cx="3355975" cy="2103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07630" name="Picture 46" descr="Moresheth Gath aerial from southeast, 132-15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4140200"/>
            <a:ext cx="2794000" cy="2109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0759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94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595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596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597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598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599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00" name="Rectangle 16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07601" name="Rectangle 17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707602" name="Rectangle 18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07603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04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05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31" name="Text Box 47"/>
          <p:cNvSpPr txBox="1">
            <a:spLocks noChangeArrowheads="1"/>
          </p:cNvSpPr>
          <p:nvPr/>
        </p:nvSpPr>
        <p:spPr bwMode="auto">
          <a:xfrm>
            <a:off x="606425" y="5386388"/>
            <a:ext cx="7567613" cy="822325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</a:rPr>
              <a:t>LA MARVEILEUSE DE CANAAN… LA TERRE DE SON ANCIENNE HÉRITANCE!</a:t>
            </a:r>
          </a:p>
        </p:txBody>
      </p:sp>
      <p:sp>
        <p:nvSpPr>
          <p:cNvPr id="707632" name="Rectangle 48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07606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07589" name="Text Box 5"/>
          <p:cNvSpPr txBox="1">
            <a:spLocks noChangeArrowheads="1"/>
          </p:cNvSpPr>
          <p:nvPr/>
        </p:nvSpPr>
        <p:spPr bwMode="auto">
          <a:xfrm>
            <a:off x="269875" y="309563"/>
            <a:ext cx="8874125" cy="13112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1A0004">
                    <a:alpha val="3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/>
              </a:rPr>
              <a:t>UNE PORTION DE LA P</a:t>
            </a:r>
            <a:r>
              <a:rPr lang="en-US" sz="3200" b="1">
                <a:solidFill>
                  <a:srgbClr val="FFFF00"/>
                </a:solidFill>
                <a:effectLst/>
                <a:latin typeface="Arial" charset="0"/>
              </a:rPr>
              <a:t>R</a:t>
            </a:r>
            <a:r>
              <a:rPr lang="en-US" sz="3200" b="1">
                <a:solidFill>
                  <a:srgbClr val="FFFF00"/>
                </a:solidFill>
                <a:effectLst/>
              </a:rPr>
              <a:t>OME</a:t>
            </a:r>
            <a:r>
              <a:rPr lang="en-US" sz="3200" b="1">
                <a:solidFill>
                  <a:srgbClr val="FFFF00"/>
                </a:solidFill>
                <a:effectLst/>
                <a:latin typeface="TekniaGreek" charset="0"/>
              </a:rPr>
              <a:t>;</a:t>
            </a:r>
            <a:r>
              <a:rPr lang="en-US" sz="3200" b="1">
                <a:solidFill>
                  <a:srgbClr val="FFFF00"/>
                </a:solidFill>
                <a:effectLst/>
              </a:rPr>
              <a:t>SSE</a:t>
            </a:r>
          </a:p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/>
              </a:rPr>
              <a:t>              D</a:t>
            </a:r>
            <a:r>
              <a:rPr lang="ja-JP" altLang="en-US" sz="3200" b="1">
                <a:solidFill>
                  <a:srgbClr val="FFFF00"/>
                </a:solidFill>
                <a:effectLst/>
                <a:latin typeface="Arial"/>
              </a:rPr>
              <a:t>’</a:t>
            </a:r>
            <a:r>
              <a:rPr lang="en-US" sz="3200" b="1">
                <a:solidFill>
                  <a:srgbClr val="FFFF00"/>
                </a:solidFill>
                <a:effectLst/>
              </a:rPr>
              <a:t>ABRAHAM</a:t>
            </a:r>
          </a:p>
        </p:txBody>
      </p:sp>
      <p:grpSp>
        <p:nvGrpSpPr>
          <p:cNvPr id="707641" name="Group 57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pic>
          <p:nvPicPr>
            <p:cNvPr id="707639" name="Picture 5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68"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7640" name="Text Box 56"/>
            <p:cNvSpPr txBox="1">
              <a:spLocks noChangeArrowheads="1"/>
            </p:cNvSpPr>
            <p:nvPr/>
          </p:nvSpPr>
          <p:spPr bwMode="auto">
            <a:xfrm>
              <a:off x="192" y="3628"/>
              <a:ext cx="4925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Le Fleuve Jordanien au Centre d</a:t>
              </a: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’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Israel</a:t>
              </a:r>
            </a:p>
          </p:txBody>
        </p:sp>
      </p:grpSp>
      <p:sp>
        <p:nvSpPr>
          <p:cNvPr id="707619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707621" name="Text Box 3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07635" name="Text Box 51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07637" name="Rectangle 53"/>
          <p:cNvSpPr>
            <a:spLocks noChangeArrowheads="1"/>
          </p:cNvSpPr>
          <p:nvPr/>
        </p:nvSpPr>
        <p:spPr bwMode="auto">
          <a:xfrm>
            <a:off x="7542213" y="6526213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9.6.03b.</a:t>
            </a:r>
          </a:p>
        </p:txBody>
      </p:sp>
      <p:sp>
        <p:nvSpPr>
          <p:cNvPr id="707638" name="Text Box 54"/>
          <p:cNvSpPr txBox="1">
            <a:spLocks noChangeArrowheads="1"/>
          </p:cNvSpPr>
          <p:nvPr/>
        </p:nvSpPr>
        <p:spPr bwMode="auto">
          <a:xfrm>
            <a:off x="8591550" y="64277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707636" name="Text Box 52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707592" name="Text Box 8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13:10-11; Ex 3:8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07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07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07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31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5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1507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9" name="Rectangle 7"/>
          <p:cNvSpPr>
            <a:spLocks noChangeArrowheads="1"/>
          </p:cNvSpPr>
          <p:nvPr/>
        </p:nvSpPr>
        <p:spPr bwMode="auto">
          <a:xfrm>
            <a:off x="3084513" y="93821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1508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81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83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515084" name="Rectangle 12"/>
          <p:cNvSpPr>
            <a:spLocks noChangeArrowheads="1"/>
          </p:cNvSpPr>
          <p:nvPr/>
        </p:nvSpPr>
        <p:spPr bwMode="auto">
          <a:xfrm>
            <a:off x="3660775" y="1603375"/>
            <a:ext cx="2224088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L</a:t>
            </a:r>
            <a:r>
              <a:rPr lang="ja-JP" altLang="en-US" b="1">
                <a:solidFill>
                  <a:schemeClr val="bg2"/>
                </a:solidFill>
                <a:effectLst/>
                <a:latin typeface="Arial"/>
              </a:rPr>
              <a:t>’</a:t>
            </a:r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APPELLE</a:t>
            </a:r>
          </a:p>
        </p:txBody>
      </p:sp>
      <p:sp>
        <p:nvSpPr>
          <p:cNvPr id="515085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515086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515087" name="Rectangle 15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J - E</a:t>
            </a:r>
          </a:p>
        </p:txBody>
      </p:sp>
      <p:sp>
        <p:nvSpPr>
          <p:cNvPr id="515088" name="Rectangle 16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</a:p>
        </p:txBody>
      </p:sp>
      <p:grpSp>
        <p:nvGrpSpPr>
          <p:cNvPr id="515091" name="Group 19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515092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515093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JMJ</a:t>
              </a:r>
            </a:p>
          </p:txBody>
        </p:sp>
      </p:grpSp>
      <p:sp>
        <p:nvSpPr>
          <p:cNvPr id="515094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9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9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02" name="Text Box 30"/>
          <p:cNvSpPr txBox="1">
            <a:spLocks noChangeArrowheads="1"/>
          </p:cNvSpPr>
          <p:nvPr/>
        </p:nvSpPr>
        <p:spPr bwMode="auto">
          <a:xfrm>
            <a:off x="914400" y="5016500"/>
            <a:ext cx="75438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LA LIGNE DE LA PROME</a:t>
            </a:r>
            <a:r>
              <a:rPr lang="en-US" sz="4000" b="1">
                <a:solidFill>
                  <a:schemeClr val="tx1"/>
                </a:solidFill>
                <a:effectLst/>
                <a:latin typeface="TekniaGreek" charset="0"/>
              </a:rPr>
              <a:t>;</a:t>
            </a:r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SSE!</a:t>
            </a:r>
          </a:p>
        </p:txBody>
      </p:sp>
      <p:sp>
        <p:nvSpPr>
          <p:cNvPr id="515103" name="Oval 31"/>
          <p:cNvSpPr>
            <a:spLocks noChangeArrowheads="1"/>
          </p:cNvSpPr>
          <p:nvPr/>
        </p:nvSpPr>
        <p:spPr bwMode="auto">
          <a:xfrm>
            <a:off x="2781300" y="800100"/>
            <a:ext cx="2527300" cy="7112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04" name="Oval 32"/>
          <p:cNvSpPr>
            <a:spLocks noChangeArrowheads="1"/>
          </p:cNvSpPr>
          <p:nvPr/>
        </p:nvSpPr>
        <p:spPr bwMode="auto">
          <a:xfrm>
            <a:off x="3911600" y="29464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05" name="Oval 33"/>
          <p:cNvSpPr>
            <a:spLocks noChangeArrowheads="1"/>
          </p:cNvSpPr>
          <p:nvPr/>
        </p:nvSpPr>
        <p:spPr bwMode="auto">
          <a:xfrm>
            <a:off x="4229100" y="34036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5106" name="Group 34"/>
          <p:cNvGrpSpPr>
            <a:grpSpLocks/>
          </p:cNvGrpSpPr>
          <p:nvPr/>
        </p:nvGrpSpPr>
        <p:grpSpPr bwMode="auto">
          <a:xfrm>
            <a:off x="4279900" y="1536700"/>
            <a:ext cx="889000" cy="1447800"/>
            <a:chOff x="2696" y="968"/>
            <a:chExt cx="560" cy="912"/>
          </a:xfrm>
        </p:grpSpPr>
        <p:sp>
          <p:nvSpPr>
            <p:cNvPr id="515107" name="Oval 35"/>
            <p:cNvSpPr>
              <a:spLocks noChangeArrowheads="1"/>
            </p:cNvSpPr>
            <p:nvPr/>
          </p:nvSpPr>
          <p:spPr bwMode="auto">
            <a:xfrm>
              <a:off x="2808" y="1552"/>
              <a:ext cx="448" cy="3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08" name="Line 36"/>
            <p:cNvSpPr>
              <a:spLocks noChangeShapeType="1"/>
            </p:cNvSpPr>
            <p:nvPr/>
          </p:nvSpPr>
          <p:spPr bwMode="auto">
            <a:xfrm>
              <a:off x="2696" y="968"/>
              <a:ext cx="240" cy="560"/>
            </a:xfrm>
            <a:prstGeom prst="lin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5126" name="Text Box 5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515127" name="Text Box 55"/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Ex. 2:24</a:t>
            </a:r>
          </a:p>
        </p:txBody>
      </p:sp>
      <p:sp>
        <p:nvSpPr>
          <p:cNvPr id="515129" name="Text Box 57"/>
          <p:cNvSpPr txBox="1">
            <a:spLocks noChangeArrowheads="1"/>
          </p:cNvSpPr>
          <p:nvPr/>
        </p:nvSpPr>
        <p:spPr bwMode="auto">
          <a:xfrm>
            <a:off x="666750" y="4891088"/>
            <a:ext cx="7543800" cy="15557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68FFF8"/>
                </a:solidFill>
                <a:effectLst/>
              </a:rPr>
              <a:t>Jacob </a:t>
            </a:r>
            <a:r>
              <a:rPr lang="en-US" sz="4800" b="1" i="1" u="sng">
                <a:solidFill>
                  <a:schemeClr val="hlink"/>
                </a:solidFill>
                <a:effectLst/>
              </a:rPr>
              <a:t>est</a:t>
            </a:r>
            <a:r>
              <a:rPr lang="en-US" sz="4800" b="1">
                <a:solidFill>
                  <a:srgbClr val="68FFF8"/>
                </a:solidFill>
                <a:effectLst/>
              </a:rPr>
              <a:t>              l</a:t>
            </a:r>
            <a:r>
              <a:rPr lang="ja-JP" altLang="en-US" sz="4800" b="1">
                <a:solidFill>
                  <a:srgbClr val="68FFF8"/>
                </a:solidFill>
                <a:effectLst/>
                <a:latin typeface="Arial"/>
              </a:rPr>
              <a:t>’</a:t>
            </a:r>
            <a:r>
              <a:rPr lang="en-US" sz="4800" b="1">
                <a:solidFill>
                  <a:srgbClr val="68FFF8"/>
                </a:solidFill>
                <a:effectLst/>
              </a:rPr>
              <a:t>Enfant de la Promèsse!</a:t>
            </a:r>
          </a:p>
        </p:txBody>
      </p:sp>
      <p:sp>
        <p:nvSpPr>
          <p:cNvPr id="515146" name="Freeform 7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47" name="AutoShape 7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8" name="Rectangle 7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9" name="AutoShape 7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0" name="Line 7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1" name="Line 7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2" name="Rectangle 8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3" name="Rectangle 8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15154" name="Rectangle 82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515155" name="Rectangle 83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515156" name="Rectangle 84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515157" name="Rectangle 85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515158" name="Rectangle 8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515159" name="Line 87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60" name="Line 8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61" name="Line 8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62" name="Text Box 9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15167" name="Rectangle 9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515168" name="Text Box 9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515183" name="Group 111"/>
          <p:cNvGrpSpPr>
            <a:grpSpLocks/>
          </p:cNvGrpSpPr>
          <p:nvPr/>
        </p:nvGrpSpPr>
        <p:grpSpPr bwMode="auto">
          <a:xfrm>
            <a:off x="6178563" y="1535112"/>
            <a:ext cx="947739" cy="949325"/>
            <a:chOff x="3892" y="967"/>
            <a:chExt cx="597" cy="598"/>
          </a:xfrm>
        </p:grpSpPr>
        <p:grpSp>
          <p:nvGrpSpPr>
            <p:cNvPr id="515170" name="Group 98"/>
            <p:cNvGrpSpPr>
              <a:grpSpLocks/>
            </p:cNvGrpSpPr>
            <p:nvPr/>
          </p:nvGrpSpPr>
          <p:grpSpPr bwMode="auto">
            <a:xfrm>
              <a:off x="3892" y="967"/>
              <a:ext cx="567" cy="598"/>
              <a:chOff x="1557" y="1007"/>
              <a:chExt cx="2105" cy="1949"/>
            </a:xfrm>
          </p:grpSpPr>
          <p:grpSp>
            <p:nvGrpSpPr>
              <p:cNvPr id="515172" name="Group 100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515173" name="Freeform 101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5174" name="Freeform 102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15176" name="Freeform 104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177" name="Freeform 105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178" name="Freeform 106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179" name="Freeform 107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180" name="Freeform 108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5181" name="Rectangle 109"/>
            <p:cNvSpPr>
              <a:spLocks noChangeArrowheads="1"/>
            </p:cNvSpPr>
            <p:nvPr/>
          </p:nvSpPr>
          <p:spPr bwMode="auto">
            <a:xfrm>
              <a:off x="3913" y="991"/>
              <a:ext cx="576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515182" name="Rectangle 110"/>
          <p:cNvSpPr>
            <a:spLocks noChangeArrowheads="1"/>
          </p:cNvSpPr>
          <p:nvPr/>
        </p:nvSpPr>
        <p:spPr bwMode="auto">
          <a:xfrm>
            <a:off x="5983288" y="2384425"/>
            <a:ext cx="2774950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Gen. 12:1-3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515184" name="Group 112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15185" name="Rectangle 11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15186" name="Line 11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5187" name="AutoShape 115"/>
          <p:cNvSpPr>
            <a:spLocks noChangeArrowheads="1"/>
          </p:cNvSpPr>
          <p:nvPr/>
        </p:nvSpPr>
        <p:spPr bwMode="auto">
          <a:xfrm>
            <a:off x="3749675" y="2836863"/>
            <a:ext cx="1597025" cy="116363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88" name="Text Box 116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7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15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87" grpId="0" autoUpdateAnimBg="0"/>
      <p:bldP spid="515088" grpId="0" autoUpdateAnimBg="0"/>
      <p:bldP spid="515102" grpId="0" autoUpdateAnimBg="0"/>
      <p:bldP spid="515103" grpId="0" animBg="1"/>
      <p:bldP spid="515104" grpId="0" animBg="1"/>
      <p:bldP spid="515105" grpId="0" animBg="1"/>
      <p:bldP spid="515129" grpId="0" autoUpdateAnimBg="0"/>
      <p:bldP spid="515187" grpId="0" animBg="1"/>
      <p:bldP spid="515187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195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26419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19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19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199" name="Rectangle 7"/>
          <p:cNvSpPr>
            <a:spLocks noChangeArrowheads="1"/>
          </p:cNvSpPr>
          <p:nvPr/>
        </p:nvSpPr>
        <p:spPr bwMode="auto">
          <a:xfrm>
            <a:off x="3084513" y="93821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26420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203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264204" name="Rectangle 12"/>
          <p:cNvSpPr>
            <a:spLocks noChangeArrowheads="1"/>
          </p:cNvSpPr>
          <p:nvPr/>
        </p:nvSpPr>
        <p:spPr bwMode="auto">
          <a:xfrm>
            <a:off x="3709988" y="1603375"/>
            <a:ext cx="2174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L</a:t>
            </a:r>
            <a:r>
              <a:rPr lang="ja-JP" altLang="en-US" b="1">
                <a:solidFill>
                  <a:schemeClr val="bg2"/>
                </a:solidFill>
                <a:effectLst/>
                <a:latin typeface="Arial"/>
              </a:rPr>
              <a:t>’</a:t>
            </a:r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APPELLE</a:t>
            </a:r>
          </a:p>
        </p:txBody>
      </p:sp>
      <p:sp>
        <p:nvSpPr>
          <p:cNvPr id="264205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264206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264207" name="Rectangle 15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J - E</a:t>
            </a:r>
          </a:p>
        </p:txBody>
      </p:sp>
      <p:grpSp>
        <p:nvGrpSpPr>
          <p:cNvPr id="264211" name="Group 19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264212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264213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JMJ</a:t>
              </a:r>
            </a:p>
          </p:txBody>
        </p:sp>
      </p:grpSp>
      <p:sp>
        <p:nvSpPr>
          <p:cNvPr id="264214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201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208" name="Rectangle 16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  <a:endParaRPr lang="en-US" sz="32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26421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21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32" name="Text Box 14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264333" name="Text Box 141"/>
          <p:cNvSpPr txBox="1">
            <a:spLocks noChangeArrowheads="1"/>
          </p:cNvSpPr>
          <p:nvPr/>
        </p:nvSpPr>
        <p:spPr bwMode="auto">
          <a:xfrm>
            <a:off x="1790700" y="0"/>
            <a:ext cx="333216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35:23-26; Gen. 34:1</a:t>
            </a:r>
          </a:p>
        </p:txBody>
      </p:sp>
      <p:grpSp>
        <p:nvGrpSpPr>
          <p:cNvPr id="264456" name="Group 264"/>
          <p:cNvGrpSpPr>
            <a:grpSpLocks/>
          </p:cNvGrpSpPr>
          <p:nvPr/>
        </p:nvGrpSpPr>
        <p:grpSpPr bwMode="auto">
          <a:xfrm>
            <a:off x="6985000" y="5778500"/>
            <a:ext cx="1130300" cy="749300"/>
            <a:chOff x="4400" y="3640"/>
            <a:chExt cx="712" cy="472"/>
          </a:xfrm>
        </p:grpSpPr>
        <p:sp>
          <p:nvSpPr>
            <p:cNvPr id="264376" name="Oval 184"/>
            <p:cNvSpPr>
              <a:spLocks noChangeArrowheads="1"/>
            </p:cNvSpPr>
            <p:nvPr/>
          </p:nvSpPr>
          <p:spPr bwMode="auto">
            <a:xfrm>
              <a:off x="4400" y="364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77" name="Text Box 185"/>
            <p:cNvSpPr txBox="1">
              <a:spLocks noChangeArrowheads="1"/>
            </p:cNvSpPr>
            <p:nvPr/>
          </p:nvSpPr>
          <p:spPr bwMode="auto">
            <a:xfrm>
              <a:off x="4496" y="3696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2</a:t>
              </a:r>
            </a:p>
          </p:txBody>
        </p:sp>
      </p:grpSp>
      <p:grpSp>
        <p:nvGrpSpPr>
          <p:cNvPr id="264460" name="Group 268"/>
          <p:cNvGrpSpPr>
            <a:grpSpLocks/>
          </p:cNvGrpSpPr>
          <p:nvPr/>
        </p:nvGrpSpPr>
        <p:grpSpPr bwMode="auto">
          <a:xfrm>
            <a:off x="787400" y="5397500"/>
            <a:ext cx="749300" cy="749300"/>
            <a:chOff x="496" y="3400"/>
            <a:chExt cx="472" cy="472"/>
          </a:xfrm>
        </p:grpSpPr>
        <p:sp>
          <p:nvSpPr>
            <p:cNvPr id="264379" name="Oval 187"/>
            <p:cNvSpPr>
              <a:spLocks noChangeArrowheads="1"/>
            </p:cNvSpPr>
            <p:nvPr/>
          </p:nvSpPr>
          <p:spPr bwMode="auto">
            <a:xfrm>
              <a:off x="496" y="340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80" name="Text Box 188"/>
            <p:cNvSpPr txBox="1">
              <a:spLocks noChangeArrowheads="1"/>
            </p:cNvSpPr>
            <p:nvPr/>
          </p:nvSpPr>
          <p:spPr bwMode="auto">
            <a:xfrm>
              <a:off x="592" y="3464"/>
              <a:ext cx="288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3</a:t>
              </a:r>
            </a:p>
          </p:txBody>
        </p:sp>
      </p:grpSp>
      <p:grpSp>
        <p:nvGrpSpPr>
          <p:cNvPr id="264450" name="Group 258"/>
          <p:cNvGrpSpPr>
            <a:grpSpLocks/>
          </p:cNvGrpSpPr>
          <p:nvPr/>
        </p:nvGrpSpPr>
        <p:grpSpPr bwMode="auto">
          <a:xfrm>
            <a:off x="4635500" y="4622800"/>
            <a:ext cx="1130300" cy="749300"/>
            <a:chOff x="2920" y="2912"/>
            <a:chExt cx="712" cy="472"/>
          </a:xfrm>
        </p:grpSpPr>
        <p:sp>
          <p:nvSpPr>
            <p:cNvPr id="264382" name="Oval 190"/>
            <p:cNvSpPr>
              <a:spLocks noChangeArrowheads="1"/>
            </p:cNvSpPr>
            <p:nvPr/>
          </p:nvSpPr>
          <p:spPr bwMode="auto">
            <a:xfrm>
              <a:off x="2920" y="291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83" name="Text Box 191"/>
            <p:cNvSpPr txBox="1">
              <a:spLocks noChangeArrowheads="1"/>
            </p:cNvSpPr>
            <p:nvPr/>
          </p:nvSpPr>
          <p:spPr bwMode="auto">
            <a:xfrm>
              <a:off x="3016" y="2968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4</a:t>
              </a:r>
            </a:p>
          </p:txBody>
        </p:sp>
      </p:grpSp>
      <p:grpSp>
        <p:nvGrpSpPr>
          <p:cNvPr id="264454" name="Group 262"/>
          <p:cNvGrpSpPr>
            <a:grpSpLocks/>
          </p:cNvGrpSpPr>
          <p:nvPr/>
        </p:nvGrpSpPr>
        <p:grpSpPr bwMode="auto">
          <a:xfrm>
            <a:off x="6731000" y="4508500"/>
            <a:ext cx="1143000" cy="749300"/>
            <a:chOff x="4240" y="2840"/>
            <a:chExt cx="720" cy="472"/>
          </a:xfrm>
        </p:grpSpPr>
        <p:sp>
          <p:nvSpPr>
            <p:cNvPr id="264385" name="Oval 193"/>
            <p:cNvSpPr>
              <a:spLocks noChangeArrowheads="1"/>
            </p:cNvSpPr>
            <p:nvPr/>
          </p:nvSpPr>
          <p:spPr bwMode="auto">
            <a:xfrm>
              <a:off x="4240" y="284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86" name="Text Box 194"/>
            <p:cNvSpPr txBox="1">
              <a:spLocks noChangeArrowheads="1"/>
            </p:cNvSpPr>
            <p:nvPr/>
          </p:nvSpPr>
          <p:spPr bwMode="auto">
            <a:xfrm>
              <a:off x="4344" y="290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5</a:t>
              </a:r>
            </a:p>
          </p:txBody>
        </p:sp>
      </p:grpSp>
      <p:grpSp>
        <p:nvGrpSpPr>
          <p:cNvPr id="264446" name="Group 254"/>
          <p:cNvGrpSpPr>
            <a:grpSpLocks/>
          </p:cNvGrpSpPr>
          <p:nvPr/>
        </p:nvGrpSpPr>
        <p:grpSpPr bwMode="auto">
          <a:xfrm>
            <a:off x="1333500" y="4267200"/>
            <a:ext cx="1130300" cy="749300"/>
            <a:chOff x="840" y="2688"/>
            <a:chExt cx="712" cy="472"/>
          </a:xfrm>
        </p:grpSpPr>
        <p:sp>
          <p:nvSpPr>
            <p:cNvPr id="264388" name="Oval 196"/>
            <p:cNvSpPr>
              <a:spLocks noChangeArrowheads="1"/>
            </p:cNvSpPr>
            <p:nvPr/>
          </p:nvSpPr>
          <p:spPr bwMode="auto">
            <a:xfrm>
              <a:off x="840" y="26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89" name="Text Box 197"/>
            <p:cNvSpPr txBox="1">
              <a:spLocks noChangeArrowheads="1"/>
            </p:cNvSpPr>
            <p:nvPr/>
          </p:nvSpPr>
          <p:spPr bwMode="auto">
            <a:xfrm>
              <a:off x="936" y="274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6</a:t>
              </a:r>
            </a:p>
          </p:txBody>
        </p:sp>
      </p:grpSp>
      <p:grpSp>
        <p:nvGrpSpPr>
          <p:cNvPr id="264448" name="Group 256"/>
          <p:cNvGrpSpPr>
            <a:grpSpLocks/>
          </p:cNvGrpSpPr>
          <p:nvPr/>
        </p:nvGrpSpPr>
        <p:grpSpPr bwMode="auto">
          <a:xfrm>
            <a:off x="3009900" y="5346700"/>
            <a:ext cx="1130300" cy="749300"/>
            <a:chOff x="1896" y="3368"/>
            <a:chExt cx="712" cy="472"/>
          </a:xfrm>
        </p:grpSpPr>
        <p:sp>
          <p:nvSpPr>
            <p:cNvPr id="264391" name="Oval 199"/>
            <p:cNvSpPr>
              <a:spLocks noChangeArrowheads="1"/>
            </p:cNvSpPr>
            <p:nvPr/>
          </p:nvSpPr>
          <p:spPr bwMode="auto">
            <a:xfrm>
              <a:off x="1896" y="33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92" name="Text Box 200"/>
            <p:cNvSpPr txBox="1">
              <a:spLocks noChangeArrowheads="1"/>
            </p:cNvSpPr>
            <p:nvPr/>
          </p:nvSpPr>
          <p:spPr bwMode="auto">
            <a:xfrm>
              <a:off x="1992" y="342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7</a:t>
              </a:r>
            </a:p>
          </p:txBody>
        </p:sp>
      </p:grpSp>
      <p:grpSp>
        <p:nvGrpSpPr>
          <p:cNvPr id="264447" name="Group 255"/>
          <p:cNvGrpSpPr>
            <a:grpSpLocks/>
          </p:cNvGrpSpPr>
          <p:nvPr/>
        </p:nvGrpSpPr>
        <p:grpSpPr bwMode="auto">
          <a:xfrm>
            <a:off x="2490788" y="4302125"/>
            <a:ext cx="1130300" cy="749300"/>
            <a:chOff x="1569" y="2710"/>
            <a:chExt cx="712" cy="472"/>
          </a:xfrm>
        </p:grpSpPr>
        <p:sp>
          <p:nvSpPr>
            <p:cNvPr id="264394" name="Oval 202"/>
            <p:cNvSpPr>
              <a:spLocks noChangeArrowheads="1"/>
            </p:cNvSpPr>
            <p:nvPr/>
          </p:nvSpPr>
          <p:spPr bwMode="auto">
            <a:xfrm>
              <a:off x="1569" y="271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95" name="Text Box 203"/>
            <p:cNvSpPr txBox="1">
              <a:spLocks noChangeArrowheads="1"/>
            </p:cNvSpPr>
            <p:nvPr/>
          </p:nvSpPr>
          <p:spPr bwMode="auto">
            <a:xfrm>
              <a:off x="1665" y="2766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8</a:t>
              </a:r>
            </a:p>
          </p:txBody>
        </p:sp>
      </p:grpSp>
      <p:grpSp>
        <p:nvGrpSpPr>
          <p:cNvPr id="264452" name="Group 260"/>
          <p:cNvGrpSpPr>
            <a:grpSpLocks/>
          </p:cNvGrpSpPr>
          <p:nvPr/>
        </p:nvGrpSpPr>
        <p:grpSpPr bwMode="auto">
          <a:xfrm>
            <a:off x="6299200" y="3441700"/>
            <a:ext cx="990600" cy="749300"/>
            <a:chOff x="3968" y="2168"/>
            <a:chExt cx="624" cy="472"/>
          </a:xfrm>
        </p:grpSpPr>
        <p:sp>
          <p:nvSpPr>
            <p:cNvPr id="264397" name="Oval 205"/>
            <p:cNvSpPr>
              <a:spLocks noChangeArrowheads="1"/>
            </p:cNvSpPr>
            <p:nvPr/>
          </p:nvSpPr>
          <p:spPr bwMode="auto">
            <a:xfrm>
              <a:off x="3968" y="21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98" name="Text Box 206"/>
            <p:cNvSpPr txBox="1">
              <a:spLocks noChangeArrowheads="1"/>
            </p:cNvSpPr>
            <p:nvPr/>
          </p:nvSpPr>
          <p:spPr bwMode="auto">
            <a:xfrm>
              <a:off x="3976" y="222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10</a:t>
              </a:r>
            </a:p>
          </p:txBody>
        </p:sp>
      </p:grpSp>
      <p:grpSp>
        <p:nvGrpSpPr>
          <p:cNvPr id="264449" name="Group 257"/>
          <p:cNvGrpSpPr>
            <a:grpSpLocks/>
          </p:cNvGrpSpPr>
          <p:nvPr/>
        </p:nvGrpSpPr>
        <p:grpSpPr bwMode="auto">
          <a:xfrm>
            <a:off x="4419600" y="5702300"/>
            <a:ext cx="1155700" cy="749300"/>
            <a:chOff x="2784" y="3592"/>
            <a:chExt cx="728" cy="472"/>
          </a:xfrm>
        </p:grpSpPr>
        <p:sp>
          <p:nvSpPr>
            <p:cNvPr id="264400" name="Oval 208"/>
            <p:cNvSpPr>
              <a:spLocks noChangeArrowheads="1"/>
            </p:cNvSpPr>
            <p:nvPr/>
          </p:nvSpPr>
          <p:spPr bwMode="auto">
            <a:xfrm>
              <a:off x="2784" y="35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401" name="Text Box 209"/>
            <p:cNvSpPr txBox="1">
              <a:spLocks noChangeArrowheads="1"/>
            </p:cNvSpPr>
            <p:nvPr/>
          </p:nvSpPr>
          <p:spPr bwMode="auto">
            <a:xfrm>
              <a:off x="2896" y="3648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9</a:t>
              </a:r>
            </a:p>
          </p:txBody>
        </p:sp>
      </p:grpSp>
      <p:grpSp>
        <p:nvGrpSpPr>
          <p:cNvPr id="264451" name="Group 259"/>
          <p:cNvGrpSpPr>
            <a:grpSpLocks/>
          </p:cNvGrpSpPr>
          <p:nvPr/>
        </p:nvGrpSpPr>
        <p:grpSpPr bwMode="auto">
          <a:xfrm>
            <a:off x="5676900" y="5219700"/>
            <a:ext cx="1028700" cy="749300"/>
            <a:chOff x="3576" y="3288"/>
            <a:chExt cx="648" cy="472"/>
          </a:xfrm>
        </p:grpSpPr>
        <p:sp>
          <p:nvSpPr>
            <p:cNvPr id="264403" name="Oval 211"/>
            <p:cNvSpPr>
              <a:spLocks noChangeArrowheads="1"/>
            </p:cNvSpPr>
            <p:nvPr/>
          </p:nvSpPr>
          <p:spPr bwMode="auto">
            <a:xfrm>
              <a:off x="3576" y="32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404" name="Text Box 212"/>
            <p:cNvSpPr txBox="1">
              <a:spLocks noChangeArrowheads="1"/>
            </p:cNvSpPr>
            <p:nvPr/>
          </p:nvSpPr>
          <p:spPr bwMode="auto">
            <a:xfrm>
              <a:off x="3608" y="334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11</a:t>
              </a:r>
            </a:p>
          </p:txBody>
        </p:sp>
      </p:grpSp>
      <p:grpSp>
        <p:nvGrpSpPr>
          <p:cNvPr id="264453" name="Group 261"/>
          <p:cNvGrpSpPr>
            <a:grpSpLocks/>
          </p:cNvGrpSpPr>
          <p:nvPr/>
        </p:nvGrpSpPr>
        <p:grpSpPr bwMode="auto">
          <a:xfrm>
            <a:off x="7594600" y="3086100"/>
            <a:ext cx="1028700" cy="749300"/>
            <a:chOff x="4784" y="1944"/>
            <a:chExt cx="648" cy="472"/>
          </a:xfrm>
        </p:grpSpPr>
        <p:sp>
          <p:nvSpPr>
            <p:cNvPr id="264406" name="Oval 214"/>
            <p:cNvSpPr>
              <a:spLocks noChangeArrowheads="1"/>
            </p:cNvSpPr>
            <p:nvPr/>
          </p:nvSpPr>
          <p:spPr bwMode="auto">
            <a:xfrm>
              <a:off x="4784" y="194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407" name="Text Box 215"/>
            <p:cNvSpPr txBox="1">
              <a:spLocks noChangeArrowheads="1"/>
            </p:cNvSpPr>
            <p:nvPr/>
          </p:nvSpPr>
          <p:spPr bwMode="auto">
            <a:xfrm>
              <a:off x="4816" y="2000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12</a:t>
              </a:r>
            </a:p>
          </p:txBody>
        </p:sp>
      </p:grpSp>
      <p:grpSp>
        <p:nvGrpSpPr>
          <p:cNvPr id="264455" name="Group 263"/>
          <p:cNvGrpSpPr>
            <a:grpSpLocks/>
          </p:cNvGrpSpPr>
          <p:nvPr/>
        </p:nvGrpSpPr>
        <p:grpSpPr bwMode="auto">
          <a:xfrm>
            <a:off x="7759700" y="4838700"/>
            <a:ext cx="1003300" cy="749300"/>
            <a:chOff x="4888" y="3048"/>
            <a:chExt cx="632" cy="472"/>
          </a:xfrm>
        </p:grpSpPr>
        <p:sp>
          <p:nvSpPr>
            <p:cNvPr id="264409" name="Oval 217"/>
            <p:cNvSpPr>
              <a:spLocks noChangeArrowheads="1"/>
            </p:cNvSpPr>
            <p:nvPr/>
          </p:nvSpPr>
          <p:spPr bwMode="auto">
            <a:xfrm>
              <a:off x="4888" y="3048"/>
              <a:ext cx="472" cy="472"/>
            </a:xfrm>
            <a:prstGeom prst="ellipse">
              <a:avLst/>
            </a:prstGeom>
            <a:solidFill>
              <a:srgbClr val="00FF00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410" name="Text Box 218"/>
            <p:cNvSpPr txBox="1">
              <a:spLocks noChangeArrowheads="1"/>
            </p:cNvSpPr>
            <p:nvPr/>
          </p:nvSpPr>
          <p:spPr bwMode="auto">
            <a:xfrm>
              <a:off x="4904" y="310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FFFF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chemeClr val="bg2"/>
                  </a:solidFill>
                  <a:effectLst/>
                </a:rPr>
                <a:t>13</a:t>
              </a:r>
            </a:p>
          </p:txBody>
        </p:sp>
      </p:grpSp>
      <p:sp>
        <p:nvSpPr>
          <p:cNvPr id="264350" name="Freeform 158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4351" name="AutoShape 159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52" name="Rectangle 160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53" name="AutoShape 161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54" name="Line 162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55" name="Line 163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56" name="Rectangle 164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57" name="Rectangle 165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264358" name="Rectangle 166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264359" name="Rectangle 167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264360" name="Rectangle 168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264361" name="Rectangle 169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264362" name="Rectangle 170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264363" name="Line 17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64" name="Line 17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65" name="Line 17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411" name="Text Box 2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64416" name="Rectangle 2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264417" name="Text Box 22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64431" name="Rectangle 239"/>
          <p:cNvSpPr>
            <a:spLocks noChangeArrowheads="1"/>
          </p:cNvSpPr>
          <p:nvPr/>
        </p:nvSpPr>
        <p:spPr bwMode="auto">
          <a:xfrm>
            <a:off x="5983288" y="2384425"/>
            <a:ext cx="2774950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Gen.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264432" name="Group 240"/>
          <p:cNvGrpSpPr>
            <a:grpSpLocks/>
          </p:cNvGrpSpPr>
          <p:nvPr/>
        </p:nvGrpSpPr>
        <p:grpSpPr bwMode="auto">
          <a:xfrm>
            <a:off x="6178550" y="1535112"/>
            <a:ext cx="900112" cy="949325"/>
            <a:chOff x="3892" y="967"/>
            <a:chExt cx="567" cy="598"/>
          </a:xfrm>
        </p:grpSpPr>
        <p:grpSp>
          <p:nvGrpSpPr>
            <p:cNvPr id="264433" name="Group 241"/>
            <p:cNvGrpSpPr>
              <a:grpSpLocks/>
            </p:cNvGrpSpPr>
            <p:nvPr/>
          </p:nvGrpSpPr>
          <p:grpSpPr bwMode="auto">
            <a:xfrm>
              <a:off x="3892" y="967"/>
              <a:ext cx="567" cy="598"/>
              <a:chOff x="1557" y="1007"/>
              <a:chExt cx="2105" cy="1949"/>
            </a:xfrm>
          </p:grpSpPr>
          <p:grpSp>
            <p:nvGrpSpPr>
              <p:cNvPr id="264435" name="Group 243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264436" name="Freeform 244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4437" name="Freeform 245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64439" name="Freeform 247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4440" name="Freeform 248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4441" name="Freeform 249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4442" name="Freeform 250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4443" name="Freeform 251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64444" name="Rectangle 252"/>
            <p:cNvSpPr>
              <a:spLocks noChangeArrowheads="1"/>
            </p:cNvSpPr>
            <p:nvPr/>
          </p:nvSpPr>
          <p:spPr bwMode="auto">
            <a:xfrm>
              <a:off x="3900" y="991"/>
              <a:ext cx="476" cy="444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4000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grpSp>
        <p:nvGrpSpPr>
          <p:cNvPr id="264457" name="Group 265"/>
          <p:cNvGrpSpPr>
            <a:grpSpLocks/>
          </p:cNvGrpSpPr>
          <p:nvPr/>
        </p:nvGrpSpPr>
        <p:grpSpPr bwMode="auto">
          <a:xfrm>
            <a:off x="468313" y="3505200"/>
            <a:ext cx="1143000" cy="749300"/>
            <a:chOff x="295" y="2208"/>
            <a:chExt cx="720" cy="472"/>
          </a:xfrm>
        </p:grpSpPr>
        <p:sp>
          <p:nvSpPr>
            <p:cNvPr id="264458" name="Oval 266"/>
            <p:cNvSpPr>
              <a:spLocks noChangeArrowheads="1"/>
            </p:cNvSpPr>
            <p:nvPr/>
          </p:nvSpPr>
          <p:spPr bwMode="auto">
            <a:xfrm>
              <a:off x="295" y="220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459" name="Text Box 267"/>
            <p:cNvSpPr txBox="1">
              <a:spLocks noChangeArrowheads="1"/>
            </p:cNvSpPr>
            <p:nvPr/>
          </p:nvSpPr>
          <p:spPr bwMode="auto">
            <a:xfrm>
              <a:off x="399" y="2272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1</a:t>
              </a:r>
            </a:p>
          </p:txBody>
        </p:sp>
      </p:grpSp>
      <p:grpSp>
        <p:nvGrpSpPr>
          <p:cNvPr id="264461" name="Group 26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264462" name="Rectangle 27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4463" name="Line 27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4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4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4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4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4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4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4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4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4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4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4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4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4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4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4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4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4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4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4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4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4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4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4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4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4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4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4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4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4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4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4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4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4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4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4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4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4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4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4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4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4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4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31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816132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33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34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35" name="Rectangle 7"/>
          <p:cNvSpPr>
            <a:spLocks noChangeArrowheads="1"/>
          </p:cNvSpPr>
          <p:nvPr/>
        </p:nvSpPr>
        <p:spPr bwMode="auto">
          <a:xfrm>
            <a:off x="3084513" y="93821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816136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37" name="Rectangle 9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816138" name="Rectangle 10"/>
          <p:cNvSpPr>
            <a:spLocks noChangeArrowheads="1"/>
          </p:cNvSpPr>
          <p:nvPr/>
        </p:nvSpPr>
        <p:spPr bwMode="auto">
          <a:xfrm>
            <a:off x="3709988" y="1603375"/>
            <a:ext cx="2174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L</a:t>
            </a:r>
            <a:r>
              <a:rPr lang="ja-JP" altLang="en-US" b="1">
                <a:solidFill>
                  <a:schemeClr val="bg2"/>
                </a:solidFill>
                <a:effectLst/>
                <a:latin typeface="Arial"/>
              </a:rPr>
              <a:t>’</a:t>
            </a:r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APPELLE</a:t>
            </a:r>
          </a:p>
        </p:txBody>
      </p:sp>
      <p:sp>
        <p:nvSpPr>
          <p:cNvPr id="816139" name="Rectangle 11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816140" name="Rectangle 12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816141" name="Rectangle 13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J - E</a:t>
            </a:r>
          </a:p>
        </p:txBody>
      </p:sp>
      <p:grpSp>
        <p:nvGrpSpPr>
          <p:cNvPr id="816143" name="Group 15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816144" name="Rectangle 16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816145" name="Rectangle 17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JMJ</a:t>
              </a:r>
            </a:p>
          </p:txBody>
        </p:sp>
      </p:grpSp>
      <p:sp>
        <p:nvSpPr>
          <p:cNvPr id="816146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49" name="Line 21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50" name="Rectangle 22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  <a:endParaRPr lang="en-US" sz="32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816151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52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53" name="Text Box 2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816154" name="Text Box 26"/>
          <p:cNvSpPr txBox="1">
            <a:spLocks noChangeArrowheads="1"/>
          </p:cNvSpPr>
          <p:nvPr/>
        </p:nvSpPr>
        <p:spPr bwMode="auto">
          <a:xfrm>
            <a:off x="1790700" y="0"/>
            <a:ext cx="333216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35:24</a:t>
            </a:r>
          </a:p>
        </p:txBody>
      </p:sp>
      <p:grpSp>
        <p:nvGrpSpPr>
          <p:cNvPr id="816182" name="Group 54"/>
          <p:cNvGrpSpPr>
            <a:grpSpLocks/>
          </p:cNvGrpSpPr>
          <p:nvPr/>
        </p:nvGrpSpPr>
        <p:grpSpPr bwMode="auto">
          <a:xfrm>
            <a:off x="5676900" y="5219700"/>
            <a:ext cx="1028700" cy="749300"/>
            <a:chOff x="3576" y="3288"/>
            <a:chExt cx="648" cy="472"/>
          </a:xfrm>
        </p:grpSpPr>
        <p:sp>
          <p:nvSpPr>
            <p:cNvPr id="816183" name="Oval 55"/>
            <p:cNvSpPr>
              <a:spLocks noChangeArrowheads="1"/>
            </p:cNvSpPr>
            <p:nvPr/>
          </p:nvSpPr>
          <p:spPr bwMode="auto">
            <a:xfrm>
              <a:off x="3576" y="32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6184" name="Text Box 56"/>
            <p:cNvSpPr txBox="1">
              <a:spLocks noChangeArrowheads="1"/>
            </p:cNvSpPr>
            <p:nvPr/>
          </p:nvSpPr>
          <p:spPr bwMode="auto">
            <a:xfrm>
              <a:off x="3608" y="334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11</a:t>
              </a:r>
            </a:p>
          </p:txBody>
        </p:sp>
      </p:grpSp>
      <p:sp>
        <p:nvSpPr>
          <p:cNvPr id="816191" name="Freeform 6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92" name="AutoShape 6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93" name="Rectangle 6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94" name="AutoShape 6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95" name="Line 6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96" name="Line 6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97" name="Rectangle 6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98" name="Rectangle 7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816199" name="Rectangle 71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816200" name="Rectangle 72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816201" name="Rectangle 73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816202" name="Rectangle 74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816203" name="Rectangle 75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816204" name="Line 76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205" name="Line 77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206" name="Line 78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207" name="Text Box 7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16208" name="Rectangle 8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816209" name="Text Box 8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816210" name="Rectangle 82"/>
          <p:cNvSpPr>
            <a:spLocks noChangeArrowheads="1"/>
          </p:cNvSpPr>
          <p:nvPr/>
        </p:nvSpPr>
        <p:spPr bwMode="auto">
          <a:xfrm>
            <a:off x="5983288" y="2384425"/>
            <a:ext cx="2774950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Gen.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816211" name="Group 83"/>
          <p:cNvGrpSpPr>
            <a:grpSpLocks/>
          </p:cNvGrpSpPr>
          <p:nvPr/>
        </p:nvGrpSpPr>
        <p:grpSpPr bwMode="auto">
          <a:xfrm>
            <a:off x="6178550" y="1535112"/>
            <a:ext cx="900112" cy="949325"/>
            <a:chOff x="3892" y="967"/>
            <a:chExt cx="567" cy="598"/>
          </a:xfrm>
        </p:grpSpPr>
        <p:grpSp>
          <p:nvGrpSpPr>
            <p:cNvPr id="816212" name="Group 84"/>
            <p:cNvGrpSpPr>
              <a:grpSpLocks/>
            </p:cNvGrpSpPr>
            <p:nvPr/>
          </p:nvGrpSpPr>
          <p:grpSpPr bwMode="auto">
            <a:xfrm>
              <a:off x="3892" y="967"/>
              <a:ext cx="567" cy="598"/>
              <a:chOff x="1557" y="1007"/>
              <a:chExt cx="2105" cy="1949"/>
            </a:xfrm>
          </p:grpSpPr>
          <p:grpSp>
            <p:nvGrpSpPr>
              <p:cNvPr id="816214" name="Group 86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816215" name="Freeform 87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6216" name="Freeform 88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16218" name="Freeform 90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6219" name="Freeform 91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6220" name="Freeform 92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6221" name="Freeform 93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6222" name="Freeform 94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16223" name="Rectangle 95"/>
            <p:cNvSpPr>
              <a:spLocks noChangeArrowheads="1"/>
            </p:cNvSpPr>
            <p:nvPr/>
          </p:nvSpPr>
          <p:spPr bwMode="auto">
            <a:xfrm>
              <a:off x="3900" y="991"/>
              <a:ext cx="476" cy="444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4000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816227" name="Oval 99"/>
          <p:cNvSpPr>
            <a:spLocks noChangeArrowheads="1"/>
          </p:cNvSpPr>
          <p:nvPr/>
        </p:nvSpPr>
        <p:spPr bwMode="auto">
          <a:xfrm>
            <a:off x="5486400" y="5056188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6228" name="Group 100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816229" name="Rectangle 10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16230" name="Line 10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16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16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622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5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9" name="Rectangle 7"/>
          <p:cNvSpPr>
            <a:spLocks noChangeArrowheads="1"/>
          </p:cNvSpPr>
          <p:nvPr/>
        </p:nvSpPr>
        <p:spPr bwMode="auto">
          <a:xfrm>
            <a:off x="3084513" y="93821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3828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2" name="Rectangle 10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438283" name="Rectangle 11"/>
          <p:cNvSpPr>
            <a:spLocks noChangeArrowheads="1"/>
          </p:cNvSpPr>
          <p:nvPr/>
        </p:nvSpPr>
        <p:spPr bwMode="auto">
          <a:xfrm>
            <a:off x="3709988" y="1639888"/>
            <a:ext cx="21748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L</a:t>
            </a:r>
            <a:r>
              <a:rPr lang="ja-JP" altLang="en-US" b="1">
                <a:solidFill>
                  <a:schemeClr val="bg2"/>
                </a:solidFill>
                <a:effectLst/>
                <a:latin typeface="Arial"/>
              </a:rPr>
              <a:t>’</a:t>
            </a:r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APPELLE</a:t>
            </a:r>
          </a:p>
        </p:txBody>
      </p:sp>
      <p:sp>
        <p:nvSpPr>
          <p:cNvPr id="438284" name="Rectangle 12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438285" name="Rectangle 13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438286" name="Rectangle 14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J - E</a:t>
            </a:r>
          </a:p>
        </p:txBody>
      </p:sp>
      <p:grpSp>
        <p:nvGrpSpPr>
          <p:cNvPr id="438289" name="Group 17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438290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438291" name="Rectangle 19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JMJ</a:t>
              </a:r>
            </a:p>
          </p:txBody>
        </p:sp>
      </p:grpSp>
      <p:sp>
        <p:nvSpPr>
          <p:cNvPr id="438292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8" name="Line 2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9" name="Rectangle 27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  <a:endParaRPr lang="en-US" sz="32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438300" name="Line 2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01" name="Line 2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8332" name="Group 60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438333" name="Oval 61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34" name="Text Box 62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11</a:t>
              </a:r>
            </a:p>
          </p:txBody>
        </p:sp>
      </p:grpSp>
      <p:sp>
        <p:nvSpPr>
          <p:cNvPr id="438338" name="Oval 66"/>
          <p:cNvSpPr>
            <a:spLocks noChangeArrowheads="1"/>
          </p:cNvSpPr>
          <p:nvPr/>
        </p:nvSpPr>
        <p:spPr bwMode="auto">
          <a:xfrm>
            <a:off x="5486400" y="5067300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39" name="Text Box 67"/>
          <p:cNvSpPr txBox="1">
            <a:spLocks noChangeArrowheads="1"/>
          </p:cNvSpPr>
          <p:nvPr/>
        </p:nvSpPr>
        <p:spPr bwMode="auto">
          <a:xfrm>
            <a:off x="4973638" y="5224463"/>
            <a:ext cx="23495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chemeClr val="tx2"/>
                </a:solidFill>
                <a:effectLst/>
              </a:rPr>
              <a:t>JOSEPH!</a:t>
            </a:r>
          </a:p>
        </p:txBody>
      </p:sp>
      <p:sp>
        <p:nvSpPr>
          <p:cNvPr id="438357" name="Text Box 8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438358" name="Text Box 86"/>
          <p:cNvSpPr txBox="1">
            <a:spLocks noChangeArrowheads="1"/>
          </p:cNvSpPr>
          <p:nvPr/>
        </p:nvSpPr>
        <p:spPr bwMode="auto">
          <a:xfrm>
            <a:off x="1789113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35:24</a:t>
            </a:r>
          </a:p>
        </p:txBody>
      </p:sp>
      <p:grpSp>
        <p:nvGrpSpPr>
          <p:cNvPr id="438396" name="Group 124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438375" name="Freeform 103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76" name="AutoShape 10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77" name="Rectangle 10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78" name="AutoShape 10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79" name="Line 10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80" name="Line 10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81" name="Rectangle 10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82" name="Rectangle 110"/>
            <p:cNvSpPr>
              <a:spLocks noChangeArrowheads="1"/>
            </p:cNvSpPr>
            <p:nvPr/>
          </p:nvSpPr>
          <p:spPr bwMode="auto">
            <a:xfrm>
              <a:off x="5157" y="2414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L - S - B</a:t>
              </a:r>
            </a:p>
          </p:txBody>
        </p:sp>
        <p:sp>
          <p:nvSpPr>
            <p:cNvPr id="438383" name="Rectangle 111"/>
            <p:cNvSpPr>
              <a:spLocks noChangeArrowheads="1"/>
            </p:cNvSpPr>
            <p:nvPr/>
          </p:nvSpPr>
          <p:spPr bwMode="auto">
            <a:xfrm>
              <a:off x="5220" y="2659"/>
              <a:ext cx="28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J - E</a:t>
              </a:r>
            </a:p>
          </p:txBody>
        </p:sp>
        <p:sp>
          <p:nvSpPr>
            <p:cNvPr id="438384" name="Rectangle 112"/>
            <p:cNvSpPr>
              <a:spLocks noChangeArrowheads="1"/>
            </p:cNvSpPr>
            <p:nvPr/>
          </p:nvSpPr>
          <p:spPr bwMode="auto">
            <a:xfrm>
              <a:off x="5254" y="2779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12</a:t>
              </a:r>
            </a:p>
          </p:txBody>
        </p:sp>
        <p:sp>
          <p:nvSpPr>
            <p:cNvPr id="438385" name="Rectangle 113"/>
            <p:cNvSpPr>
              <a:spLocks noChangeArrowheads="1"/>
            </p:cNvSpPr>
            <p:nvPr/>
          </p:nvSpPr>
          <p:spPr bwMode="auto">
            <a:xfrm>
              <a:off x="5150" y="2302"/>
              <a:ext cx="51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L</a:t>
              </a:r>
              <a:r>
                <a:rPr lang="ja-JP" altLang="en-US" sz="900" b="1">
                  <a:solidFill>
                    <a:srgbClr val="000000"/>
                  </a:solidFill>
                  <a:effectLst/>
                  <a:latin typeface="Arial"/>
                </a:rPr>
                <a:t>’</a:t>
              </a:r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APPELLE</a:t>
              </a:r>
            </a:p>
          </p:txBody>
        </p:sp>
        <p:sp>
          <p:nvSpPr>
            <p:cNvPr id="438386" name="Rectangle 114"/>
            <p:cNvSpPr>
              <a:spLocks noChangeArrowheads="1"/>
            </p:cNvSpPr>
            <p:nvPr/>
          </p:nvSpPr>
          <p:spPr bwMode="auto">
            <a:xfrm>
              <a:off x="5042" y="2162"/>
              <a:ext cx="4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  <p:sp>
          <p:nvSpPr>
            <p:cNvPr id="438387" name="Rectangle 115"/>
            <p:cNvSpPr>
              <a:spLocks noChangeArrowheads="1"/>
            </p:cNvSpPr>
            <p:nvPr/>
          </p:nvSpPr>
          <p:spPr bwMode="auto">
            <a:xfrm>
              <a:off x="5242" y="2541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438388" name="Line 116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89" name="Line 117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90" name="Line 118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8391" name="Text Box 1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38397" name="Rectangle 1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438398" name="Text Box 12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438412" name="Rectangle 140"/>
          <p:cNvSpPr>
            <a:spLocks noChangeArrowheads="1"/>
          </p:cNvSpPr>
          <p:nvPr/>
        </p:nvSpPr>
        <p:spPr bwMode="auto">
          <a:xfrm>
            <a:off x="5983288" y="2384425"/>
            <a:ext cx="2774950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Gen.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438427" name="Group 155"/>
          <p:cNvGrpSpPr>
            <a:grpSpLocks/>
          </p:cNvGrpSpPr>
          <p:nvPr/>
        </p:nvGrpSpPr>
        <p:grpSpPr bwMode="auto">
          <a:xfrm>
            <a:off x="6178550" y="1535112"/>
            <a:ext cx="900112" cy="949325"/>
            <a:chOff x="3892" y="967"/>
            <a:chExt cx="567" cy="598"/>
          </a:xfrm>
        </p:grpSpPr>
        <p:grpSp>
          <p:nvGrpSpPr>
            <p:cNvPr id="438428" name="Group 156"/>
            <p:cNvGrpSpPr>
              <a:grpSpLocks/>
            </p:cNvGrpSpPr>
            <p:nvPr/>
          </p:nvGrpSpPr>
          <p:grpSpPr bwMode="auto">
            <a:xfrm>
              <a:off x="3892" y="967"/>
              <a:ext cx="567" cy="598"/>
              <a:chOff x="1557" y="1007"/>
              <a:chExt cx="2105" cy="1949"/>
            </a:xfrm>
          </p:grpSpPr>
          <p:grpSp>
            <p:nvGrpSpPr>
              <p:cNvPr id="438430" name="Group 158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438431" name="Freeform 159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8432" name="Freeform 160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38434" name="Freeform 162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435" name="Freeform 163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436" name="Freeform 164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437" name="Freeform 165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438" name="Freeform 166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8439" name="Rectangle 167"/>
            <p:cNvSpPr>
              <a:spLocks noChangeArrowheads="1"/>
            </p:cNvSpPr>
            <p:nvPr/>
          </p:nvSpPr>
          <p:spPr bwMode="auto">
            <a:xfrm>
              <a:off x="3900" y="991"/>
              <a:ext cx="476" cy="444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4000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grpSp>
        <p:nvGrpSpPr>
          <p:cNvPr id="438440" name="Group 168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438441" name="Rectangle 16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38442" name="Line 17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650" name="Group 2"/>
          <p:cNvGrpSpPr>
            <a:grpSpLocks/>
          </p:cNvGrpSpPr>
          <p:nvPr/>
        </p:nvGrpSpPr>
        <p:grpSpPr bwMode="auto">
          <a:xfrm>
            <a:off x="4130675" y="546100"/>
            <a:ext cx="1263650" cy="2708275"/>
            <a:chOff x="2602" y="344"/>
            <a:chExt cx="796" cy="1706"/>
          </a:xfrm>
        </p:grpSpPr>
        <p:sp>
          <p:nvSpPr>
            <p:cNvPr id="667651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7652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3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4" name="AutoShape 6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5" name="Rectangle 7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6" name="AutoShape 8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7" name="AutoShape 9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8" name="Line 10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9" name="Line 11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60" name="Line 12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61" name="Line 13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62" name="Line 14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63" name="Line 15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64" name="Rectangle 16"/>
            <p:cNvSpPr>
              <a:spLocks noChangeArrowheads="1"/>
            </p:cNvSpPr>
            <p:nvPr/>
          </p:nvSpPr>
          <p:spPr bwMode="auto">
            <a:xfrm>
              <a:off x="2741" y="538"/>
              <a:ext cx="3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1st Sin</a:t>
              </a:r>
            </a:p>
          </p:txBody>
        </p:sp>
        <p:sp>
          <p:nvSpPr>
            <p:cNvPr id="667665" name="Rectangle 17"/>
            <p:cNvSpPr>
              <a:spLocks noChangeArrowheads="1"/>
            </p:cNvSpPr>
            <p:nvPr/>
          </p:nvSpPr>
          <p:spPr bwMode="auto">
            <a:xfrm>
              <a:off x="2690" y="634"/>
              <a:ext cx="5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1 Er Evangel</a:t>
              </a:r>
            </a:p>
          </p:txBody>
        </p:sp>
        <p:sp>
          <p:nvSpPr>
            <p:cNvPr id="667666" name="Rectangle 18"/>
            <p:cNvSpPr>
              <a:spLocks noChangeArrowheads="1"/>
            </p:cNvSpPr>
            <p:nvPr/>
          </p:nvSpPr>
          <p:spPr bwMode="auto">
            <a:xfrm>
              <a:off x="2695" y="738"/>
              <a:ext cx="5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1 Ere Famille</a:t>
              </a:r>
            </a:p>
          </p:txBody>
        </p:sp>
        <p:sp>
          <p:nvSpPr>
            <p:cNvPr id="667667" name="Rectangle 19"/>
            <p:cNvSpPr>
              <a:spLocks noChangeArrowheads="1"/>
            </p:cNvSpPr>
            <p:nvPr/>
          </p:nvSpPr>
          <p:spPr bwMode="auto">
            <a:xfrm>
              <a:off x="2690" y="842"/>
              <a:ext cx="5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1 Ere Meurte</a:t>
              </a:r>
            </a:p>
          </p:txBody>
        </p:sp>
        <p:sp>
          <p:nvSpPr>
            <p:cNvPr id="667668" name="Rectangle 20"/>
            <p:cNvSpPr>
              <a:spLocks noChangeArrowheads="1"/>
            </p:cNvSpPr>
            <p:nvPr/>
          </p:nvSpPr>
          <p:spPr bwMode="auto">
            <a:xfrm>
              <a:off x="2627" y="938"/>
              <a:ext cx="7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Deluge/Arc en Ciel</a:t>
              </a:r>
            </a:p>
          </p:txBody>
        </p:sp>
        <p:sp>
          <p:nvSpPr>
            <p:cNvPr id="667669" name="Rectangle 21"/>
            <p:cNvSpPr>
              <a:spLocks noChangeArrowheads="1"/>
            </p:cNvSpPr>
            <p:nvPr/>
          </p:nvSpPr>
          <p:spPr bwMode="auto">
            <a:xfrm>
              <a:off x="2781" y="1042"/>
              <a:ext cx="2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Tour</a:t>
              </a:r>
            </a:p>
          </p:txBody>
        </p:sp>
        <p:sp>
          <p:nvSpPr>
            <p:cNvPr id="667670" name="Rectangle 22"/>
            <p:cNvSpPr>
              <a:spLocks noChangeArrowheads="1"/>
            </p:cNvSpPr>
            <p:nvPr/>
          </p:nvSpPr>
          <p:spPr bwMode="auto">
            <a:xfrm>
              <a:off x="2607" y="344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CREATION</a:t>
              </a:r>
            </a:p>
          </p:txBody>
        </p:sp>
        <p:sp>
          <p:nvSpPr>
            <p:cNvPr id="667671" name="Rectangle 23"/>
            <p:cNvSpPr>
              <a:spLocks noChangeArrowheads="1"/>
            </p:cNvSpPr>
            <p:nvPr/>
          </p:nvSpPr>
          <p:spPr bwMode="auto">
            <a:xfrm>
              <a:off x="2602" y="458"/>
              <a:ext cx="79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solidFill>
                    <a:srgbClr val="000000"/>
                  </a:solidFill>
                  <a:effectLst/>
                  <a:latin typeface="Helvetica" charset="0"/>
                </a:rPr>
                <a:t>1 Er Homme &amp; Femme</a:t>
              </a:r>
            </a:p>
          </p:txBody>
        </p:sp>
        <p:sp>
          <p:nvSpPr>
            <p:cNvPr id="667672" name="Line 24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73" name="Line 25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74" name="Rectangle 26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75" name="Rectangle 27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L - S - B</a:t>
              </a:r>
            </a:p>
          </p:txBody>
        </p:sp>
        <p:sp>
          <p:nvSpPr>
            <p:cNvPr id="667676" name="Rectangle 28"/>
            <p:cNvSpPr>
              <a:spLocks noChangeArrowheads="1"/>
            </p:cNvSpPr>
            <p:nvPr/>
          </p:nvSpPr>
          <p:spPr bwMode="auto">
            <a:xfrm>
              <a:off x="2812" y="1771"/>
              <a:ext cx="28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J - E</a:t>
              </a:r>
            </a:p>
          </p:txBody>
        </p:sp>
        <p:sp>
          <p:nvSpPr>
            <p:cNvPr id="667677" name="Rectangle 29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12</a:t>
              </a:r>
            </a:p>
          </p:txBody>
        </p:sp>
        <p:sp>
          <p:nvSpPr>
            <p:cNvPr id="667678" name="Rectangle 30"/>
            <p:cNvSpPr>
              <a:spLocks noChangeArrowheads="1"/>
            </p:cNvSpPr>
            <p:nvPr/>
          </p:nvSpPr>
          <p:spPr bwMode="auto">
            <a:xfrm>
              <a:off x="2742" y="1414"/>
              <a:ext cx="51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L</a:t>
              </a:r>
              <a:r>
                <a:rPr lang="ja-JP" altLang="en-US" sz="900" b="1">
                  <a:solidFill>
                    <a:srgbClr val="000000"/>
                  </a:solidFill>
                  <a:effectLst/>
                  <a:latin typeface="Arial"/>
                </a:rPr>
                <a:t>’</a:t>
              </a:r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APPELLE</a:t>
              </a:r>
            </a:p>
          </p:txBody>
        </p:sp>
        <p:sp>
          <p:nvSpPr>
            <p:cNvPr id="667679" name="Rectangle 31"/>
            <p:cNvSpPr>
              <a:spLocks noChangeArrowheads="1"/>
            </p:cNvSpPr>
            <p:nvPr/>
          </p:nvSpPr>
          <p:spPr bwMode="auto">
            <a:xfrm>
              <a:off x="2634" y="1274"/>
              <a:ext cx="4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  <p:sp>
          <p:nvSpPr>
            <p:cNvPr id="667680" name="Rectangle 32"/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667681" name="Line 33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82" name="Line 34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83" name="Line 35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84" name="Line 36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7685" name="AutoShape 3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686" name="Freeform 38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87" name="Freeform 39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88" name="Freeform 40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89" name="Freeform 41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0" name="Freeform 42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1" name="Freeform 43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2" name="Freeform 44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3" name="Freeform 45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4" name="Freeform 46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5" name="Freeform 47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6" name="Freeform 48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7" name="Freeform 49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8" name="Freeform 50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9" name="Freeform 51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0" name="Freeform 52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1" name="Freeform 53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2" name="Freeform 54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3" name="Freeform 55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4" name="Freeform 56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5" name="Freeform 57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6" name="Freeform 58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7" name="Freeform 59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8" name="Freeform 60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9" name="Freeform 61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0" name="Freeform 62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1" name="Freeform 63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2" name="Freeform 64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3" name="Freeform 65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4" name="Freeform 66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5" name="Freeform 67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6" name="Freeform 68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7" name="Freeform 69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8" name="Freeform 70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9" name="Freeform 71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0" name="Freeform 72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1" name="Freeform 73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2" name="Freeform 74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3" name="Freeform 75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4" name="Freeform 76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5" name="Freeform 77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6" name="Freeform 78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7" name="Freeform 79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8" name="Freeform 80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2" name="Freeform 84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4" name="Freeform 86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5" name="Freeform 87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6" name="Freeform 88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7" name="Freeform 89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8" name="Freeform 90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9" name="Freeform 91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0" name="Freeform 92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1" name="Freeform 93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2" name="Freeform 94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3" name="Freeform 95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4" name="Freeform 96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5" name="Freeform 97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6" name="Freeform 98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7" name="Freeform 99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8" name="Freeform 100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9" name="Freeform 101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0" name="Freeform 102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1" name="Freeform 103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2" name="Freeform 104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3" name="Freeform 105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4" name="Freeform 106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5" name="Freeform 107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6" name="Freeform 108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7" name="Freeform 109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8" name="Freeform 110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9" name="Freeform 111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0" name="Freeform 112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1" name="Freeform 113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2" name="Freeform 114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3" name="Freeform 115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4" name="Freeform 116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5" name="Freeform 117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6" name="Freeform 118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7" name="Freeform 119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8" name="Freeform 120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9" name="Freeform 121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0" name="Freeform 122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1" name="Freeform 123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2" name="Freeform 124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3" name="Freeform 125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4" name="Freeform 126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5" name="Freeform 127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6" name="Freeform 128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7" name="Freeform 129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8" name="Freeform 130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9" name="Freeform 131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80" name="Freeform 132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81" name="Freeform 133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7783" name="Picture 13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7784" name="Line 136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85" name="Freeform 137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86" name="Rectangle 138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667787" name="Rectangle 139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88" name="Rectangle 140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89" name="Rectangle 141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90" name="Rectangle 142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91" name="Rectangle 143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92" name="Rectangle 144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7793" name="Rectangle 145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(2000 B.C.)</a:t>
            </a:r>
          </a:p>
        </p:txBody>
      </p:sp>
      <p:sp>
        <p:nvSpPr>
          <p:cNvPr id="667794" name="Rectangle 146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FAFD00"/>
                </a:solidFill>
                <a:effectLst/>
                <a:latin typeface="Times" charset="0"/>
              </a:rPr>
              <a:t>C 7 S J </a:t>
            </a:r>
          </a:p>
        </p:txBody>
      </p:sp>
      <p:sp>
        <p:nvSpPr>
          <p:cNvPr id="667796" name="Rectangle 148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00FF00"/>
                </a:solidFill>
                <a:effectLst/>
                <a:latin typeface="Times" charset="0"/>
              </a:rPr>
              <a:t>7 = 4 + 3 </a:t>
            </a:r>
          </a:p>
        </p:txBody>
      </p:sp>
      <p:sp>
        <p:nvSpPr>
          <p:cNvPr id="667799" name="Line 151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0" name="Rectangle 152"/>
          <p:cNvSpPr>
            <a:spLocks noChangeArrowheads="1"/>
          </p:cNvSpPr>
          <p:nvPr/>
        </p:nvSpPr>
        <p:spPr bwMode="auto">
          <a:xfrm>
            <a:off x="5930900" y="605847"/>
            <a:ext cx="511175" cy="3693104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1" name="Text Box 153"/>
          <p:cNvSpPr txBox="1">
            <a:spLocks noChangeArrowheads="1"/>
          </p:cNvSpPr>
          <p:nvPr/>
        </p:nvSpPr>
        <p:spPr bwMode="auto">
          <a:xfrm rot="-5400000">
            <a:off x="4536302" y="1798663"/>
            <a:ext cx="3324183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3 SOCIETÉS</a:t>
            </a:r>
          </a:p>
        </p:txBody>
      </p:sp>
      <p:sp>
        <p:nvSpPr>
          <p:cNvPr id="667802" name="Rectangle 154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3" name="Rectangle 155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4" name="Text Box 156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7805" name="Text Box 157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667806" name="Rectangle 158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7" name="Text Box 159"/>
          <p:cNvSpPr txBox="1">
            <a:spLocks noChangeArrowheads="1"/>
          </p:cNvSpPr>
          <p:nvPr/>
        </p:nvSpPr>
        <p:spPr bwMode="auto">
          <a:xfrm rot="-5388536">
            <a:off x="2539207" y="3632993"/>
            <a:ext cx="244475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4 PERSONES</a:t>
            </a:r>
          </a:p>
        </p:txBody>
      </p:sp>
      <p:sp>
        <p:nvSpPr>
          <p:cNvPr id="667808" name="Rectangle 160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9" name="Rectangle 161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0" name="Rectangle 162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1" name="Rectangle 163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2" name="Text Box 164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667813" name="Freeform 165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14" name="Freeform 166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16" name="AutoShape 168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7" name="Freeform 169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18" name="Rectangle 170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9" name="AutoShape 171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20" name="AutoShape 172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21" name="Rectangle 173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22" name="AutoShape 174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23" name="Rectangle 175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24" name="AutoShape 176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7825" name="Group 17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7826" name="AutoShape 17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827" name="Rectangle 17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828" name="AutoShape 18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7829" name="Freeform 181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30" name="AutoShape 182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31" name="Rectangle 183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(1500 B.C.)</a:t>
            </a:r>
          </a:p>
        </p:txBody>
      </p:sp>
      <p:sp>
        <p:nvSpPr>
          <p:cNvPr id="667832" name="Rectangle 184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(500 B.C.)</a:t>
            </a:r>
          </a:p>
        </p:txBody>
      </p:sp>
      <p:sp>
        <p:nvSpPr>
          <p:cNvPr id="667833" name="Rectangle 185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(1000 B.C.)</a:t>
            </a:r>
          </a:p>
        </p:txBody>
      </p:sp>
      <p:sp>
        <p:nvSpPr>
          <p:cNvPr id="667834" name="Freeform 186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35" name="Rectangle 187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36" name="Freeform 188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37" name="AutoShape 189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38" name="Rectangle 190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39" name="Rectangle 191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0" name="AutoShape 192"/>
          <p:cNvSpPr>
            <a:spLocks noChangeArrowheads="1"/>
          </p:cNvSpPr>
          <p:nvPr/>
        </p:nvSpPr>
        <p:spPr bwMode="auto">
          <a:xfrm>
            <a:off x="4260850" y="3475038"/>
            <a:ext cx="6921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1" name="Rectangle 193"/>
          <p:cNvSpPr>
            <a:spLocks noChangeArrowheads="1"/>
          </p:cNvSpPr>
          <p:nvPr/>
        </p:nvSpPr>
        <p:spPr bwMode="auto">
          <a:xfrm>
            <a:off x="4276725" y="34163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sp>
        <p:nvSpPr>
          <p:cNvPr id="667842" name="Line 194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3" name="Line 195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4" name="Line 196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5" name="Line 197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6" name="Line 198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7" name="Line 199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8" name="Line 200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9" name="Line 201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0" name="Line 202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1" name="Line 203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2" name="Line 204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3" name="Line 205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4" name="Rectangle 206"/>
          <p:cNvSpPr>
            <a:spLocks noChangeArrowheads="1"/>
          </p:cNvSpPr>
          <p:nvPr/>
        </p:nvSpPr>
        <p:spPr bwMode="auto">
          <a:xfrm>
            <a:off x="6523038" y="3213100"/>
            <a:ext cx="8842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CAPTIVITÉ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667855" name="Line 207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6" name="Line 208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7" name="Line 209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8" name="Rectangle 210"/>
          <p:cNvSpPr>
            <a:spLocks noChangeArrowheads="1"/>
          </p:cNvSpPr>
          <p:nvPr/>
        </p:nvSpPr>
        <p:spPr bwMode="auto">
          <a:xfrm>
            <a:off x="6599238" y="43942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SILENCE</a:t>
            </a:r>
          </a:p>
        </p:txBody>
      </p:sp>
      <p:sp>
        <p:nvSpPr>
          <p:cNvPr id="667859" name="Line 211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0" name="Line 212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1" name="Line 213"/>
          <p:cNvSpPr>
            <a:spLocks noChangeShapeType="1"/>
          </p:cNvSpPr>
          <p:nvPr/>
        </p:nvSpPr>
        <p:spPr bwMode="auto">
          <a:xfrm>
            <a:off x="4308475" y="38004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2" name="Line 214"/>
          <p:cNvSpPr>
            <a:spLocks noChangeShapeType="1"/>
          </p:cNvSpPr>
          <p:nvPr/>
        </p:nvSpPr>
        <p:spPr bwMode="auto">
          <a:xfrm>
            <a:off x="4298950" y="4011613"/>
            <a:ext cx="8382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3" name="Rectangle 215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4" name="AutoShape 216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5" name="Rectangle 217"/>
          <p:cNvSpPr>
            <a:spLocks noChangeArrowheads="1"/>
          </p:cNvSpPr>
          <p:nvPr/>
        </p:nvSpPr>
        <p:spPr bwMode="auto">
          <a:xfrm>
            <a:off x="6610350" y="5102225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Chicago" charset="0"/>
              </a:rPr>
              <a:t>JÉSUS</a:t>
            </a:r>
          </a:p>
        </p:txBody>
      </p:sp>
      <p:sp>
        <p:nvSpPr>
          <p:cNvPr id="667866" name="Line 218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7" name="Line 219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8" name="Line 220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9" name="Line 221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0" name="Line 222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1" name="Line 223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2" name="AutoShape 224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3" name="Rectangle 225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4" name="AutoShape 226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5" name="Rectangle 227"/>
          <p:cNvSpPr>
            <a:spLocks noChangeArrowheads="1"/>
          </p:cNvSpPr>
          <p:nvPr/>
        </p:nvSpPr>
        <p:spPr bwMode="auto">
          <a:xfrm>
            <a:off x="6570663" y="561975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ANARCHIE</a:t>
            </a:r>
          </a:p>
        </p:txBody>
      </p:sp>
      <p:sp>
        <p:nvSpPr>
          <p:cNvPr id="667876" name="Line 228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7" name="Line 229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8" name="Rectangle 230"/>
          <p:cNvSpPr>
            <a:spLocks noChangeArrowheads="1"/>
          </p:cNvSpPr>
          <p:nvPr/>
        </p:nvSpPr>
        <p:spPr bwMode="auto">
          <a:xfrm>
            <a:off x="6580188" y="1266825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ROYAUME</a:t>
            </a:r>
          </a:p>
        </p:txBody>
      </p:sp>
      <p:sp>
        <p:nvSpPr>
          <p:cNvPr id="667879" name="Rectangle 231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0" name="AutoShape 232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1" name="Rectangle 233"/>
          <p:cNvSpPr>
            <a:spLocks noChangeArrowheads="1"/>
          </p:cNvSpPr>
          <p:nvPr/>
        </p:nvSpPr>
        <p:spPr bwMode="auto">
          <a:xfrm>
            <a:off x="4281488" y="5635625"/>
            <a:ext cx="7016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JOSUÉ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667882" name="Line 234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3" name="Line 235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4" name="Rectangle 236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5" name="AutoShape 237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6" name="Rectangle 238"/>
          <p:cNvSpPr>
            <a:spLocks noChangeArrowheads="1"/>
          </p:cNvSpPr>
          <p:nvPr/>
        </p:nvSpPr>
        <p:spPr bwMode="auto">
          <a:xfrm>
            <a:off x="4330700" y="4257675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MOïSE</a:t>
            </a:r>
          </a:p>
        </p:txBody>
      </p:sp>
      <p:sp>
        <p:nvSpPr>
          <p:cNvPr id="667887" name="Line 239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8" name="Line 240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9" name="Line 241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0" name="Line 242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1" name="Line 243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2" name="Line 244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3" name="Line 245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5" name="Rectangle 247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(2000 B.C.)</a:t>
            </a:r>
          </a:p>
        </p:txBody>
      </p:sp>
      <p:sp>
        <p:nvSpPr>
          <p:cNvPr id="667896" name="Rectangle 248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7" name="Rectangle 249"/>
          <p:cNvSpPr>
            <a:spLocks noChangeArrowheads="1"/>
          </p:cNvSpPr>
          <p:nvPr/>
        </p:nvSpPr>
        <p:spPr bwMode="auto">
          <a:xfrm>
            <a:off x="4097338" y="463550"/>
            <a:ext cx="1625600" cy="1443038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8" name="Rectangle 250"/>
          <p:cNvSpPr>
            <a:spLocks noChangeArrowheads="1"/>
          </p:cNvSpPr>
          <p:nvPr/>
        </p:nvSpPr>
        <p:spPr bwMode="auto">
          <a:xfrm>
            <a:off x="4097338" y="2001838"/>
            <a:ext cx="1625600" cy="1389062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9" name="Freeform 25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900" name="AutoShape 252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01" name="Rectangle 253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02" name="AutoShape 254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03" name="Line 255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04" name="Line 256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05" name="Rectangle 257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06" name="Rectangle 258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67907" name="Rectangle 259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667908" name="Rectangle 260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667909" name="Rectangle 261"/>
          <p:cNvSpPr>
            <a:spLocks noChangeArrowheads="1"/>
          </p:cNvSpPr>
          <p:nvPr/>
        </p:nvSpPr>
        <p:spPr bwMode="auto">
          <a:xfrm>
            <a:off x="8175625" y="3654425"/>
            <a:ext cx="809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L</a:t>
            </a:r>
            <a:r>
              <a:rPr lang="ja-JP" altLang="en-US" sz="900" b="1">
                <a:solidFill>
                  <a:srgbClr val="000000"/>
                </a:solidFill>
                <a:effectLst/>
                <a:latin typeface="Arial"/>
              </a:rPr>
              <a:t>’</a:t>
            </a:r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APPELLE</a:t>
            </a:r>
          </a:p>
        </p:txBody>
      </p:sp>
      <p:sp>
        <p:nvSpPr>
          <p:cNvPr id="667910" name="Rectangle 262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667911" name="Rectangle 26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667912" name="Line 26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13" name="Line 26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14" name="Line 26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16" name="Text Box 268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667917" name="Text Box 269"/>
          <p:cNvSpPr txBox="1">
            <a:spLocks noChangeArrowheads="1"/>
          </p:cNvSpPr>
          <p:nvPr/>
        </p:nvSpPr>
        <p:spPr bwMode="auto">
          <a:xfrm>
            <a:off x="1789113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1 through 25</a:t>
            </a:r>
          </a:p>
        </p:txBody>
      </p:sp>
      <p:sp>
        <p:nvSpPr>
          <p:cNvPr id="667918" name="AutoShape 270"/>
          <p:cNvSpPr>
            <a:spLocks noChangeArrowheads="1"/>
          </p:cNvSpPr>
          <p:nvPr/>
        </p:nvSpPr>
        <p:spPr bwMode="auto">
          <a:xfrm rot="1158696">
            <a:off x="4978400" y="3200400"/>
            <a:ext cx="3167063" cy="463550"/>
          </a:xfrm>
          <a:prstGeom prst="leftArrow">
            <a:avLst>
              <a:gd name="adj1" fmla="val 50000"/>
              <a:gd name="adj2" fmla="val 170805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19" name="Text Box 27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7924" name="Rectangle 27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grpSp>
        <p:nvGrpSpPr>
          <p:cNvPr id="667977" name="Group 329"/>
          <p:cNvGrpSpPr>
            <a:grpSpLocks/>
          </p:cNvGrpSpPr>
          <p:nvPr/>
        </p:nvGrpSpPr>
        <p:grpSpPr bwMode="auto">
          <a:xfrm>
            <a:off x="5221289" y="1408113"/>
            <a:ext cx="2760663" cy="4195763"/>
            <a:chOff x="3289" y="887"/>
            <a:chExt cx="1739" cy="2643"/>
          </a:xfrm>
        </p:grpSpPr>
        <p:grpSp>
          <p:nvGrpSpPr>
            <p:cNvPr id="667925" name="Group 277"/>
            <p:cNvGrpSpPr>
              <a:grpSpLocks/>
            </p:cNvGrpSpPr>
            <p:nvPr/>
          </p:nvGrpSpPr>
          <p:grpSpPr bwMode="auto">
            <a:xfrm>
              <a:off x="3289" y="1421"/>
              <a:ext cx="276" cy="260"/>
              <a:chOff x="1609" y="1232"/>
              <a:chExt cx="276" cy="260"/>
            </a:xfrm>
          </p:grpSpPr>
          <p:grpSp>
            <p:nvGrpSpPr>
              <p:cNvPr id="667926" name="Group 278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667928" name="Group 280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7929" name="Freeform 281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7930" name="Freeform 282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7932" name="Freeform 284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33" name="Freeform 285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34" name="Freeform 286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35" name="Freeform 287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36" name="Freeform 288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7937" name="Rectangle 28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76" cy="1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4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AC</a:t>
                </a:r>
                <a:endParaRPr lang="en-US" sz="14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67938" name="Group 290"/>
            <p:cNvGrpSpPr>
              <a:grpSpLocks/>
            </p:cNvGrpSpPr>
            <p:nvPr/>
          </p:nvGrpSpPr>
          <p:grpSpPr bwMode="auto">
            <a:xfrm>
              <a:off x="3292" y="3270"/>
              <a:ext cx="247" cy="260"/>
              <a:chOff x="1609" y="1232"/>
              <a:chExt cx="247" cy="260"/>
            </a:xfrm>
          </p:grpSpPr>
          <p:grpSp>
            <p:nvGrpSpPr>
              <p:cNvPr id="667939" name="Group 291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667941" name="Group 293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7942" name="Freeform 294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7943" name="Freeform 295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7945" name="Freeform 297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46" name="Freeform 298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47" name="Freeform 299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48" name="Freeform 300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49" name="Freeform 301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7950" name="Rectangle 30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67951" name="Group 303"/>
            <p:cNvGrpSpPr>
              <a:grpSpLocks/>
            </p:cNvGrpSpPr>
            <p:nvPr/>
          </p:nvGrpSpPr>
          <p:grpSpPr bwMode="auto">
            <a:xfrm>
              <a:off x="4781" y="887"/>
              <a:ext cx="247" cy="260"/>
              <a:chOff x="1609" y="1232"/>
              <a:chExt cx="247" cy="260"/>
            </a:xfrm>
          </p:grpSpPr>
          <p:grpSp>
            <p:nvGrpSpPr>
              <p:cNvPr id="667952" name="Group 304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667954" name="Group 306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7955" name="Freeform 307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7956" name="Freeform 308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7958" name="Freeform 31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59" name="Freeform 31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60" name="Freeform 31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61" name="Freeform 31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62" name="Freeform 31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7963" name="Rectangle 31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50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 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67964" name="Group 316"/>
            <p:cNvGrpSpPr>
              <a:grpSpLocks/>
            </p:cNvGrpSpPr>
            <p:nvPr/>
          </p:nvGrpSpPr>
          <p:grpSpPr bwMode="auto">
            <a:xfrm>
              <a:off x="4781" y="1391"/>
              <a:ext cx="247" cy="260"/>
              <a:chOff x="1609" y="1232"/>
              <a:chExt cx="247" cy="260"/>
            </a:xfrm>
          </p:grpSpPr>
          <p:grpSp>
            <p:nvGrpSpPr>
              <p:cNvPr id="667965" name="Group 317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667967" name="Group 319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7968" name="Freeform 32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7969" name="Freeform 32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7971" name="Freeform 323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72" name="Freeform 324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73" name="Freeform 325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74" name="Freeform 326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75" name="Freeform 327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7976" name="Rectangle 32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50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 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</p:grpSp>
      <p:grpSp>
        <p:nvGrpSpPr>
          <p:cNvPr id="667979" name="Group 331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67980" name="Rectangle 33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67981" name="Line 33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7982" name="Text Box 334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2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6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897" grpId="0" animBg="1"/>
      <p:bldP spid="667898" grpId="0" animBg="1"/>
      <p:bldP spid="6679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100" name="Rectangle 60"/>
          <p:cNvSpPr>
            <a:spLocks noChangeArrowheads="1"/>
          </p:cNvSpPr>
          <p:nvPr/>
        </p:nvSpPr>
        <p:spPr bwMode="auto">
          <a:xfrm>
            <a:off x="1652588" y="788988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42" name="Rectangle 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5990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RE</a:t>
            </a:r>
          </a:p>
        </p:txBody>
      </p:sp>
      <p:sp>
        <p:nvSpPr>
          <p:cNvPr id="5990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GP</a:t>
            </a:r>
          </a:p>
        </p:txBody>
      </p:sp>
      <p:sp>
        <p:nvSpPr>
          <p:cNvPr id="5990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MG</a:t>
            </a:r>
          </a:p>
        </p:txBody>
      </p:sp>
      <p:sp>
        <p:nvSpPr>
          <p:cNvPr id="5990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MR</a:t>
            </a:r>
          </a:p>
        </p:txBody>
      </p:sp>
      <p:sp>
        <p:nvSpPr>
          <p:cNvPr id="599056" name="Rectangle 16"/>
          <p:cNvSpPr>
            <a:spLocks noChangeArrowheads="1"/>
          </p:cNvSpPr>
          <p:nvPr/>
        </p:nvSpPr>
        <p:spPr bwMode="auto">
          <a:xfrm>
            <a:off x="2020888" y="992188"/>
            <a:ext cx="10985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MME</a:t>
            </a:r>
          </a:p>
        </p:txBody>
      </p:sp>
      <p:sp>
        <p:nvSpPr>
          <p:cNvPr id="5990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59" name="Rectangle 19"/>
          <p:cNvSpPr>
            <a:spLocks noChangeArrowheads="1"/>
          </p:cNvSpPr>
          <p:nvPr/>
        </p:nvSpPr>
        <p:spPr bwMode="auto">
          <a:xfrm>
            <a:off x="254000" y="261938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DECORER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      LA                                  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  SCENE</a:t>
            </a:r>
          </a:p>
        </p:txBody>
      </p:sp>
      <p:sp>
        <p:nvSpPr>
          <p:cNvPr id="5990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MM</a:t>
            </a:r>
          </a:p>
        </p:txBody>
      </p:sp>
      <p:sp>
        <p:nvSpPr>
          <p:cNvPr id="5990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6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6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599069" name="Rectangle 29"/>
          <p:cNvSpPr>
            <a:spLocks noChangeArrowheads="1"/>
          </p:cNvSpPr>
          <p:nvPr/>
        </p:nvSpPr>
        <p:spPr bwMode="auto">
          <a:xfrm>
            <a:off x="7134225" y="4362450"/>
            <a:ext cx="4286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59907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59907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7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59907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74" name="Rectangle 34"/>
          <p:cNvSpPr>
            <a:spLocks noChangeArrowheads="1"/>
          </p:cNvSpPr>
          <p:nvPr/>
        </p:nvSpPr>
        <p:spPr bwMode="auto">
          <a:xfrm>
            <a:off x="7070725" y="1517650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599075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7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77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59907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79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59908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81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82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83" name="Rectangle 43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599084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85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599090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1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2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3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599097" name="Rectangle 57"/>
          <p:cNvSpPr>
            <a:spLocks noChangeArrowheads="1"/>
          </p:cNvSpPr>
          <p:nvPr/>
        </p:nvSpPr>
        <p:spPr bwMode="auto">
          <a:xfrm>
            <a:off x="2760663" y="4772025"/>
            <a:ext cx="62071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599119" name="Text Box 79"/>
          <p:cNvSpPr txBox="1">
            <a:spLocks noChangeArrowheads="1"/>
          </p:cNvSpPr>
          <p:nvPr/>
        </p:nvSpPr>
        <p:spPr bwMode="auto">
          <a:xfrm>
            <a:off x="1779588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12:4</a:t>
            </a:r>
          </a:p>
        </p:txBody>
      </p:sp>
      <p:sp>
        <p:nvSpPr>
          <p:cNvPr id="599120" name="Text Box 8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99138" name="Group 98"/>
          <p:cNvGrpSpPr>
            <a:grpSpLocks/>
          </p:cNvGrpSpPr>
          <p:nvPr/>
        </p:nvGrpSpPr>
        <p:grpSpPr bwMode="auto">
          <a:xfrm>
            <a:off x="2540000" y="1371600"/>
            <a:ext cx="4978400" cy="3454400"/>
            <a:chOff x="1600" y="864"/>
            <a:chExt cx="3136" cy="2176"/>
          </a:xfrm>
        </p:grpSpPr>
        <p:sp>
          <p:nvSpPr>
            <p:cNvPr id="599118" name="Freeform 78"/>
            <p:cNvSpPr>
              <a:spLocks/>
            </p:cNvSpPr>
            <p:nvPr/>
          </p:nvSpPr>
          <p:spPr bwMode="auto">
            <a:xfrm>
              <a:off x="1600" y="864"/>
              <a:ext cx="3136" cy="2176"/>
            </a:xfrm>
            <a:custGeom>
              <a:avLst/>
              <a:gdLst>
                <a:gd name="T0" fmla="*/ 3136 w 3136"/>
                <a:gd name="T1" fmla="*/ 2048 h 2176"/>
                <a:gd name="T2" fmla="*/ 3072 w 3136"/>
                <a:gd name="T3" fmla="*/ 2112 h 2176"/>
                <a:gd name="T4" fmla="*/ 2800 w 3136"/>
                <a:gd name="T5" fmla="*/ 2176 h 2176"/>
                <a:gd name="T6" fmla="*/ 2656 w 3136"/>
                <a:gd name="T7" fmla="*/ 2168 h 2176"/>
                <a:gd name="T8" fmla="*/ 2600 w 3136"/>
                <a:gd name="T9" fmla="*/ 2144 h 2176"/>
                <a:gd name="T10" fmla="*/ 2536 w 3136"/>
                <a:gd name="T11" fmla="*/ 2120 h 2176"/>
                <a:gd name="T12" fmla="*/ 2448 w 3136"/>
                <a:gd name="T13" fmla="*/ 2056 h 2176"/>
                <a:gd name="T14" fmla="*/ 2400 w 3136"/>
                <a:gd name="T15" fmla="*/ 2008 h 2176"/>
                <a:gd name="T16" fmla="*/ 2256 w 3136"/>
                <a:gd name="T17" fmla="*/ 1824 h 2176"/>
                <a:gd name="T18" fmla="*/ 2152 w 3136"/>
                <a:gd name="T19" fmla="*/ 1672 h 2176"/>
                <a:gd name="T20" fmla="*/ 2064 w 3136"/>
                <a:gd name="T21" fmla="*/ 1536 h 2176"/>
                <a:gd name="T22" fmla="*/ 2040 w 3136"/>
                <a:gd name="T23" fmla="*/ 1480 h 2176"/>
                <a:gd name="T24" fmla="*/ 1992 w 3136"/>
                <a:gd name="T25" fmla="*/ 1416 h 2176"/>
                <a:gd name="T26" fmla="*/ 1704 w 3136"/>
                <a:gd name="T27" fmla="*/ 1000 h 2176"/>
                <a:gd name="T28" fmla="*/ 1576 w 3136"/>
                <a:gd name="T29" fmla="*/ 896 h 2176"/>
                <a:gd name="T30" fmla="*/ 1544 w 3136"/>
                <a:gd name="T31" fmla="*/ 864 h 2176"/>
                <a:gd name="T32" fmla="*/ 1480 w 3136"/>
                <a:gd name="T33" fmla="*/ 832 h 2176"/>
                <a:gd name="T34" fmla="*/ 1016 w 3136"/>
                <a:gd name="T35" fmla="*/ 664 h 2176"/>
                <a:gd name="T36" fmla="*/ 816 w 3136"/>
                <a:gd name="T37" fmla="*/ 680 h 2176"/>
                <a:gd name="T38" fmla="*/ 736 w 3136"/>
                <a:gd name="T39" fmla="*/ 704 h 2176"/>
                <a:gd name="T40" fmla="*/ 616 w 3136"/>
                <a:gd name="T41" fmla="*/ 824 h 2176"/>
                <a:gd name="T42" fmla="*/ 608 w 3136"/>
                <a:gd name="T43" fmla="*/ 848 h 2176"/>
                <a:gd name="T44" fmla="*/ 592 w 3136"/>
                <a:gd name="T45" fmla="*/ 872 h 2176"/>
                <a:gd name="T46" fmla="*/ 576 w 3136"/>
                <a:gd name="T47" fmla="*/ 920 h 2176"/>
                <a:gd name="T48" fmla="*/ 472 w 3136"/>
                <a:gd name="T49" fmla="*/ 1376 h 2176"/>
                <a:gd name="T50" fmla="*/ 352 w 3136"/>
                <a:gd name="T51" fmla="*/ 1496 h 2176"/>
                <a:gd name="T52" fmla="*/ 264 w 3136"/>
                <a:gd name="T53" fmla="*/ 1520 h 2176"/>
                <a:gd name="T54" fmla="*/ 56 w 3136"/>
                <a:gd name="T55" fmla="*/ 1440 h 2176"/>
                <a:gd name="T56" fmla="*/ 48 w 3136"/>
                <a:gd name="T57" fmla="*/ 1416 h 2176"/>
                <a:gd name="T58" fmla="*/ 24 w 3136"/>
                <a:gd name="T59" fmla="*/ 1384 h 2176"/>
                <a:gd name="T60" fmla="*/ 0 w 3136"/>
                <a:gd name="T61" fmla="*/ 1288 h 2176"/>
                <a:gd name="T62" fmla="*/ 16 w 3136"/>
                <a:gd name="T63" fmla="*/ 1128 h 2176"/>
                <a:gd name="T64" fmla="*/ 40 w 3136"/>
                <a:gd name="T65" fmla="*/ 1072 h 2176"/>
                <a:gd name="T66" fmla="*/ 312 w 3136"/>
                <a:gd name="T67" fmla="*/ 776 h 2176"/>
                <a:gd name="T68" fmla="*/ 392 w 3136"/>
                <a:gd name="T69" fmla="*/ 712 h 2176"/>
                <a:gd name="T70" fmla="*/ 472 w 3136"/>
                <a:gd name="T71" fmla="*/ 616 h 2176"/>
                <a:gd name="T72" fmla="*/ 584 w 3136"/>
                <a:gd name="T73" fmla="*/ 432 h 2176"/>
                <a:gd name="T74" fmla="*/ 696 w 3136"/>
                <a:gd name="T75" fmla="*/ 152 h 2176"/>
                <a:gd name="T76" fmla="*/ 768 w 3136"/>
                <a:gd name="T77" fmla="*/ 72 h 2176"/>
                <a:gd name="T78" fmla="*/ 792 w 3136"/>
                <a:gd name="T79" fmla="*/ 40 h 2176"/>
                <a:gd name="T80" fmla="*/ 880 w 3136"/>
                <a:gd name="T81" fmla="*/ 0 h 2176"/>
                <a:gd name="T82" fmla="*/ 1192 w 3136"/>
                <a:gd name="T83" fmla="*/ 64 h 2176"/>
                <a:gd name="T84" fmla="*/ 1368 w 3136"/>
                <a:gd name="T85" fmla="*/ 144 h 2176"/>
                <a:gd name="T86" fmla="*/ 1448 w 3136"/>
                <a:gd name="T87" fmla="*/ 184 h 2176"/>
                <a:gd name="T88" fmla="*/ 1536 w 3136"/>
                <a:gd name="T89" fmla="*/ 240 h 2176"/>
                <a:gd name="T90" fmla="*/ 1848 w 3136"/>
                <a:gd name="T91" fmla="*/ 328 h 2176"/>
                <a:gd name="T92" fmla="*/ 1960 w 3136"/>
                <a:gd name="T93" fmla="*/ 368 h 2176"/>
                <a:gd name="T94" fmla="*/ 2080 w 3136"/>
                <a:gd name="T95" fmla="*/ 472 h 2176"/>
                <a:gd name="T96" fmla="*/ 2112 w 3136"/>
                <a:gd name="T97" fmla="*/ 552 h 2176"/>
                <a:gd name="T98" fmla="*/ 2128 w 3136"/>
                <a:gd name="T99" fmla="*/ 624 h 2176"/>
                <a:gd name="T100" fmla="*/ 2152 w 3136"/>
                <a:gd name="T101" fmla="*/ 992 h 2176"/>
                <a:gd name="T102" fmla="*/ 2176 w 3136"/>
                <a:gd name="T103" fmla="*/ 1024 h 2176"/>
                <a:gd name="T104" fmla="*/ 2248 w 3136"/>
                <a:gd name="T105" fmla="*/ 1176 h 2176"/>
                <a:gd name="T106" fmla="*/ 2424 w 3136"/>
                <a:gd name="T107" fmla="*/ 1400 h 2176"/>
                <a:gd name="T108" fmla="*/ 2448 w 3136"/>
                <a:gd name="T109" fmla="*/ 1416 h 2176"/>
                <a:gd name="T110" fmla="*/ 2552 w 3136"/>
                <a:gd name="T111" fmla="*/ 1528 h 2176"/>
                <a:gd name="T112" fmla="*/ 2696 w 3136"/>
                <a:gd name="T113" fmla="*/ 1656 h 2176"/>
                <a:gd name="T114" fmla="*/ 2744 w 3136"/>
                <a:gd name="T115" fmla="*/ 1688 h 2176"/>
                <a:gd name="T116" fmla="*/ 2896 w 3136"/>
                <a:gd name="T117" fmla="*/ 1792 h 2176"/>
                <a:gd name="T118" fmla="*/ 3080 w 3136"/>
                <a:gd name="T119" fmla="*/ 1912 h 2176"/>
                <a:gd name="T120" fmla="*/ 3136 w 3136"/>
                <a:gd name="T121" fmla="*/ 2048 h 2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6" h="2176">
                  <a:moveTo>
                    <a:pt x="3136" y="2048"/>
                  </a:moveTo>
                  <a:cubicBezTo>
                    <a:pt x="3124" y="2081"/>
                    <a:pt x="3100" y="2091"/>
                    <a:pt x="3072" y="2112"/>
                  </a:cubicBezTo>
                  <a:cubicBezTo>
                    <a:pt x="2998" y="2164"/>
                    <a:pt x="2885" y="2168"/>
                    <a:pt x="2800" y="2176"/>
                  </a:cubicBezTo>
                  <a:cubicBezTo>
                    <a:pt x="2752" y="2173"/>
                    <a:pt x="2703" y="2172"/>
                    <a:pt x="2656" y="2168"/>
                  </a:cubicBezTo>
                  <a:cubicBezTo>
                    <a:pt x="2615" y="2164"/>
                    <a:pt x="2632" y="2160"/>
                    <a:pt x="2600" y="2144"/>
                  </a:cubicBezTo>
                  <a:cubicBezTo>
                    <a:pt x="2585" y="2136"/>
                    <a:pt x="2550" y="2127"/>
                    <a:pt x="2536" y="2120"/>
                  </a:cubicBezTo>
                  <a:cubicBezTo>
                    <a:pt x="2503" y="2103"/>
                    <a:pt x="2479" y="2074"/>
                    <a:pt x="2448" y="2056"/>
                  </a:cubicBezTo>
                  <a:cubicBezTo>
                    <a:pt x="2369" y="1951"/>
                    <a:pt x="2470" y="2078"/>
                    <a:pt x="2400" y="2008"/>
                  </a:cubicBezTo>
                  <a:cubicBezTo>
                    <a:pt x="2350" y="1958"/>
                    <a:pt x="2293" y="1886"/>
                    <a:pt x="2256" y="1824"/>
                  </a:cubicBezTo>
                  <a:cubicBezTo>
                    <a:pt x="2224" y="1770"/>
                    <a:pt x="2196" y="1716"/>
                    <a:pt x="2152" y="1672"/>
                  </a:cubicBezTo>
                  <a:cubicBezTo>
                    <a:pt x="2135" y="1621"/>
                    <a:pt x="2094" y="1578"/>
                    <a:pt x="2064" y="1536"/>
                  </a:cubicBezTo>
                  <a:cubicBezTo>
                    <a:pt x="1987" y="1428"/>
                    <a:pt x="2092" y="1563"/>
                    <a:pt x="2040" y="1480"/>
                  </a:cubicBezTo>
                  <a:cubicBezTo>
                    <a:pt x="2025" y="1456"/>
                    <a:pt x="2004" y="1440"/>
                    <a:pt x="1992" y="1416"/>
                  </a:cubicBezTo>
                  <a:cubicBezTo>
                    <a:pt x="1916" y="1265"/>
                    <a:pt x="1823" y="1119"/>
                    <a:pt x="1704" y="1000"/>
                  </a:cubicBezTo>
                  <a:cubicBezTo>
                    <a:pt x="1664" y="960"/>
                    <a:pt x="1617" y="932"/>
                    <a:pt x="1576" y="896"/>
                  </a:cubicBezTo>
                  <a:cubicBezTo>
                    <a:pt x="1564" y="885"/>
                    <a:pt x="1556" y="872"/>
                    <a:pt x="1544" y="864"/>
                  </a:cubicBezTo>
                  <a:cubicBezTo>
                    <a:pt x="1524" y="850"/>
                    <a:pt x="1499" y="845"/>
                    <a:pt x="1480" y="832"/>
                  </a:cubicBezTo>
                  <a:cubicBezTo>
                    <a:pt x="1340" y="739"/>
                    <a:pt x="1176" y="704"/>
                    <a:pt x="1016" y="664"/>
                  </a:cubicBezTo>
                  <a:cubicBezTo>
                    <a:pt x="917" y="669"/>
                    <a:pt x="891" y="664"/>
                    <a:pt x="816" y="680"/>
                  </a:cubicBezTo>
                  <a:cubicBezTo>
                    <a:pt x="788" y="685"/>
                    <a:pt x="736" y="704"/>
                    <a:pt x="736" y="704"/>
                  </a:cubicBezTo>
                  <a:cubicBezTo>
                    <a:pt x="688" y="739"/>
                    <a:pt x="656" y="783"/>
                    <a:pt x="616" y="824"/>
                  </a:cubicBezTo>
                  <a:cubicBezTo>
                    <a:pt x="613" y="832"/>
                    <a:pt x="611" y="840"/>
                    <a:pt x="608" y="848"/>
                  </a:cubicBezTo>
                  <a:cubicBezTo>
                    <a:pt x="603" y="856"/>
                    <a:pt x="595" y="863"/>
                    <a:pt x="592" y="872"/>
                  </a:cubicBezTo>
                  <a:cubicBezTo>
                    <a:pt x="585" y="887"/>
                    <a:pt x="576" y="920"/>
                    <a:pt x="576" y="920"/>
                  </a:cubicBezTo>
                  <a:cubicBezTo>
                    <a:pt x="550" y="1096"/>
                    <a:pt x="561" y="1219"/>
                    <a:pt x="472" y="1376"/>
                  </a:cubicBezTo>
                  <a:cubicBezTo>
                    <a:pt x="450" y="1413"/>
                    <a:pt x="393" y="1482"/>
                    <a:pt x="352" y="1496"/>
                  </a:cubicBezTo>
                  <a:cubicBezTo>
                    <a:pt x="323" y="1505"/>
                    <a:pt x="264" y="1520"/>
                    <a:pt x="264" y="1520"/>
                  </a:cubicBezTo>
                  <a:cubicBezTo>
                    <a:pt x="154" y="1511"/>
                    <a:pt x="130" y="1514"/>
                    <a:pt x="56" y="1440"/>
                  </a:cubicBezTo>
                  <a:cubicBezTo>
                    <a:pt x="53" y="1432"/>
                    <a:pt x="52" y="1423"/>
                    <a:pt x="48" y="1416"/>
                  </a:cubicBezTo>
                  <a:cubicBezTo>
                    <a:pt x="41" y="1404"/>
                    <a:pt x="29" y="1396"/>
                    <a:pt x="24" y="1384"/>
                  </a:cubicBezTo>
                  <a:cubicBezTo>
                    <a:pt x="11" y="1356"/>
                    <a:pt x="9" y="1317"/>
                    <a:pt x="0" y="1288"/>
                  </a:cubicBezTo>
                  <a:cubicBezTo>
                    <a:pt x="3" y="1232"/>
                    <a:pt x="4" y="1181"/>
                    <a:pt x="16" y="1128"/>
                  </a:cubicBezTo>
                  <a:cubicBezTo>
                    <a:pt x="22" y="1099"/>
                    <a:pt x="27" y="1102"/>
                    <a:pt x="40" y="1072"/>
                  </a:cubicBezTo>
                  <a:cubicBezTo>
                    <a:pt x="99" y="924"/>
                    <a:pt x="183" y="867"/>
                    <a:pt x="312" y="776"/>
                  </a:cubicBezTo>
                  <a:cubicBezTo>
                    <a:pt x="340" y="755"/>
                    <a:pt x="363" y="731"/>
                    <a:pt x="392" y="712"/>
                  </a:cubicBezTo>
                  <a:cubicBezTo>
                    <a:pt x="415" y="676"/>
                    <a:pt x="445" y="648"/>
                    <a:pt x="472" y="616"/>
                  </a:cubicBezTo>
                  <a:cubicBezTo>
                    <a:pt x="515" y="563"/>
                    <a:pt x="555" y="493"/>
                    <a:pt x="584" y="432"/>
                  </a:cubicBezTo>
                  <a:cubicBezTo>
                    <a:pt x="626" y="340"/>
                    <a:pt x="651" y="241"/>
                    <a:pt x="696" y="152"/>
                  </a:cubicBezTo>
                  <a:cubicBezTo>
                    <a:pt x="713" y="116"/>
                    <a:pt x="741" y="98"/>
                    <a:pt x="768" y="72"/>
                  </a:cubicBezTo>
                  <a:cubicBezTo>
                    <a:pt x="777" y="62"/>
                    <a:pt x="782" y="49"/>
                    <a:pt x="792" y="40"/>
                  </a:cubicBezTo>
                  <a:cubicBezTo>
                    <a:pt x="812" y="19"/>
                    <a:pt x="854" y="10"/>
                    <a:pt x="880" y="0"/>
                  </a:cubicBezTo>
                  <a:cubicBezTo>
                    <a:pt x="980" y="7"/>
                    <a:pt x="1099" y="17"/>
                    <a:pt x="1192" y="64"/>
                  </a:cubicBezTo>
                  <a:cubicBezTo>
                    <a:pt x="1247" y="91"/>
                    <a:pt x="1307" y="128"/>
                    <a:pt x="1368" y="144"/>
                  </a:cubicBezTo>
                  <a:cubicBezTo>
                    <a:pt x="1393" y="161"/>
                    <a:pt x="1421" y="169"/>
                    <a:pt x="1448" y="184"/>
                  </a:cubicBezTo>
                  <a:cubicBezTo>
                    <a:pt x="1478" y="200"/>
                    <a:pt x="1504" y="225"/>
                    <a:pt x="1536" y="240"/>
                  </a:cubicBezTo>
                  <a:cubicBezTo>
                    <a:pt x="1635" y="284"/>
                    <a:pt x="1740" y="310"/>
                    <a:pt x="1848" y="328"/>
                  </a:cubicBezTo>
                  <a:cubicBezTo>
                    <a:pt x="1938" y="364"/>
                    <a:pt x="1900" y="353"/>
                    <a:pt x="1960" y="368"/>
                  </a:cubicBezTo>
                  <a:cubicBezTo>
                    <a:pt x="2032" y="411"/>
                    <a:pt x="2039" y="410"/>
                    <a:pt x="2080" y="472"/>
                  </a:cubicBezTo>
                  <a:cubicBezTo>
                    <a:pt x="2087" y="503"/>
                    <a:pt x="2093" y="524"/>
                    <a:pt x="2112" y="552"/>
                  </a:cubicBezTo>
                  <a:cubicBezTo>
                    <a:pt x="2116" y="576"/>
                    <a:pt x="2126" y="599"/>
                    <a:pt x="2128" y="624"/>
                  </a:cubicBezTo>
                  <a:cubicBezTo>
                    <a:pt x="2133" y="746"/>
                    <a:pt x="2102" y="879"/>
                    <a:pt x="2152" y="992"/>
                  </a:cubicBezTo>
                  <a:cubicBezTo>
                    <a:pt x="2157" y="1004"/>
                    <a:pt x="2169" y="1012"/>
                    <a:pt x="2176" y="1024"/>
                  </a:cubicBezTo>
                  <a:cubicBezTo>
                    <a:pt x="2203" y="1073"/>
                    <a:pt x="2212" y="1129"/>
                    <a:pt x="2248" y="1176"/>
                  </a:cubicBezTo>
                  <a:cubicBezTo>
                    <a:pt x="2303" y="1250"/>
                    <a:pt x="2358" y="1334"/>
                    <a:pt x="2424" y="1400"/>
                  </a:cubicBezTo>
                  <a:cubicBezTo>
                    <a:pt x="2430" y="1406"/>
                    <a:pt x="2441" y="1408"/>
                    <a:pt x="2448" y="1416"/>
                  </a:cubicBezTo>
                  <a:cubicBezTo>
                    <a:pt x="2490" y="1462"/>
                    <a:pt x="2502" y="1494"/>
                    <a:pt x="2552" y="1528"/>
                  </a:cubicBezTo>
                  <a:cubicBezTo>
                    <a:pt x="2587" y="1581"/>
                    <a:pt x="2644" y="1619"/>
                    <a:pt x="2696" y="1656"/>
                  </a:cubicBezTo>
                  <a:cubicBezTo>
                    <a:pt x="2748" y="1693"/>
                    <a:pt x="2692" y="1670"/>
                    <a:pt x="2744" y="1688"/>
                  </a:cubicBezTo>
                  <a:cubicBezTo>
                    <a:pt x="2786" y="1719"/>
                    <a:pt x="2846" y="1775"/>
                    <a:pt x="2896" y="1792"/>
                  </a:cubicBezTo>
                  <a:cubicBezTo>
                    <a:pt x="2953" y="1811"/>
                    <a:pt x="3045" y="1860"/>
                    <a:pt x="3080" y="1912"/>
                  </a:cubicBezTo>
                  <a:cubicBezTo>
                    <a:pt x="3104" y="1949"/>
                    <a:pt x="3125" y="2004"/>
                    <a:pt x="3136" y="2048"/>
                  </a:cubicBezTo>
                  <a:close/>
                </a:path>
              </a:pathLst>
            </a:custGeom>
            <a:noFill/>
            <a:ln w="5715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136" name="WordArt 96"/>
            <p:cNvSpPr>
              <a:spLocks noChangeArrowheads="1" noChangeShapeType="1" noTextEdit="1"/>
            </p:cNvSpPr>
            <p:nvPr/>
          </p:nvSpPr>
          <p:spPr bwMode="auto">
            <a:xfrm>
              <a:off x="1807" y="1492"/>
              <a:ext cx="1936" cy="140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66FF66"/>
                  </a:solidFill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  <a:latin typeface="Arial Black"/>
                  <a:ea typeface="Arial Black"/>
                  <a:cs typeface="Arial Black"/>
                </a:rPr>
                <a:t>Fertile Crescent</a:t>
              </a:r>
            </a:p>
          </p:txBody>
        </p:sp>
      </p:grpSp>
      <p:sp>
        <p:nvSpPr>
          <p:cNvPr id="599139" name="AutoShape 99"/>
          <p:cNvSpPr>
            <a:spLocks noChangeArrowheads="1"/>
          </p:cNvSpPr>
          <p:nvPr/>
        </p:nvSpPr>
        <p:spPr bwMode="auto">
          <a:xfrm rot="6018640">
            <a:off x="3724276" y="-374650"/>
            <a:ext cx="1073150" cy="4899025"/>
          </a:xfrm>
          <a:prstGeom prst="curvedRightArrow">
            <a:avLst>
              <a:gd name="adj1" fmla="val 55817"/>
              <a:gd name="adj2" fmla="val 147118"/>
              <a:gd name="adj3" fmla="val 53935"/>
            </a:avLst>
          </a:prstGeom>
          <a:gradFill rotWithShape="0">
            <a:gsLst>
              <a:gs pos="0">
                <a:srgbClr val="FF2014"/>
              </a:gs>
              <a:gs pos="50000">
                <a:srgbClr val="FF2014">
                  <a:gamma/>
                  <a:shade val="0"/>
                  <a:invGamma/>
                </a:srgbClr>
              </a:gs>
              <a:gs pos="100000">
                <a:srgbClr val="FF2014"/>
              </a:gs>
            </a:gsLst>
            <a:lin ang="189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41" name="Oval 101"/>
          <p:cNvSpPr>
            <a:spLocks noChangeArrowheads="1"/>
          </p:cNvSpPr>
          <p:nvPr/>
        </p:nvSpPr>
        <p:spPr bwMode="auto">
          <a:xfrm>
            <a:off x="6854825" y="436562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42" name="Oval 102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43" name="Oval 103"/>
          <p:cNvSpPr>
            <a:spLocks noChangeArrowheads="1"/>
          </p:cNvSpPr>
          <p:nvPr/>
        </p:nvSpPr>
        <p:spPr bwMode="auto">
          <a:xfrm>
            <a:off x="6856413" y="434657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44" name="Oval 104"/>
          <p:cNvSpPr>
            <a:spLocks noChangeArrowheads="1"/>
          </p:cNvSpPr>
          <p:nvPr/>
        </p:nvSpPr>
        <p:spPr bwMode="auto">
          <a:xfrm>
            <a:off x="6867525" y="4365625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45" name="Oval 105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46" name="Oval 106"/>
          <p:cNvSpPr>
            <a:spLocks noChangeArrowheads="1"/>
          </p:cNvSpPr>
          <p:nvPr/>
        </p:nvSpPr>
        <p:spPr bwMode="auto">
          <a:xfrm>
            <a:off x="6856413" y="435292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48" name="Oval 108"/>
          <p:cNvSpPr>
            <a:spLocks noChangeArrowheads="1"/>
          </p:cNvSpPr>
          <p:nvPr/>
        </p:nvSpPr>
        <p:spPr bwMode="auto">
          <a:xfrm>
            <a:off x="6853238" y="435768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51" name="Rectangle 11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599147" name="Oval 107"/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52" name="Text Box 112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599156" name="Text Box 116"/>
          <p:cNvSpPr txBox="1">
            <a:spLocks noChangeArrowheads="1"/>
          </p:cNvSpPr>
          <p:nvPr/>
        </p:nvSpPr>
        <p:spPr bwMode="auto">
          <a:xfrm>
            <a:off x="8618538" y="6419850"/>
            <a:ext cx="361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599158" name="AutoShape 118"/>
          <p:cNvSpPr>
            <a:spLocks noChangeArrowheads="1"/>
          </p:cNvSpPr>
          <p:nvPr/>
        </p:nvSpPr>
        <p:spPr bwMode="auto">
          <a:xfrm>
            <a:off x="6124575" y="3694113"/>
            <a:ext cx="1616075" cy="14541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0">
            <a:gsLst>
              <a:gs pos="0">
                <a:srgbClr val="FFFF00">
                  <a:gamma/>
                  <a:shade val="0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25" name="Text Box 85"/>
          <p:cNvSpPr txBox="1">
            <a:spLocks noChangeArrowheads="1"/>
          </p:cNvSpPr>
          <p:nvPr/>
        </p:nvSpPr>
        <p:spPr bwMode="auto">
          <a:xfrm>
            <a:off x="3513138" y="3478213"/>
            <a:ext cx="5334000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FF66"/>
                </a:solidFill>
                <a:effectLst/>
              </a:rPr>
              <a:t>Le Debut...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599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2000"/>
                                        <p:tgtEl>
                                          <p:spTgt spid="599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9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139" grpId="0" animBg="1"/>
      <p:bldP spid="599141" grpId="0" animBg="1"/>
      <p:bldP spid="599142" grpId="0" animBg="1"/>
      <p:bldP spid="599143" grpId="0" animBg="1"/>
      <p:bldP spid="599144" grpId="0" animBg="1"/>
      <p:bldP spid="599145" grpId="0" animBg="1"/>
      <p:bldP spid="599146" grpId="0" animBg="1"/>
      <p:bldP spid="599148" grpId="0" animBg="1"/>
      <p:bldP spid="599147" grpId="0" animBg="1"/>
      <p:bldP spid="599158" grpId="0" animBg="1"/>
      <p:bldP spid="599158" grpId="1" animBg="1"/>
      <p:bldP spid="599125" grpId="0" build="p" autoUpdateAnimBg="0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701675" y="1908175"/>
            <a:ext cx="2382838" cy="35004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La</a:t>
            </a:r>
            <a:r>
              <a:rPr lang="en-US" sz="3200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3200" b="1" i="1">
                <a:solidFill>
                  <a:schemeClr val="tx1"/>
                </a:solidFill>
                <a:effectLst/>
                <a:latin typeface="Times" charset="0"/>
              </a:rPr>
              <a:t>SECONDE</a:t>
            </a:r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 </a:t>
            </a:r>
            <a:endParaRPr lang="en-US" sz="3200" b="1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des</a:t>
            </a:r>
          </a:p>
          <a:p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4 PERSONES</a:t>
            </a:r>
            <a:endParaRPr lang="en-US" sz="32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est:</a:t>
            </a:r>
          </a:p>
          <a:p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</p:txBody>
      </p:sp>
      <p:grpSp>
        <p:nvGrpSpPr>
          <p:cNvPr id="65543" name="Group 7"/>
          <p:cNvGrpSpPr>
            <a:grpSpLocks/>
          </p:cNvGrpSpPr>
          <p:nvPr/>
        </p:nvGrpSpPr>
        <p:grpSpPr bwMode="auto">
          <a:xfrm>
            <a:off x="1260475" y="1330325"/>
            <a:ext cx="6573838" cy="5407025"/>
            <a:chOff x="794" y="838"/>
            <a:chExt cx="4141" cy="3406"/>
          </a:xfrm>
        </p:grpSpPr>
        <p:sp>
          <p:nvSpPr>
            <p:cNvPr id="65539" name="Rectangle 3"/>
            <p:cNvSpPr>
              <a:spLocks noChangeArrowheads="1"/>
            </p:cNvSpPr>
            <p:nvPr/>
          </p:nvSpPr>
          <p:spPr bwMode="auto">
            <a:xfrm>
              <a:off x="2442" y="838"/>
              <a:ext cx="2493" cy="24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AFD00"/>
                  </a:solidFill>
                  <a:effectLst/>
                  <a:latin typeface="Times" charset="0"/>
                </a:rPr>
                <a:t>A</a:t>
              </a:r>
              <a:r>
                <a:rPr lang="en-US" sz="25200">
                  <a:solidFill>
                    <a:srgbClr val="00FF00"/>
                  </a:solidFill>
                  <a:effectLst/>
                  <a:latin typeface="Times" charset="0"/>
                </a:rPr>
                <a:t>J</a:t>
              </a:r>
              <a:r>
                <a:rPr lang="en-US" sz="9600">
                  <a:solidFill>
                    <a:srgbClr val="FAFD00"/>
                  </a:solidFill>
                  <a:effectLst/>
                  <a:latin typeface="Times" charset="0"/>
                </a:rPr>
                <a:t>MJ</a:t>
              </a:r>
            </a:p>
          </p:txBody>
        </p:sp>
        <p:sp>
          <p:nvSpPr>
            <p:cNvPr id="65540" name="Rectangle 4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  <a:endParaRPr lang="en-US" sz="17200">
                <a:solidFill>
                  <a:srgbClr val="51DC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grpSp>
        <p:nvGrpSpPr>
          <p:cNvPr id="65551" name="Group 1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5552" name="Rectangle 1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5553" name="Line 1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701675" y="1908175"/>
            <a:ext cx="2382838" cy="35004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La </a:t>
            </a:r>
            <a:r>
              <a:rPr lang="en-US" sz="3200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3200" b="1" i="1">
                <a:solidFill>
                  <a:schemeClr val="tx1"/>
                </a:solidFill>
                <a:effectLst/>
                <a:latin typeface="Times" charset="0"/>
              </a:rPr>
              <a:t>SECONDE</a:t>
            </a:r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 </a:t>
            </a:r>
            <a:endParaRPr lang="en-US" sz="3200" b="1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des</a:t>
            </a:r>
          </a:p>
          <a:p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4 PERSONES</a:t>
            </a:r>
            <a:endParaRPr lang="en-US" sz="32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est:</a:t>
            </a:r>
          </a:p>
          <a:p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876675" y="1330325"/>
            <a:ext cx="3957638" cy="39290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600">
                <a:solidFill>
                  <a:srgbClr val="FAFD00"/>
                </a:solidFill>
                <a:effectLst/>
                <a:latin typeface="Times" charset="0"/>
              </a:rPr>
              <a:t>A</a:t>
            </a:r>
            <a:r>
              <a:rPr lang="en-US" sz="25200">
                <a:solidFill>
                  <a:srgbClr val="00FF00"/>
                </a:solidFill>
                <a:effectLst/>
                <a:latin typeface="Times" charset="0"/>
              </a:rPr>
              <a:t>J</a:t>
            </a:r>
            <a:r>
              <a:rPr lang="en-US" sz="9600">
                <a:solidFill>
                  <a:srgbClr val="FAFD00"/>
                </a:solidFill>
                <a:effectLst/>
                <a:latin typeface="Times" charset="0"/>
              </a:rPr>
              <a:t>MJ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2122488" y="4756150"/>
            <a:ext cx="497840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8000" i="1">
                <a:solidFill>
                  <a:srgbClr val="FAFD00"/>
                </a:solidFill>
                <a:effectLst/>
                <a:latin typeface="Arial"/>
              </a:rPr>
              <a:t>“</a:t>
            </a:r>
            <a:r>
              <a:rPr lang="en-US" sz="8000" i="1">
                <a:solidFill>
                  <a:srgbClr val="FAFD00"/>
                </a:solidFill>
                <a:effectLst/>
                <a:latin typeface="Times" charset="0"/>
              </a:rPr>
              <a:t>JOSEPH</a:t>
            </a:r>
            <a:r>
              <a:rPr lang="ja-JP" altLang="en-US" sz="8000" i="1">
                <a:solidFill>
                  <a:srgbClr val="FAFD00"/>
                </a:solidFill>
                <a:effectLst/>
                <a:latin typeface="Arial"/>
              </a:rPr>
              <a:t>”</a:t>
            </a:r>
            <a:endParaRPr lang="en-US" sz="8000" i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grpSp>
        <p:nvGrpSpPr>
          <p:cNvPr id="66575" name="Group 1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6576" name="Rectangle 1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6577" name="Line 1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 30:24</a:t>
            </a:r>
          </a:p>
        </p:txBody>
      </p:sp>
    </p:spTree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24" name="Group 1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8625" name="Rectangle 1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8626" name="Line 1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3384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 b="1">
                <a:solidFill>
                  <a:srgbClr val="FAFD00"/>
                </a:solidFill>
                <a:effectLst/>
                <a:latin typeface="Times" charset="0"/>
              </a:rPr>
              <a:t>DATE APPROXIMATÉ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>
                <a:solidFill>
                  <a:srgbClr val="FAFD00"/>
                </a:solidFill>
                <a:effectLst/>
                <a:latin typeface="Times" charset="0"/>
              </a:rPr>
              <a:t>  :</a:t>
            </a: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r>
              <a:rPr lang="en-US" sz="3600" b="1">
                <a:solidFill>
                  <a:schemeClr val="hlink"/>
                </a:solidFill>
                <a:effectLst/>
                <a:latin typeface="Times" charset="0"/>
              </a:rPr>
              <a:t> ABRAHAM-JOSEPH	  2000 B.C.</a:t>
            </a: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68628" name="Text Box 20"/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 30:24</a:t>
            </a:r>
          </a:p>
        </p:txBody>
      </p:sp>
    </p:spTree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8" name="Group 4"/>
          <p:cNvGrpSpPr>
            <a:grpSpLocks/>
          </p:cNvGrpSpPr>
          <p:nvPr/>
        </p:nvGrpSpPr>
        <p:grpSpPr bwMode="auto">
          <a:xfrm>
            <a:off x="2476500" y="1433513"/>
            <a:ext cx="4448175" cy="3598862"/>
            <a:chOff x="1458" y="1397"/>
            <a:chExt cx="2802" cy="2267"/>
          </a:xfrm>
        </p:grpSpPr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0" name="Rectangle 6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7591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2" name="AutoShape 8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3" name="Rectangle 9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4" name="Rectangle 10"/>
            <p:cNvSpPr>
              <a:spLocks noChangeArrowheads="1"/>
            </p:cNvSpPr>
            <p:nvPr/>
          </p:nvSpPr>
          <p:spPr bwMode="auto">
            <a:xfrm>
              <a:off x="1458" y="1399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CRÉATION</a:t>
              </a:r>
            </a:p>
          </p:txBody>
        </p:sp>
        <p:sp>
          <p:nvSpPr>
            <p:cNvPr id="67595" name="Line 11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96" name="Line 12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97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8" name="Rectangle 14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7599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0" name="AutoShape 16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1" name="Rectangle 17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2" name="Rectangle 18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ABRAHAM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03" name="Line 19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4" name="Line 20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5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6" name="Rectangle 22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7607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8" name="AutoShape 24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9" name="Rectangle 25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0" name="Rectangle 26"/>
            <p:cNvSpPr>
              <a:spLocks noChangeArrowheads="1"/>
            </p:cNvSpPr>
            <p:nvPr/>
          </p:nvSpPr>
          <p:spPr bwMode="auto">
            <a:xfrm>
              <a:off x="1795" y="1735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JOSEPH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11" name="Line 27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2" name="Line 28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3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4" name="AutoShape 30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5" name="Rectangle 31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6" name="Rectangle 32"/>
            <p:cNvSpPr>
              <a:spLocks noChangeArrowheads="1"/>
            </p:cNvSpPr>
            <p:nvPr/>
          </p:nvSpPr>
          <p:spPr bwMode="auto">
            <a:xfrm>
              <a:off x="2037" y="1896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MOïSE</a:t>
              </a:r>
            </a:p>
          </p:txBody>
        </p:sp>
        <p:sp>
          <p:nvSpPr>
            <p:cNvPr id="67617" name="Line 33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8" name="Line 34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9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0" name="AutoShape 36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1" name="Rectangle 37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2" name="Rectangle 38"/>
            <p:cNvSpPr>
              <a:spLocks noChangeArrowheads="1"/>
            </p:cNvSpPr>
            <p:nvPr/>
          </p:nvSpPr>
          <p:spPr bwMode="auto">
            <a:xfrm>
              <a:off x="2123" y="2071"/>
              <a:ext cx="67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JOSUÉ</a:t>
              </a: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</p:txBody>
        </p:sp>
        <p:sp>
          <p:nvSpPr>
            <p:cNvPr id="67623" name="Line 39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24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5" name="AutoShape 41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6" name="Rectangle 42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7" name="Rectangle 43"/>
            <p:cNvSpPr>
              <a:spLocks noChangeArrowheads="1"/>
            </p:cNvSpPr>
            <p:nvPr/>
          </p:nvSpPr>
          <p:spPr bwMode="auto">
            <a:xfrm>
              <a:off x="2158" y="2233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ANARCHIE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28" name="Line 44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29" name="Rectangle 45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0" name="AutoShape 46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1" name="Rectangle 47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2" name="Rectangle 48"/>
            <p:cNvSpPr>
              <a:spLocks noChangeArrowheads="1"/>
            </p:cNvSpPr>
            <p:nvPr/>
          </p:nvSpPr>
          <p:spPr bwMode="auto">
            <a:xfrm>
              <a:off x="2328" y="2416"/>
              <a:ext cx="8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ROYAUME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33" name="Line 49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34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5" name="AutoShape 51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6" name="Rectangle 52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7" name="Rectangle 53"/>
            <p:cNvSpPr>
              <a:spLocks noChangeArrowheads="1"/>
            </p:cNvSpPr>
            <p:nvPr/>
          </p:nvSpPr>
          <p:spPr bwMode="auto">
            <a:xfrm>
              <a:off x="2412" y="2591"/>
              <a:ext cx="93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CAPTIVITÉ</a:t>
              </a: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</p:txBody>
        </p:sp>
        <p:sp>
          <p:nvSpPr>
            <p:cNvPr id="67638" name="Line 54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39" name="Line 55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40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1" name="AutoShape 57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2" name="Rectangle 58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3" name="Rectangle 59"/>
            <p:cNvSpPr>
              <a:spLocks noChangeArrowheads="1"/>
            </p:cNvSpPr>
            <p:nvPr/>
          </p:nvSpPr>
          <p:spPr bwMode="auto">
            <a:xfrm>
              <a:off x="2681" y="2777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SILENCE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44" name="Line 60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45" name="Line 61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46" name="Rectangle 62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7" name="AutoShape 63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8" name="Rectangle 64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7649" name="Group 65"/>
            <p:cNvGrpSpPr>
              <a:grpSpLocks/>
            </p:cNvGrpSpPr>
            <p:nvPr/>
          </p:nvGrpSpPr>
          <p:grpSpPr bwMode="auto">
            <a:xfrm>
              <a:off x="2911" y="2965"/>
              <a:ext cx="756" cy="280"/>
              <a:chOff x="2999" y="3101"/>
              <a:chExt cx="756" cy="280"/>
            </a:xfrm>
          </p:grpSpPr>
          <p:sp>
            <p:nvSpPr>
              <p:cNvPr id="67650" name="Rectangle 66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chemeClr val="accent1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67651" name="Rectangle 67"/>
              <p:cNvSpPr>
                <a:spLocks noChangeArrowheads="1"/>
              </p:cNvSpPr>
              <p:nvPr/>
            </p:nvSpPr>
            <p:spPr bwMode="auto">
              <a:xfrm>
                <a:off x="2999" y="3101"/>
                <a:ext cx="756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chemeClr val="accent1"/>
                    </a:solidFill>
                    <a:effectLst/>
                    <a:latin typeface="Helvetica" charset="0"/>
                  </a:rPr>
                  <a:t>J</a:t>
                </a:r>
                <a:r>
                  <a:rPr lang="en-US" b="1">
                    <a:solidFill>
                      <a:srgbClr val="114FFB"/>
                    </a:solidFill>
                    <a:effectLst/>
                    <a:latin typeface="Helvetica" charset="0"/>
                  </a:rPr>
                  <a:t>É</a:t>
                </a:r>
                <a:r>
                  <a:rPr lang="en-US" sz="2900" b="1">
                    <a:solidFill>
                      <a:srgbClr val="114FFB"/>
                    </a:solidFill>
                    <a:effectLst/>
                    <a:latin typeface="Helvetica" charset="0"/>
                  </a:rPr>
                  <a:t>SU</a:t>
                </a:r>
                <a:r>
                  <a:rPr lang="en-US" sz="2900" b="1">
                    <a:solidFill>
                      <a:schemeClr val="accent1"/>
                    </a:solidFill>
                    <a:effectLst/>
                    <a:latin typeface="Helvetica" charset="0"/>
                  </a:rPr>
                  <a:t>S</a:t>
                </a:r>
              </a:p>
            </p:txBody>
          </p:sp>
        </p:grpSp>
        <p:sp>
          <p:nvSpPr>
            <p:cNvPr id="67652" name="Line 68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53" name="Line 69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587" name="AutoShape 3"/>
          <p:cNvSpPr>
            <a:spLocks noChangeArrowheads="1"/>
          </p:cNvSpPr>
          <p:nvPr/>
        </p:nvSpPr>
        <p:spPr bwMode="auto">
          <a:xfrm rot="20160000">
            <a:off x="1554163" y="2235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58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67659" name="Text Box 75"/>
          <p:cNvSpPr txBox="1">
            <a:spLocks noChangeArrowheads="1"/>
          </p:cNvSpPr>
          <p:nvPr/>
        </p:nvSpPr>
        <p:spPr bwMode="auto">
          <a:xfrm>
            <a:off x="1781175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30:24 through Gen. 50:26</a:t>
            </a:r>
          </a:p>
        </p:txBody>
      </p:sp>
      <p:sp>
        <p:nvSpPr>
          <p:cNvPr id="67660" name="Text Box 7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7665" name="Rectangle 8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67666" name="Text Box 8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67673" name="AutoShape 89"/>
          <p:cNvSpPr>
            <a:spLocks noChangeArrowheads="1"/>
          </p:cNvSpPr>
          <p:nvPr/>
        </p:nvSpPr>
        <p:spPr bwMode="auto">
          <a:xfrm rot="16200000">
            <a:off x="5024437" y="582613"/>
            <a:ext cx="1387475" cy="3206750"/>
          </a:xfrm>
          <a:prstGeom prst="upArrowCallout">
            <a:avLst>
              <a:gd name="adj1" fmla="val 25000"/>
              <a:gd name="adj2" fmla="val 25000"/>
              <a:gd name="adj3" fmla="val 38520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7674" name="Rectangle 90"/>
          <p:cNvSpPr>
            <a:spLocks noChangeArrowheads="1"/>
          </p:cNvSpPr>
          <p:nvPr/>
        </p:nvSpPr>
        <p:spPr bwMode="auto">
          <a:xfrm>
            <a:off x="5392738" y="1555750"/>
            <a:ext cx="2166937" cy="1308100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ja-JP" altLang="en-US" sz="2000" b="1">
                <a:solidFill>
                  <a:srgbClr val="62D6AC"/>
                </a:solidFill>
                <a:effectLst/>
                <a:latin typeface="Arial"/>
              </a:rPr>
              <a:t>“</a:t>
            </a:r>
            <a:r>
              <a:rPr lang="en-US" sz="2000" b="1">
                <a:solidFill>
                  <a:srgbClr val="FAFD00"/>
                </a:solidFill>
                <a:effectLst/>
                <a:latin typeface="Arial" charset="0"/>
              </a:rPr>
              <a:t>A                 </a:t>
            </a:r>
            <a:r>
              <a:rPr lang="en-US" sz="2000">
                <a:solidFill>
                  <a:schemeClr val="tx1"/>
                </a:solidFill>
                <a:effectLst/>
                <a:latin typeface="Arial" charset="0"/>
              </a:rPr>
              <a:t>          </a:t>
            </a:r>
            <a:r>
              <a:rPr lang="en-US" sz="2000" b="1">
                <a:solidFill>
                  <a:srgbClr val="FAFD00"/>
                </a:solidFill>
                <a:effectLst/>
                <a:latin typeface="Arial" charset="0"/>
              </a:rPr>
              <a:t>J</a:t>
            </a:r>
            <a:r>
              <a:rPr lang="en-US" sz="2000" b="1">
                <a:solidFill>
                  <a:srgbClr val="62D6AC"/>
                </a:solidFill>
                <a:effectLst/>
                <a:latin typeface="Arial" charset="0"/>
              </a:rPr>
              <a:t>ouer  </a:t>
            </a:r>
          </a:p>
          <a:p>
            <a:pPr algn="l"/>
            <a:r>
              <a:rPr lang="en-US" sz="2000" b="1">
                <a:solidFill>
                  <a:srgbClr val="FAFD00"/>
                </a:solidFill>
                <a:effectLst/>
                <a:latin typeface="Arial" charset="0"/>
              </a:rPr>
              <a:t>        M</a:t>
            </a:r>
            <a:r>
              <a:rPr lang="en-US" sz="2000" b="1">
                <a:solidFill>
                  <a:srgbClr val="62D6AC"/>
                </a:solidFill>
                <a:effectLst/>
                <a:latin typeface="Arial" charset="0"/>
              </a:rPr>
              <a:t>on                       </a:t>
            </a:r>
            <a:r>
              <a:rPr lang="en-US" sz="2000" b="1">
                <a:solidFill>
                  <a:srgbClr val="FAFD00"/>
                </a:solidFill>
                <a:effectLst/>
                <a:latin typeface="Arial" charset="0"/>
              </a:rPr>
              <a:t>J</a:t>
            </a:r>
            <a:r>
              <a:rPr lang="en-US" sz="2000" b="1">
                <a:solidFill>
                  <a:srgbClr val="62D6AC"/>
                </a:solidFill>
                <a:effectLst/>
                <a:latin typeface="Arial" charset="0"/>
              </a:rPr>
              <a:t>ouet</a:t>
            </a:r>
            <a:r>
              <a:rPr lang="ja-JP" altLang="en-US" sz="2000" b="1">
                <a:solidFill>
                  <a:srgbClr val="62D6AC"/>
                </a:solidFill>
                <a:effectLst/>
                <a:latin typeface="Arial"/>
              </a:rPr>
              <a:t>”</a:t>
            </a:r>
            <a:endParaRPr lang="en-US" sz="2000" b="1">
              <a:solidFill>
                <a:srgbClr val="FAFD00"/>
              </a:solidFill>
              <a:effectLst/>
              <a:latin typeface="Arial" charset="0"/>
            </a:endParaRPr>
          </a:p>
        </p:txBody>
      </p:sp>
      <p:sp>
        <p:nvSpPr>
          <p:cNvPr id="67675" name="Oval 91"/>
          <p:cNvSpPr>
            <a:spLocks noChangeArrowheads="1"/>
          </p:cNvSpPr>
          <p:nvPr/>
        </p:nvSpPr>
        <p:spPr bwMode="auto">
          <a:xfrm>
            <a:off x="5494338" y="1870075"/>
            <a:ext cx="1239837" cy="3762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7676" name="Group 92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7677" name="Rectangle 9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7678" name="Line 9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  <p:bldP spid="67673" grpId="0" animBg="1"/>
      <p:bldP spid="67674" grpId="1"/>
      <p:bldP spid="6767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9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2870200" y="928688"/>
            <a:ext cx="227806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effectLst/>
                <a:latin typeface="Times" charset="0"/>
              </a:rPr>
              <a:t>   </a:t>
            </a:r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JOSEPH</a:t>
            </a:r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4" name="Rectangle 20"/>
          <p:cNvSpPr>
            <a:spLocks noChangeArrowheads="1"/>
          </p:cNvSpPr>
          <p:nvPr/>
        </p:nvSpPr>
        <p:spPr bwMode="auto">
          <a:xfrm>
            <a:off x="987425" y="4321175"/>
            <a:ext cx="1733550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A</a:t>
            </a:r>
            <a:r>
              <a:rPr lang="en-US" sz="8800">
                <a:solidFill>
                  <a:srgbClr val="51DC00"/>
                </a:solidFill>
                <a:effectLst/>
                <a:latin typeface="Times" charset="0"/>
              </a:rPr>
              <a:t>J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MJ</a:t>
            </a:r>
          </a:p>
        </p:txBody>
      </p:sp>
      <p:sp>
        <p:nvSpPr>
          <p:cNvPr id="72725" name="Rectangle 21"/>
          <p:cNvSpPr>
            <a:spLocks noChangeArrowheads="1"/>
          </p:cNvSpPr>
          <p:nvPr/>
        </p:nvSpPr>
        <p:spPr bwMode="auto">
          <a:xfrm>
            <a:off x="482600" y="2308225"/>
            <a:ext cx="2665413" cy="31956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La</a:t>
            </a:r>
            <a:r>
              <a:rPr lang="en-US" sz="3200">
                <a:solidFill>
                  <a:schemeClr val="tx2"/>
                </a:solidFill>
                <a:effectLst/>
                <a:latin typeface="Times" charset="0"/>
              </a:rPr>
              <a:t>  </a:t>
            </a:r>
            <a:r>
              <a:rPr lang="en-US" sz="3200" b="1" i="1">
                <a:solidFill>
                  <a:schemeClr val="tx1"/>
                </a:solidFill>
                <a:effectLst/>
                <a:latin typeface="Times" charset="0"/>
              </a:rPr>
              <a:t>SECONDE</a:t>
            </a:r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 </a:t>
            </a:r>
            <a:endParaRPr lang="en-US" sz="3200" b="1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des</a:t>
            </a:r>
          </a:p>
          <a:p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4 PERSONES</a:t>
            </a:r>
            <a:endParaRPr lang="en-US" sz="32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est:</a:t>
            </a:r>
          </a:p>
          <a:p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72726" name="Freeform 22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8" name="Freeform 24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9" name="AutoShape 25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1" name="Rectangle 27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2" name="AutoShape 28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3" name="Line 29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4" name="Line 30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5" name="Rectangle 31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sp>
        <p:nvSpPr>
          <p:cNvPr id="72739" name="Text Box 3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2742" name="Text Box 3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747" name="Rectangle 4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72748" name="Text Box 4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grpSp>
        <p:nvGrpSpPr>
          <p:cNvPr id="72750" name="Group 4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2751" name="Rectangle 4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2752" name="Line 4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34" name="Rectangle 10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35" name="Rectangle 11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36" name="Rectangle 12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53" name="Text Box 29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69054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69055" name="Rectangle 3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769056" name="Text Box 3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grpSp>
        <p:nvGrpSpPr>
          <p:cNvPr id="769061" name="Group 37"/>
          <p:cNvGrpSpPr>
            <a:grpSpLocks/>
          </p:cNvGrpSpPr>
          <p:nvPr/>
        </p:nvGrpSpPr>
        <p:grpSpPr bwMode="auto">
          <a:xfrm>
            <a:off x="544513" y="500063"/>
            <a:ext cx="4948237" cy="4141787"/>
            <a:chOff x="343" y="315"/>
            <a:chExt cx="3117" cy="2609"/>
          </a:xfrm>
        </p:grpSpPr>
        <p:pic>
          <p:nvPicPr>
            <p:cNvPr id="769057" name="Picture 33" descr="Dothan Valley shepherd and flock, 78-20tb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315"/>
              <a:ext cx="3117" cy="22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2388334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5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101600" cmpd="thinThick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9058" name="Text Box 34"/>
            <p:cNvSpPr txBox="1">
              <a:spLocks noChangeArrowheads="1"/>
            </p:cNvSpPr>
            <p:nvPr/>
          </p:nvSpPr>
          <p:spPr bwMode="auto">
            <a:xfrm>
              <a:off x="344" y="2558"/>
              <a:ext cx="1622" cy="3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6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Berger en voie   Dothan, Israel</a:t>
              </a:r>
            </a:p>
          </p:txBody>
        </p:sp>
      </p:grpSp>
      <p:grpSp>
        <p:nvGrpSpPr>
          <p:cNvPr id="769062" name="Group 38"/>
          <p:cNvGrpSpPr>
            <a:grpSpLocks/>
          </p:cNvGrpSpPr>
          <p:nvPr/>
        </p:nvGrpSpPr>
        <p:grpSpPr bwMode="auto">
          <a:xfrm>
            <a:off x="4084638" y="2149475"/>
            <a:ext cx="4575175" cy="3983038"/>
            <a:chOff x="2573" y="1354"/>
            <a:chExt cx="2695" cy="2452"/>
          </a:xfrm>
        </p:grpSpPr>
        <p:pic>
          <p:nvPicPr>
            <p:cNvPr id="769059" name="Picture 35" descr="Luxor Temple facade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3" y="1809"/>
              <a:ext cx="2659" cy="19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5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101600" cmpd="thinThick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9060" name="Text Box 36"/>
            <p:cNvSpPr txBox="1">
              <a:spLocks noChangeArrowheads="1"/>
            </p:cNvSpPr>
            <p:nvPr/>
          </p:nvSpPr>
          <p:spPr bwMode="auto">
            <a:xfrm>
              <a:off x="3712" y="1354"/>
              <a:ext cx="1556" cy="3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6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Temple de Luxe Façade,en Egypte</a:t>
              </a:r>
            </a:p>
          </p:txBody>
        </p:sp>
      </p:grpSp>
      <p:sp>
        <p:nvSpPr>
          <p:cNvPr id="769043" name="Freeform 19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44" name="Rectangle 20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45" name="Freeform 21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46" name="AutoShape 22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47" name="Rectangle 23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48" name="Rectangle 24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49" name="AutoShape 25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50" name="Line 26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51" name="Line 27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52" name="Rectangle 28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sp>
        <p:nvSpPr>
          <p:cNvPr id="769063" name="Text Box 39"/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37:16-18</a:t>
            </a:r>
          </a:p>
        </p:txBody>
      </p:sp>
      <p:sp>
        <p:nvSpPr>
          <p:cNvPr id="769064" name="Text Box 40"/>
          <p:cNvSpPr txBox="1">
            <a:spLocks noChangeArrowheads="1"/>
          </p:cNvSpPr>
          <p:nvPr/>
        </p:nvSpPr>
        <p:spPr bwMode="auto">
          <a:xfrm>
            <a:off x="8643938" y="64135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69065" name="Text Box 41"/>
          <p:cNvSpPr txBox="1">
            <a:spLocks noChangeArrowheads="1"/>
          </p:cNvSpPr>
          <p:nvPr/>
        </p:nvSpPr>
        <p:spPr bwMode="auto">
          <a:xfrm>
            <a:off x="8650288" y="6484938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9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83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9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583700" name="Text Box 20"/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37:28</a:t>
            </a:r>
          </a:p>
        </p:txBody>
      </p:sp>
      <p:sp>
        <p:nvSpPr>
          <p:cNvPr id="583705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3713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583714" name="Text Box 3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pic>
        <p:nvPicPr>
          <p:cNvPr id="583717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7"/>
          <a:stretch>
            <a:fillRect/>
          </a:stretch>
        </p:blipFill>
        <p:spPr bwMode="auto">
          <a:xfrm>
            <a:off x="4746625" y="174625"/>
            <a:ext cx="3919538" cy="24669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8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7"/>
          <a:stretch>
            <a:fillRect/>
          </a:stretch>
        </p:blipFill>
        <p:spPr bwMode="auto">
          <a:xfrm>
            <a:off x="4862513" y="3835400"/>
            <a:ext cx="3871912" cy="24368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5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14"/>
          <a:stretch>
            <a:fillRect/>
          </a:stretch>
        </p:blipFill>
        <p:spPr bwMode="auto">
          <a:xfrm>
            <a:off x="601663" y="528638"/>
            <a:ext cx="3471862" cy="26384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0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4"/>
          <a:stretch>
            <a:fillRect/>
          </a:stretch>
        </p:blipFill>
        <p:spPr bwMode="auto">
          <a:xfrm>
            <a:off x="217488" y="3479800"/>
            <a:ext cx="3957637" cy="2628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6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687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88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689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0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1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2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3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4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5" name="Rectangle 15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pic>
        <p:nvPicPr>
          <p:cNvPr id="583716" name="Picture 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1"/>
          <a:stretch>
            <a:fillRect/>
          </a:stretch>
        </p:blipFill>
        <p:spPr bwMode="auto">
          <a:xfrm>
            <a:off x="3390900" y="1978025"/>
            <a:ext cx="3616325" cy="22447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83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584707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117763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584724" name="Text Box 20"/>
          <p:cNvSpPr txBox="1">
            <a:spLocks noChangeArrowheads="1"/>
          </p:cNvSpPr>
          <p:nvPr/>
        </p:nvSpPr>
        <p:spPr bwMode="auto">
          <a:xfrm>
            <a:off x="1789113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rgbClr val="FFFFFF"/>
                </a:solidFill>
                <a:effectLst/>
                <a:latin typeface="Comic Sans MS" pitchFamily="-107" charset="0"/>
                <a:cs typeface="ＭＳ Ｐゴシック" charset="0"/>
              </a:rPr>
              <a:t>Gen. 41:41-46</a:t>
            </a:r>
          </a:p>
        </p:txBody>
      </p:sp>
      <p:sp>
        <p:nvSpPr>
          <p:cNvPr id="584728" name="Text Box 24"/>
          <p:cNvSpPr txBox="1">
            <a:spLocks noChangeArrowheads="1"/>
          </p:cNvSpPr>
          <p:nvPr/>
        </p:nvSpPr>
        <p:spPr bwMode="auto">
          <a:xfrm>
            <a:off x="1160463" y="3709988"/>
            <a:ext cx="615791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FFD34A"/>
                </a:solidFill>
                <a:effectLst/>
                <a:latin typeface="Comic Sans MS" pitchFamily="-107" charset="0"/>
                <a:cs typeface="ＭＳ Ｐゴシック" charset="0"/>
              </a:rPr>
              <a:t>Joseph Comes To Power</a:t>
            </a:r>
          </a:p>
        </p:txBody>
      </p:sp>
      <p:sp>
        <p:nvSpPr>
          <p:cNvPr id="117766" name="Text Box 2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584735" name="Picture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575" y="585788"/>
            <a:ext cx="7721600" cy="55800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84710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584711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584712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584713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584714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584715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584716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584717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584718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117777" name="Rectangle 15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  <a:cs typeface="ＭＳ Ｐゴシック" charset="0"/>
              </a:rPr>
              <a:t>JOSEPH</a:t>
            </a:r>
          </a:p>
        </p:txBody>
      </p:sp>
      <p:sp>
        <p:nvSpPr>
          <p:cNvPr id="584736" name="Rectangle 3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54</a:t>
            </a:r>
          </a:p>
        </p:txBody>
      </p:sp>
      <p:sp>
        <p:nvSpPr>
          <p:cNvPr id="117779" name="Text Box 33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2325" y="5117614"/>
            <a:ext cx="6496049" cy="58477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rgbClr val="FFFF00"/>
                </a:solidFill>
                <a:effectLst/>
                <a:latin typeface="Arial"/>
                <a:ea typeface="+mn-ea"/>
                <a:cs typeface="Arial"/>
              </a:rPr>
              <a:t>Joseph Comes to Power</a:t>
            </a:r>
          </a:p>
        </p:txBody>
      </p:sp>
    </p:spTree>
    <p:extLst>
      <p:ext uri="{BB962C8B-B14F-4D97-AF65-F5344CB8AC3E}">
        <p14:creationId xmlns:p14="http://schemas.microsoft.com/office/powerpoint/2010/main" val="2979772450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RE</a:t>
            </a:r>
          </a:p>
        </p:txBody>
      </p:sp>
      <p:sp>
        <p:nvSpPr>
          <p:cNvPr id="20788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GP</a:t>
            </a: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3462338" y="24336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MG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MR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2171700" y="944563"/>
            <a:ext cx="117316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MME</a:t>
            </a:r>
          </a:p>
        </p:txBody>
      </p:sp>
      <p:sp>
        <p:nvSpPr>
          <p:cNvPr id="20788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0" y="368300"/>
            <a:ext cx="28638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DECORER</a:t>
            </a:r>
          </a:p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       LA                                    </a:t>
            </a:r>
          </a:p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  SCENE</a:t>
            </a:r>
          </a:p>
        </p:txBody>
      </p:sp>
      <p:sp>
        <p:nvSpPr>
          <p:cNvPr id="20789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MM</a:t>
            </a:r>
          </a:p>
        </p:txBody>
      </p:sp>
      <p:sp>
        <p:nvSpPr>
          <p:cNvPr id="20789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20789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0790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20790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20790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0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0791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2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SM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1744663" y="4081463"/>
            <a:ext cx="519112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07915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7925" name="Group 53"/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207923" name="AutoShape 51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4" name="Oval 52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789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6" name="Freeform 5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27" name="Rectangle 5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8" name="Freeform 5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29" name="AutoShape 5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0" name="Rectangle 5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1" name="Rectangle 5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2" name="AutoShape 6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3" name="Line 6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4" name="Line 6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5" name="Rectangle 63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sp>
        <p:nvSpPr>
          <p:cNvPr id="207938" name="Text Box 66"/>
          <p:cNvSpPr txBox="1">
            <a:spLocks noChangeArrowheads="1"/>
          </p:cNvSpPr>
          <p:nvPr/>
        </p:nvSpPr>
        <p:spPr bwMode="auto">
          <a:xfrm>
            <a:off x="1773238" y="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42:2</a:t>
            </a:r>
          </a:p>
        </p:txBody>
      </p:sp>
      <p:sp>
        <p:nvSpPr>
          <p:cNvPr id="207940" name="Oval 68"/>
          <p:cNvSpPr>
            <a:spLocks noChangeArrowheads="1"/>
          </p:cNvSpPr>
          <p:nvPr/>
        </p:nvSpPr>
        <p:spPr bwMode="auto">
          <a:xfrm>
            <a:off x="2416175" y="2327275"/>
            <a:ext cx="1082675" cy="1038225"/>
          </a:xfrm>
          <a:prstGeom prst="ellipse">
            <a:avLst/>
          </a:prstGeom>
          <a:noFill/>
          <a:ln w="57150">
            <a:solidFill>
              <a:srgbClr val="B8001E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41" name="Text Box 6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07946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207947" name="Text Box 7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207948" name="Text Box 76"/>
          <p:cNvSpPr txBox="1">
            <a:spLocks noChangeArrowheads="1"/>
          </p:cNvSpPr>
          <p:nvPr/>
        </p:nvSpPr>
        <p:spPr bwMode="auto">
          <a:xfrm>
            <a:off x="1803400" y="1701800"/>
            <a:ext cx="2914650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FAMINE!</a:t>
            </a:r>
          </a:p>
        </p:txBody>
      </p:sp>
      <p:sp>
        <p:nvSpPr>
          <p:cNvPr id="207949" name="Text Box 77"/>
          <p:cNvSpPr txBox="1">
            <a:spLocks noChangeArrowheads="1"/>
          </p:cNvSpPr>
          <p:nvPr/>
        </p:nvSpPr>
        <p:spPr bwMode="auto">
          <a:xfrm>
            <a:off x="685800" y="4741863"/>
            <a:ext cx="2914650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BEUCOUP!</a:t>
            </a:r>
          </a:p>
        </p:txBody>
      </p:sp>
      <p:sp>
        <p:nvSpPr>
          <p:cNvPr id="207950" name="Text Box 78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7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18" grpId="0" animBg="1"/>
      <p:bldP spid="207940" grpId="0" animBg="1"/>
      <p:bldP spid="207948" grpId="0" autoUpdateAnimBg="0"/>
      <p:bldP spid="207949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770051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121859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770055" name="Text Box 7"/>
          <p:cNvSpPr txBox="1">
            <a:spLocks noChangeArrowheads="1"/>
          </p:cNvSpPr>
          <p:nvPr/>
        </p:nvSpPr>
        <p:spPr bwMode="auto">
          <a:xfrm>
            <a:off x="1487488" y="5081588"/>
            <a:ext cx="615791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FFD34A"/>
                </a:solidFill>
                <a:effectLst/>
                <a:latin typeface="Comic Sans MS" pitchFamily="-107" charset="0"/>
                <a:cs typeface="ＭＳ Ｐゴシック" charset="0"/>
              </a:rPr>
              <a:t>Joseph and His Brothers</a:t>
            </a:r>
          </a:p>
        </p:txBody>
      </p:sp>
      <p:sp>
        <p:nvSpPr>
          <p:cNvPr id="121861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7005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" y="584200"/>
            <a:ext cx="7808913" cy="56054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70058" name="Freeform 10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770059" name="Rectangle 11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770060" name="Freeform 12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770061" name="AutoShape 13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770062" name="Rectangle 14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770063" name="Rectangle 15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770064" name="AutoShape 16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770065" name="Line 17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770066" name="Line 18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cs typeface="ＭＳ Ｐゴシック" charset="0"/>
            </a:endParaRPr>
          </a:p>
        </p:txBody>
      </p:sp>
      <p:sp>
        <p:nvSpPr>
          <p:cNvPr id="121872" name="Rectangle 19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  <a:cs typeface="ＭＳ Ｐゴシック" charset="0"/>
              </a:rPr>
              <a:t>JOSEPH</a:t>
            </a:r>
          </a:p>
        </p:txBody>
      </p:sp>
      <p:sp>
        <p:nvSpPr>
          <p:cNvPr id="770068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56</a:t>
            </a:r>
          </a:p>
        </p:txBody>
      </p:sp>
      <p:sp>
        <p:nvSpPr>
          <p:cNvPr id="121874" name="Text Box 21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770070" name="Text Box 22"/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rgbClr val="FFFFFF"/>
                </a:solidFill>
                <a:effectLst/>
                <a:latin typeface="Comic Sans MS" pitchFamily="-107" charset="0"/>
                <a:cs typeface="ＭＳ Ｐゴシック" charset="0"/>
              </a:rPr>
              <a:t>Gen. 42:7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6000" y="1243088"/>
            <a:ext cx="6973888" cy="58477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rgbClr val="FFFF00"/>
                </a:solidFill>
                <a:effectLst/>
                <a:latin typeface="Arial"/>
                <a:ea typeface="+mn-ea"/>
                <a:cs typeface="Arial"/>
              </a:rPr>
              <a:t>Joseph and His Brothers</a:t>
            </a:r>
          </a:p>
        </p:txBody>
      </p:sp>
    </p:spTree>
    <p:extLst>
      <p:ext uri="{BB962C8B-B14F-4D97-AF65-F5344CB8AC3E}">
        <p14:creationId xmlns:p14="http://schemas.microsoft.com/office/powerpoint/2010/main" val="251120902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Rectangle 2"/>
          <p:cNvSpPr>
            <a:spLocks noChangeArrowheads="1"/>
          </p:cNvSpPr>
          <p:nvPr/>
        </p:nvSpPr>
        <p:spPr bwMode="auto">
          <a:xfrm>
            <a:off x="1652588" y="788988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691" name="Rectangle 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754692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3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694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695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6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7" name="Rectangle 9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RE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9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GP</a:t>
            </a:r>
          </a:p>
        </p:txBody>
      </p:sp>
      <p:sp>
        <p:nvSpPr>
          <p:cNvPr id="754700" name="Freeform 12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701" name="Freeform 13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702" name="Freeform 14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703" name="Rectangle 15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MG</a:t>
            </a:r>
          </a:p>
        </p:txBody>
      </p:sp>
      <p:sp>
        <p:nvSpPr>
          <p:cNvPr id="754704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MR</a:t>
            </a:r>
          </a:p>
        </p:txBody>
      </p:sp>
      <p:sp>
        <p:nvSpPr>
          <p:cNvPr id="754705" name="Rectangle 17"/>
          <p:cNvSpPr>
            <a:spLocks noChangeArrowheads="1"/>
          </p:cNvSpPr>
          <p:nvPr/>
        </p:nvSpPr>
        <p:spPr bwMode="auto">
          <a:xfrm>
            <a:off x="2020888" y="992188"/>
            <a:ext cx="13874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MME</a:t>
            </a:r>
          </a:p>
        </p:txBody>
      </p:sp>
      <p:sp>
        <p:nvSpPr>
          <p:cNvPr id="75470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08" name="Rectangle 20"/>
          <p:cNvSpPr>
            <a:spLocks noChangeArrowheads="1"/>
          </p:cNvSpPr>
          <p:nvPr/>
        </p:nvSpPr>
        <p:spPr bwMode="auto">
          <a:xfrm>
            <a:off x="306388" y="477838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DECORER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       LA                                   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  SCENE</a:t>
            </a:r>
          </a:p>
        </p:txBody>
      </p:sp>
      <p:sp>
        <p:nvSpPr>
          <p:cNvPr id="75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MM</a:t>
            </a:r>
          </a:p>
        </p:txBody>
      </p:sp>
      <p:sp>
        <p:nvSpPr>
          <p:cNvPr id="75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13" name="Rectangle 25"/>
          <p:cNvSpPr>
            <a:spLocks noChangeArrowheads="1"/>
          </p:cNvSpPr>
          <p:nvPr/>
        </p:nvSpPr>
        <p:spPr bwMode="auto">
          <a:xfrm>
            <a:off x="7134225" y="4362450"/>
            <a:ext cx="4286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75471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75471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1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75471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18" name="Rectangle 30"/>
          <p:cNvSpPr>
            <a:spLocks noChangeArrowheads="1"/>
          </p:cNvSpPr>
          <p:nvPr/>
        </p:nvSpPr>
        <p:spPr bwMode="auto">
          <a:xfrm>
            <a:off x="7070725" y="1517650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754719" name="Oval 31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1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75472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3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75472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5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6" name="Oval 38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7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754728" name="Oval 40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9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754730" name="Line 42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31" name="Oval 4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32" name="Oval 4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33" name="Text Box 45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754734" name="Rectangle 46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754735" name="Text Box 47"/>
          <p:cNvSpPr txBox="1">
            <a:spLocks noChangeArrowheads="1"/>
          </p:cNvSpPr>
          <p:nvPr/>
        </p:nvSpPr>
        <p:spPr bwMode="auto">
          <a:xfrm>
            <a:off x="1779588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54736" name="Text Box 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4749" name="Rectangle 6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754751" name="Oval 63"/>
          <p:cNvSpPr>
            <a:spLocks noChangeArrowheads="1"/>
          </p:cNvSpPr>
          <p:nvPr/>
        </p:nvSpPr>
        <p:spPr bwMode="auto">
          <a:xfrm>
            <a:off x="127000" y="76200"/>
            <a:ext cx="1955800" cy="1701800"/>
          </a:xfrm>
          <a:prstGeom prst="ellips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52" name="Text Box 64"/>
          <p:cNvSpPr txBox="1">
            <a:spLocks noChangeArrowheads="1"/>
          </p:cNvSpPr>
          <p:nvPr/>
        </p:nvSpPr>
        <p:spPr bwMode="auto">
          <a:xfrm>
            <a:off x="1854200" y="3022600"/>
            <a:ext cx="1701800" cy="5175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</a:rPr>
              <a:t>CANAAN</a:t>
            </a:r>
          </a:p>
        </p:txBody>
      </p:sp>
      <p:sp>
        <p:nvSpPr>
          <p:cNvPr id="754753" name="Text Box 65"/>
          <p:cNvSpPr txBox="1">
            <a:spLocks noChangeArrowheads="1"/>
          </p:cNvSpPr>
          <p:nvPr/>
        </p:nvSpPr>
        <p:spPr bwMode="auto">
          <a:xfrm>
            <a:off x="3198813" y="2254250"/>
            <a:ext cx="2832100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</a:rPr>
              <a:t>MER DE GALILEE</a:t>
            </a:r>
          </a:p>
        </p:txBody>
      </p:sp>
      <p:sp>
        <p:nvSpPr>
          <p:cNvPr id="754754" name="Text Box 66"/>
          <p:cNvSpPr txBox="1">
            <a:spLocks noChangeArrowheads="1"/>
          </p:cNvSpPr>
          <p:nvPr/>
        </p:nvSpPr>
        <p:spPr bwMode="auto">
          <a:xfrm>
            <a:off x="1625600" y="4292600"/>
            <a:ext cx="1371600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</a:rPr>
              <a:t>EGYPTE</a:t>
            </a:r>
          </a:p>
        </p:txBody>
      </p:sp>
      <p:sp>
        <p:nvSpPr>
          <p:cNvPr id="754755" name="Text Box 67"/>
          <p:cNvSpPr txBox="1">
            <a:spLocks noChangeArrowheads="1"/>
          </p:cNvSpPr>
          <p:nvPr/>
        </p:nvSpPr>
        <p:spPr bwMode="auto">
          <a:xfrm>
            <a:off x="736600" y="3759200"/>
            <a:ext cx="2133600" cy="8223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</a:rPr>
              <a:t>RIVIERE NILE</a:t>
            </a:r>
          </a:p>
        </p:txBody>
      </p:sp>
      <p:sp>
        <p:nvSpPr>
          <p:cNvPr id="754756" name="Text Box 68"/>
          <p:cNvSpPr txBox="1">
            <a:spLocks noChangeArrowheads="1"/>
          </p:cNvSpPr>
          <p:nvPr/>
        </p:nvSpPr>
        <p:spPr bwMode="auto">
          <a:xfrm>
            <a:off x="1625600" y="5029200"/>
            <a:ext cx="3575050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</a:rPr>
              <a:t>SINAI PENINSULE..</a:t>
            </a:r>
          </a:p>
        </p:txBody>
      </p:sp>
      <p:sp>
        <p:nvSpPr>
          <p:cNvPr id="754757" name="Text Box 69"/>
          <p:cNvSpPr txBox="1">
            <a:spLocks noChangeArrowheads="1"/>
          </p:cNvSpPr>
          <p:nvPr/>
        </p:nvSpPr>
        <p:spPr bwMode="auto">
          <a:xfrm>
            <a:off x="3154363" y="3808413"/>
            <a:ext cx="2922587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</a:rPr>
              <a:t>MER MORTE</a:t>
            </a:r>
          </a:p>
        </p:txBody>
      </p:sp>
      <p:sp>
        <p:nvSpPr>
          <p:cNvPr id="754758" name="Text Box 70"/>
          <p:cNvSpPr txBox="1">
            <a:spLocks noChangeArrowheads="1"/>
          </p:cNvSpPr>
          <p:nvPr/>
        </p:nvSpPr>
        <p:spPr bwMode="auto">
          <a:xfrm>
            <a:off x="3892550" y="2036763"/>
            <a:ext cx="4456113" cy="34147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IRAK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     IRAN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 KOWEIT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ARABIE SAUDITE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     SYRIE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ISRAEL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TURKIE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EGYPTE</a:t>
            </a:r>
          </a:p>
        </p:txBody>
      </p:sp>
      <p:sp>
        <p:nvSpPr>
          <p:cNvPr id="754759" name="AutoShape 7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60" name="AutoShape 7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61" name="Line 7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62" name="Rectangle 7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10 PLACES</a:t>
            </a:r>
          </a:p>
        </p:txBody>
      </p:sp>
      <p:sp>
        <p:nvSpPr>
          <p:cNvPr id="754763" name="Rectangle 7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754764" name="Rectangle 7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754765" name="Oval 77"/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66" name="Text Box 78"/>
          <p:cNvSpPr txBox="1">
            <a:spLocks noChangeArrowheads="1"/>
          </p:cNvSpPr>
          <p:nvPr/>
        </p:nvSpPr>
        <p:spPr bwMode="auto">
          <a:xfrm>
            <a:off x="8574088" y="6419850"/>
            <a:ext cx="45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</a:rPr>
              <a:t>14</a:t>
            </a:r>
          </a:p>
        </p:txBody>
      </p:sp>
      <p:sp>
        <p:nvSpPr>
          <p:cNvPr id="754767" name="Text Box 79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754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754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754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754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754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754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7547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7547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751" grpId="0" animBg="1"/>
      <p:bldP spid="754752" grpId="0" autoUpdateAnimBg="0"/>
      <p:bldP spid="754753" grpId="0" autoUpdateAnimBg="0"/>
      <p:bldP spid="754754" grpId="0" autoUpdateAnimBg="0"/>
      <p:bldP spid="754755" grpId="0" autoUpdateAnimBg="0"/>
      <p:bldP spid="754756" grpId="0" autoUpdateAnimBg="0"/>
      <p:bldP spid="754757" grpId="0" autoUpdateAnimBg="0"/>
      <p:bldP spid="754758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RE</a:t>
            </a:r>
          </a:p>
        </p:txBody>
      </p:sp>
      <p:sp>
        <p:nvSpPr>
          <p:cNvPr id="3778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GP</a:t>
            </a:r>
          </a:p>
        </p:txBody>
      </p:sp>
      <p:sp>
        <p:nvSpPr>
          <p:cNvPr id="3778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MG</a:t>
            </a:r>
          </a:p>
        </p:txBody>
      </p:sp>
      <p:sp>
        <p:nvSpPr>
          <p:cNvPr id="3778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MR</a:t>
            </a:r>
          </a:p>
        </p:txBody>
      </p:sp>
      <p:sp>
        <p:nvSpPr>
          <p:cNvPr id="377872" name="Rectangle 16"/>
          <p:cNvSpPr>
            <a:spLocks noChangeArrowheads="1"/>
          </p:cNvSpPr>
          <p:nvPr/>
        </p:nvSpPr>
        <p:spPr bwMode="auto">
          <a:xfrm>
            <a:off x="2020888" y="992188"/>
            <a:ext cx="11731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MME</a:t>
            </a:r>
          </a:p>
        </p:txBody>
      </p:sp>
      <p:sp>
        <p:nvSpPr>
          <p:cNvPr id="3778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76" name="Rectangle 20"/>
          <p:cNvSpPr>
            <a:spLocks noChangeArrowheads="1"/>
          </p:cNvSpPr>
          <p:nvPr/>
        </p:nvSpPr>
        <p:spPr bwMode="auto">
          <a:xfrm>
            <a:off x="-963613" y="228600"/>
            <a:ext cx="2825751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DECORER</a:t>
            </a:r>
          </a:p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       LA                                    </a:t>
            </a:r>
          </a:p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  SCENE</a:t>
            </a:r>
          </a:p>
        </p:txBody>
      </p:sp>
      <p:sp>
        <p:nvSpPr>
          <p:cNvPr id="3778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MM</a:t>
            </a:r>
          </a:p>
        </p:txBody>
      </p:sp>
      <p:sp>
        <p:nvSpPr>
          <p:cNvPr id="3778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7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8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7788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37788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37788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37788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85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377886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87" name="Rectangle 31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377888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89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90" name="Rectangle 34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377891" name="Oval 3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92" name="Rectangle 36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377893" name="Rectangle 37"/>
          <p:cNvSpPr>
            <a:spLocks noChangeArrowheads="1"/>
          </p:cNvSpPr>
          <p:nvPr/>
        </p:nvSpPr>
        <p:spPr bwMode="auto">
          <a:xfrm>
            <a:off x="1744663" y="4081463"/>
            <a:ext cx="519112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377894" name="Rectangle 3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377895" name="Freeform 39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96" name="Freeform 40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97" name="Freeform 41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7898" name="Group 42"/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377899" name="AutoShape 43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900" name="Oval 44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7901" name="Oval 45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02" name="Oval 4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03" name="Oval 47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04" name="Oval 4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05" name="Oval 49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06" name="Freeform 50"/>
          <p:cNvSpPr>
            <a:spLocks/>
          </p:cNvSpPr>
          <p:nvPr/>
        </p:nvSpPr>
        <p:spPr bwMode="auto">
          <a:xfrm>
            <a:off x="1892300" y="29845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7909" name="Group 53"/>
          <p:cNvGrpSpPr>
            <a:grpSpLocks/>
          </p:cNvGrpSpPr>
          <p:nvPr/>
        </p:nvGrpSpPr>
        <p:grpSpPr bwMode="auto">
          <a:xfrm>
            <a:off x="3114675" y="2466975"/>
            <a:ext cx="4965700" cy="2082800"/>
            <a:chOff x="2088" y="1680"/>
            <a:chExt cx="3128" cy="1312"/>
          </a:xfrm>
        </p:grpSpPr>
        <p:sp>
          <p:nvSpPr>
            <p:cNvPr id="377908" name="Rectangle 52"/>
            <p:cNvSpPr>
              <a:spLocks noChangeArrowheads="1"/>
            </p:cNvSpPr>
            <p:nvPr/>
          </p:nvSpPr>
          <p:spPr bwMode="auto">
            <a:xfrm>
              <a:off x="2088" y="1680"/>
              <a:ext cx="3032" cy="131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907" name="Text Box 51"/>
            <p:cNvSpPr txBox="1">
              <a:spLocks noChangeArrowheads="1"/>
            </p:cNvSpPr>
            <p:nvPr/>
          </p:nvSpPr>
          <p:spPr bwMode="auto">
            <a:xfrm>
              <a:off x="2160" y="1760"/>
              <a:ext cx="3056" cy="10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EEFF4B"/>
                  </a:solidFill>
                  <a:effectLst/>
                </a:rPr>
                <a:t>LA FAMILLE SUIT…</a:t>
              </a:r>
            </a:p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EEFF4B"/>
                  </a:solidFill>
                  <a:effectLst/>
                </a:rPr>
                <a:t>LA </a:t>
              </a:r>
              <a:r>
                <a:rPr lang="en-US" b="1" i="1" u="sng">
                  <a:solidFill>
                    <a:srgbClr val="EEFF4B"/>
                  </a:solidFill>
                  <a:effectLst/>
                </a:rPr>
                <a:t>FAMILLE</a:t>
              </a:r>
              <a:r>
                <a:rPr lang="en-US" b="1">
                  <a:solidFill>
                    <a:srgbClr val="EEFF4B"/>
                  </a:solidFill>
                  <a:effectLst/>
                </a:rPr>
                <a:t> DEVIENDRA UNE </a:t>
              </a:r>
              <a:r>
                <a:rPr lang="en-US" b="1" i="1" u="sng">
                  <a:solidFill>
                    <a:srgbClr val="EEFF4B"/>
                  </a:solidFill>
                  <a:effectLst/>
                </a:rPr>
                <a:t>NATION</a:t>
              </a:r>
              <a:r>
                <a:rPr lang="en-US" b="1" i="1">
                  <a:solidFill>
                    <a:srgbClr val="EEFF4B"/>
                  </a:solidFill>
                  <a:effectLst/>
                </a:rPr>
                <a:t> </a:t>
              </a:r>
              <a:r>
                <a:rPr lang="en-US" b="1">
                  <a:solidFill>
                    <a:srgbClr val="EEFF4B"/>
                  </a:solidFill>
                  <a:effectLst/>
                </a:rPr>
                <a:t>!</a:t>
              </a:r>
            </a:p>
          </p:txBody>
        </p:sp>
      </p:grpSp>
      <p:sp>
        <p:nvSpPr>
          <p:cNvPr id="377910" name="Freeform 5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911" name="Rectangle 5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2" name="Freeform 5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913" name="AutoShape 5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4" name="Rectangle 5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5" name="Rectangle 5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6" name="AutoShape 6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7" name="Line 6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8" name="Line 6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9" name="Rectangle 63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sp>
        <p:nvSpPr>
          <p:cNvPr id="377922" name="Text Box 66"/>
          <p:cNvSpPr txBox="1">
            <a:spLocks noChangeArrowheads="1"/>
          </p:cNvSpPr>
          <p:nvPr/>
        </p:nvSpPr>
        <p:spPr bwMode="auto">
          <a:xfrm>
            <a:off x="1782763" y="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46:3-7</a:t>
            </a:r>
            <a:endParaRPr lang="en-US" sz="1400" b="1">
              <a:solidFill>
                <a:schemeClr val="tx1"/>
              </a:solidFill>
              <a:effectLst/>
            </a:endParaRPr>
          </a:p>
        </p:txBody>
      </p:sp>
      <p:sp>
        <p:nvSpPr>
          <p:cNvPr id="377923" name="Text Box 6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77931" name="Rectangle 7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377932" name="Text Box 7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7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7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7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7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90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810" name="Group 3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87811" name="Rectangle 3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87812" name="Line 3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7796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7803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587804" name="Text Box 2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pic>
        <p:nvPicPr>
          <p:cNvPr id="587805" name="Picture 29" descr="Sphinx with Chefren's Pyramid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0"/>
          <a:stretch>
            <a:fillRect/>
          </a:stretch>
        </p:blipFill>
        <p:spPr bwMode="auto">
          <a:xfrm>
            <a:off x="1193800" y="746125"/>
            <a:ext cx="7218363" cy="5111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 r="6920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587784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7785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86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7787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88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89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90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91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92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93" name="Rectangle 17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grpSp>
        <p:nvGrpSpPr>
          <p:cNvPr id="587813" name="Group 37"/>
          <p:cNvGrpSpPr>
            <a:grpSpLocks/>
          </p:cNvGrpSpPr>
          <p:nvPr/>
        </p:nvGrpSpPr>
        <p:grpSpPr bwMode="auto">
          <a:xfrm>
            <a:off x="1973263" y="5549900"/>
            <a:ext cx="6183312" cy="596900"/>
            <a:chOff x="1243" y="3496"/>
            <a:chExt cx="3895" cy="376"/>
          </a:xfrm>
        </p:grpSpPr>
        <p:sp>
          <p:nvSpPr>
            <p:cNvPr id="587808" name="Rectangle 32"/>
            <p:cNvSpPr>
              <a:spLocks noChangeArrowheads="1"/>
            </p:cNvSpPr>
            <p:nvPr/>
          </p:nvSpPr>
          <p:spPr bwMode="auto">
            <a:xfrm>
              <a:off x="1243" y="3496"/>
              <a:ext cx="3622" cy="376"/>
            </a:xfrm>
            <a:prstGeom prst="rect">
              <a:avLst/>
            </a:prstGeom>
            <a:solidFill>
              <a:schemeClr val="folHlink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809" name="Rectangle 33"/>
            <p:cNvSpPr>
              <a:spLocks noChangeArrowheads="1"/>
            </p:cNvSpPr>
            <p:nvPr/>
          </p:nvSpPr>
          <p:spPr bwMode="auto">
            <a:xfrm>
              <a:off x="1351" y="3525"/>
              <a:ext cx="3787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2400" b="1">
                  <a:solidFill>
                    <a:schemeClr val="accent2"/>
                  </a:solidFill>
                  <a:effectLst/>
                </a:rPr>
                <a:t>Les Sphinx et le Grand Pyramid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87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20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8825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588826" name="Text Box 2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pic>
        <p:nvPicPr>
          <p:cNvPr id="588827" name="Picture 27"/>
          <p:cNvPicPr>
            <a:picLocks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776288"/>
            <a:ext cx="7123113" cy="50498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8808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8809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0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8811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2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3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4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5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6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7" name="Rectangle 17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grpSp>
        <p:nvGrpSpPr>
          <p:cNvPr id="588832" name="Group 32"/>
          <p:cNvGrpSpPr>
            <a:grpSpLocks/>
          </p:cNvGrpSpPr>
          <p:nvPr/>
        </p:nvGrpSpPr>
        <p:grpSpPr bwMode="auto">
          <a:xfrm>
            <a:off x="1925638" y="5549900"/>
            <a:ext cx="5749925" cy="596900"/>
            <a:chOff x="1213" y="3496"/>
            <a:chExt cx="3622" cy="376"/>
          </a:xfrm>
        </p:grpSpPr>
        <p:sp>
          <p:nvSpPr>
            <p:cNvPr id="588806" name="Rectangle 6"/>
            <p:cNvSpPr>
              <a:spLocks noChangeArrowheads="1"/>
            </p:cNvSpPr>
            <p:nvPr/>
          </p:nvSpPr>
          <p:spPr bwMode="auto">
            <a:xfrm>
              <a:off x="1213" y="3496"/>
              <a:ext cx="3622" cy="376"/>
            </a:xfrm>
            <a:prstGeom prst="rect">
              <a:avLst/>
            </a:prstGeom>
            <a:solidFill>
              <a:schemeClr val="folHlink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8" name="Rectangle 28"/>
            <p:cNvSpPr>
              <a:spLocks noChangeArrowheads="1"/>
            </p:cNvSpPr>
            <p:nvPr/>
          </p:nvSpPr>
          <p:spPr bwMode="auto">
            <a:xfrm>
              <a:off x="1291" y="3543"/>
              <a:ext cx="3483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2400" b="1">
                  <a:solidFill>
                    <a:schemeClr val="accent2"/>
                  </a:solidFill>
                  <a:effectLst/>
                </a:rPr>
                <a:t>les Quarriés et le Grand Pyramid</a:t>
              </a:r>
            </a:p>
          </p:txBody>
        </p:sp>
      </p:grpSp>
      <p:grpSp>
        <p:nvGrpSpPr>
          <p:cNvPr id="588829" name="Group 2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88830" name="Rectangle 3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88831" name="Line 3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88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30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9831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2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9833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4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5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6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7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8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9" name="Rectangle 15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sp>
        <p:nvSpPr>
          <p:cNvPr id="589865" name="Text Box 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9872" name="Rectangle 4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589873" name="Text Box 4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pic>
        <p:nvPicPr>
          <p:cNvPr id="589874" name="Picture 50" descr="Three pyramids with smaller ones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4" r="15416" b="8774"/>
          <a:stretch>
            <a:fillRect/>
          </a:stretch>
        </p:blipFill>
        <p:spPr bwMode="auto">
          <a:xfrm>
            <a:off x="1543050" y="1423988"/>
            <a:ext cx="6210300" cy="3913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 t="20184" r="15416" b="8774"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89860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3103563"/>
            <a:ext cx="1724025" cy="25384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9863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962025"/>
            <a:ext cx="2595562" cy="1720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9859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3887788"/>
            <a:ext cx="1473200" cy="22383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9871" name="Text Box 47"/>
          <p:cNvSpPr txBox="1">
            <a:spLocks noChangeArrowheads="1"/>
          </p:cNvSpPr>
          <p:nvPr/>
        </p:nvSpPr>
        <p:spPr bwMode="auto">
          <a:xfrm>
            <a:off x="1046163" y="523875"/>
            <a:ext cx="7007225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r">
              <a:spcBef>
                <a:spcPct val="50000"/>
              </a:spcBef>
            </a:pP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 ISRAELIENS ONT VU…</a:t>
            </a:r>
          </a:p>
        </p:txBody>
      </p:sp>
      <p:sp>
        <p:nvSpPr>
          <p:cNvPr id="589870" name="Text Box 46"/>
          <p:cNvSpPr txBox="1">
            <a:spLocks noChangeArrowheads="1"/>
          </p:cNvSpPr>
          <p:nvPr/>
        </p:nvSpPr>
        <p:spPr bwMode="auto">
          <a:xfrm>
            <a:off x="198085" y="5668963"/>
            <a:ext cx="8631238" cy="64633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…ANCIENS MERVEILES D</a:t>
            </a:r>
            <a:r>
              <a:rPr lang="ja-JP" alt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EGYPTE.</a:t>
            </a:r>
          </a:p>
        </p:txBody>
      </p:sp>
      <p:grpSp>
        <p:nvGrpSpPr>
          <p:cNvPr id="589875" name="Group 51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89876" name="Rectangle 5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89877" name="Line 5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89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ChangeArrowheads="1"/>
          </p:cNvSpPr>
          <p:nvPr/>
        </p:nvSpPr>
        <p:spPr bwMode="auto">
          <a:xfrm>
            <a:off x="987425" y="4321175"/>
            <a:ext cx="1733550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A</a:t>
            </a:r>
            <a:r>
              <a:rPr lang="en-US" sz="8800">
                <a:solidFill>
                  <a:srgbClr val="51DC00"/>
                </a:solidFill>
                <a:effectLst/>
                <a:latin typeface="Times" charset="0"/>
              </a:rPr>
              <a:t>J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MJ</a:t>
            </a:r>
          </a:p>
        </p:txBody>
      </p:sp>
      <p:sp>
        <p:nvSpPr>
          <p:cNvPr id="669699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0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669701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2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3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4" name="Rectangle 8"/>
          <p:cNvSpPr>
            <a:spLocks noChangeArrowheads="1"/>
          </p:cNvSpPr>
          <p:nvPr/>
        </p:nvSpPr>
        <p:spPr bwMode="auto">
          <a:xfrm>
            <a:off x="3008313" y="904875"/>
            <a:ext cx="17541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effectLst/>
                <a:latin typeface="Times" charset="0"/>
              </a:rPr>
              <a:t>   </a:t>
            </a:r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JOSEPH</a:t>
            </a:r>
          </a:p>
        </p:txBody>
      </p:sp>
      <p:sp>
        <p:nvSpPr>
          <p:cNvPr id="669705" name="Line 9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6" name="Line 10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7" name="Rectangle 11"/>
          <p:cNvSpPr>
            <a:spLocks noChangeArrowheads="1"/>
          </p:cNvSpPr>
          <p:nvPr/>
        </p:nvSpPr>
        <p:spPr bwMode="auto">
          <a:xfrm>
            <a:off x="3643313" y="1603375"/>
            <a:ext cx="2714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accent2"/>
                </a:solidFill>
                <a:effectLst/>
                <a:latin typeface="Times" charset="0"/>
              </a:rPr>
              <a:t>ESCLAVAGE</a:t>
            </a:r>
            <a:r>
              <a:rPr lang="en-US" sz="2000" b="1">
                <a:solidFill>
                  <a:schemeClr val="accent2"/>
                </a:solidFill>
                <a:effectLst/>
                <a:latin typeface="Times" charset="0"/>
              </a:rPr>
              <a:t>          </a:t>
            </a:r>
          </a:p>
        </p:txBody>
      </p:sp>
      <p:sp>
        <p:nvSpPr>
          <p:cNvPr id="669709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10" name="Rectangle 14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11" name="Rectangle 15"/>
          <p:cNvSpPr>
            <a:spLocks noChangeArrowheads="1"/>
          </p:cNvSpPr>
          <p:nvPr/>
        </p:nvSpPr>
        <p:spPr bwMode="auto">
          <a:xfrm>
            <a:off x="1927225" y="3716338"/>
            <a:ext cx="2070100" cy="3141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12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13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16" name="Rectangle 20"/>
          <p:cNvSpPr>
            <a:spLocks noChangeArrowheads="1"/>
          </p:cNvSpPr>
          <p:nvPr/>
        </p:nvSpPr>
        <p:spPr bwMode="auto">
          <a:xfrm>
            <a:off x="482600" y="2308225"/>
            <a:ext cx="2665413" cy="2708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The</a:t>
            </a:r>
            <a:r>
              <a:rPr lang="en-US" sz="3200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3200" b="1" i="1">
                <a:solidFill>
                  <a:schemeClr val="tx1"/>
                </a:solidFill>
                <a:effectLst/>
                <a:latin typeface="Times" charset="0"/>
              </a:rPr>
              <a:t>SECOND</a:t>
            </a:r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 </a:t>
            </a:r>
            <a:endParaRPr lang="en-US" sz="3200" b="1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of the</a:t>
            </a:r>
          </a:p>
          <a:p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4 PEOPLE</a:t>
            </a:r>
            <a:endParaRPr lang="en-US" sz="32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is:</a:t>
            </a:r>
          </a:p>
          <a:p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669718" name="Text Box 22"/>
          <p:cNvSpPr txBox="1">
            <a:spLocks noChangeArrowheads="1"/>
          </p:cNvSpPr>
          <p:nvPr/>
        </p:nvSpPr>
        <p:spPr bwMode="auto">
          <a:xfrm>
            <a:off x="1778000" y="0"/>
            <a:ext cx="373856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Ex. 8:8-10</a:t>
            </a:r>
            <a:endParaRPr lang="en-US" sz="800" b="1" u="sng">
              <a:solidFill>
                <a:srgbClr val="000000"/>
              </a:solidFill>
              <a:effectLst/>
              <a:latin typeface="Geneva" charset="0"/>
            </a:endParaRPr>
          </a:p>
        </p:txBody>
      </p:sp>
      <p:sp>
        <p:nvSpPr>
          <p:cNvPr id="669719" name="Rectangle 23"/>
          <p:cNvSpPr>
            <a:spLocks noChangeArrowheads="1"/>
          </p:cNvSpPr>
          <p:nvPr/>
        </p:nvSpPr>
        <p:spPr bwMode="auto">
          <a:xfrm>
            <a:off x="1941513" y="4397375"/>
            <a:ext cx="180975" cy="7588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669720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669722" name="Group 26"/>
          <p:cNvGrpSpPr>
            <a:grpSpLocks/>
          </p:cNvGrpSpPr>
          <p:nvPr/>
        </p:nvGrpSpPr>
        <p:grpSpPr bwMode="auto">
          <a:xfrm>
            <a:off x="750888" y="3008313"/>
            <a:ext cx="4062412" cy="2838450"/>
            <a:chOff x="2363" y="2032"/>
            <a:chExt cx="2559" cy="1788"/>
          </a:xfrm>
        </p:grpSpPr>
        <p:grpSp>
          <p:nvGrpSpPr>
            <p:cNvPr id="669723" name="Group 27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69724" name="Oval 2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25" name="Oval 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26" name="Oval 3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27" name="Oval 3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28" name="Oval 3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29" name="Oval 3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0" name="Oval 3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1" name="Oval 3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2" name="Oval 3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3" name="Oval 3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4" name="Oval 3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5" name="Oval 3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6" name="Oval 4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7" name="Oval 4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69738" name="Group 42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69739" name="Oval 4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0" name="Oval 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1" name="Oval 4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2" name="Oval 4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3" name="Oval 4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4" name="Oval 4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5" name="Oval 4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6" name="Oval 5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7" name="Oval 5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8" name="Oval 5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9" name="Oval 5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0" name="Oval 5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1" name="Oval 5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2" name="Oval 5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69753" name="Group 57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69754" name="Oval 5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5" name="Oval 5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6" name="Oval 6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7" name="Oval 6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8" name="Oval 6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9" name="Oval 6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0" name="Oval 6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1" name="Oval 6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2" name="Oval 6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3" name="Oval 6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4" name="Oval 6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5" name="Oval 6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6" name="Oval 7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7" name="Oval 7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69768" name="Group 72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669769" name="Group 73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69770" name="Oval 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1" name="Oval 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2" name="Oval 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3" name="Oval 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4" name="Oval 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5" name="Oval 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6" name="Oval 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7" name="Oval 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8" name="Oval 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9" name="Oval 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0" name="Oval 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1" name="Oval 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2" name="Oval 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3" name="Oval 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784" name="Group 88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69785" name="Oval 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6" name="Oval 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7" name="Oval 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8" name="Oval 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9" name="Oval 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0" name="Oval 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1" name="Oval 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2" name="Oval 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3" name="Oval 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4" name="Oval 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5" name="Oval 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6" name="Oval 1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7" name="Oval 1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8" name="Oval 1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799" name="Group 103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669800" name="Group 104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69801" name="Oval 1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2" name="Oval 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3" name="Oval 1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4" name="Oval 1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5" name="Oval 1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6" name="Oval 1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7" name="Oval 1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8" name="Oval 1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9" name="Oval 1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0" name="Oval 1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1" name="Oval 1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2" name="Oval 1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3" name="Oval 1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4" name="Oval 1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815" name="Group 119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69816" name="Oval 1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7" name="Oval 1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8" name="Oval 1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9" name="Oval 1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0" name="Oval 1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1" name="Oval 1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2" name="Oval 1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3" name="Oval 1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4" name="Oval 1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5" name="Oval 1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6" name="Oval 1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7" name="Oval 1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8" name="Oval 1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9" name="Oval 1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830" name="Group 134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669831" name="Group 135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69832" name="Oval 1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3" name="Oval 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4" name="Oval 1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5" name="Oval 1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6" name="Oval 1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7" name="Oval 1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8" name="Oval 1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9" name="Oval 1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0" name="Oval 1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1" name="Oval 1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2" name="Oval 1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3" name="Oval 1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4" name="Oval 1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5" name="Oval 1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846" name="Group 150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69847" name="Oval 1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8" name="Oval 1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9" name="Oval 1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0" name="Oval 1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1" name="Oval 1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2" name="Oval 1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3" name="Oval 1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4" name="Oval 1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5" name="Oval 1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6" name="Oval 1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7" name="Oval 1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8" name="Oval 1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9" name="Oval 1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0" name="Oval 1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861" name="Group 165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669862" name="Group 166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69863" name="Oval 1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4" name="Oval 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5" name="Oval 1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6" name="Oval 1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7" name="Oval 1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8" name="Oval 1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9" name="Oval 1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0" name="Oval 1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1" name="Oval 1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2" name="Oval 1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3" name="Oval 1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4" name="Oval 1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5" name="Oval 1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6" name="Oval 1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877" name="Group 181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69878" name="Oval 1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9" name="Oval 1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0" name="Oval 1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1" name="Oval 1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2" name="Oval 1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3" name="Oval 1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4" name="Oval 1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5" name="Oval 1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6" name="Oval 1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7" name="Oval 1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8" name="Oval 1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9" name="Oval 1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0" name="Oval 1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1" name="Oval 1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892" name="Group 196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669893" name="Group 197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69894" name="Oval 1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5" name="Oval 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6" name="Oval 2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7" name="Oval 2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8" name="Oval 2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9" name="Oval 2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0" name="Oval 2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1" name="Oval 2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2" name="Oval 2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3" name="Oval 2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4" name="Oval 2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5" name="Oval 2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6" name="Oval 2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7" name="Oval 2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908" name="Group 212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69909" name="Oval 2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0" name="Oval 2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1" name="Oval 2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2" name="Oval 2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3" name="Oval 2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4" name="Oval 2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5" name="Oval 2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6" name="Oval 2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7" name="Oval 2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8" name="Oval 2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9" name="Oval 2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0" name="Oval 2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1" name="Oval 2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2" name="Oval 2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923" name="Group 227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669924" name="Group 228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69925" name="Oval 2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6" name="Oval 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7" name="Oval 2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8" name="Oval 2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9" name="Oval 2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0" name="Oval 2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1" name="Oval 2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2" name="Oval 2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3" name="Oval 2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4" name="Oval 2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5" name="Oval 2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6" name="Oval 2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7" name="Oval 2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8" name="Oval 2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939" name="Group 243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69940" name="Oval 2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1" name="Oval 2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2" name="Oval 2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3" name="Oval 2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4" name="Oval 2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5" name="Oval 2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6" name="Oval 2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7" name="Oval 2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8" name="Oval 2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9" name="Oval 2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0" name="Oval 2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1" name="Oval 2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2" name="Oval 2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3" name="Oval 2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954" name="Group 258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669955" name="Group 259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69956" name="Oval 2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7" name="Oval 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8" name="Oval 2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9" name="Oval 2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0" name="Oval 2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1" name="Oval 2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2" name="Oval 2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3" name="Oval 2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4" name="Oval 2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5" name="Oval 2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6" name="Oval 2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7" name="Oval 2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8" name="Oval 2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9" name="Oval 2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970" name="Group 27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69971" name="Oval 2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2" name="Oval 2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3" name="Oval 2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4" name="Oval 2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5" name="Oval 2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6" name="Oval 2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7" name="Oval 2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8" name="Oval 2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9" name="Oval 2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0" name="Oval 2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1" name="Oval 2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2" name="Oval 2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3" name="Oval 2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4" name="Oval 2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985" name="Group 28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669986" name="Group 29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69987" name="Oval 2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8" name="Oval 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9" name="Oval 2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0" name="Oval 2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1" name="Oval 2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2" name="Oval 2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3" name="Oval 2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4" name="Oval 2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5" name="Oval 2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6" name="Oval 3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7" name="Oval 3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8" name="Oval 3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9" name="Oval 3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0" name="Oval 3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001" name="Group 30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002" name="Oval 3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3" name="Oval 3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4" name="Oval 3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5" name="Oval 3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6" name="Oval 3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7" name="Oval 3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8" name="Oval 3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9" name="Oval 3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0" name="Oval 3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1" name="Oval 3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2" name="Oval 3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3" name="Oval 3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4" name="Oval 3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5" name="Oval 3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016" name="Group 32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670017" name="Group 32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018" name="Oval 3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9" name="Oval 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0" name="Oval 3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1" name="Oval 3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2" name="Oval 3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3" name="Oval 3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4" name="Oval 3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5" name="Oval 3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6" name="Oval 3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7" name="Oval 3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8" name="Oval 3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9" name="Oval 3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0" name="Oval 3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1" name="Oval 3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032" name="Group 33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033" name="Oval 3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4" name="Oval 3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5" name="Oval 3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6" name="Oval 3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7" name="Oval 3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8" name="Oval 3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9" name="Oval 3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0" name="Oval 3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1" name="Oval 3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2" name="Oval 3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3" name="Oval 3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4" name="Oval 3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5" name="Oval 3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6" name="Oval 3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047" name="Group 35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670048" name="Group 35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049" name="Oval 3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0" name="Oval 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1" name="Oval 3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2" name="Oval 3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3" name="Oval 3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4" name="Oval 3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5" name="Oval 3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6" name="Oval 3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7" name="Oval 3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8" name="Oval 3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9" name="Oval 3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0" name="Oval 3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1" name="Oval 3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2" name="Oval 3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063" name="Group 36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064" name="Oval 3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5" name="Oval 3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6" name="Oval 3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7" name="Oval 3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8" name="Oval 3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9" name="Oval 3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0" name="Oval 3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1" name="Oval 3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2" name="Oval 3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3" name="Oval 3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4" name="Oval 3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5" name="Oval 3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6" name="Oval 3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7" name="Oval 3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078" name="Group 38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670079" name="Group 38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080" name="Oval 3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1" name="Oval 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2" name="Oval 3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3" name="Oval 3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4" name="Oval 3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5" name="Oval 3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6" name="Oval 3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7" name="Oval 3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8" name="Oval 3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9" name="Oval 3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0" name="Oval 3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1" name="Oval 3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2" name="Oval 3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3" name="Oval 3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094" name="Group 39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095" name="Oval 3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6" name="Oval 4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7" name="Oval 4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8" name="Oval 4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9" name="Oval 4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0" name="Oval 4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1" name="Oval 4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2" name="Oval 4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3" name="Oval 4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4" name="Oval 4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5" name="Oval 4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6" name="Oval 4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7" name="Oval 4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8" name="Oval 4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109" name="Group 41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670110" name="Group 41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111" name="Oval 4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2" name="Oval 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3" name="Oval 4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4" name="Oval 4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5" name="Oval 4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6" name="Oval 4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7" name="Oval 4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8" name="Oval 4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9" name="Oval 4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0" name="Oval 4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1" name="Oval 4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2" name="Oval 4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3" name="Oval 4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4" name="Oval 4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125" name="Group 42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126" name="Oval 4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7" name="Oval 4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8" name="Oval 4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9" name="Oval 4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0" name="Oval 4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1" name="Oval 4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2" name="Oval 4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3" name="Oval 4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4" name="Oval 4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5" name="Oval 4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6" name="Oval 4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7" name="Oval 4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8" name="Oval 4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9" name="Oval 4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140" name="Group 44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670141" name="Group 44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142" name="Oval 4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3" name="Oval 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4" name="Oval 4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5" name="Oval 4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6" name="Oval 4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7" name="Oval 4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8" name="Oval 4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9" name="Oval 4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0" name="Oval 4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1" name="Oval 4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2" name="Oval 4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3" name="Oval 4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4" name="Oval 4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5" name="Oval 4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156" name="Group 46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157" name="Oval 4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8" name="Oval 4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9" name="Oval 4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0" name="Oval 4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1" name="Oval 4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2" name="Oval 4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3" name="Oval 4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4" name="Oval 4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5" name="Oval 4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6" name="Oval 4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7" name="Oval 4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8" name="Oval 4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9" name="Oval 4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0" name="Oval 4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171" name="Group 47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670172" name="Group 47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173" name="Oval 4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4" name="Oval 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5" name="Oval 4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6" name="Oval 4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7" name="Oval 4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8" name="Oval 4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9" name="Oval 4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0" name="Oval 4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1" name="Oval 4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2" name="Oval 4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3" name="Oval 4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4" name="Oval 4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5" name="Oval 4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6" name="Oval 4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187" name="Group 49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188" name="Oval 4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9" name="Oval 4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0" name="Oval 4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1" name="Oval 4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2" name="Oval 4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3" name="Oval 4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4" name="Oval 4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5" name="Oval 4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6" name="Oval 5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7" name="Oval 5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8" name="Oval 5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9" name="Oval 5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0" name="Oval 5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1" name="Oval 5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202" name="Group 50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670203" name="Group 50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204" name="Oval 5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5" name="Oval 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6" name="Oval 5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7" name="Oval 5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8" name="Oval 5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9" name="Oval 5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0" name="Oval 5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1" name="Oval 5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2" name="Oval 5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3" name="Oval 5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4" name="Oval 5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5" name="Oval 5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6" name="Oval 5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7" name="Oval 5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218" name="Group 52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219" name="Oval 5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0" name="Oval 5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1" name="Oval 5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2" name="Oval 5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3" name="Oval 5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4" name="Oval 5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5" name="Oval 5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6" name="Oval 5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7" name="Oval 5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8" name="Oval 5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9" name="Oval 5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0" name="Oval 5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1" name="Oval 5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2" name="Oval 5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233" name="Group 53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670234" name="Group 53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235" name="Oval 5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6" name="Oval 5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7" name="Oval 5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8" name="Oval 5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9" name="Oval 5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0" name="Oval 5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1" name="Oval 5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2" name="Oval 5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3" name="Oval 5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4" name="Oval 5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5" name="Oval 5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6" name="Oval 5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7" name="Oval 5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8" name="Oval 5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249" name="Group 55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250" name="Oval 5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1" name="Oval 5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2" name="Oval 5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3" name="Oval 5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4" name="Oval 5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5" name="Oval 5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6" name="Oval 5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7" name="Oval 5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8" name="Oval 5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9" name="Oval 5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0" name="Oval 5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1" name="Oval 5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2" name="Oval 5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3" name="Oval 5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264" name="Group 56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670265" name="Group 56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266" name="Oval 5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7" name="Oval 5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8" name="Oval 5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9" name="Oval 5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0" name="Oval 5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1" name="Oval 5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2" name="Oval 5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3" name="Oval 5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4" name="Oval 5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5" name="Oval 5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6" name="Oval 5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7" name="Oval 5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8" name="Oval 5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9" name="Oval 5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280" name="Group 58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281" name="Oval 5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2" name="Oval 5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3" name="Oval 5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4" name="Oval 5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5" name="Oval 5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6" name="Oval 5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7" name="Oval 5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8" name="Oval 5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9" name="Oval 5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0" name="Oval 5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1" name="Oval 5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2" name="Oval 5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3" name="Oval 5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4" name="Oval 5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295" name="Group 59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670296" name="Group 60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297" name="Oval 6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8" name="Oval 6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9" name="Oval 6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0" name="Oval 6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1" name="Oval 6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2" name="Oval 6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3" name="Oval 6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4" name="Oval 6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5" name="Oval 6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6" name="Oval 6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7" name="Oval 6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8" name="Oval 6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9" name="Oval 6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0" name="Oval 6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311" name="Group 61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312" name="Oval 6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3" name="Oval 6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4" name="Oval 6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5" name="Oval 6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6" name="Oval 6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7" name="Oval 6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8" name="Oval 6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9" name="Oval 6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0" name="Oval 6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1" name="Oval 6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2" name="Oval 6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3" name="Oval 6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4" name="Oval 6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5" name="Oval 6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326" name="Group 63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670327" name="Group 63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328" name="Oval 6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9" name="Oval 6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0" name="Oval 6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1" name="Oval 6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2" name="Oval 6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3" name="Oval 6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4" name="Oval 6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5" name="Oval 6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6" name="Oval 6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7" name="Oval 6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8" name="Oval 6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9" name="Oval 6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0" name="Oval 6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1" name="Oval 6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342" name="Group 64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343" name="Oval 6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4" name="Oval 6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5" name="Oval 6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6" name="Oval 6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7" name="Oval 6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8" name="Oval 6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9" name="Oval 6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0" name="Oval 6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1" name="Oval 6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2" name="Oval 6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3" name="Oval 6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4" name="Oval 6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5" name="Oval 6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6" name="Oval 6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670357" name="Group 661"/>
          <p:cNvGrpSpPr>
            <a:grpSpLocks/>
          </p:cNvGrpSpPr>
          <p:nvPr/>
        </p:nvGrpSpPr>
        <p:grpSpPr bwMode="auto">
          <a:xfrm>
            <a:off x="3249613" y="2641600"/>
            <a:ext cx="4062412" cy="2838450"/>
            <a:chOff x="2363" y="2032"/>
            <a:chExt cx="2559" cy="1788"/>
          </a:xfrm>
        </p:grpSpPr>
        <p:grpSp>
          <p:nvGrpSpPr>
            <p:cNvPr id="670358" name="Group 662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359" name="Oval 66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0" name="Oval 66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1" name="Oval 66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2" name="Oval 66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3" name="Oval 66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4" name="Oval 66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5" name="Oval 66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6" name="Oval 67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7" name="Oval 67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8" name="Oval 67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9" name="Oval 67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0" name="Oval 67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1" name="Oval 67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2" name="Oval 67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0373" name="Group 677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0374" name="Oval 67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5" name="Oval 6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6" name="Oval 68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7" name="Oval 68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8" name="Oval 68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9" name="Oval 68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0" name="Oval 68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1" name="Oval 68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2" name="Oval 68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3" name="Oval 68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4" name="Oval 68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5" name="Oval 68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6" name="Oval 69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7" name="Oval 69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0388" name="Group 692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0389" name="Oval 69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0" name="Oval 6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1" name="Oval 69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2" name="Oval 69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3" name="Oval 69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4" name="Oval 6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5" name="Oval 69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6" name="Oval 70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7" name="Oval 70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8" name="Oval 70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9" name="Oval 70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400" name="Oval 70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401" name="Oval 70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402" name="Oval 70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0403" name="Group 707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670404" name="Group 708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0405" name="Oval 7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06" name="Oval 7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07" name="Oval 7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08" name="Oval 7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09" name="Oval 7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0" name="Oval 7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1" name="Oval 7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2" name="Oval 7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3" name="Oval 7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4" name="Oval 7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5" name="Oval 7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6" name="Oval 7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7" name="Oval 7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8" name="Oval 7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419" name="Group 723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0420" name="Oval 7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1" name="Oval 7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2" name="Oval 7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3" name="Oval 7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4" name="Oval 7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5" name="Oval 7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6" name="Oval 7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7" name="Oval 7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8" name="Oval 7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9" name="Oval 7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0" name="Oval 7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1" name="Oval 7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2" name="Oval 7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3" name="Oval 7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434" name="Group 738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670435" name="Group 739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0436" name="Oval 7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7" name="Oval 7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8" name="Oval 7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9" name="Oval 7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0" name="Oval 7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1" name="Oval 7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2" name="Oval 7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3" name="Oval 7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4" name="Oval 7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5" name="Oval 7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6" name="Oval 7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7" name="Oval 7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8" name="Oval 7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9" name="Oval 7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450" name="Group 754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0451" name="Oval 7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2" name="Oval 7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3" name="Oval 7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4" name="Oval 7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5" name="Oval 7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6" name="Oval 7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7" name="Oval 7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8" name="Oval 7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9" name="Oval 7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0" name="Oval 7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1" name="Oval 7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2" name="Oval 7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3" name="Oval 7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4" name="Oval 7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465" name="Group 769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670466" name="Group 770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0467" name="Oval 7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8" name="Oval 7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9" name="Oval 7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0" name="Oval 7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1" name="Oval 7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2" name="Oval 7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3" name="Oval 7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4" name="Oval 7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5" name="Oval 7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6" name="Oval 7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7" name="Oval 7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8" name="Oval 7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9" name="Oval 7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0" name="Oval 7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481" name="Group 785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0482" name="Oval 7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3" name="Oval 7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4" name="Oval 7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5" name="Oval 7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6" name="Oval 7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7" name="Oval 7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8" name="Oval 7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9" name="Oval 7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0" name="Oval 7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1" name="Oval 7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2" name="Oval 7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3" name="Oval 7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4" name="Oval 7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5" name="Oval 7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496" name="Group 800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670497" name="Group 801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0498" name="Oval 8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9" name="Oval 8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0" name="Oval 8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1" name="Oval 8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2" name="Oval 8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3" name="Oval 8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4" name="Oval 8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5" name="Oval 8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6" name="Oval 8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7" name="Oval 8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8" name="Oval 8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9" name="Oval 8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0" name="Oval 8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1" name="Oval 8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512" name="Group 816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0513" name="Oval 8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4" name="Oval 8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5" name="Oval 8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6" name="Oval 8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7" name="Oval 8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8" name="Oval 8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9" name="Oval 8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0" name="Oval 8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1" name="Oval 8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2" name="Oval 8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3" name="Oval 8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4" name="Oval 8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5" name="Oval 8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6" name="Oval 8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527" name="Group 831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670528" name="Group 832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0529" name="Oval 8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0" name="Oval 8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1" name="Oval 8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2" name="Oval 8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3" name="Oval 8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4" name="Oval 8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5" name="Oval 8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6" name="Oval 8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7" name="Oval 8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8" name="Oval 8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9" name="Oval 8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0" name="Oval 8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1" name="Oval 8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2" name="Oval 8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543" name="Group 847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0544" name="Oval 8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5" name="Oval 8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6" name="Oval 8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7" name="Oval 8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8" name="Oval 8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9" name="Oval 8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0" name="Oval 8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1" name="Oval 8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2" name="Oval 8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3" name="Oval 8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4" name="Oval 8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5" name="Oval 8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6" name="Oval 8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7" name="Oval 8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558" name="Group 862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670559" name="Group 863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0560" name="Oval 8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1" name="Oval 8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2" name="Oval 8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3" name="Oval 8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4" name="Oval 8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5" name="Oval 8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6" name="Oval 8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7" name="Oval 8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8" name="Oval 8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9" name="Oval 8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0" name="Oval 8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1" name="Oval 8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2" name="Oval 8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3" name="Oval 8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574" name="Group 878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0575" name="Oval 8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6" name="Oval 8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7" name="Oval 8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8" name="Oval 8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9" name="Oval 8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0" name="Oval 8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1" name="Oval 8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2" name="Oval 8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3" name="Oval 8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4" name="Oval 8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5" name="Oval 8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6" name="Oval 8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7" name="Oval 8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8" name="Oval 8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589" name="Group 893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670590" name="Group 894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0591" name="Oval 8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2" name="Oval 8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3" name="Oval 8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4" name="Oval 8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5" name="Oval 8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6" name="Oval 9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7" name="Oval 9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8" name="Oval 9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9" name="Oval 9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0" name="Oval 9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1" name="Oval 9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2" name="Oval 9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3" name="Oval 9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4" name="Oval 9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605" name="Group 909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0606" name="Oval 9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7" name="Oval 9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8" name="Oval 9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9" name="Oval 9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0" name="Oval 9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1" name="Oval 9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2" name="Oval 9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3" name="Oval 9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4" name="Oval 9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5" name="Oval 9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6" name="Oval 9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7" name="Oval 9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8" name="Oval 9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9" name="Oval 9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620" name="Group 924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670621" name="Group 925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0622" name="Oval 9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3" name="Oval 9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4" name="Oval 9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5" name="Oval 9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6" name="Oval 9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7" name="Oval 9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8" name="Oval 9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9" name="Oval 9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0" name="Oval 9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1" name="Oval 9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2" name="Oval 9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3" name="Oval 9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4" name="Oval 9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5" name="Oval 9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636" name="Group 940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637" name="Oval 9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8" name="Oval 9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9" name="Oval 9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0" name="Oval 9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1" name="Oval 9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2" name="Oval 9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3" name="Oval 9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4" name="Oval 9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5" name="Oval 9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6" name="Oval 9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7" name="Oval 9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8" name="Oval 9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9" name="Oval 9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0" name="Oval 9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651" name="Group 955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670652" name="Group 956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653" name="Oval 9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4" name="Oval 9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5" name="Oval 9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6" name="Oval 9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7" name="Oval 9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8" name="Oval 9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9" name="Oval 9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0" name="Oval 9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1" name="Oval 9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2" name="Oval 9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3" name="Oval 9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4" name="Oval 9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5" name="Oval 9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6" name="Oval 9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667" name="Group 971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668" name="Oval 9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9" name="Oval 9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0" name="Oval 9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1" name="Oval 9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2" name="Oval 9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3" name="Oval 9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4" name="Oval 9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5" name="Oval 9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6" name="Oval 9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7" name="Oval 9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8" name="Oval 9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9" name="Oval 9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0" name="Oval 9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1" name="Oval 9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682" name="Group 986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670683" name="Group 987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684" name="Oval 9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5" name="Oval 9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6" name="Oval 9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7" name="Oval 9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8" name="Oval 9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9" name="Oval 9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0" name="Oval 9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1" name="Oval 9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2" name="Oval 9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3" name="Oval 9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4" name="Oval 9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5" name="Oval 9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6" name="Oval 10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7" name="Oval 10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698" name="Group 1002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699" name="Oval 10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0" name="Oval 10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1" name="Oval 10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2" name="Oval 10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3" name="Oval 10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4" name="Oval 10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5" name="Oval 10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6" name="Oval 10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7" name="Oval 10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8" name="Oval 10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9" name="Oval 10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0" name="Oval 10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1" name="Oval 10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2" name="Oval 10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713" name="Group 1017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670714" name="Group 1018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715" name="Oval 10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6" name="Oval 10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7" name="Oval 10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8" name="Oval 10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9" name="Oval 10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0" name="Oval 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1" name="Oval 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2" name="Oval 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3" name="Oval 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4" name="Oval 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5" name="Oval 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6" name="Oval 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7" name="Oval 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8" name="Oval 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729" name="Group 9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730" name="Oval 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1" name="Oval 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2" name="Oval 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3" name="Oval 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4" name="Oval 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5" name="Oval 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6" name="Oval 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7" name="Oval 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8" name="Oval 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9" name="Oval 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0" name="Oval 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1" name="Oval 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2" name="Oval 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3" name="Oval 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744" name="Group 24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670745" name="Group 25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746" name="Oval 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7" name="Oval 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8" name="Oval 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9" name="Oval 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0" name="Oval 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1" name="Oval 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2" name="Oval 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3" name="Oval 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4" name="Oval 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5" name="Oval 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6" name="Oval 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7" name="Oval 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8" name="Oval 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9" name="Oval 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760" name="Group 40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761" name="Oval 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2" name="Oval 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3" name="Oval 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4" name="Oval 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5" name="Oval 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6" name="Oval 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7" name="Oval 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8" name="Oval 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9" name="Oval 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0" name="Oval 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1" name="Oval 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2" name="Oval 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3" name="Oval 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4" name="Oval 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775" name="Group 55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670776" name="Group 56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777" name="Oval 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8" name="Oval 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9" name="Oval 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0" name="Oval 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1" name="Oval 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2" name="Oval 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3" name="Oval 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4" name="Oval 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5" name="Oval 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6" name="Oval 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7" name="Oval 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8" name="Oval 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9" name="Oval 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0" name="Oval 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791" name="Group 71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792" name="Oval 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3" name="Oval 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4" name="Oval 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5" name="Oval 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6" name="Oval 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7" name="Oval 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8" name="Oval 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9" name="Oval 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0" name="Oval 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1" name="Oval 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2" name="Oval 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3" name="Oval 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4" name="Oval 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5" name="Oval 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806" name="Group 86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670807" name="Group 87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808" name="Oval 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9" name="Oval 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0" name="Oval 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1" name="Oval 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2" name="Oval 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3" name="Oval 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4" name="Oval 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5" name="Oval 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6" name="Oval 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7" name="Oval 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8" name="Oval 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9" name="Oval 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0" name="Oval 1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1" name="Oval 1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822" name="Group 102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823" name="Oval 1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4" name="Oval 1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5" name="Oval 1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6" name="Oval 1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7" name="Oval 1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8" name="Oval 1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9" name="Oval 1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0" name="Oval 1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1" name="Oval 1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2" name="Oval 1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3" name="Oval 1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4" name="Oval 1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5" name="Oval 1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6" name="Oval 1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837" name="Group 117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670838" name="Group 118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839" name="Oval 1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0" name="Oval 1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1" name="Oval 1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2" name="Oval 1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3" name="Oval 1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4" name="Oval 1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5" name="Oval 1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6" name="Oval 1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7" name="Oval 1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8" name="Oval 1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9" name="Oval 1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0" name="Oval 1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1" name="Oval 1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2" name="Oval 1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853" name="Group 133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854" name="Oval 1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5" name="Oval 1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6" name="Oval 1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7" name="Oval 1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8" name="Oval 1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9" name="Oval 1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0" name="Oval 1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1" name="Oval 1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2" name="Oval 1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3" name="Oval 1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4" name="Oval 1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5" name="Oval 1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6" name="Oval 1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7" name="Oval 1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868" name="Group 148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670869" name="Group 149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870" name="Oval 1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1" name="Oval 1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2" name="Oval 1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3" name="Oval 1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4" name="Oval 1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5" name="Oval 1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6" name="Oval 1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7" name="Oval 1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8" name="Oval 1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9" name="Oval 1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0" name="Oval 1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1" name="Oval 1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2" name="Oval 1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3" name="Oval 1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884" name="Group 164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885" name="Oval 1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6" name="Oval 1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7" name="Oval 1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8" name="Oval 1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9" name="Oval 1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0" name="Oval 1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1" name="Oval 1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2" name="Oval 1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3" name="Oval 1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4" name="Oval 1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5" name="Oval 1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6" name="Oval 1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7" name="Oval 1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8" name="Oval 1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899" name="Group 179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670900" name="Group 180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901" name="Oval 1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2" name="Oval 1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3" name="Oval 1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4" name="Oval 1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5" name="Oval 1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6" name="Oval 1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7" name="Oval 1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8" name="Oval 1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9" name="Oval 1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0" name="Oval 1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1" name="Oval 1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2" name="Oval 1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3" name="Oval 1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4" name="Oval 1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915" name="Group 195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916" name="Oval 1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7" name="Oval 1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8" name="Oval 1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9" name="Oval 1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0" name="Oval 2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1" name="Oval 2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2" name="Oval 2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3" name="Oval 2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4" name="Oval 2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5" name="Oval 2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6" name="Oval 2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7" name="Oval 2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8" name="Oval 2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9" name="Oval 2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930" name="Group 210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670931" name="Group 211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932" name="Oval 2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3" name="Oval 2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4" name="Oval 2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5" name="Oval 2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6" name="Oval 2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7" name="Oval 2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8" name="Oval 2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9" name="Oval 2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0" name="Oval 2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1" name="Oval 2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2" name="Oval 2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3" name="Oval 2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4" name="Oval 2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5" name="Oval 2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946" name="Group 226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947" name="Oval 2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8" name="Oval 2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9" name="Oval 2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0" name="Oval 2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1" name="Oval 2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2" name="Oval 2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3" name="Oval 2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4" name="Oval 2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5" name="Oval 2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6" name="Oval 2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7" name="Oval 2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8" name="Oval 2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9" name="Oval 2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0" name="Oval 2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961" name="Group 241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670962" name="Group 242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963" name="Oval 2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4" name="Oval 2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5" name="Oval 2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6" name="Oval 2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7" name="Oval 2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8" name="Oval 2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9" name="Oval 2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0" name="Oval 2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1" name="Oval 2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2" name="Oval 2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3" name="Oval 2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4" name="Oval 2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5" name="Oval 2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6" name="Oval 2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977" name="Group 257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978" name="Oval 2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9" name="Oval 2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0" name="Oval 2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1" name="Oval 2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2" name="Oval 2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3" name="Oval 2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4" name="Oval 2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5" name="Oval 2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6" name="Oval 2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7" name="Oval 2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8" name="Oval 2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9" name="Oval 2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90" name="Oval 2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91" name="Oval 2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670992" name="Group 272"/>
          <p:cNvGrpSpPr>
            <a:grpSpLocks/>
          </p:cNvGrpSpPr>
          <p:nvPr/>
        </p:nvGrpSpPr>
        <p:grpSpPr bwMode="auto">
          <a:xfrm>
            <a:off x="5081588" y="714375"/>
            <a:ext cx="4062412" cy="2838450"/>
            <a:chOff x="2363" y="2032"/>
            <a:chExt cx="2559" cy="1788"/>
          </a:xfrm>
        </p:grpSpPr>
        <p:grpSp>
          <p:nvGrpSpPr>
            <p:cNvPr id="670993" name="Group 27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994" name="Oval 27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995" name="Oval 27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996" name="Oval 27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997" name="Oval 27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998" name="Oval 27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999" name="Oval 2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0" name="Oval 28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1" name="Oval 28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2" name="Oval 28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3" name="Oval 28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4" name="Oval 28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5" name="Oval 28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6" name="Oval 28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7" name="Oval 28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008" name="Group 28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009" name="Oval 28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0" name="Oval 29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1" name="Oval 29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2" name="Oval 29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3" name="Oval 29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4" name="Oval 2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5" name="Oval 29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6" name="Oval 29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7" name="Oval 29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8" name="Oval 29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9" name="Oval 29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0" name="Oval 30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1" name="Oval 30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2" name="Oval 30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023" name="Group 30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024" name="Oval 30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5" name="Oval 30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6" name="Oval 30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7" name="Oval 30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8" name="Oval 30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9" name="Oval 30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0" name="Oval 31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1" name="Oval 31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2" name="Oval 31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3" name="Oval 31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4" name="Oval 31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5" name="Oval 31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6" name="Oval 31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7" name="Oval 31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038" name="Group 31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671039" name="Group 31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040" name="Oval 3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1" name="Oval 3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2" name="Oval 3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3" name="Oval 3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4" name="Oval 3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5" name="Oval 3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6" name="Oval 3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7" name="Oval 3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8" name="Oval 3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9" name="Oval 3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0" name="Oval 3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1" name="Oval 3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2" name="Oval 3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3" name="Oval 3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054" name="Group 33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055" name="Oval 3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6" name="Oval 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7" name="Oval 3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8" name="Oval 3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9" name="Oval 3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0" name="Oval 3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1" name="Oval 3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2" name="Oval 3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3" name="Oval 3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4" name="Oval 3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5" name="Oval 3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6" name="Oval 3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7" name="Oval 3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8" name="Oval 3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069" name="Group 34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671070" name="Group 35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071" name="Oval 3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2" name="Oval 3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3" name="Oval 3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4" name="Oval 3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5" name="Oval 3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6" name="Oval 3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7" name="Oval 3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8" name="Oval 3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9" name="Oval 3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0" name="Oval 3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1" name="Oval 3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2" name="Oval 3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3" name="Oval 3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4" name="Oval 3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085" name="Group 36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086" name="Oval 3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7" name="Oval 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8" name="Oval 3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9" name="Oval 3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0" name="Oval 3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1" name="Oval 3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2" name="Oval 3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3" name="Oval 3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4" name="Oval 3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5" name="Oval 3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6" name="Oval 3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7" name="Oval 3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8" name="Oval 3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9" name="Oval 3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100" name="Group 38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671101" name="Group 38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102" name="Oval 3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3" name="Oval 3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4" name="Oval 3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5" name="Oval 3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6" name="Oval 3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7" name="Oval 3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8" name="Oval 3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9" name="Oval 3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0" name="Oval 3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1" name="Oval 3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2" name="Oval 3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3" name="Oval 3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4" name="Oval 3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5" name="Oval 3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116" name="Group 39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117" name="Oval 3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8" name="Oval 3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9" name="Oval 3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0" name="Oval 4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1" name="Oval 4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2" name="Oval 4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3" name="Oval 4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4" name="Oval 4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5" name="Oval 4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6" name="Oval 4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7" name="Oval 4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8" name="Oval 4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9" name="Oval 4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0" name="Oval 4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131" name="Group 41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671132" name="Group 41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133" name="Oval 4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4" name="Oval 4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5" name="Oval 4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6" name="Oval 4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7" name="Oval 4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8" name="Oval 4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9" name="Oval 4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0" name="Oval 4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1" name="Oval 4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2" name="Oval 4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3" name="Oval 4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4" name="Oval 4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5" name="Oval 4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6" name="Oval 4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147" name="Group 42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148" name="Oval 4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9" name="Oval 4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0" name="Oval 4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1" name="Oval 4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2" name="Oval 4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3" name="Oval 4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4" name="Oval 4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5" name="Oval 4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6" name="Oval 4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7" name="Oval 4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8" name="Oval 4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9" name="Oval 4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0" name="Oval 4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1" name="Oval 4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162" name="Group 44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671163" name="Group 44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164" name="Oval 4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5" name="Oval 4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6" name="Oval 4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7" name="Oval 4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8" name="Oval 4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9" name="Oval 4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0" name="Oval 4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1" name="Oval 4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2" name="Oval 4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3" name="Oval 4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4" name="Oval 4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5" name="Oval 4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6" name="Oval 4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7" name="Oval 4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178" name="Group 45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179" name="Oval 4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0" name="Oval 4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1" name="Oval 4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2" name="Oval 4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3" name="Oval 4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4" name="Oval 4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5" name="Oval 4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6" name="Oval 4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7" name="Oval 4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8" name="Oval 4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9" name="Oval 4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0" name="Oval 4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1" name="Oval 4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2" name="Oval 4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193" name="Group 47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671194" name="Group 47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195" name="Oval 4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6" name="Oval 4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7" name="Oval 4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8" name="Oval 4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9" name="Oval 4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0" name="Oval 4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1" name="Oval 4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2" name="Oval 4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3" name="Oval 4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4" name="Oval 4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5" name="Oval 4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6" name="Oval 4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7" name="Oval 4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8" name="Oval 4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209" name="Group 48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210" name="Oval 4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1" name="Oval 4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2" name="Oval 4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3" name="Oval 4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4" name="Oval 4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5" name="Oval 4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6" name="Oval 4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7" name="Oval 4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8" name="Oval 4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9" name="Oval 4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0" name="Oval 5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1" name="Oval 5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2" name="Oval 5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3" name="Oval 5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224" name="Group 50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671225" name="Group 50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226" name="Oval 5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7" name="Oval 5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8" name="Oval 5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9" name="Oval 5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0" name="Oval 5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1" name="Oval 5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2" name="Oval 5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3" name="Oval 5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4" name="Oval 5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5" name="Oval 5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6" name="Oval 5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7" name="Oval 5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8" name="Oval 5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9" name="Oval 5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240" name="Group 52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241" name="Oval 5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2" name="Oval 5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3" name="Oval 5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4" name="Oval 5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5" name="Oval 5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6" name="Oval 5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7" name="Oval 5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8" name="Oval 5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9" name="Oval 5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0" name="Oval 5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1" name="Oval 5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2" name="Oval 5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3" name="Oval 5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4" name="Oval 5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255" name="Group 53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671256" name="Group 53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257" name="Oval 5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8" name="Oval 5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9" name="Oval 5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0" name="Oval 5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1" name="Oval 5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2" name="Oval 5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3" name="Oval 5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4" name="Oval 5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5" name="Oval 5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6" name="Oval 5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7" name="Oval 5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8" name="Oval 5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9" name="Oval 5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0" name="Oval 5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271" name="Group 55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272" name="Oval 5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3" name="Oval 5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4" name="Oval 5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5" name="Oval 5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6" name="Oval 5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7" name="Oval 5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8" name="Oval 5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9" name="Oval 5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0" name="Oval 5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1" name="Oval 5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2" name="Oval 5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3" name="Oval 5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4" name="Oval 5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5" name="Oval 5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286" name="Group 56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671287" name="Group 56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288" name="Oval 5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9" name="Oval 5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0" name="Oval 5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1" name="Oval 5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2" name="Oval 5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3" name="Oval 5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4" name="Oval 5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5" name="Oval 5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6" name="Oval 5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7" name="Oval 5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8" name="Oval 5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9" name="Oval 5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0" name="Oval 5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1" name="Oval 5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302" name="Group 58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303" name="Oval 5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4" name="Oval 5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5" name="Oval 5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6" name="Oval 5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7" name="Oval 5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8" name="Oval 5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9" name="Oval 5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0" name="Oval 5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1" name="Oval 5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2" name="Oval 5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3" name="Oval 5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4" name="Oval 5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5" name="Oval 5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6" name="Oval 5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317" name="Group 59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671318" name="Group 59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319" name="Oval 5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0" name="Oval 6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1" name="Oval 6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2" name="Oval 6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3" name="Oval 6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4" name="Oval 6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5" name="Oval 6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6" name="Oval 6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7" name="Oval 6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8" name="Oval 6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9" name="Oval 6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0" name="Oval 6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1" name="Oval 6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2" name="Oval 6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333" name="Group 61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334" name="Oval 6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5" name="Oval 6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6" name="Oval 6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7" name="Oval 6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8" name="Oval 6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9" name="Oval 6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0" name="Oval 6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1" name="Oval 6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2" name="Oval 6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3" name="Oval 6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4" name="Oval 6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5" name="Oval 6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6" name="Oval 6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7" name="Oval 6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348" name="Group 62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671349" name="Group 62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350" name="Oval 6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1" name="Oval 6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2" name="Oval 6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3" name="Oval 6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4" name="Oval 6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5" name="Oval 6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6" name="Oval 6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7" name="Oval 6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8" name="Oval 6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9" name="Oval 6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0" name="Oval 6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1" name="Oval 6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2" name="Oval 6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3" name="Oval 6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364" name="Group 64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1365" name="Oval 6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6" name="Oval 6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7" name="Oval 6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8" name="Oval 6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9" name="Oval 6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0" name="Oval 6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1" name="Oval 6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2" name="Oval 6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3" name="Oval 6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4" name="Oval 6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5" name="Oval 6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6" name="Oval 6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7" name="Oval 6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8" name="Oval 6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379" name="Group 65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671380" name="Group 66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1381" name="Oval 6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2" name="Oval 6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3" name="Oval 6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4" name="Oval 6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5" name="Oval 6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6" name="Oval 6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7" name="Oval 6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8" name="Oval 6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9" name="Oval 6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0" name="Oval 6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1" name="Oval 6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2" name="Oval 6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3" name="Oval 6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4" name="Oval 6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395" name="Group 67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1396" name="Oval 6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7" name="Oval 6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8" name="Oval 6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9" name="Oval 6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0" name="Oval 6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1" name="Oval 6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2" name="Oval 6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3" name="Oval 6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4" name="Oval 6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5" name="Oval 6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6" name="Oval 6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7" name="Oval 6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8" name="Oval 6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9" name="Oval 6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410" name="Group 69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671411" name="Group 69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1412" name="Oval 6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3" name="Oval 6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4" name="Oval 6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5" name="Oval 6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6" name="Oval 6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7" name="Oval 6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8" name="Oval 6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9" name="Oval 6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0" name="Oval 7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1" name="Oval 7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2" name="Oval 7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3" name="Oval 7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4" name="Oval 7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5" name="Oval 7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426" name="Group 70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1427" name="Oval 7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8" name="Oval 7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9" name="Oval 7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0" name="Oval 7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1" name="Oval 7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2" name="Oval 7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3" name="Oval 7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4" name="Oval 7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5" name="Oval 7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6" name="Oval 7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7" name="Oval 7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8" name="Oval 7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9" name="Oval 7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0" name="Oval 7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441" name="Group 72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671442" name="Group 72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1443" name="Oval 7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4" name="Oval 7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5" name="Oval 7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6" name="Oval 7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7" name="Oval 7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8" name="Oval 7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9" name="Oval 7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0" name="Oval 7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1" name="Oval 7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2" name="Oval 7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3" name="Oval 7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4" name="Oval 7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5" name="Oval 7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6" name="Oval 7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457" name="Group 73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1458" name="Oval 7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9" name="Oval 7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0" name="Oval 7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1" name="Oval 7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2" name="Oval 7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3" name="Oval 7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4" name="Oval 7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5" name="Oval 7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6" name="Oval 7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7" name="Oval 7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8" name="Oval 7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9" name="Oval 7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0" name="Oval 7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1" name="Oval 7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472" name="Group 75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671473" name="Group 75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1474" name="Oval 7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5" name="Oval 7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6" name="Oval 7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7" name="Oval 7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8" name="Oval 7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9" name="Oval 7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0" name="Oval 7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1" name="Oval 7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2" name="Oval 7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3" name="Oval 7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4" name="Oval 7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5" name="Oval 7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6" name="Oval 7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7" name="Oval 7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488" name="Group 76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1489" name="Oval 7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0" name="Oval 7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1" name="Oval 7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2" name="Oval 7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3" name="Oval 7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4" name="Oval 7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5" name="Oval 7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6" name="Oval 7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7" name="Oval 7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8" name="Oval 7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9" name="Oval 7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0" name="Oval 7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1" name="Oval 7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2" name="Oval 7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503" name="Group 78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671504" name="Group 78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1505" name="Oval 7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6" name="Oval 7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7" name="Oval 7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8" name="Oval 7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9" name="Oval 7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0" name="Oval 7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1" name="Oval 7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2" name="Oval 7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3" name="Oval 7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4" name="Oval 7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5" name="Oval 7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6" name="Oval 7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7" name="Oval 7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8" name="Oval 7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519" name="Group 79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1520" name="Oval 8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1" name="Oval 8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2" name="Oval 8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3" name="Oval 8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4" name="Oval 8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5" name="Oval 8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6" name="Oval 8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7" name="Oval 8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8" name="Oval 8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9" name="Oval 8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0" name="Oval 8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1" name="Oval 8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2" name="Oval 8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3" name="Oval 8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534" name="Group 81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671535" name="Group 81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1536" name="Oval 8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7" name="Oval 8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8" name="Oval 8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9" name="Oval 8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0" name="Oval 8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1" name="Oval 8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2" name="Oval 8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3" name="Oval 8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4" name="Oval 8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5" name="Oval 8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6" name="Oval 8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7" name="Oval 8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8" name="Oval 8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9" name="Oval 8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550" name="Group 83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1551" name="Oval 8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2" name="Oval 8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3" name="Oval 8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4" name="Oval 8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5" name="Oval 8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6" name="Oval 8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7" name="Oval 8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8" name="Oval 8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9" name="Oval 8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0" name="Oval 8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1" name="Oval 8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2" name="Oval 8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3" name="Oval 8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4" name="Oval 8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565" name="Group 84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671566" name="Group 84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1567" name="Oval 8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8" name="Oval 8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9" name="Oval 8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0" name="Oval 8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1" name="Oval 8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2" name="Oval 8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3" name="Oval 8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4" name="Oval 8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5" name="Oval 8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6" name="Oval 8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7" name="Oval 8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8" name="Oval 8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9" name="Oval 8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0" name="Oval 8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581" name="Group 86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1582" name="Oval 8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3" name="Oval 8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4" name="Oval 8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5" name="Oval 8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6" name="Oval 8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7" name="Oval 8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8" name="Oval 8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9" name="Oval 8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0" name="Oval 8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1" name="Oval 8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2" name="Oval 8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3" name="Oval 8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4" name="Oval 8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5" name="Oval 8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596" name="Group 87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671597" name="Group 87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1598" name="Oval 8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9" name="Oval 8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0" name="Oval 8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1" name="Oval 8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2" name="Oval 8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3" name="Oval 8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4" name="Oval 8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5" name="Oval 8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6" name="Oval 8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7" name="Oval 8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8" name="Oval 8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9" name="Oval 8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0" name="Oval 8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1" name="Oval 8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612" name="Group 89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1613" name="Oval 89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4" name="Oval 8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5" name="Oval 89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6" name="Oval 89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7" name="Oval 89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8" name="Oval 8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9" name="Oval 89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0" name="Oval 90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1" name="Oval 90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2" name="Oval 90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3" name="Oval 90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4" name="Oval 90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5" name="Oval 90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6" name="Oval 90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671627" name="Group 907"/>
          <p:cNvGrpSpPr>
            <a:grpSpLocks/>
          </p:cNvGrpSpPr>
          <p:nvPr/>
        </p:nvGrpSpPr>
        <p:grpSpPr bwMode="auto">
          <a:xfrm>
            <a:off x="698500" y="2049463"/>
            <a:ext cx="4062413" cy="2838450"/>
            <a:chOff x="2363" y="2032"/>
            <a:chExt cx="2559" cy="1788"/>
          </a:xfrm>
        </p:grpSpPr>
        <p:grpSp>
          <p:nvGrpSpPr>
            <p:cNvPr id="671628" name="Group 908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1629" name="Oval 90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0" name="Oval 91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1" name="Oval 91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2" name="Oval 91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3" name="Oval 91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4" name="Oval 91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5" name="Oval 91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6" name="Oval 91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7" name="Oval 91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8" name="Oval 91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9" name="Oval 91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0" name="Oval 92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1" name="Oval 92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2" name="Oval 92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643" name="Group 923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644" name="Oval 92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5" name="Oval 92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6" name="Oval 92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7" name="Oval 92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8" name="Oval 92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9" name="Oval 9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0" name="Oval 93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1" name="Oval 93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2" name="Oval 93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3" name="Oval 93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4" name="Oval 93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5" name="Oval 93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6" name="Oval 93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7" name="Oval 93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658" name="Group 938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659" name="Oval 93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0" name="Oval 94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1" name="Oval 94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2" name="Oval 94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3" name="Oval 94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4" name="Oval 9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5" name="Oval 94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6" name="Oval 94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7" name="Oval 94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8" name="Oval 94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9" name="Oval 94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70" name="Oval 95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71" name="Oval 95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72" name="Oval 95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673" name="Group 953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671674" name="Group 954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675" name="Oval 9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76" name="Oval 9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77" name="Oval 9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78" name="Oval 9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79" name="Oval 9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0" name="Oval 9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1" name="Oval 9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2" name="Oval 9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3" name="Oval 9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4" name="Oval 9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5" name="Oval 9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6" name="Oval 9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7" name="Oval 9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8" name="Oval 9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689" name="Group 969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690" name="Oval 9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1" name="Oval 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2" name="Oval 9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3" name="Oval 9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4" name="Oval 9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5" name="Oval 9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6" name="Oval 9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7" name="Oval 9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8" name="Oval 9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9" name="Oval 9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0" name="Oval 9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1" name="Oval 9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2" name="Oval 9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3" name="Oval 9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704" name="Group 984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671705" name="Group 985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706" name="Oval 9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7" name="Oval 9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8" name="Oval 9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9" name="Oval 9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0" name="Oval 9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1" name="Oval 9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2" name="Oval 9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3" name="Oval 9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4" name="Oval 9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5" name="Oval 9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6" name="Oval 9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7" name="Oval 9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8" name="Oval 9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9" name="Oval 9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720" name="Group 1000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721" name="Oval 10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2" name="Oval 1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3" name="Oval 10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4" name="Oval 10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5" name="Oval 10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6" name="Oval 10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7" name="Oval 10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8" name="Oval 10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9" name="Oval 10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0" name="Oval 10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1" name="Oval 10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2" name="Oval 10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3" name="Oval 10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4" name="Oval 10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735" name="Group 1015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671736" name="Group 1016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737" name="Oval 10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8" name="Oval 10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9" name="Oval 10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0" name="Oval 10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1" name="Oval 10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2" name="Oval 10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3" name="Oval 10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4" name="Oval 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5" name="Oval 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6" name="Oval 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7" name="Oval 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8" name="Oval 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9" name="Oval 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0" name="Oval 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751" name="Group 7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752" name="Oval 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3" name="Oval 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4" name="Oval 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5" name="Oval 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6" name="Oval 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7" name="Oval 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8" name="Oval 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9" name="Oval 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0" name="Oval 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1" name="Oval 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2" name="Oval 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3" name="Oval 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4" name="Oval 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5" name="Oval 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766" name="Group 22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671767" name="Group 23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768" name="Oval 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9" name="Oval 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0" name="Oval 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1" name="Oval 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2" name="Oval 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3" name="Oval 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4" name="Oval 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5" name="Oval 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6" name="Oval 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7" name="Oval 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8" name="Oval 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9" name="Oval 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0" name="Oval 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1" name="Oval 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782" name="Group 38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783" name="Oval 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4" name="Oval 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5" name="Oval 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6" name="Oval 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7" name="Oval 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8" name="Oval 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9" name="Oval 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0" name="Oval 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1" name="Oval 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2" name="Oval 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3" name="Oval 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4" name="Oval 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5" name="Oval 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6" name="Oval 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797" name="Group 53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671798" name="Group 54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799" name="Oval 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0" name="Oval 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1" name="Oval 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2" name="Oval 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3" name="Oval 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4" name="Oval 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5" name="Oval 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6" name="Oval 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7" name="Oval 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8" name="Oval 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9" name="Oval 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0" name="Oval 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1" name="Oval 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2" name="Oval 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813" name="Group 69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814" name="Oval 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5" name="Oval 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6" name="Oval 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7" name="Oval 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8" name="Oval 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9" name="Oval 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0" name="Oval 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1" name="Oval 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2" name="Oval 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3" name="Oval 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4" name="Oval 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5" name="Oval 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6" name="Oval 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7" name="Oval 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828" name="Group 84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671829" name="Group 85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830" name="Oval 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1" name="Oval 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2" name="Oval 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3" name="Oval 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4" name="Oval 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5" name="Oval 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6" name="Oval 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7" name="Oval 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8" name="Oval 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9" name="Oval 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0" name="Oval 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1" name="Oval 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2" name="Oval 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3" name="Oval 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844" name="Group 100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845" name="Oval 1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6" name="Oval 1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7" name="Oval 1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8" name="Oval 1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9" name="Oval 1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0" name="Oval 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1" name="Oval 1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2" name="Oval 1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3" name="Oval 1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4" name="Oval 1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5" name="Oval 1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6" name="Oval 1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7" name="Oval 1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8" name="Oval 1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859" name="Group 115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671860" name="Group 116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861" name="Oval 1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2" name="Oval 1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3" name="Oval 1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4" name="Oval 1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5" name="Oval 1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6" name="Oval 1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7" name="Oval 1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8" name="Oval 1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9" name="Oval 1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0" name="Oval 1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1" name="Oval 1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2" name="Oval 1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3" name="Oval 1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4" name="Oval 1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875" name="Group 131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876" name="Oval 1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7" name="Oval 1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8" name="Oval 1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9" name="Oval 1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0" name="Oval 1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1" name="Oval 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2" name="Oval 1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3" name="Oval 1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4" name="Oval 1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5" name="Oval 1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6" name="Oval 1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7" name="Oval 1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8" name="Oval 1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9" name="Oval 1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890" name="Group 146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671891" name="Group 147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892" name="Oval 1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3" name="Oval 1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4" name="Oval 1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5" name="Oval 1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6" name="Oval 1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7" name="Oval 1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8" name="Oval 1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9" name="Oval 1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0" name="Oval 1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1" name="Oval 1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2" name="Oval 1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3" name="Oval 1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4" name="Oval 1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5" name="Oval 1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906" name="Group 162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907" name="Oval 1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8" name="Oval 1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9" name="Oval 1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0" name="Oval 1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1" name="Oval 1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2" name="Oval 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3" name="Oval 1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4" name="Oval 1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5" name="Oval 1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6" name="Oval 1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7" name="Oval 1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8" name="Oval 1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9" name="Oval 1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0" name="Oval 1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921" name="Group 177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671922" name="Group 178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923" name="Oval 1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4" name="Oval 1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5" name="Oval 1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6" name="Oval 1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7" name="Oval 1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8" name="Oval 1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9" name="Oval 1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0" name="Oval 1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1" name="Oval 1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2" name="Oval 1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3" name="Oval 1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4" name="Oval 1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5" name="Oval 1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6" name="Oval 1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937" name="Group 193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938" name="Oval 1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9" name="Oval 1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0" name="Oval 1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1" name="Oval 1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2" name="Oval 1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3" name="Oval 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4" name="Oval 2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5" name="Oval 2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6" name="Oval 2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7" name="Oval 2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8" name="Oval 2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9" name="Oval 2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0" name="Oval 2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1" name="Oval 2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952" name="Group 208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671953" name="Group 209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954" name="Oval 2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5" name="Oval 2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6" name="Oval 2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7" name="Oval 2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8" name="Oval 2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9" name="Oval 2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0" name="Oval 2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1" name="Oval 2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2" name="Oval 2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3" name="Oval 2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4" name="Oval 2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5" name="Oval 2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6" name="Oval 2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7" name="Oval 2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968" name="Group 224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969" name="Oval 2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0" name="Oval 2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1" name="Oval 2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2" name="Oval 2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3" name="Oval 2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4" name="Oval 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5" name="Oval 2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6" name="Oval 2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7" name="Oval 2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8" name="Oval 2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9" name="Oval 2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0" name="Oval 2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1" name="Oval 2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2" name="Oval 2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983" name="Group 239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671984" name="Group 240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985" name="Oval 2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6" name="Oval 2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7" name="Oval 2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8" name="Oval 2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9" name="Oval 2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0" name="Oval 2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1" name="Oval 2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2" name="Oval 2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3" name="Oval 2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4" name="Oval 2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5" name="Oval 2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6" name="Oval 2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7" name="Oval 2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8" name="Oval 2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999" name="Group 255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2000" name="Oval 2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1" name="Oval 2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2" name="Oval 2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3" name="Oval 2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4" name="Oval 2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5" name="Oval 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6" name="Oval 2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7" name="Oval 2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8" name="Oval 2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9" name="Oval 2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0" name="Oval 2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1" name="Oval 2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2" name="Oval 2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3" name="Oval 2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014" name="Group 270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672015" name="Group 271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2016" name="Oval 2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7" name="Oval 2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8" name="Oval 2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9" name="Oval 2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0" name="Oval 2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1" name="Oval 2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2" name="Oval 2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3" name="Oval 2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4" name="Oval 2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5" name="Oval 2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6" name="Oval 2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7" name="Oval 2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8" name="Oval 2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9" name="Oval 2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030" name="Group 286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2031" name="Oval 2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2" name="Oval 2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3" name="Oval 2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4" name="Oval 2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5" name="Oval 2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6" name="Oval 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7" name="Oval 2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8" name="Oval 2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9" name="Oval 2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0" name="Oval 2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1" name="Oval 2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2" name="Oval 2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3" name="Oval 2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4" name="Oval 3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045" name="Group 301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672046" name="Group 302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2047" name="Oval 3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8" name="Oval 3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9" name="Oval 3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0" name="Oval 3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1" name="Oval 3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2" name="Oval 3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3" name="Oval 3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4" name="Oval 3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5" name="Oval 3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6" name="Oval 3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7" name="Oval 3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8" name="Oval 3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9" name="Oval 3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0" name="Oval 3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061" name="Group 317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2062" name="Oval 3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3" name="Oval 3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4" name="Oval 3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5" name="Oval 3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6" name="Oval 3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7" name="Oval 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8" name="Oval 3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9" name="Oval 3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0" name="Oval 3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1" name="Oval 3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2" name="Oval 3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3" name="Oval 3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4" name="Oval 3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5" name="Oval 3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076" name="Group 332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672077" name="Group 333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2078" name="Oval 3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9" name="Oval 3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0" name="Oval 3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1" name="Oval 3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2" name="Oval 3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3" name="Oval 3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4" name="Oval 3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5" name="Oval 3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6" name="Oval 3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7" name="Oval 3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8" name="Oval 3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9" name="Oval 3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0" name="Oval 3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1" name="Oval 3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092" name="Group 348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2093" name="Oval 3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4" name="Oval 3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5" name="Oval 3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6" name="Oval 3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7" name="Oval 3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8" name="Oval 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9" name="Oval 3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0" name="Oval 3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1" name="Oval 3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2" name="Oval 3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3" name="Oval 3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4" name="Oval 3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5" name="Oval 3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6" name="Oval 3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107" name="Group 363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672108" name="Group 364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2109" name="Oval 3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0" name="Oval 3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1" name="Oval 3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2" name="Oval 3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3" name="Oval 3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4" name="Oval 3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5" name="Oval 3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6" name="Oval 3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7" name="Oval 3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8" name="Oval 3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9" name="Oval 3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0" name="Oval 3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1" name="Oval 3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2" name="Oval 3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123" name="Group 379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2124" name="Oval 3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5" name="Oval 3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6" name="Oval 3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7" name="Oval 3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8" name="Oval 3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9" name="Oval 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0" name="Oval 3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1" name="Oval 3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2" name="Oval 3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3" name="Oval 3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4" name="Oval 3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5" name="Oval 3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6" name="Oval 3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7" name="Oval 3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138" name="Group 394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672139" name="Group 395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2140" name="Oval 3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1" name="Oval 3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2" name="Oval 3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3" name="Oval 3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4" name="Oval 4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5" name="Oval 4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6" name="Oval 4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7" name="Oval 4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8" name="Oval 4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9" name="Oval 4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0" name="Oval 4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1" name="Oval 4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2" name="Oval 4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3" name="Oval 4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154" name="Group 410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2155" name="Oval 4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6" name="Oval 4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7" name="Oval 4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8" name="Oval 4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9" name="Oval 4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0" name="Oval 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1" name="Oval 4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2" name="Oval 4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3" name="Oval 4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4" name="Oval 4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5" name="Oval 4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6" name="Oval 4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7" name="Oval 4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8" name="Oval 4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169" name="Group 425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672170" name="Group 426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2171" name="Oval 4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2" name="Oval 4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3" name="Oval 4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4" name="Oval 4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5" name="Oval 4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6" name="Oval 4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7" name="Oval 4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8" name="Oval 4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9" name="Oval 4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0" name="Oval 4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1" name="Oval 4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2" name="Oval 4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3" name="Oval 4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4" name="Oval 4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185" name="Group 441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2186" name="Oval 4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7" name="Oval 4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8" name="Oval 4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9" name="Oval 4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0" name="Oval 4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1" name="Oval 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2" name="Oval 4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3" name="Oval 4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4" name="Oval 4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5" name="Oval 4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6" name="Oval 4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7" name="Oval 4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8" name="Oval 4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9" name="Oval 4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200" name="Group 456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672201" name="Group 457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2202" name="Oval 4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3" name="Oval 4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4" name="Oval 4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5" name="Oval 4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6" name="Oval 4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7" name="Oval 4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8" name="Oval 4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9" name="Oval 4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0" name="Oval 4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1" name="Oval 4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2" name="Oval 4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3" name="Oval 4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4" name="Oval 4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5" name="Oval 4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216" name="Group 472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2217" name="Oval 4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8" name="Oval 4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9" name="Oval 4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0" name="Oval 4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1" name="Oval 4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2" name="Oval 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3" name="Oval 4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4" name="Oval 4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5" name="Oval 4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6" name="Oval 4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7" name="Oval 4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8" name="Oval 4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9" name="Oval 4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0" name="Oval 4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231" name="Group 487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672232" name="Group 488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2233" name="Oval 4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4" name="Oval 4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5" name="Oval 4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6" name="Oval 4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7" name="Oval 4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8" name="Oval 4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9" name="Oval 4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0" name="Oval 4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1" name="Oval 4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2" name="Oval 4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3" name="Oval 4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4" name="Oval 5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5" name="Oval 5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6" name="Oval 5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247" name="Group 503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2248" name="Oval 5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9" name="Oval 5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0" name="Oval 5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1" name="Oval 5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2" name="Oval 5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3" name="Oval 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4" name="Oval 5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5" name="Oval 5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6" name="Oval 5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7" name="Oval 5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8" name="Oval 5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9" name="Oval 5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60" name="Oval 5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61" name="Oval 5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73532" name="Freeform 76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3533" name="Rectangle 76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534" name="Freeform 76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3535" name="AutoShape 76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536" name="Rectangle 76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537" name="Rectangle 76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538" name="AutoShape 77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539" name="Line 77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540" name="Line 77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541" name="Rectangle 773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sp>
        <p:nvSpPr>
          <p:cNvPr id="673542" name="Rectangle 774"/>
          <p:cNvSpPr>
            <a:spLocks noChangeArrowheads="1"/>
          </p:cNvSpPr>
          <p:nvPr/>
        </p:nvSpPr>
        <p:spPr bwMode="auto">
          <a:xfrm>
            <a:off x="7996238" y="3641725"/>
            <a:ext cx="923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 ESCLAVAGE</a:t>
            </a:r>
          </a:p>
        </p:txBody>
      </p:sp>
      <p:sp>
        <p:nvSpPr>
          <p:cNvPr id="673543" name="Rectangle 775"/>
          <p:cNvSpPr>
            <a:spLocks noChangeArrowheads="1"/>
          </p:cNvSpPr>
          <p:nvPr/>
        </p:nvSpPr>
        <p:spPr bwMode="auto">
          <a:xfrm>
            <a:off x="8280400" y="3854450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430</a:t>
            </a:r>
          </a:p>
        </p:txBody>
      </p:sp>
      <p:sp>
        <p:nvSpPr>
          <p:cNvPr id="673547" name="Rectangle 77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grpSp>
        <p:nvGrpSpPr>
          <p:cNvPr id="673548" name="Group 780"/>
          <p:cNvGrpSpPr>
            <a:grpSpLocks/>
          </p:cNvGrpSpPr>
          <p:nvPr/>
        </p:nvGrpSpPr>
        <p:grpSpPr bwMode="auto">
          <a:xfrm>
            <a:off x="292100" y="3817938"/>
            <a:ext cx="4062413" cy="2838450"/>
            <a:chOff x="2363" y="2032"/>
            <a:chExt cx="2559" cy="1788"/>
          </a:xfrm>
        </p:grpSpPr>
        <p:grpSp>
          <p:nvGrpSpPr>
            <p:cNvPr id="673549" name="Group 781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3550" name="Oval 78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1" name="Oval 78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2" name="Oval 78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3" name="Oval 78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4" name="Oval 78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5" name="Oval 78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6" name="Oval 78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7" name="Oval 78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8" name="Oval 79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9" name="Oval 79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0" name="Oval 79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1" name="Oval 79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2" name="Oval 79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3" name="Oval 79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3564" name="Group 796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3565" name="Oval 797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6" name="Oval 7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7" name="Oval 799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8" name="Oval 800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9" name="Oval 801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0" name="Oval 802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1" name="Oval 803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2" name="Oval 804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3" name="Oval 805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4" name="Oval 806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5" name="Oval 807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6" name="Oval 808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7" name="Oval 809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8" name="Oval 810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3579" name="Group 811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3580" name="Oval 81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1" name="Oval 81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2" name="Oval 81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3" name="Oval 81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4" name="Oval 81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5" name="Oval 81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6" name="Oval 81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7" name="Oval 81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8" name="Oval 82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9" name="Oval 82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90" name="Oval 82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91" name="Oval 82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92" name="Oval 82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93" name="Oval 82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3594" name="Group 826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673595" name="Group 827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3596" name="Oval 8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597" name="Oval 8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598" name="Oval 8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599" name="Oval 8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0" name="Oval 8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1" name="Oval 8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2" name="Oval 8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3" name="Oval 8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4" name="Oval 8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5" name="Oval 8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6" name="Oval 8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7" name="Oval 8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8" name="Oval 8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9" name="Oval 8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610" name="Group 842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3611" name="Oval 8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2" name="Oval 8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3" name="Oval 8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4" name="Oval 8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5" name="Oval 8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6" name="Oval 8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7" name="Oval 8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8" name="Oval 8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9" name="Oval 8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0" name="Oval 8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1" name="Oval 8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2" name="Oval 8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3" name="Oval 8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4" name="Oval 8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625" name="Group 857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673626" name="Group 858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3627" name="Oval 8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8" name="Oval 8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9" name="Oval 8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0" name="Oval 8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1" name="Oval 8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2" name="Oval 8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3" name="Oval 8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4" name="Oval 8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5" name="Oval 8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6" name="Oval 8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7" name="Oval 8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8" name="Oval 8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9" name="Oval 8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0" name="Oval 8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641" name="Group 873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3642" name="Oval 8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3" name="Oval 8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4" name="Oval 8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5" name="Oval 8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6" name="Oval 8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7" name="Oval 8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8" name="Oval 8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9" name="Oval 8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0" name="Oval 8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1" name="Oval 8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2" name="Oval 8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3" name="Oval 8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4" name="Oval 8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5" name="Oval 8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656" name="Group 888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673657" name="Group 889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3658" name="Oval 8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9" name="Oval 8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0" name="Oval 8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1" name="Oval 8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2" name="Oval 8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3" name="Oval 8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4" name="Oval 8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5" name="Oval 8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6" name="Oval 8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7" name="Oval 8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8" name="Oval 9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9" name="Oval 9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0" name="Oval 9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1" name="Oval 9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672" name="Group 904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3673" name="Oval 9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4" name="Oval 9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5" name="Oval 9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6" name="Oval 9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7" name="Oval 9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8" name="Oval 9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9" name="Oval 9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0" name="Oval 9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1" name="Oval 9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2" name="Oval 9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3" name="Oval 9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4" name="Oval 9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5" name="Oval 9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6" name="Oval 9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687" name="Group 919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673688" name="Group 920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3689" name="Oval 9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0" name="Oval 9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1" name="Oval 9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2" name="Oval 9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3" name="Oval 9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4" name="Oval 9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5" name="Oval 9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6" name="Oval 9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7" name="Oval 9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8" name="Oval 9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9" name="Oval 9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0" name="Oval 9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1" name="Oval 9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2" name="Oval 9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703" name="Group 935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3704" name="Oval 9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5" name="Oval 9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6" name="Oval 9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7" name="Oval 9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8" name="Oval 9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9" name="Oval 9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0" name="Oval 9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1" name="Oval 9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2" name="Oval 9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3" name="Oval 9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4" name="Oval 9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5" name="Oval 9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6" name="Oval 9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7" name="Oval 9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718" name="Group 950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673719" name="Group 951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3720" name="Oval 9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1" name="Oval 9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2" name="Oval 9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3" name="Oval 9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4" name="Oval 9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5" name="Oval 9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6" name="Oval 9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7" name="Oval 9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8" name="Oval 9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9" name="Oval 9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0" name="Oval 9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1" name="Oval 9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2" name="Oval 9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3" name="Oval 9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734" name="Group 966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3735" name="Oval 9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6" name="Oval 9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7" name="Oval 9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8" name="Oval 9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9" name="Oval 9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0" name="Oval 9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1" name="Oval 9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2" name="Oval 9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3" name="Oval 9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4" name="Oval 9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5" name="Oval 9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6" name="Oval 9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7" name="Oval 9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8" name="Oval 9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749" name="Group 981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673750" name="Group 982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3751" name="Oval 9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2" name="Oval 9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3" name="Oval 9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4" name="Oval 9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5" name="Oval 9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6" name="Oval 9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7" name="Oval 9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8" name="Oval 9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9" name="Oval 9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0" name="Oval 9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1" name="Oval 9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2" name="Oval 9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3" name="Oval 9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4" name="Oval 9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765" name="Group 997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3766" name="Oval 9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7" name="Oval 9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8" name="Oval 10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9" name="Oval 10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0" name="Oval 10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1" name="Oval 10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2" name="Oval 10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3" name="Oval 10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4" name="Oval 10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5" name="Oval 10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6" name="Oval 10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7" name="Oval 10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8" name="Oval 10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9" name="Oval 10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780" name="Group 1012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673781" name="Group 1013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3782" name="Oval 10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3" name="Oval 10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4" name="Oval 10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5" name="Oval 10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6" name="Oval 10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7" name="Oval 10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8" name="Oval 10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9" name="Oval 10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90" name="Oval 10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91" name="Oval 10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2" name="Oval 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3" name="Oval 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4" name="Oval 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5" name="Oval 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716" name="Group 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5717" name="Oval 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8" name="Oval 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9" name="Oval 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0" name="Oval 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1" name="Oval 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2" name="Oval 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3" name="Oval 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4" name="Oval 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5" name="Oval 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6" name="Oval 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7" name="Oval 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8" name="Oval 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9" name="Oval 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0" name="Oval 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731" name="Group 1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755732" name="Group 2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5733" name="Oval 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4" name="Oval 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5" name="Oval 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6" name="Oval 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7" name="Oval 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8" name="Oval 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9" name="Oval 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0" name="Oval 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1" name="Oval 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2" name="Oval 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3" name="Oval 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4" name="Oval 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5" name="Oval 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6" name="Oval 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747" name="Group 3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5748" name="Oval 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9" name="Oval 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0" name="Oval 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1" name="Oval 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2" name="Oval 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3" name="Oval 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4" name="Oval 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5" name="Oval 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6" name="Oval 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7" name="Oval 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8" name="Oval 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9" name="Oval 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0" name="Oval 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1" name="Oval 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762" name="Group 5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755763" name="Group 5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5764" name="Oval 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5" name="Oval 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6" name="Oval 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7" name="Oval 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8" name="Oval 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9" name="Oval 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0" name="Oval 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1" name="Oval 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2" name="Oval 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3" name="Oval 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4" name="Oval 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5" name="Oval 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6" name="Oval 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7" name="Oval 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778" name="Group 6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5779" name="Oval 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0" name="Oval 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1" name="Oval 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2" name="Oval 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3" name="Oval 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4" name="Oval 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5" name="Oval 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6" name="Oval 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7" name="Oval 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8" name="Oval 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9" name="Oval 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0" name="Oval 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1" name="Oval 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2" name="Oval 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793" name="Group 8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755794" name="Group 8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5795" name="Oval 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6" name="Oval 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7" name="Oval 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8" name="Oval 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9" name="Oval 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0" name="Oval 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1" name="Oval 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2" name="Oval 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3" name="Oval 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4" name="Oval 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5" name="Oval 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6" name="Oval 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7" name="Oval 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8" name="Oval 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809" name="Group 9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5810" name="Oval 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1" name="Oval 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2" name="Oval 1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3" name="Oval 1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4" name="Oval 1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5" name="Oval 1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6" name="Oval 1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7" name="Oval 1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8" name="Oval 1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9" name="Oval 1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0" name="Oval 1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1" name="Oval 1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2" name="Oval 1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3" name="Oval 1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824" name="Group 11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755825" name="Group 11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5826" name="Oval 1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7" name="Oval 1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8" name="Oval 1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9" name="Oval 1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0" name="Oval 1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1" name="Oval 1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2" name="Oval 1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3" name="Oval 1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4" name="Oval 1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5" name="Oval 1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6" name="Oval 1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7" name="Oval 1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8" name="Oval 1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9" name="Oval 1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840" name="Group 12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5841" name="Oval 1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2" name="Oval 1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3" name="Oval 1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4" name="Oval 1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5" name="Oval 1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6" name="Oval 1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7" name="Oval 1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8" name="Oval 1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9" name="Oval 1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0" name="Oval 1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1" name="Oval 1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2" name="Oval 1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3" name="Oval 1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4" name="Oval 1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855" name="Group 14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755856" name="Group 14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5857" name="Oval 1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8" name="Oval 1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9" name="Oval 1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0" name="Oval 1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1" name="Oval 1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2" name="Oval 1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3" name="Oval 1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4" name="Oval 1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5" name="Oval 1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6" name="Oval 1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7" name="Oval 1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8" name="Oval 1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9" name="Oval 1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0" name="Oval 1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871" name="Group 15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5872" name="Oval 1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3" name="Oval 1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4" name="Oval 1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5" name="Oval 1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6" name="Oval 1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7" name="Oval 1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8" name="Oval 1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9" name="Oval 1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0" name="Oval 1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1" name="Oval 1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2" name="Oval 1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3" name="Oval 1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4" name="Oval 1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5" name="Oval 1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886" name="Group 17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755887" name="Group 17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5888" name="Oval 1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9" name="Oval 1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0" name="Oval 1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1" name="Oval 1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2" name="Oval 1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3" name="Oval 1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4" name="Oval 1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5" name="Oval 1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6" name="Oval 1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7" name="Oval 1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8" name="Oval 1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9" name="Oval 1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0" name="Oval 1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1" name="Oval 1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902" name="Group 19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5903" name="Oval 1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4" name="Oval 1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5" name="Oval 1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6" name="Oval 1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7" name="Oval 1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8" name="Oval 1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9" name="Oval 1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0" name="Oval 1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1" name="Oval 1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2" name="Oval 2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3" name="Oval 2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4" name="Oval 2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5" name="Oval 2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6" name="Oval 2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917" name="Group 20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755918" name="Group 20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5919" name="Oval 2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0" name="Oval 2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1" name="Oval 2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2" name="Oval 2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3" name="Oval 2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4" name="Oval 2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5" name="Oval 2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6" name="Oval 2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7" name="Oval 2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8" name="Oval 2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9" name="Oval 2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0" name="Oval 2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1" name="Oval 2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2" name="Oval 2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933" name="Group 22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5934" name="Oval 2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5" name="Oval 2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6" name="Oval 2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7" name="Oval 2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8" name="Oval 2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9" name="Oval 2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0" name="Oval 2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1" name="Oval 2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2" name="Oval 2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3" name="Oval 2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4" name="Oval 2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5" name="Oval 2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6" name="Oval 2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7" name="Oval 2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948" name="Group 23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755949" name="Group 23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5950" name="Oval 2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1" name="Oval 2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2" name="Oval 2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3" name="Oval 2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4" name="Oval 2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5" name="Oval 2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6" name="Oval 2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7" name="Oval 2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8" name="Oval 2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9" name="Oval 2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0" name="Oval 2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1" name="Oval 2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2" name="Oval 2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3" name="Oval 2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964" name="Group 25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5965" name="Oval 2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6" name="Oval 2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7" name="Oval 2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8" name="Oval 2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9" name="Oval 2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0" name="Oval 2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1" name="Oval 2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2" name="Oval 2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3" name="Oval 2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4" name="Oval 2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5" name="Oval 2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6" name="Oval 2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7" name="Oval 2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8" name="Oval 2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979" name="Group 26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755980" name="Group 26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5981" name="Oval 2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2" name="Oval 2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3" name="Oval 2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4" name="Oval 2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5" name="Oval 2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6" name="Oval 2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7" name="Oval 2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8" name="Oval 2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9" name="Oval 2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0" name="Oval 2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1" name="Oval 2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2" name="Oval 2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3" name="Oval 2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4" name="Oval 2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995" name="Group 28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5996" name="Oval 2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7" name="Oval 2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8" name="Oval 2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9" name="Oval 2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0" name="Oval 2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1" name="Oval 2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2" name="Oval 2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3" name="Oval 2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4" name="Oval 2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5" name="Oval 2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6" name="Oval 2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7" name="Oval 2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8" name="Oval 2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9" name="Oval 2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010" name="Group 29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756011" name="Group 29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012" name="Oval 3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3" name="Oval 3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4" name="Oval 3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5" name="Oval 3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6" name="Oval 3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7" name="Oval 3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8" name="Oval 3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9" name="Oval 3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0" name="Oval 3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1" name="Oval 3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2" name="Oval 3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3" name="Oval 3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4" name="Oval 3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5" name="Oval 3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026" name="Group 31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027" name="Oval 3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8" name="Oval 3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9" name="Oval 3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0" name="Oval 3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1" name="Oval 3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2" name="Oval 3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3" name="Oval 3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4" name="Oval 3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5" name="Oval 3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6" name="Oval 3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7" name="Oval 3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8" name="Oval 3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9" name="Oval 3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0" name="Oval 3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041" name="Group 32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756042" name="Group 33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043" name="Oval 3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4" name="Oval 3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5" name="Oval 3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6" name="Oval 3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7" name="Oval 3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8" name="Oval 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9" name="Oval 3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0" name="Oval 3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1" name="Oval 3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2" name="Oval 3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3" name="Oval 3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4" name="Oval 3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5" name="Oval 3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6" name="Oval 3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057" name="Group 34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058" name="Oval 3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9" name="Oval 3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0" name="Oval 3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1" name="Oval 3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2" name="Oval 3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3" name="Oval 3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4" name="Oval 3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5" name="Oval 3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6" name="Oval 3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7" name="Oval 3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8" name="Oval 3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9" name="Oval 3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0" name="Oval 3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1" name="Oval 3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072" name="Group 36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756073" name="Group 36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074" name="Oval 3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5" name="Oval 3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6" name="Oval 3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7" name="Oval 3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8" name="Oval 3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9" name="Oval 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0" name="Oval 3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1" name="Oval 3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2" name="Oval 3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3" name="Oval 3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4" name="Oval 3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5" name="Oval 3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6" name="Oval 3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7" name="Oval 3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088" name="Group 37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089" name="Oval 3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0" name="Oval 3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1" name="Oval 3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2" name="Oval 3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3" name="Oval 3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4" name="Oval 3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5" name="Oval 3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6" name="Oval 3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7" name="Oval 3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8" name="Oval 3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9" name="Oval 3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00" name="Oval 3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01" name="Oval 3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02" name="Oval 3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56103" name="Group 391"/>
          <p:cNvGrpSpPr>
            <a:grpSpLocks/>
          </p:cNvGrpSpPr>
          <p:nvPr/>
        </p:nvGrpSpPr>
        <p:grpSpPr bwMode="auto">
          <a:xfrm>
            <a:off x="4676775" y="3902075"/>
            <a:ext cx="4062413" cy="2838450"/>
            <a:chOff x="2363" y="2032"/>
            <a:chExt cx="2559" cy="1788"/>
          </a:xfrm>
        </p:grpSpPr>
        <p:grpSp>
          <p:nvGrpSpPr>
            <p:cNvPr id="756104" name="Group 392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105" name="Oval 39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06" name="Oval 3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07" name="Oval 39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08" name="Oval 39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09" name="Oval 39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0" name="Oval 3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1" name="Oval 39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2" name="Oval 40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3" name="Oval 40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4" name="Oval 40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5" name="Oval 40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6" name="Oval 40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7" name="Oval 40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8" name="Oval 40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119" name="Group 407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120" name="Oval 40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1" name="Oval 40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2" name="Oval 41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3" name="Oval 41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4" name="Oval 41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5" name="Oval 41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6" name="Oval 41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7" name="Oval 41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8" name="Oval 41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9" name="Oval 41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0" name="Oval 41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1" name="Oval 41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2" name="Oval 42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3" name="Oval 42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134" name="Group 422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135" name="Oval 42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6" name="Oval 42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7" name="Oval 42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8" name="Oval 42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9" name="Oval 42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0" name="Oval 42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1" name="Oval 42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2" name="Oval 43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3" name="Oval 43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4" name="Oval 43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5" name="Oval 43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6" name="Oval 43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7" name="Oval 43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8" name="Oval 43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149" name="Group 437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756150" name="Group 438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151" name="Oval 4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2" name="Oval 4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3" name="Oval 4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4" name="Oval 4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5" name="Oval 4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6" name="Oval 4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7" name="Oval 4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8" name="Oval 4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9" name="Oval 4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0" name="Oval 4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1" name="Oval 4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2" name="Oval 4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3" name="Oval 4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4" name="Oval 4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165" name="Group 453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166" name="Oval 4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7" name="Oval 4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8" name="Oval 4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9" name="Oval 4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0" name="Oval 4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1" name="Oval 4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2" name="Oval 4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3" name="Oval 4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4" name="Oval 4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5" name="Oval 4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6" name="Oval 4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7" name="Oval 4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8" name="Oval 4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9" name="Oval 4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180" name="Group 468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756181" name="Group 469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182" name="Oval 4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3" name="Oval 4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4" name="Oval 4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5" name="Oval 4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6" name="Oval 4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7" name="Oval 4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8" name="Oval 4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9" name="Oval 4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0" name="Oval 4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1" name="Oval 4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2" name="Oval 4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3" name="Oval 4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4" name="Oval 4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5" name="Oval 4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196" name="Group 484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197" name="Oval 4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8" name="Oval 4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9" name="Oval 4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0" name="Oval 4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1" name="Oval 4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2" name="Oval 4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3" name="Oval 4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4" name="Oval 4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5" name="Oval 4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6" name="Oval 4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7" name="Oval 4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8" name="Oval 4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9" name="Oval 4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0" name="Oval 4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211" name="Group 499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756212" name="Group 500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213" name="Oval 5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4" name="Oval 5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5" name="Oval 5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6" name="Oval 5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7" name="Oval 5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8" name="Oval 5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9" name="Oval 5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0" name="Oval 5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1" name="Oval 5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2" name="Oval 5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3" name="Oval 5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4" name="Oval 5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5" name="Oval 5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6" name="Oval 5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227" name="Group 515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228" name="Oval 5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9" name="Oval 5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0" name="Oval 5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1" name="Oval 5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2" name="Oval 5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3" name="Oval 5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4" name="Oval 5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5" name="Oval 5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6" name="Oval 5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7" name="Oval 5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8" name="Oval 5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9" name="Oval 5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0" name="Oval 5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1" name="Oval 5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242" name="Group 530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756243" name="Group 531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244" name="Oval 5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5" name="Oval 5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6" name="Oval 5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7" name="Oval 5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8" name="Oval 5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9" name="Oval 5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0" name="Oval 5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1" name="Oval 5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2" name="Oval 5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3" name="Oval 5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4" name="Oval 5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5" name="Oval 5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6" name="Oval 5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7" name="Oval 5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258" name="Group 546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259" name="Oval 5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0" name="Oval 5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1" name="Oval 5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2" name="Oval 5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3" name="Oval 5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4" name="Oval 5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5" name="Oval 5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6" name="Oval 5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7" name="Oval 5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8" name="Oval 5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9" name="Oval 5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0" name="Oval 5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1" name="Oval 5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2" name="Oval 5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273" name="Group 561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756274" name="Group 562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275" name="Oval 5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6" name="Oval 5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7" name="Oval 5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8" name="Oval 5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9" name="Oval 5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0" name="Oval 5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1" name="Oval 5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2" name="Oval 5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3" name="Oval 5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4" name="Oval 5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5" name="Oval 5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6" name="Oval 5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7" name="Oval 5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8" name="Oval 5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289" name="Group 577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290" name="Oval 5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1" name="Oval 5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2" name="Oval 5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3" name="Oval 5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4" name="Oval 5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5" name="Oval 5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6" name="Oval 5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7" name="Oval 5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8" name="Oval 5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9" name="Oval 5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0" name="Oval 5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1" name="Oval 5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2" name="Oval 5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3" name="Oval 5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304" name="Group 592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756305" name="Group 593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306" name="Oval 5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7" name="Oval 5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8" name="Oval 5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9" name="Oval 5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0" name="Oval 5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1" name="Oval 5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2" name="Oval 6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3" name="Oval 6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4" name="Oval 6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5" name="Oval 6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6" name="Oval 6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7" name="Oval 6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8" name="Oval 6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9" name="Oval 6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320" name="Group 608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321" name="Oval 6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2" name="Oval 6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3" name="Oval 6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4" name="Oval 6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5" name="Oval 6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6" name="Oval 6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7" name="Oval 6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8" name="Oval 6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9" name="Oval 6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0" name="Oval 6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1" name="Oval 6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2" name="Oval 6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3" name="Oval 6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4" name="Oval 6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335" name="Group 623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756336" name="Group 624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337" name="Oval 6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8" name="Oval 6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9" name="Oval 6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0" name="Oval 6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1" name="Oval 6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2" name="Oval 6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3" name="Oval 6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4" name="Oval 6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5" name="Oval 6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6" name="Oval 6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7" name="Oval 6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8" name="Oval 6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9" name="Oval 6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0" name="Oval 6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351" name="Group 639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352" name="Oval 6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3" name="Oval 6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4" name="Oval 6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5" name="Oval 6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6" name="Oval 6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7" name="Oval 6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8" name="Oval 6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9" name="Oval 6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0" name="Oval 6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1" name="Oval 6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2" name="Oval 6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3" name="Oval 6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4" name="Oval 6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5" name="Oval 6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366" name="Group 654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756367" name="Group 655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6368" name="Oval 6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9" name="Oval 6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0" name="Oval 6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1" name="Oval 6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2" name="Oval 6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3" name="Oval 6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4" name="Oval 6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5" name="Oval 6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6" name="Oval 6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7" name="Oval 6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8" name="Oval 6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9" name="Oval 6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0" name="Oval 6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1" name="Oval 6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382" name="Group 670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6383" name="Oval 6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4" name="Oval 6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5" name="Oval 6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6" name="Oval 6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7" name="Oval 6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8" name="Oval 6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9" name="Oval 6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0" name="Oval 6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1" name="Oval 6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2" name="Oval 6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3" name="Oval 6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4" name="Oval 6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5" name="Oval 6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6" name="Oval 6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397" name="Group 685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756398" name="Group 686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6399" name="Oval 6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0" name="Oval 6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1" name="Oval 6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2" name="Oval 6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3" name="Oval 6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4" name="Oval 6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5" name="Oval 6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6" name="Oval 6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7" name="Oval 6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8" name="Oval 6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9" name="Oval 6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0" name="Oval 6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1" name="Oval 6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2" name="Oval 7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413" name="Group 701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6414" name="Oval 7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5" name="Oval 7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6" name="Oval 7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7" name="Oval 7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8" name="Oval 7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9" name="Oval 7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0" name="Oval 7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1" name="Oval 7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2" name="Oval 7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3" name="Oval 7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4" name="Oval 7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5" name="Oval 7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6" name="Oval 7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7" name="Oval 7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428" name="Group 716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756429" name="Group 717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6430" name="Oval 7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1" name="Oval 7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2" name="Oval 7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3" name="Oval 7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4" name="Oval 7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5" name="Oval 7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6" name="Oval 7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7" name="Oval 7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8" name="Oval 7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9" name="Oval 7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0" name="Oval 7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1" name="Oval 7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2" name="Oval 7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3" name="Oval 7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444" name="Group 732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6445" name="Oval 7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6" name="Oval 7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7" name="Oval 7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8" name="Oval 7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9" name="Oval 7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0" name="Oval 7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1" name="Oval 7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2" name="Oval 7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3" name="Oval 7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4" name="Oval 7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5" name="Oval 7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6" name="Oval 7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7" name="Oval 7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8" name="Oval 7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459" name="Group 747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756460" name="Group 748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6461" name="Oval 7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2" name="Oval 7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3" name="Oval 7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4" name="Oval 7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5" name="Oval 7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6" name="Oval 7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7" name="Oval 7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8" name="Oval 7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9" name="Oval 7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0" name="Oval 7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1" name="Oval 7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2" name="Oval 7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3" name="Oval 7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4" name="Oval 7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475" name="Group 763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6476" name="Oval 7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7" name="Oval 7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8" name="Oval 7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9" name="Oval 7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0" name="Oval 7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1" name="Oval 7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2" name="Oval 7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3" name="Oval 7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4" name="Oval 7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5" name="Oval 7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6" name="Oval 7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7" name="Oval 7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8" name="Oval 7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9" name="Oval 7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490" name="Group 778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756491" name="Group 779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6492" name="Oval 7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3" name="Oval 7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4" name="Oval 7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5" name="Oval 7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6" name="Oval 7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7" name="Oval 7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8" name="Oval 7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9" name="Oval 7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0" name="Oval 7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1" name="Oval 7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2" name="Oval 7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3" name="Oval 7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4" name="Oval 7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5" name="Oval 7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506" name="Group 794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6507" name="Oval 7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8" name="Oval 7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9" name="Oval 7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0" name="Oval 7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1" name="Oval 7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2" name="Oval 8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3" name="Oval 8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4" name="Oval 8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5" name="Oval 8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6" name="Oval 8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7" name="Oval 8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8" name="Oval 8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9" name="Oval 8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0" name="Oval 8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521" name="Group 809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756522" name="Group 810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6523" name="Oval 8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4" name="Oval 8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5" name="Oval 8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6" name="Oval 8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7" name="Oval 8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8" name="Oval 8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9" name="Oval 8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0" name="Oval 8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1" name="Oval 8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2" name="Oval 8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3" name="Oval 8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4" name="Oval 8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5" name="Oval 8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6" name="Oval 8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537" name="Group 825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6538" name="Oval 8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9" name="Oval 8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0" name="Oval 8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1" name="Oval 8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2" name="Oval 8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3" name="Oval 8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4" name="Oval 8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5" name="Oval 8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6" name="Oval 8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7" name="Oval 8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8" name="Oval 8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9" name="Oval 8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0" name="Oval 8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1" name="Oval 8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552" name="Group 840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756553" name="Group 841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6554" name="Oval 8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5" name="Oval 8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6" name="Oval 8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7" name="Oval 8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8" name="Oval 8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9" name="Oval 8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0" name="Oval 8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1" name="Oval 8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2" name="Oval 8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3" name="Oval 8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4" name="Oval 8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5" name="Oval 8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6" name="Oval 8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7" name="Oval 8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568" name="Group 856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6569" name="Oval 8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0" name="Oval 8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1" name="Oval 8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2" name="Oval 8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3" name="Oval 8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4" name="Oval 8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5" name="Oval 8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6" name="Oval 8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7" name="Oval 8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8" name="Oval 8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9" name="Oval 8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0" name="Oval 8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1" name="Oval 8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2" name="Oval 8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583" name="Group 871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756584" name="Group 872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6585" name="Oval 8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6" name="Oval 8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7" name="Oval 8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8" name="Oval 8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9" name="Oval 8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0" name="Oval 8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1" name="Oval 8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2" name="Oval 8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3" name="Oval 8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4" name="Oval 8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5" name="Oval 8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6" name="Oval 8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7" name="Oval 8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8" name="Oval 8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599" name="Group 887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6600" name="Oval 8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1" name="Oval 8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2" name="Oval 8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3" name="Oval 8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4" name="Oval 8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5" name="Oval 8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6" name="Oval 8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7" name="Oval 8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8" name="Oval 8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9" name="Oval 8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0" name="Oval 8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1" name="Oval 8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2" name="Oval 9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3" name="Oval 9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614" name="Group 902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756615" name="Group 903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6616" name="Oval 9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7" name="Oval 9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8" name="Oval 9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9" name="Oval 9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0" name="Oval 9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1" name="Oval 9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2" name="Oval 9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3" name="Oval 9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4" name="Oval 9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5" name="Oval 9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6" name="Oval 9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7" name="Oval 9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8" name="Oval 9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9" name="Oval 9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630" name="Group 918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6631" name="Oval 9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2" name="Oval 9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3" name="Oval 9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4" name="Oval 9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5" name="Oval 9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6" name="Oval 9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7" name="Oval 9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8" name="Oval 9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9" name="Oval 9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0" name="Oval 9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1" name="Oval 9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2" name="Oval 9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3" name="Oval 9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4" name="Oval 9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645" name="Group 933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756646" name="Group 934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647" name="Oval 9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8" name="Oval 9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9" name="Oval 9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0" name="Oval 9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1" name="Oval 9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2" name="Oval 9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3" name="Oval 9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4" name="Oval 9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5" name="Oval 9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6" name="Oval 9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7" name="Oval 9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8" name="Oval 9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9" name="Oval 9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0" name="Oval 9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661" name="Group 949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662" name="Oval 9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3" name="Oval 9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4" name="Oval 9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5" name="Oval 9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6" name="Oval 9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7" name="Oval 9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8" name="Oval 9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9" name="Oval 9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0" name="Oval 9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1" name="Oval 9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2" name="Oval 9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3" name="Oval 9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4" name="Oval 9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5" name="Oval 9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676" name="Group 964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756677" name="Group 965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678" name="Oval 9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9" name="Oval 9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0" name="Oval 9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1" name="Oval 9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2" name="Oval 9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3" name="Oval 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4" name="Oval 9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5" name="Oval 9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6" name="Oval 9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7" name="Oval 9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8" name="Oval 9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9" name="Oval 9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0" name="Oval 9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1" name="Oval 9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692" name="Group 980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693" name="Oval 9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4" name="Oval 9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5" name="Oval 9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6" name="Oval 9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7" name="Oval 9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8" name="Oval 9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9" name="Oval 9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0" name="Oval 9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1" name="Oval 9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2" name="Oval 9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3" name="Oval 9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4" name="Oval 9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5" name="Oval 9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6" name="Oval 9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707" name="Group 995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756708" name="Group 996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709" name="Oval 9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0" name="Oval 9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1" name="Oval 9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2" name="Oval 10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3" name="Oval 10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4" name="Oval 1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5" name="Oval 10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6" name="Oval 10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7" name="Oval 10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8" name="Oval 10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9" name="Oval 10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0" name="Oval 10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1" name="Oval 10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2" name="Oval 10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723" name="Group 1011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724" name="Oval 10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5" name="Oval 10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6" name="Oval 10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7" name="Oval 10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8" name="Oval 10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9" name="Oval 10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0" name="Oval 10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1" name="Oval 10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2" name="Oval 10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3" name="Oval 10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4" name="Oval 10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5" name="Oval 10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6" name="Oval 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7" name="Oval 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56738" name="Group 2"/>
          <p:cNvGrpSpPr>
            <a:grpSpLocks/>
          </p:cNvGrpSpPr>
          <p:nvPr/>
        </p:nvGrpSpPr>
        <p:grpSpPr bwMode="auto">
          <a:xfrm>
            <a:off x="5081588" y="-233363"/>
            <a:ext cx="4062412" cy="2838451"/>
            <a:chOff x="2363" y="2032"/>
            <a:chExt cx="2559" cy="1788"/>
          </a:xfrm>
        </p:grpSpPr>
        <p:grpSp>
          <p:nvGrpSpPr>
            <p:cNvPr id="756739" name="Group 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740" name="Oval 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1" name="Oval 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2" name="Oval 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3" name="Oval 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4" name="Oval 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5" name="Oval 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6" name="Oval 1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7" name="Oval 1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8" name="Oval 1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9" name="Oval 1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0" name="Oval 1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1" name="Oval 1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2" name="Oval 1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3" name="Oval 1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754" name="Group 1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755" name="Oval 1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6" name="Oval 2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7" name="Oval 2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8" name="Oval 2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9" name="Oval 2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0" name="Oval 2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1" name="Oval 2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2" name="Oval 2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3" name="Oval 2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4" name="Oval 2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5" name="Oval 2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6" name="Oval 3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7" name="Oval 3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8" name="Oval 3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769" name="Group 3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770" name="Oval 3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1" name="Oval 3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2" name="Oval 3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3" name="Oval 3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4" name="Oval 3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5" name="Oval 3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6" name="Oval 4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7" name="Oval 4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8" name="Oval 4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9" name="Oval 4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80" name="Oval 4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81" name="Oval 4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82" name="Oval 4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83" name="Oval 4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784" name="Group 4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756785" name="Group 4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786" name="Oval 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87" name="Oval 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88" name="Oval 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89" name="Oval 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0" name="Oval 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1" name="Oval 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2" name="Oval 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3" name="Oval 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4" name="Oval 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5" name="Oval 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6" name="Oval 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7" name="Oval 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8" name="Oval 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9" name="Oval 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800" name="Group 6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801" name="Oval 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2" name="Oval 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3" name="Oval 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4" name="Oval 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5" name="Oval 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6" name="Oval 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7" name="Oval 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8" name="Oval 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9" name="Oval 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0" name="Oval 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1" name="Oval 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2" name="Oval 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3" name="Oval 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4" name="Oval 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815" name="Group 7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756816" name="Group 8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817" name="Oval 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8" name="Oval 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9" name="Oval 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0" name="Oval 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1" name="Oval 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2" name="Oval 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3" name="Oval 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4" name="Oval 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5" name="Oval 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6" name="Oval 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7" name="Oval 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8" name="Oval 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9" name="Oval 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0" name="Oval 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831" name="Group 9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832" name="Oval 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3" name="Oval 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4" name="Oval 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5" name="Oval 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6" name="Oval 1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7" name="Oval 1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8" name="Oval 1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9" name="Oval 1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0" name="Oval 1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1" name="Oval 1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2" name="Oval 1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3" name="Oval 1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4" name="Oval 1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5" name="Oval 1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846" name="Group 11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756847" name="Group 11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848" name="Oval 1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9" name="Oval 1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0" name="Oval 1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1" name="Oval 1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2" name="Oval 1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3" name="Oval 1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4" name="Oval 1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5" name="Oval 1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6" name="Oval 1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7" name="Oval 1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8" name="Oval 1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9" name="Oval 1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0" name="Oval 1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1" name="Oval 1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862" name="Group 12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863" name="Oval 1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4" name="Oval 1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5" name="Oval 1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6" name="Oval 1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7" name="Oval 1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8" name="Oval 1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9" name="Oval 1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0" name="Oval 1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1" name="Oval 1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2" name="Oval 1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3" name="Oval 1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4" name="Oval 1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5" name="Oval 1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6" name="Oval 1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877" name="Group 14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756878" name="Group 14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879" name="Oval 1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0" name="Oval 1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1" name="Oval 1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2" name="Oval 1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3" name="Oval 1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4" name="Oval 1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5" name="Oval 1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6" name="Oval 1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7" name="Oval 1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8" name="Oval 1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9" name="Oval 1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0" name="Oval 1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1" name="Oval 1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2" name="Oval 1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893" name="Group 15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894" name="Oval 1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5" name="Oval 1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6" name="Oval 1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7" name="Oval 1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8" name="Oval 1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9" name="Oval 1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0" name="Oval 1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1" name="Oval 1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2" name="Oval 1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3" name="Oval 1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4" name="Oval 1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5" name="Oval 1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6" name="Oval 1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7" name="Oval 1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908" name="Group 17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756909" name="Group 17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910" name="Oval 1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1" name="Oval 1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2" name="Oval 1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3" name="Oval 1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4" name="Oval 1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5" name="Oval 1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6" name="Oval 1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7" name="Oval 1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8" name="Oval 1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9" name="Oval 1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0" name="Oval 1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1" name="Oval 1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2" name="Oval 1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3" name="Oval 1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924" name="Group 18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925" name="Oval 1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6" name="Oval 1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7" name="Oval 1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8" name="Oval 1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9" name="Oval 1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0" name="Oval 1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1" name="Oval 1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2" name="Oval 1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3" name="Oval 1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4" name="Oval 1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5" name="Oval 1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6" name="Oval 2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7" name="Oval 2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8" name="Oval 2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939" name="Group 20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756940" name="Group 20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941" name="Oval 2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2" name="Oval 2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3" name="Oval 2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4" name="Oval 2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5" name="Oval 2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6" name="Oval 2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7" name="Oval 2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8" name="Oval 2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9" name="Oval 2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0" name="Oval 2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1" name="Oval 2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2" name="Oval 2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3" name="Oval 2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4" name="Oval 2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955" name="Group 21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956" name="Oval 2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7" name="Oval 2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8" name="Oval 2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9" name="Oval 2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0" name="Oval 2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1" name="Oval 2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2" name="Oval 2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3" name="Oval 2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4" name="Oval 2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5" name="Oval 2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6" name="Oval 2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7" name="Oval 2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8" name="Oval 2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9" name="Oval 2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970" name="Group 23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756971" name="Group 23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972" name="Oval 2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3" name="Oval 2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4" name="Oval 2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5" name="Oval 2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6" name="Oval 2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7" name="Oval 2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8" name="Oval 2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9" name="Oval 2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0" name="Oval 2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1" name="Oval 2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2" name="Oval 2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3" name="Oval 2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4" name="Oval 2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5" name="Oval 2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986" name="Group 25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987" name="Oval 2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8" name="Oval 2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9" name="Oval 2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0" name="Oval 2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1" name="Oval 2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2" name="Oval 2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3" name="Oval 2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4" name="Oval 2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5" name="Oval 2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6" name="Oval 2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7" name="Oval 2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8" name="Oval 2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9" name="Oval 2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0" name="Oval 2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001" name="Group 26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757002" name="Group 26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7003" name="Oval 2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4" name="Oval 2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5" name="Oval 2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6" name="Oval 2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7" name="Oval 2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8" name="Oval 2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9" name="Oval 2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0" name="Oval 2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1" name="Oval 2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2" name="Oval 2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3" name="Oval 2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4" name="Oval 2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5" name="Oval 2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6" name="Oval 2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017" name="Group 28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7018" name="Oval 2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9" name="Oval 2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0" name="Oval 2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1" name="Oval 2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2" name="Oval 2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3" name="Oval 2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4" name="Oval 2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5" name="Oval 2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6" name="Oval 2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7" name="Oval 2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8" name="Oval 2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9" name="Oval 2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0" name="Oval 2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1" name="Oval 2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032" name="Group 29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757033" name="Group 29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7034" name="Oval 2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5" name="Oval 2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6" name="Oval 3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7" name="Oval 3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8" name="Oval 3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9" name="Oval 3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0" name="Oval 3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1" name="Oval 3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2" name="Oval 3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3" name="Oval 3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4" name="Oval 3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5" name="Oval 3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6" name="Oval 3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7" name="Oval 3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048" name="Group 31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7049" name="Oval 3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0" name="Oval 3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1" name="Oval 3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2" name="Oval 3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3" name="Oval 3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4" name="Oval 3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5" name="Oval 3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6" name="Oval 3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7" name="Oval 3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8" name="Oval 3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9" name="Oval 3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0" name="Oval 3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1" name="Oval 3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2" name="Oval 3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063" name="Group 32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757064" name="Group 32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7065" name="Oval 3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6" name="Oval 3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7" name="Oval 3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8" name="Oval 3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9" name="Oval 3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0" name="Oval 3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1" name="Oval 3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2" name="Oval 3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3" name="Oval 3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4" name="Oval 3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5" name="Oval 3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6" name="Oval 3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7" name="Oval 3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8" name="Oval 3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079" name="Group 34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7080" name="Oval 3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1" name="Oval 3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2" name="Oval 3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3" name="Oval 3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4" name="Oval 3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5" name="Oval 3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6" name="Oval 3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7" name="Oval 3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8" name="Oval 3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9" name="Oval 3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0" name="Oval 3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1" name="Oval 3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2" name="Oval 3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3" name="Oval 3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094" name="Group 35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757095" name="Group 35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7096" name="Oval 3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7" name="Oval 3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8" name="Oval 3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9" name="Oval 3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0" name="Oval 3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1" name="Oval 3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2" name="Oval 3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3" name="Oval 3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4" name="Oval 3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5" name="Oval 3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6" name="Oval 3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7" name="Oval 3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8" name="Oval 3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9" name="Oval 3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110" name="Group 37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7111" name="Oval 3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2" name="Oval 3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3" name="Oval 3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4" name="Oval 3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5" name="Oval 3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6" name="Oval 3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7" name="Oval 3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8" name="Oval 3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9" name="Oval 3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0" name="Oval 3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1" name="Oval 3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2" name="Oval 3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3" name="Oval 3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4" name="Oval 3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125" name="Group 38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757126" name="Group 39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7127" name="Oval 3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8" name="Oval 3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9" name="Oval 3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0" name="Oval 3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1" name="Oval 3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2" name="Oval 3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3" name="Oval 3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4" name="Oval 3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5" name="Oval 3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6" name="Oval 4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7" name="Oval 4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8" name="Oval 4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9" name="Oval 4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0" name="Oval 4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141" name="Group 40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7142" name="Oval 4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3" name="Oval 4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4" name="Oval 4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5" name="Oval 4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6" name="Oval 4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7" name="Oval 4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8" name="Oval 4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9" name="Oval 4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0" name="Oval 4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1" name="Oval 4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2" name="Oval 4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3" name="Oval 4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4" name="Oval 4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5" name="Oval 4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156" name="Group 42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757157" name="Group 42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7158" name="Oval 4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9" name="Oval 4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0" name="Oval 4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1" name="Oval 4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2" name="Oval 4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3" name="Oval 4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4" name="Oval 4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5" name="Oval 4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6" name="Oval 4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7" name="Oval 4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8" name="Oval 4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9" name="Oval 4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0" name="Oval 4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1" name="Oval 4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172" name="Group 43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7173" name="Oval 4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4" name="Oval 4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5" name="Oval 4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6" name="Oval 4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7" name="Oval 4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8" name="Oval 4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9" name="Oval 4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0" name="Oval 4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1" name="Oval 4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2" name="Oval 4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3" name="Oval 4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4" name="Oval 4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5" name="Oval 4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6" name="Oval 4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187" name="Group 45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757188" name="Group 45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7189" name="Oval 4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0" name="Oval 4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1" name="Oval 4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2" name="Oval 4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3" name="Oval 4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4" name="Oval 4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5" name="Oval 4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6" name="Oval 4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7" name="Oval 4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8" name="Oval 4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9" name="Oval 4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0" name="Oval 4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1" name="Oval 4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2" name="Oval 4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203" name="Group 46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7204" name="Oval 4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5" name="Oval 4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6" name="Oval 4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7" name="Oval 4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8" name="Oval 4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9" name="Oval 4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0" name="Oval 4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1" name="Oval 4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2" name="Oval 4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3" name="Oval 4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4" name="Oval 4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5" name="Oval 4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6" name="Oval 4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7" name="Oval 4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218" name="Group 48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757219" name="Group 48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7220" name="Oval 4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1" name="Oval 4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2" name="Oval 4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3" name="Oval 4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4" name="Oval 4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5" name="Oval 4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6" name="Oval 4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7" name="Oval 4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8" name="Oval 4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9" name="Oval 4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0" name="Oval 4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1" name="Oval 4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2" name="Oval 4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3" name="Oval 4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234" name="Group 49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7235" name="Oval 4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6" name="Oval 5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7" name="Oval 5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8" name="Oval 5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9" name="Oval 5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0" name="Oval 5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1" name="Oval 5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2" name="Oval 5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3" name="Oval 5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4" name="Oval 5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5" name="Oval 5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6" name="Oval 5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7" name="Oval 5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8" name="Oval 5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249" name="Group 51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757250" name="Group 51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7251" name="Oval 5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2" name="Oval 5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3" name="Oval 5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4" name="Oval 5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5" name="Oval 5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6" name="Oval 5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7" name="Oval 5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8" name="Oval 5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9" name="Oval 5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0" name="Oval 5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1" name="Oval 5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2" name="Oval 5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3" name="Oval 5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4" name="Oval 5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265" name="Group 52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7266" name="Oval 5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7" name="Oval 5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8" name="Oval 5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9" name="Oval 5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0" name="Oval 5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1" name="Oval 5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2" name="Oval 5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3" name="Oval 5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4" name="Oval 5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5" name="Oval 5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6" name="Oval 5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7" name="Oval 5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8" name="Oval 5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9" name="Oval 5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280" name="Group 54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757281" name="Group 54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7282" name="Oval 5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3" name="Oval 5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4" name="Oval 5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5" name="Oval 5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6" name="Oval 5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7" name="Oval 5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8" name="Oval 5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9" name="Oval 5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0" name="Oval 5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1" name="Oval 5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2" name="Oval 5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3" name="Oval 5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4" name="Oval 5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5" name="Oval 5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296" name="Group 56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7297" name="Oval 5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8" name="Oval 5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9" name="Oval 5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0" name="Oval 5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1" name="Oval 5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2" name="Oval 5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3" name="Oval 5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4" name="Oval 5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5" name="Oval 5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6" name="Oval 5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7" name="Oval 5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8" name="Oval 5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9" name="Oval 5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0" name="Oval 5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311" name="Group 57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757312" name="Group 57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7313" name="Oval 5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4" name="Oval 5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5" name="Oval 5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6" name="Oval 5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7" name="Oval 5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8" name="Oval 5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9" name="Oval 5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0" name="Oval 5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1" name="Oval 5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2" name="Oval 5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3" name="Oval 5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4" name="Oval 5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5" name="Oval 5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6" name="Oval 5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327" name="Group 59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7328" name="Oval 5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9" name="Oval 5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0" name="Oval 5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1" name="Oval 5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2" name="Oval 5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3" name="Oval 5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4" name="Oval 5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5" name="Oval 5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6" name="Oval 6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7" name="Oval 6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8" name="Oval 6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9" name="Oval 6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0" name="Oval 6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1" name="Oval 6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342" name="Group 60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757343" name="Group 60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7344" name="Oval 6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5" name="Oval 6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6" name="Oval 6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7" name="Oval 6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8" name="Oval 6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9" name="Oval 6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0" name="Oval 6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1" name="Oval 6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2" name="Oval 6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3" name="Oval 6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4" name="Oval 6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5" name="Oval 6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6" name="Oval 6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7" name="Oval 6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358" name="Group 62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7359" name="Oval 6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0" name="Oval 6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1" name="Oval 6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2" name="Oval 6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3" name="Oval 6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4" name="Oval 6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5" name="Oval 6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6" name="Oval 6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7" name="Oval 6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8" name="Oval 6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9" name="Oval 6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70" name="Oval 6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71" name="Oval 6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72" name="Oval 6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57373" name="Text Box 63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757374" name="Text Box 638"/>
          <p:cNvSpPr txBox="1">
            <a:spLocks noChangeArrowheads="1"/>
          </p:cNvSpPr>
          <p:nvPr/>
        </p:nvSpPr>
        <p:spPr bwMode="auto">
          <a:xfrm>
            <a:off x="4079875" y="3246438"/>
            <a:ext cx="3836988" cy="22875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LOT ET ENFANTS DE LOT!</a:t>
            </a:r>
          </a:p>
        </p:txBody>
      </p:sp>
      <p:sp>
        <p:nvSpPr>
          <p:cNvPr id="757376" name="Text Box 640"/>
          <p:cNvSpPr txBox="1">
            <a:spLocks noChangeArrowheads="1"/>
          </p:cNvSpPr>
          <p:nvPr/>
        </p:nvSpPr>
        <p:spPr bwMode="auto">
          <a:xfrm>
            <a:off x="8643938" y="64135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57377" name="Rectangle 641"/>
          <p:cNvSpPr>
            <a:spLocks noChangeArrowheads="1"/>
          </p:cNvSpPr>
          <p:nvPr/>
        </p:nvSpPr>
        <p:spPr bwMode="auto">
          <a:xfrm>
            <a:off x="4125913" y="2073275"/>
            <a:ext cx="7143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430</a:t>
            </a:r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</p:txBody>
      </p:sp>
      <p:grpSp>
        <p:nvGrpSpPr>
          <p:cNvPr id="757378" name="Group 642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57379" name="Rectangle 64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57380" name="Line 64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381" name="Oval 645"/>
          <p:cNvSpPr>
            <a:spLocks noChangeArrowheads="1"/>
          </p:cNvSpPr>
          <p:nvPr/>
        </p:nvSpPr>
        <p:spPr bwMode="auto">
          <a:xfrm>
            <a:off x="3435350" y="1550988"/>
            <a:ext cx="2247900" cy="635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382" name="Oval 646"/>
          <p:cNvSpPr>
            <a:spLocks noChangeArrowheads="1"/>
          </p:cNvSpPr>
          <p:nvPr/>
        </p:nvSpPr>
        <p:spPr bwMode="auto">
          <a:xfrm>
            <a:off x="3636963" y="1989138"/>
            <a:ext cx="1690687" cy="635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383" name="Text Box 647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3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69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7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70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7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73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5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57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7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57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707" grpId="0" autoUpdateAnimBg="0"/>
      <p:bldP spid="757374" grpId="0" autoUpdateAnimBg="0"/>
      <p:bldP spid="757377" grpId="0" autoUpdateAnimBg="0"/>
      <p:bldP spid="757381" grpId="0" animBg="1"/>
      <p:bldP spid="757381" grpId="1" animBg="1"/>
      <p:bldP spid="75738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674" name="Group 2"/>
          <p:cNvGrpSpPr>
            <a:grpSpLocks/>
          </p:cNvGrpSpPr>
          <p:nvPr/>
        </p:nvGrpSpPr>
        <p:grpSpPr bwMode="auto">
          <a:xfrm>
            <a:off x="4130675" y="546100"/>
            <a:ext cx="1223963" cy="3543300"/>
            <a:chOff x="2602" y="344"/>
            <a:chExt cx="771" cy="2232"/>
          </a:xfrm>
        </p:grpSpPr>
        <p:sp>
          <p:nvSpPr>
            <p:cNvPr id="668675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8676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77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78" name="Freeform 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8679" name="Rectangle 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0" name="Freeform 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8681" name="AutoShape 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2" name="Rectangle 1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3" name="Rectangle 1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4" name="AutoShape 1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5" name="Rectangle 1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6" name="AutoShape 1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7" name="AutoShape 1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8" name="AutoShape 1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9" name="Line 17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0" name="Line 18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1" name="Line 19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2" name="Line 20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3" name="Line 21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4" name="Line 22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5" name="Rectangle 23"/>
            <p:cNvSpPr>
              <a:spLocks noChangeArrowheads="1"/>
            </p:cNvSpPr>
            <p:nvPr/>
          </p:nvSpPr>
          <p:spPr bwMode="auto">
            <a:xfrm>
              <a:off x="2741" y="538"/>
              <a:ext cx="3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1st Sin</a:t>
              </a:r>
            </a:p>
          </p:txBody>
        </p:sp>
        <p:sp>
          <p:nvSpPr>
            <p:cNvPr id="668696" name="Rectangle 24"/>
            <p:cNvSpPr>
              <a:spLocks noChangeArrowheads="1"/>
            </p:cNvSpPr>
            <p:nvPr/>
          </p:nvSpPr>
          <p:spPr bwMode="auto">
            <a:xfrm>
              <a:off x="2690" y="634"/>
              <a:ext cx="5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1 er Evangel</a:t>
              </a:r>
            </a:p>
          </p:txBody>
        </p:sp>
        <p:sp>
          <p:nvSpPr>
            <p:cNvPr id="668697" name="Rectangle 25"/>
            <p:cNvSpPr>
              <a:spLocks noChangeArrowheads="1"/>
            </p:cNvSpPr>
            <p:nvPr/>
          </p:nvSpPr>
          <p:spPr bwMode="auto">
            <a:xfrm>
              <a:off x="2695" y="738"/>
              <a:ext cx="5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1 ere Famille</a:t>
              </a:r>
            </a:p>
          </p:txBody>
        </p:sp>
        <p:sp>
          <p:nvSpPr>
            <p:cNvPr id="668698" name="Rectangle 26"/>
            <p:cNvSpPr>
              <a:spLocks noChangeArrowheads="1"/>
            </p:cNvSpPr>
            <p:nvPr/>
          </p:nvSpPr>
          <p:spPr bwMode="auto">
            <a:xfrm>
              <a:off x="2690" y="842"/>
              <a:ext cx="5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1 ere Meurtre</a:t>
              </a:r>
            </a:p>
          </p:txBody>
        </p:sp>
        <p:sp>
          <p:nvSpPr>
            <p:cNvPr id="668699" name="Rectangle 27"/>
            <p:cNvSpPr>
              <a:spLocks noChangeArrowheads="1"/>
            </p:cNvSpPr>
            <p:nvPr/>
          </p:nvSpPr>
          <p:spPr bwMode="auto">
            <a:xfrm>
              <a:off x="2627" y="938"/>
              <a:ext cx="7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Deluge/Arc en ciel</a:t>
              </a:r>
            </a:p>
          </p:txBody>
        </p:sp>
        <p:sp>
          <p:nvSpPr>
            <p:cNvPr id="668700" name="Rectangle 28"/>
            <p:cNvSpPr>
              <a:spLocks noChangeArrowheads="1"/>
            </p:cNvSpPr>
            <p:nvPr/>
          </p:nvSpPr>
          <p:spPr bwMode="auto">
            <a:xfrm>
              <a:off x="2781" y="1042"/>
              <a:ext cx="2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Tour</a:t>
              </a:r>
            </a:p>
          </p:txBody>
        </p:sp>
        <p:sp>
          <p:nvSpPr>
            <p:cNvPr id="668701" name="Rectangle 29"/>
            <p:cNvSpPr>
              <a:spLocks noChangeArrowheads="1"/>
            </p:cNvSpPr>
            <p:nvPr/>
          </p:nvSpPr>
          <p:spPr bwMode="auto">
            <a:xfrm>
              <a:off x="2607" y="344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CREATION</a:t>
              </a:r>
            </a:p>
          </p:txBody>
        </p:sp>
        <p:sp>
          <p:nvSpPr>
            <p:cNvPr id="668702" name="Rectangle 30"/>
            <p:cNvSpPr>
              <a:spLocks noChangeArrowheads="1"/>
            </p:cNvSpPr>
            <p:nvPr/>
          </p:nvSpPr>
          <p:spPr bwMode="auto">
            <a:xfrm>
              <a:off x="2602" y="458"/>
              <a:ext cx="77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solidFill>
                    <a:srgbClr val="000000"/>
                  </a:solidFill>
                  <a:effectLst/>
                  <a:latin typeface="Helvetica" charset="0"/>
                </a:rPr>
                <a:t>1er Homme &amp; Femme</a:t>
              </a:r>
            </a:p>
          </p:txBody>
        </p:sp>
        <p:sp>
          <p:nvSpPr>
            <p:cNvPr id="668703" name="Line 31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4" name="Line 32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5" name="Rectangle 33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6" name="Rectangle 34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L - S - B</a:t>
              </a:r>
            </a:p>
          </p:txBody>
        </p:sp>
        <p:sp>
          <p:nvSpPr>
            <p:cNvPr id="668707" name="Rectangle 35"/>
            <p:cNvSpPr>
              <a:spLocks noChangeArrowheads="1"/>
            </p:cNvSpPr>
            <p:nvPr/>
          </p:nvSpPr>
          <p:spPr bwMode="auto">
            <a:xfrm>
              <a:off x="2812" y="1771"/>
              <a:ext cx="28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J - E</a:t>
              </a:r>
            </a:p>
          </p:txBody>
        </p:sp>
        <p:sp>
          <p:nvSpPr>
            <p:cNvPr id="668708" name="Rectangle 36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12</a:t>
              </a:r>
            </a:p>
          </p:txBody>
        </p:sp>
        <p:sp>
          <p:nvSpPr>
            <p:cNvPr id="668709" name="Rectangle 37"/>
            <p:cNvSpPr>
              <a:spLocks noChangeArrowheads="1"/>
            </p:cNvSpPr>
            <p:nvPr/>
          </p:nvSpPr>
          <p:spPr bwMode="auto">
            <a:xfrm>
              <a:off x="2742" y="1414"/>
              <a:ext cx="51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L</a:t>
              </a:r>
              <a:r>
                <a:rPr lang="ja-JP" altLang="en-US" sz="900" b="1">
                  <a:solidFill>
                    <a:srgbClr val="000000"/>
                  </a:solidFill>
                  <a:effectLst/>
                  <a:latin typeface="Arial"/>
                </a:rPr>
                <a:t>’</a:t>
              </a:r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APPELLE</a:t>
              </a:r>
            </a:p>
          </p:txBody>
        </p:sp>
        <p:sp>
          <p:nvSpPr>
            <p:cNvPr id="668710" name="Rectangle 38"/>
            <p:cNvSpPr>
              <a:spLocks noChangeArrowheads="1"/>
            </p:cNvSpPr>
            <p:nvPr/>
          </p:nvSpPr>
          <p:spPr bwMode="auto">
            <a:xfrm>
              <a:off x="2634" y="1274"/>
              <a:ext cx="4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  <p:sp>
          <p:nvSpPr>
            <p:cNvPr id="668711" name="Rectangle 39"/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668712" name="Line 40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3" name="Line 41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4" name="Rectangle 42"/>
            <p:cNvSpPr>
              <a:spLocks noChangeArrowheads="1"/>
            </p:cNvSpPr>
            <p:nvPr/>
          </p:nvSpPr>
          <p:spPr bwMode="auto">
            <a:xfrm>
              <a:off x="2694" y="2152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JOSEPH</a:t>
              </a:r>
            </a:p>
          </p:txBody>
        </p:sp>
        <p:sp>
          <p:nvSpPr>
            <p:cNvPr id="668715" name="Rectangle 43"/>
            <p:cNvSpPr>
              <a:spLocks noChangeArrowheads="1"/>
            </p:cNvSpPr>
            <p:nvPr/>
          </p:nvSpPr>
          <p:spPr bwMode="auto">
            <a:xfrm>
              <a:off x="2724" y="2301"/>
              <a:ext cx="6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  ESCLAVAGE</a:t>
              </a:r>
            </a:p>
          </p:txBody>
        </p:sp>
        <p:sp>
          <p:nvSpPr>
            <p:cNvPr id="668716" name="Rectangle 44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430</a:t>
              </a:r>
            </a:p>
          </p:txBody>
        </p:sp>
        <p:sp>
          <p:nvSpPr>
            <p:cNvPr id="668717" name="Line 45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8" name="Line 46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9" name="Line 47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20" name="Line 48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8721" name="AutoShape 4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22" name="Freeform 5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3" name="Freeform 5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4" name="Freeform 5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5" name="Freeform 5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6" name="Freeform 5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7" name="Freeform 5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8" name="Freeform 5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9" name="Freeform 5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0" name="Freeform 5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1" name="Freeform 5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2" name="Freeform 6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3" name="Freeform 6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4" name="Freeform 6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5" name="Freeform 6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6" name="Freeform 6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7" name="Freeform 6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8" name="Freeform 6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9" name="Freeform 6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0" name="Freeform 6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1" name="Freeform 6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2" name="Freeform 7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3" name="Freeform 7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4" name="Freeform 7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5" name="Freeform 7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6" name="Freeform 7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7" name="Freeform 7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8" name="Freeform 7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9" name="Freeform 7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0" name="Freeform 7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1" name="Freeform 7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2" name="Freeform 8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3" name="Freeform 8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4" name="Freeform 8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5" name="Freeform 8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6" name="Freeform 8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7" name="Freeform 8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8" name="Freeform 8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9" name="Freeform 8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60" name="Freeform 8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61" name="Freeform 8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62" name="Freeform 9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63" name="Freeform 9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64" name="Freeform 9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68" name="Freeform 9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0" name="Freeform 98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1" name="Freeform 99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2" name="Freeform 100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3" name="Freeform 101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4" name="Freeform 102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8795" name="Picture 12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8796" name="Line 124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97" name="Freeform 125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8" name="Rectangle 126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668799" name="Rectangle 127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0" name="Rectangle 128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1" name="Rectangle 129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2" name="Rectangle 130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3" name="Rectangle 131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4" name="Rectangle 132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8805" name="Rectangle 133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(2000 B.C.)</a:t>
            </a:r>
          </a:p>
        </p:txBody>
      </p:sp>
      <p:sp>
        <p:nvSpPr>
          <p:cNvPr id="668806" name="Rectangle 134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FAFD00"/>
                </a:solidFill>
                <a:effectLst/>
                <a:latin typeface="Times" charset="0"/>
              </a:rPr>
              <a:t>C 7 S J </a:t>
            </a:r>
          </a:p>
        </p:txBody>
      </p:sp>
      <p:sp>
        <p:nvSpPr>
          <p:cNvPr id="668808" name="Rectangle 136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00FF00"/>
                </a:solidFill>
                <a:effectLst/>
                <a:latin typeface="Times" charset="0"/>
              </a:rPr>
              <a:t>7 = 4 + 3 </a:t>
            </a:r>
          </a:p>
        </p:txBody>
      </p:sp>
      <p:sp>
        <p:nvSpPr>
          <p:cNvPr id="668810" name="Rectangle 13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1" name="Line 139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2" name="Rectangle 140"/>
          <p:cNvSpPr>
            <a:spLocks noChangeArrowheads="1"/>
          </p:cNvSpPr>
          <p:nvPr/>
        </p:nvSpPr>
        <p:spPr bwMode="auto">
          <a:xfrm>
            <a:off x="5930900" y="710705"/>
            <a:ext cx="511175" cy="3588246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3" name="Text Box 141"/>
          <p:cNvSpPr txBox="1">
            <a:spLocks noChangeArrowheads="1"/>
          </p:cNvSpPr>
          <p:nvPr/>
        </p:nvSpPr>
        <p:spPr bwMode="auto">
          <a:xfrm rot="-5400000">
            <a:off x="4617858" y="2206447"/>
            <a:ext cx="3161071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3 SOCIETÉS</a:t>
            </a:r>
          </a:p>
        </p:txBody>
      </p:sp>
      <p:sp>
        <p:nvSpPr>
          <p:cNvPr id="668814" name="Rectangle 142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5" name="Rectangle 143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6" name="Text Box 144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8817" name="Text Box 145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668818" name="Rectangle 146"/>
          <p:cNvSpPr>
            <a:spLocks noChangeArrowheads="1"/>
          </p:cNvSpPr>
          <p:nvPr/>
        </p:nvSpPr>
        <p:spPr bwMode="auto">
          <a:xfrm>
            <a:off x="3417888" y="2493963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9" name="Text Box 147"/>
          <p:cNvSpPr txBox="1">
            <a:spLocks noChangeArrowheads="1"/>
          </p:cNvSpPr>
          <p:nvPr/>
        </p:nvSpPr>
        <p:spPr bwMode="auto">
          <a:xfrm rot="-5388536">
            <a:off x="2203450" y="3429000"/>
            <a:ext cx="2817813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4 PERSONES</a:t>
            </a:r>
          </a:p>
        </p:txBody>
      </p:sp>
      <p:sp>
        <p:nvSpPr>
          <p:cNvPr id="668820" name="Rectangle 148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1" name="Rectangle 149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2" name="Rectangle 150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3" name="Rectangle 151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4" name="Text Box 152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668825" name="Freeform 15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26" name="Freeform 154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28" name="AutoShape 156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9" name="Freeform 157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30" name="AutoShape 158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1" name="AutoShape 159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2" name="Rectangle 160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3" name="AutoShape 161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4" name="Rectangle 162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5" name="AutoShape 163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8836" name="Group 164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8837" name="AutoShape 165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838" name="Rectangle 166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839" name="AutoShape 167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8840" name="Freeform 168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41" name="AutoShape 169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2" name="Rectangle 170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(1500 B.C.)</a:t>
            </a:r>
          </a:p>
        </p:txBody>
      </p:sp>
      <p:sp>
        <p:nvSpPr>
          <p:cNvPr id="668843" name="Rectangle 171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(500 B.C.)</a:t>
            </a:r>
          </a:p>
        </p:txBody>
      </p:sp>
      <p:sp>
        <p:nvSpPr>
          <p:cNvPr id="668844" name="Rectangle 172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(1000 B.C.)</a:t>
            </a:r>
          </a:p>
        </p:txBody>
      </p:sp>
      <p:sp>
        <p:nvSpPr>
          <p:cNvPr id="668845" name="Line 173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6" name="Line 174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7" name="Line 175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8" name="Line 176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9" name="Line 177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0" name="Line 178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1" name="Line 179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2" name="Line 180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3" name="Line 181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4" name="Line 182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5" name="Line 183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6" name="Line 184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7" name="Rectangle 185"/>
          <p:cNvSpPr>
            <a:spLocks noChangeArrowheads="1"/>
          </p:cNvSpPr>
          <p:nvPr/>
        </p:nvSpPr>
        <p:spPr bwMode="auto">
          <a:xfrm>
            <a:off x="6523038" y="3213100"/>
            <a:ext cx="8842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CAPTIVITÉ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668858" name="Line 186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9" name="Line 187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0" name="Line 188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1" name="Rectangle 189"/>
          <p:cNvSpPr>
            <a:spLocks noChangeArrowheads="1"/>
          </p:cNvSpPr>
          <p:nvPr/>
        </p:nvSpPr>
        <p:spPr bwMode="auto">
          <a:xfrm>
            <a:off x="6599238" y="43942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SILENCE</a:t>
            </a:r>
          </a:p>
        </p:txBody>
      </p:sp>
      <p:sp>
        <p:nvSpPr>
          <p:cNvPr id="668862" name="Line 190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3" name="Line 191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4" name="Rectangle 192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5" name="AutoShape 193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6" name="Rectangle 194"/>
          <p:cNvSpPr>
            <a:spLocks noChangeArrowheads="1"/>
          </p:cNvSpPr>
          <p:nvPr/>
        </p:nvSpPr>
        <p:spPr bwMode="auto">
          <a:xfrm>
            <a:off x="6610350" y="5102225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Chicago" charset="0"/>
              </a:rPr>
              <a:t>JÉSUS</a:t>
            </a:r>
          </a:p>
        </p:txBody>
      </p:sp>
      <p:sp>
        <p:nvSpPr>
          <p:cNvPr id="668867" name="Line 195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8" name="Line 196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9" name="Line 197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0" name="Line 198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1" name="Line 199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2" name="Line 200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3" name="AutoShape 201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4" name="Rectangle 202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5" name="AutoShape 203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6" name="Rectangle 204"/>
          <p:cNvSpPr>
            <a:spLocks noChangeArrowheads="1"/>
          </p:cNvSpPr>
          <p:nvPr/>
        </p:nvSpPr>
        <p:spPr bwMode="auto">
          <a:xfrm>
            <a:off x="6570663" y="561975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ANARCHIE</a:t>
            </a:r>
          </a:p>
        </p:txBody>
      </p:sp>
      <p:sp>
        <p:nvSpPr>
          <p:cNvPr id="668877" name="Line 205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8" name="Line 206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9" name="Rectangle 207"/>
          <p:cNvSpPr>
            <a:spLocks noChangeArrowheads="1"/>
          </p:cNvSpPr>
          <p:nvPr/>
        </p:nvSpPr>
        <p:spPr bwMode="auto">
          <a:xfrm>
            <a:off x="6580188" y="1266825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ROYAUME</a:t>
            </a:r>
          </a:p>
        </p:txBody>
      </p:sp>
      <p:sp>
        <p:nvSpPr>
          <p:cNvPr id="668880" name="Rectangle 208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1" name="AutoShape 209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2" name="Rectangle 210"/>
          <p:cNvSpPr>
            <a:spLocks noChangeArrowheads="1"/>
          </p:cNvSpPr>
          <p:nvPr/>
        </p:nvSpPr>
        <p:spPr bwMode="auto">
          <a:xfrm>
            <a:off x="4281488" y="5635625"/>
            <a:ext cx="7016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JOSUÉ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sp>
        <p:nvSpPr>
          <p:cNvPr id="668883" name="Line 211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4" name="Line 212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5" name="Rectangle 213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6" name="AutoShape 214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7" name="Rectangle 215"/>
          <p:cNvSpPr>
            <a:spLocks noChangeArrowheads="1"/>
          </p:cNvSpPr>
          <p:nvPr/>
        </p:nvSpPr>
        <p:spPr bwMode="auto">
          <a:xfrm>
            <a:off x="4305300" y="4156075"/>
            <a:ext cx="655638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MOïSE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668888" name="Line 216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9" name="Line 217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0" name="Line 218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1" name="Line 219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2" name="Line 220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3" name="Line 221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4" name="Line 222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6" name="Rectangle 224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(2000 B.C.)</a:t>
            </a:r>
          </a:p>
        </p:txBody>
      </p:sp>
      <p:sp>
        <p:nvSpPr>
          <p:cNvPr id="668897" name="Rectangle 225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8" name="Rectangle 226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9" name="Rectangle 227"/>
          <p:cNvSpPr>
            <a:spLocks noChangeArrowheads="1"/>
          </p:cNvSpPr>
          <p:nvPr/>
        </p:nvSpPr>
        <p:spPr bwMode="auto">
          <a:xfrm>
            <a:off x="4097338" y="2001838"/>
            <a:ext cx="1625600" cy="2185987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0" name="Freeform 22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901" name="Rectangle 22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2" name="Freeform 23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903" name="AutoShape 23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4" name="Rectangle 23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5" name="Rectangle 23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6" name="AutoShape 23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7" name="Line 23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8" name="Line 23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9" name="Rectangle 237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sp>
        <p:nvSpPr>
          <p:cNvPr id="668910" name="Rectangle 238"/>
          <p:cNvSpPr>
            <a:spLocks noChangeArrowheads="1"/>
          </p:cNvSpPr>
          <p:nvPr/>
        </p:nvSpPr>
        <p:spPr bwMode="auto">
          <a:xfrm>
            <a:off x="8070850" y="3665538"/>
            <a:ext cx="955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  ESCLAVAGE</a:t>
            </a:r>
          </a:p>
        </p:txBody>
      </p:sp>
      <p:sp>
        <p:nvSpPr>
          <p:cNvPr id="668911" name="Rectangle 239"/>
          <p:cNvSpPr>
            <a:spLocks noChangeArrowheads="1"/>
          </p:cNvSpPr>
          <p:nvPr/>
        </p:nvSpPr>
        <p:spPr bwMode="auto">
          <a:xfrm>
            <a:off x="8280400" y="3854450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430</a:t>
            </a:r>
          </a:p>
        </p:txBody>
      </p:sp>
      <p:sp>
        <p:nvSpPr>
          <p:cNvPr id="668913" name="Text Box 241"/>
          <p:cNvSpPr txBox="1">
            <a:spLocks noChangeArrowheads="1"/>
          </p:cNvSpPr>
          <p:nvPr/>
        </p:nvSpPr>
        <p:spPr bwMode="auto">
          <a:xfrm>
            <a:off x="533400" y="6483350"/>
            <a:ext cx="199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 u="sng">
              <a:solidFill>
                <a:srgbClr val="000000"/>
              </a:solidFill>
              <a:effectLst/>
              <a:latin typeface="Geneva" charset="0"/>
            </a:endParaRPr>
          </a:p>
        </p:txBody>
      </p:sp>
      <p:sp>
        <p:nvSpPr>
          <p:cNvPr id="668914" name="Text Box 242"/>
          <p:cNvSpPr txBox="1">
            <a:spLocks noChangeArrowheads="1"/>
          </p:cNvSpPr>
          <p:nvPr/>
        </p:nvSpPr>
        <p:spPr bwMode="auto">
          <a:xfrm>
            <a:off x="1781175" y="0"/>
            <a:ext cx="24003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1:1 through Ex. 1:6</a:t>
            </a:r>
            <a:endParaRPr lang="en-US" sz="800" b="1" u="sng">
              <a:solidFill>
                <a:srgbClr val="000000"/>
              </a:solidFill>
              <a:effectLst/>
              <a:latin typeface="Geneva" charset="0"/>
            </a:endParaRPr>
          </a:p>
        </p:txBody>
      </p:sp>
      <p:sp>
        <p:nvSpPr>
          <p:cNvPr id="668915" name="AutoShape 243"/>
          <p:cNvSpPr>
            <a:spLocks noChangeArrowheads="1"/>
          </p:cNvSpPr>
          <p:nvPr/>
        </p:nvSpPr>
        <p:spPr bwMode="auto">
          <a:xfrm rot="1808">
            <a:off x="5038725" y="3486150"/>
            <a:ext cx="3059113" cy="463550"/>
          </a:xfrm>
          <a:prstGeom prst="leftArrow">
            <a:avLst>
              <a:gd name="adj1" fmla="val 50000"/>
              <a:gd name="adj2" fmla="val 164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16" name="Text Box 2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8921" name="Rectangle 24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668922" name="Text Box 25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grpSp>
        <p:nvGrpSpPr>
          <p:cNvPr id="668924" name="Group 252"/>
          <p:cNvGrpSpPr>
            <a:grpSpLocks/>
          </p:cNvGrpSpPr>
          <p:nvPr/>
        </p:nvGrpSpPr>
        <p:grpSpPr bwMode="auto">
          <a:xfrm>
            <a:off x="5221288" y="1408113"/>
            <a:ext cx="2760662" cy="4195763"/>
            <a:chOff x="3289" y="887"/>
            <a:chExt cx="1739" cy="2643"/>
          </a:xfrm>
        </p:grpSpPr>
        <p:grpSp>
          <p:nvGrpSpPr>
            <p:cNvPr id="668925" name="Group 253"/>
            <p:cNvGrpSpPr>
              <a:grpSpLocks/>
            </p:cNvGrpSpPr>
            <p:nvPr/>
          </p:nvGrpSpPr>
          <p:grpSpPr bwMode="auto">
            <a:xfrm>
              <a:off x="3289" y="1421"/>
              <a:ext cx="276" cy="260"/>
              <a:chOff x="1609" y="1232"/>
              <a:chExt cx="276" cy="260"/>
            </a:xfrm>
          </p:grpSpPr>
          <p:grpSp>
            <p:nvGrpSpPr>
              <p:cNvPr id="668926" name="Group 254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668928" name="Group 256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8929" name="Freeform 257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8930" name="Freeform 258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8932" name="Freeform 26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33" name="Freeform 26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34" name="Freeform 26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35" name="Freeform 26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36" name="Freeform 26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37" name="Rectangle 26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76" cy="1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4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AC</a:t>
                </a:r>
                <a:endParaRPr lang="en-US" sz="14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68938" name="Group 266"/>
            <p:cNvGrpSpPr>
              <a:grpSpLocks/>
            </p:cNvGrpSpPr>
            <p:nvPr/>
          </p:nvGrpSpPr>
          <p:grpSpPr bwMode="auto">
            <a:xfrm>
              <a:off x="3292" y="3270"/>
              <a:ext cx="247" cy="260"/>
              <a:chOff x="1609" y="1232"/>
              <a:chExt cx="247" cy="260"/>
            </a:xfrm>
          </p:grpSpPr>
          <p:grpSp>
            <p:nvGrpSpPr>
              <p:cNvPr id="668939" name="Group 267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668941" name="Group 269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8942" name="Freeform 27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8943" name="Freeform 27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8945" name="Freeform 273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6" name="Freeform 274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7" name="Freeform 275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8" name="Freeform 276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9" name="Freeform 277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50" name="Rectangle 27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68951" name="Group 279"/>
            <p:cNvGrpSpPr>
              <a:grpSpLocks/>
            </p:cNvGrpSpPr>
            <p:nvPr/>
          </p:nvGrpSpPr>
          <p:grpSpPr bwMode="auto">
            <a:xfrm>
              <a:off x="4781" y="887"/>
              <a:ext cx="247" cy="260"/>
              <a:chOff x="1609" y="1232"/>
              <a:chExt cx="247" cy="260"/>
            </a:xfrm>
          </p:grpSpPr>
          <p:grpSp>
            <p:nvGrpSpPr>
              <p:cNvPr id="668952" name="Group 280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668954" name="Group 282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8955" name="Freeform 283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8956" name="Freeform 284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8958" name="Freeform 286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59" name="Freeform 287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60" name="Freeform 288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61" name="Freeform 289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62" name="Freeform 290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63" name="Rectangle 29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68964" name="Group 292"/>
            <p:cNvGrpSpPr>
              <a:grpSpLocks/>
            </p:cNvGrpSpPr>
            <p:nvPr/>
          </p:nvGrpSpPr>
          <p:grpSpPr bwMode="auto">
            <a:xfrm>
              <a:off x="4781" y="1391"/>
              <a:ext cx="247" cy="260"/>
              <a:chOff x="1609" y="1232"/>
              <a:chExt cx="247" cy="260"/>
            </a:xfrm>
          </p:grpSpPr>
          <p:grpSp>
            <p:nvGrpSpPr>
              <p:cNvPr id="668965" name="Group 293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668967" name="Group 295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8968" name="Freeform 29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8969" name="Freeform 29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8971" name="Freeform 299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2" name="Freeform 300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3" name="Freeform 301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4" name="Freeform 302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5" name="Freeform 303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76" name="Rectangle 304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</p:grpSp>
      <p:grpSp>
        <p:nvGrpSpPr>
          <p:cNvPr id="668977" name="Group 30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68978" name="Rectangle 30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68979" name="Line 30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6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898" grpId="0" animBg="1"/>
      <p:bldP spid="668899" grpId="0" animBg="1"/>
      <p:bldP spid="6689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663575" y="1984375"/>
            <a:ext cx="2382838" cy="35004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La </a:t>
            </a:r>
            <a:r>
              <a:rPr lang="en-US" sz="3200" i="1">
                <a:solidFill>
                  <a:schemeClr val="tx1"/>
                </a:solidFill>
                <a:effectLst/>
                <a:latin typeface="Times" charset="0"/>
              </a:rPr>
              <a:t>TROISEME</a:t>
            </a:r>
            <a:r>
              <a:rPr lang="en-US" sz="320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des</a:t>
            </a:r>
          </a:p>
          <a:p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4 PERSONES</a:t>
            </a:r>
            <a:endParaRPr lang="en-US" sz="32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est:</a:t>
            </a:r>
          </a:p>
          <a:p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2346325" y="4754563"/>
            <a:ext cx="4530725" cy="1311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4760" name="Group 8"/>
          <p:cNvGrpSpPr>
            <a:grpSpLocks/>
          </p:cNvGrpSpPr>
          <p:nvPr/>
        </p:nvGrpSpPr>
        <p:grpSpPr bwMode="auto">
          <a:xfrm>
            <a:off x="1260475" y="962025"/>
            <a:ext cx="7024688" cy="5775325"/>
            <a:chOff x="794" y="606"/>
            <a:chExt cx="4425" cy="3638"/>
          </a:xfrm>
        </p:grpSpPr>
        <p:sp>
          <p:nvSpPr>
            <p:cNvPr id="74755" name="Rectangle 3"/>
            <p:cNvSpPr>
              <a:spLocks noChangeArrowheads="1"/>
            </p:cNvSpPr>
            <p:nvPr/>
          </p:nvSpPr>
          <p:spPr bwMode="auto">
            <a:xfrm>
              <a:off x="2159" y="606"/>
              <a:ext cx="3060" cy="24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600">
                  <a:solidFill>
                    <a:srgbClr val="FAFD00"/>
                  </a:solidFill>
                  <a:effectLst/>
                  <a:latin typeface="Times" charset="0"/>
                </a:rPr>
                <a:t>AJ</a:t>
              </a:r>
              <a:r>
                <a:rPr lang="en-US" sz="25200">
                  <a:solidFill>
                    <a:srgbClr val="00FF00"/>
                  </a:solidFill>
                  <a:effectLst/>
                  <a:latin typeface="Times" charset="0"/>
                </a:rPr>
                <a:t>M</a:t>
              </a:r>
              <a:r>
                <a:rPr lang="en-US" sz="9600">
                  <a:solidFill>
                    <a:srgbClr val="FAFD00"/>
                  </a:solidFill>
                  <a:effectLst/>
                  <a:latin typeface="Times" charset="0"/>
                </a:rPr>
                <a:t>J</a:t>
              </a:r>
            </a:p>
          </p:txBody>
        </p:sp>
        <p:sp>
          <p:nvSpPr>
            <p:cNvPr id="74757" name="Rectangle 5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</a:p>
          </p:txBody>
        </p:sp>
      </p:grp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4767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grpSp>
        <p:nvGrpSpPr>
          <p:cNvPr id="74768" name="Group 1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769" name="Rectangle 1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4770" name="Line 1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663575" y="1984375"/>
            <a:ext cx="2382838" cy="35004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La</a:t>
            </a:r>
            <a:r>
              <a:rPr lang="en-US" sz="3200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3200" i="1">
                <a:solidFill>
                  <a:schemeClr val="tx1"/>
                </a:solidFill>
                <a:effectLst/>
                <a:latin typeface="Times" charset="0"/>
              </a:rPr>
              <a:t>TROISIEME</a:t>
            </a:r>
            <a:r>
              <a:rPr lang="en-US" sz="320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des</a:t>
            </a:r>
          </a:p>
          <a:p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4 PERSONES</a:t>
            </a:r>
            <a:endParaRPr lang="en-US" sz="32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est:</a:t>
            </a:r>
          </a:p>
          <a:p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3427413" y="962025"/>
            <a:ext cx="4857750" cy="39290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600">
                <a:solidFill>
                  <a:srgbClr val="FAFD00"/>
                </a:solidFill>
                <a:effectLst/>
                <a:latin typeface="Times" charset="0"/>
              </a:rPr>
              <a:t>AJ</a:t>
            </a:r>
            <a:r>
              <a:rPr lang="en-US" sz="25200">
                <a:solidFill>
                  <a:srgbClr val="00FF00"/>
                </a:solidFill>
                <a:effectLst/>
                <a:latin typeface="Times" charset="0"/>
              </a:rPr>
              <a:t>M</a:t>
            </a:r>
            <a:r>
              <a:rPr lang="en-US" sz="9600">
                <a:solidFill>
                  <a:srgbClr val="FAFD00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2460625" y="4756150"/>
            <a:ext cx="4302125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8000" i="1">
                <a:solidFill>
                  <a:srgbClr val="FAFD00"/>
                </a:solidFill>
                <a:effectLst/>
                <a:latin typeface="Arial"/>
              </a:rPr>
              <a:t>“</a:t>
            </a:r>
            <a:r>
              <a:rPr lang="en-US" sz="8000" i="1">
                <a:solidFill>
                  <a:srgbClr val="FAFD00"/>
                </a:solidFill>
                <a:effectLst/>
                <a:latin typeface="Times" charset="0"/>
              </a:rPr>
              <a:t>MO</a:t>
            </a:r>
            <a:r>
              <a:rPr lang="en-US" sz="8000" i="1">
                <a:solidFill>
                  <a:srgbClr val="FAFD00"/>
                </a:solidFill>
                <a:effectLst/>
                <a:latin typeface="Chicago" charset="0"/>
              </a:rPr>
              <a:t>ï</a:t>
            </a:r>
            <a:r>
              <a:rPr lang="en-US" sz="8000" i="1">
                <a:solidFill>
                  <a:srgbClr val="FAFD00"/>
                </a:solidFill>
                <a:effectLst/>
                <a:latin typeface="Times" charset="0"/>
              </a:rPr>
              <a:t>SE</a:t>
            </a:r>
            <a:r>
              <a:rPr lang="ja-JP" altLang="en-US" sz="8000" i="1">
                <a:solidFill>
                  <a:srgbClr val="FAFD00"/>
                </a:solidFill>
                <a:effectLst/>
                <a:latin typeface="Arial"/>
              </a:rPr>
              <a:t>”</a:t>
            </a:r>
            <a:endParaRPr lang="en-US" sz="8000" i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grpSp>
        <p:nvGrpSpPr>
          <p:cNvPr id="75791" name="Group 1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5792" name="Rectangle 1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5793" name="Line 1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Ex 2:10</a:t>
            </a:r>
          </a:p>
        </p:txBody>
      </p:sp>
    </p:spTree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 Bible…En Base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avoir</a:t>
            </a:r>
            <a:r>
              <a:rPr lang="en-US" sz="3600" b="1" dirty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cette</a:t>
            </a:r>
            <a:r>
              <a:rPr lang="en-US" sz="3600" b="1" dirty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 presentation </a:t>
            </a:r>
            <a:r>
              <a:rPr lang="en-US" sz="3600" b="1" dirty="0" err="1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gratuitement</a:t>
            </a:r>
            <a:endParaRPr lang="en-US" sz="1200" b="1" dirty="0">
              <a:solidFill>
                <a:srgbClr val="FFFFFF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86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44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4350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654351" name="Text Box 15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654352" name="Text Box 16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654353" name="Rectangle 17"/>
          <p:cNvSpPr>
            <a:spLocks noChangeArrowheads="1"/>
          </p:cNvSpPr>
          <p:nvPr/>
        </p:nvSpPr>
        <p:spPr bwMode="auto">
          <a:xfrm>
            <a:off x="7543800" y="6526213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9.6.03b.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02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046163"/>
            <a:ext cx="7623175" cy="48498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5604" name="Text Box 1028"/>
          <p:cNvSpPr txBox="1">
            <a:spLocks noChangeArrowheads="1"/>
          </p:cNvSpPr>
          <p:nvPr/>
        </p:nvSpPr>
        <p:spPr bwMode="auto">
          <a:xfrm>
            <a:off x="1906588" y="2312988"/>
            <a:ext cx="2998787" cy="30194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800" b="1">
                <a:solidFill>
                  <a:schemeClr val="tx1"/>
                </a:solidFill>
                <a:effectLst/>
                <a:latin typeface="Arial"/>
              </a:rPr>
              <a:t>“</a:t>
            </a:r>
            <a:r>
              <a:rPr lang="en-US" sz="4800" b="1">
                <a:solidFill>
                  <a:schemeClr val="tx1"/>
                </a:solidFill>
                <a:effectLst/>
              </a:rPr>
              <a:t>La Nombrile de la Terre</a:t>
            </a:r>
            <a:r>
              <a:rPr lang="ja-JP" altLang="en-US" sz="4800" b="1">
                <a:solidFill>
                  <a:schemeClr val="tx1"/>
                </a:solidFill>
                <a:effectLst/>
                <a:latin typeface="Arial"/>
              </a:rPr>
              <a:t>”</a:t>
            </a:r>
            <a:endParaRPr lang="en-US" sz="4800" b="1">
              <a:solidFill>
                <a:schemeClr val="tx1"/>
              </a:solidFill>
              <a:effectLst/>
            </a:endParaRPr>
          </a:p>
        </p:txBody>
      </p:sp>
      <p:sp>
        <p:nvSpPr>
          <p:cNvPr id="665606" name="Freeform 1030"/>
          <p:cNvSpPr>
            <a:spLocks/>
          </p:cNvSpPr>
          <p:nvPr/>
        </p:nvSpPr>
        <p:spPr bwMode="auto">
          <a:xfrm>
            <a:off x="2387600" y="1543050"/>
            <a:ext cx="5614988" cy="3289300"/>
          </a:xfrm>
          <a:custGeom>
            <a:avLst/>
            <a:gdLst>
              <a:gd name="T0" fmla="*/ 0 w 3537"/>
              <a:gd name="T1" fmla="*/ 0 h 2072"/>
              <a:gd name="T2" fmla="*/ 656 w 3537"/>
              <a:gd name="T3" fmla="*/ 184 h 2072"/>
              <a:gd name="T4" fmla="*/ 832 w 3537"/>
              <a:gd name="T5" fmla="*/ 224 h 2072"/>
              <a:gd name="T6" fmla="*/ 856 w 3537"/>
              <a:gd name="T7" fmla="*/ 240 h 2072"/>
              <a:gd name="T8" fmla="*/ 880 w 3537"/>
              <a:gd name="T9" fmla="*/ 248 h 2072"/>
              <a:gd name="T10" fmla="*/ 928 w 3537"/>
              <a:gd name="T11" fmla="*/ 280 h 2072"/>
              <a:gd name="T12" fmla="*/ 1048 w 3537"/>
              <a:gd name="T13" fmla="*/ 272 h 2072"/>
              <a:gd name="T14" fmla="*/ 1096 w 3537"/>
              <a:gd name="T15" fmla="*/ 256 h 2072"/>
              <a:gd name="T16" fmla="*/ 1216 w 3537"/>
              <a:gd name="T17" fmla="*/ 168 h 2072"/>
              <a:gd name="T18" fmla="*/ 1368 w 3537"/>
              <a:gd name="T19" fmla="*/ 192 h 2072"/>
              <a:gd name="T20" fmla="*/ 1512 w 3537"/>
              <a:gd name="T21" fmla="*/ 368 h 2072"/>
              <a:gd name="T22" fmla="*/ 1616 w 3537"/>
              <a:gd name="T23" fmla="*/ 440 h 2072"/>
              <a:gd name="T24" fmla="*/ 1664 w 3537"/>
              <a:gd name="T25" fmla="*/ 456 h 2072"/>
              <a:gd name="T26" fmla="*/ 1856 w 3537"/>
              <a:gd name="T27" fmla="*/ 528 h 2072"/>
              <a:gd name="T28" fmla="*/ 2160 w 3537"/>
              <a:gd name="T29" fmla="*/ 584 h 2072"/>
              <a:gd name="T30" fmla="*/ 2224 w 3537"/>
              <a:gd name="T31" fmla="*/ 640 h 2072"/>
              <a:gd name="T32" fmla="*/ 2408 w 3537"/>
              <a:gd name="T33" fmla="*/ 712 h 2072"/>
              <a:gd name="T34" fmla="*/ 2520 w 3537"/>
              <a:gd name="T35" fmla="*/ 728 h 2072"/>
              <a:gd name="T36" fmla="*/ 2616 w 3537"/>
              <a:gd name="T37" fmla="*/ 768 h 2072"/>
              <a:gd name="T38" fmla="*/ 2792 w 3537"/>
              <a:gd name="T39" fmla="*/ 808 h 2072"/>
              <a:gd name="T40" fmla="*/ 2848 w 3537"/>
              <a:gd name="T41" fmla="*/ 864 h 2072"/>
              <a:gd name="T42" fmla="*/ 2824 w 3537"/>
              <a:gd name="T43" fmla="*/ 1040 h 2072"/>
              <a:gd name="T44" fmla="*/ 2832 w 3537"/>
              <a:gd name="T45" fmla="*/ 1072 h 2072"/>
              <a:gd name="T46" fmla="*/ 3024 w 3537"/>
              <a:gd name="T47" fmla="*/ 1120 h 2072"/>
              <a:gd name="T48" fmla="*/ 3144 w 3537"/>
              <a:gd name="T49" fmla="*/ 1128 h 2072"/>
              <a:gd name="T50" fmla="*/ 3240 w 3537"/>
              <a:gd name="T51" fmla="*/ 1184 h 2072"/>
              <a:gd name="T52" fmla="*/ 3360 w 3537"/>
              <a:gd name="T53" fmla="*/ 1208 h 2072"/>
              <a:gd name="T54" fmla="*/ 3424 w 3537"/>
              <a:gd name="T55" fmla="*/ 1232 h 2072"/>
              <a:gd name="T56" fmla="*/ 3496 w 3537"/>
              <a:gd name="T57" fmla="*/ 1288 h 2072"/>
              <a:gd name="T58" fmla="*/ 3432 w 3537"/>
              <a:gd name="T59" fmla="*/ 1552 h 2072"/>
              <a:gd name="T60" fmla="*/ 3320 w 3537"/>
              <a:gd name="T61" fmla="*/ 1920 h 2072"/>
              <a:gd name="T62" fmla="*/ 3288 w 3537"/>
              <a:gd name="T63" fmla="*/ 1968 h 2072"/>
              <a:gd name="T64" fmla="*/ 3192 w 3537"/>
              <a:gd name="T65" fmla="*/ 2040 h 2072"/>
              <a:gd name="T66" fmla="*/ 3120 w 3537"/>
              <a:gd name="T67" fmla="*/ 2072 h 2072"/>
              <a:gd name="T68" fmla="*/ 2968 w 3537"/>
              <a:gd name="T69" fmla="*/ 2056 h 2072"/>
              <a:gd name="T70" fmla="*/ 2840 w 3537"/>
              <a:gd name="T71" fmla="*/ 2024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537" h="2072">
                <a:moveTo>
                  <a:pt x="0" y="0"/>
                </a:moveTo>
                <a:cubicBezTo>
                  <a:pt x="122" y="204"/>
                  <a:pt x="462" y="178"/>
                  <a:pt x="656" y="184"/>
                </a:cubicBezTo>
                <a:cubicBezTo>
                  <a:pt x="706" y="189"/>
                  <a:pt x="786" y="193"/>
                  <a:pt x="832" y="224"/>
                </a:cubicBezTo>
                <a:cubicBezTo>
                  <a:pt x="840" y="229"/>
                  <a:pt x="847" y="235"/>
                  <a:pt x="856" y="240"/>
                </a:cubicBezTo>
                <a:cubicBezTo>
                  <a:pt x="863" y="243"/>
                  <a:pt x="872" y="243"/>
                  <a:pt x="880" y="248"/>
                </a:cubicBezTo>
                <a:cubicBezTo>
                  <a:pt x="896" y="257"/>
                  <a:pt x="928" y="280"/>
                  <a:pt x="928" y="280"/>
                </a:cubicBezTo>
                <a:cubicBezTo>
                  <a:pt x="968" y="277"/>
                  <a:pt x="1008" y="277"/>
                  <a:pt x="1048" y="272"/>
                </a:cubicBezTo>
                <a:cubicBezTo>
                  <a:pt x="1064" y="269"/>
                  <a:pt x="1096" y="256"/>
                  <a:pt x="1096" y="256"/>
                </a:cubicBezTo>
                <a:cubicBezTo>
                  <a:pt x="1130" y="221"/>
                  <a:pt x="1169" y="183"/>
                  <a:pt x="1216" y="168"/>
                </a:cubicBezTo>
                <a:cubicBezTo>
                  <a:pt x="1276" y="173"/>
                  <a:pt x="1314" y="174"/>
                  <a:pt x="1368" y="192"/>
                </a:cubicBezTo>
                <a:cubicBezTo>
                  <a:pt x="1402" y="243"/>
                  <a:pt x="1450" y="347"/>
                  <a:pt x="1512" y="368"/>
                </a:cubicBezTo>
                <a:cubicBezTo>
                  <a:pt x="1542" y="393"/>
                  <a:pt x="1579" y="421"/>
                  <a:pt x="1616" y="440"/>
                </a:cubicBezTo>
                <a:cubicBezTo>
                  <a:pt x="1631" y="447"/>
                  <a:pt x="1648" y="448"/>
                  <a:pt x="1664" y="456"/>
                </a:cubicBezTo>
                <a:cubicBezTo>
                  <a:pt x="1743" y="495"/>
                  <a:pt x="1764" y="517"/>
                  <a:pt x="1856" y="528"/>
                </a:cubicBezTo>
                <a:cubicBezTo>
                  <a:pt x="1943" y="538"/>
                  <a:pt x="2080" y="531"/>
                  <a:pt x="2160" y="584"/>
                </a:cubicBezTo>
                <a:cubicBezTo>
                  <a:pt x="2178" y="612"/>
                  <a:pt x="2191" y="629"/>
                  <a:pt x="2224" y="640"/>
                </a:cubicBezTo>
                <a:cubicBezTo>
                  <a:pt x="2264" y="700"/>
                  <a:pt x="2341" y="702"/>
                  <a:pt x="2408" y="712"/>
                </a:cubicBezTo>
                <a:cubicBezTo>
                  <a:pt x="2445" y="717"/>
                  <a:pt x="2520" y="728"/>
                  <a:pt x="2520" y="728"/>
                </a:cubicBezTo>
                <a:cubicBezTo>
                  <a:pt x="2549" y="737"/>
                  <a:pt x="2586" y="762"/>
                  <a:pt x="2616" y="768"/>
                </a:cubicBezTo>
                <a:cubicBezTo>
                  <a:pt x="2675" y="779"/>
                  <a:pt x="2734" y="788"/>
                  <a:pt x="2792" y="808"/>
                </a:cubicBezTo>
                <a:cubicBezTo>
                  <a:pt x="2820" y="836"/>
                  <a:pt x="2836" y="828"/>
                  <a:pt x="2848" y="864"/>
                </a:cubicBezTo>
                <a:cubicBezTo>
                  <a:pt x="2842" y="931"/>
                  <a:pt x="2836" y="977"/>
                  <a:pt x="2824" y="1040"/>
                </a:cubicBezTo>
                <a:cubicBezTo>
                  <a:pt x="2826" y="1050"/>
                  <a:pt x="2825" y="1062"/>
                  <a:pt x="2832" y="1072"/>
                </a:cubicBezTo>
                <a:cubicBezTo>
                  <a:pt x="2852" y="1103"/>
                  <a:pt x="2985" y="1116"/>
                  <a:pt x="3024" y="1120"/>
                </a:cubicBezTo>
                <a:cubicBezTo>
                  <a:pt x="3063" y="1123"/>
                  <a:pt x="3104" y="1125"/>
                  <a:pt x="3144" y="1128"/>
                </a:cubicBezTo>
                <a:cubicBezTo>
                  <a:pt x="3179" y="1139"/>
                  <a:pt x="3206" y="1175"/>
                  <a:pt x="3240" y="1184"/>
                </a:cubicBezTo>
                <a:cubicBezTo>
                  <a:pt x="3322" y="1204"/>
                  <a:pt x="3282" y="1196"/>
                  <a:pt x="3360" y="1208"/>
                </a:cubicBezTo>
                <a:cubicBezTo>
                  <a:pt x="3381" y="1216"/>
                  <a:pt x="3403" y="1221"/>
                  <a:pt x="3424" y="1232"/>
                </a:cubicBezTo>
                <a:cubicBezTo>
                  <a:pt x="3451" y="1245"/>
                  <a:pt x="3470" y="1270"/>
                  <a:pt x="3496" y="1288"/>
                </a:cubicBezTo>
                <a:cubicBezTo>
                  <a:pt x="3537" y="1411"/>
                  <a:pt x="3463" y="1457"/>
                  <a:pt x="3432" y="1552"/>
                </a:cubicBezTo>
                <a:cubicBezTo>
                  <a:pt x="3426" y="1700"/>
                  <a:pt x="3450" y="1833"/>
                  <a:pt x="3320" y="1920"/>
                </a:cubicBezTo>
                <a:cubicBezTo>
                  <a:pt x="3309" y="1936"/>
                  <a:pt x="3304" y="1957"/>
                  <a:pt x="3288" y="1968"/>
                </a:cubicBezTo>
                <a:cubicBezTo>
                  <a:pt x="3251" y="1992"/>
                  <a:pt x="3224" y="2012"/>
                  <a:pt x="3192" y="2040"/>
                </a:cubicBezTo>
                <a:cubicBezTo>
                  <a:pt x="3171" y="2056"/>
                  <a:pt x="3120" y="2072"/>
                  <a:pt x="3120" y="2072"/>
                </a:cubicBezTo>
                <a:cubicBezTo>
                  <a:pt x="3070" y="2068"/>
                  <a:pt x="3016" y="2069"/>
                  <a:pt x="2968" y="2056"/>
                </a:cubicBezTo>
                <a:cubicBezTo>
                  <a:pt x="2923" y="2043"/>
                  <a:pt x="2886" y="2024"/>
                  <a:pt x="2840" y="2024"/>
                </a:cubicBezTo>
              </a:path>
            </a:pathLst>
          </a:custGeom>
          <a:noFill/>
          <a:ln w="57150" cap="flat" cmpd="sng">
            <a:solidFill>
              <a:srgbClr val="5DBAC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08" name="Oval 1032"/>
          <p:cNvSpPr>
            <a:spLocks noChangeArrowheads="1"/>
          </p:cNvSpPr>
          <p:nvPr/>
        </p:nvSpPr>
        <p:spPr bwMode="auto">
          <a:xfrm>
            <a:off x="6905625" y="3492500"/>
            <a:ext cx="1200150" cy="1778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16" name="Rectangle 104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665617" name="Text Box 104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665618" name="Text Box 1042"/>
          <p:cNvSpPr txBox="1">
            <a:spLocks noChangeArrowheads="1"/>
          </p:cNvSpPr>
          <p:nvPr/>
        </p:nvSpPr>
        <p:spPr bwMode="auto">
          <a:xfrm>
            <a:off x="8569325" y="6469063"/>
            <a:ext cx="482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665605" name="Freeform 1029"/>
          <p:cNvSpPr>
            <a:spLocks/>
          </p:cNvSpPr>
          <p:nvPr/>
        </p:nvSpPr>
        <p:spPr bwMode="auto">
          <a:xfrm>
            <a:off x="5448300" y="2420938"/>
            <a:ext cx="2573338" cy="2544762"/>
          </a:xfrm>
          <a:custGeom>
            <a:avLst/>
            <a:gdLst>
              <a:gd name="T0" fmla="*/ 0 w 1621"/>
              <a:gd name="T1" fmla="*/ 27 h 1603"/>
              <a:gd name="T2" fmla="*/ 352 w 1621"/>
              <a:gd name="T3" fmla="*/ 59 h 1603"/>
              <a:gd name="T4" fmla="*/ 432 w 1621"/>
              <a:gd name="T5" fmla="*/ 91 h 1603"/>
              <a:gd name="T6" fmla="*/ 576 w 1621"/>
              <a:gd name="T7" fmla="*/ 179 h 1603"/>
              <a:gd name="T8" fmla="*/ 688 w 1621"/>
              <a:gd name="T9" fmla="*/ 299 h 1603"/>
              <a:gd name="T10" fmla="*/ 720 w 1621"/>
              <a:gd name="T11" fmla="*/ 371 h 1603"/>
              <a:gd name="T12" fmla="*/ 752 w 1621"/>
              <a:gd name="T13" fmla="*/ 419 h 1603"/>
              <a:gd name="T14" fmla="*/ 768 w 1621"/>
              <a:gd name="T15" fmla="*/ 443 h 1603"/>
              <a:gd name="T16" fmla="*/ 840 w 1621"/>
              <a:gd name="T17" fmla="*/ 499 h 1603"/>
              <a:gd name="T18" fmla="*/ 944 w 1621"/>
              <a:gd name="T19" fmla="*/ 547 h 1603"/>
              <a:gd name="T20" fmla="*/ 1520 w 1621"/>
              <a:gd name="T21" fmla="*/ 539 h 1603"/>
              <a:gd name="T22" fmla="*/ 1584 w 1621"/>
              <a:gd name="T23" fmla="*/ 587 h 1603"/>
              <a:gd name="T24" fmla="*/ 1560 w 1621"/>
              <a:gd name="T25" fmla="*/ 955 h 1603"/>
              <a:gd name="T26" fmla="*/ 1512 w 1621"/>
              <a:gd name="T27" fmla="*/ 1075 h 1603"/>
              <a:gd name="T28" fmla="*/ 1496 w 1621"/>
              <a:gd name="T29" fmla="*/ 1123 h 1603"/>
              <a:gd name="T30" fmla="*/ 1344 w 1621"/>
              <a:gd name="T31" fmla="*/ 1411 h 1603"/>
              <a:gd name="T32" fmla="*/ 1248 w 1621"/>
              <a:gd name="T33" fmla="*/ 1459 h 1603"/>
              <a:gd name="T34" fmla="*/ 1096 w 1621"/>
              <a:gd name="T35" fmla="*/ 1467 h 1603"/>
              <a:gd name="T36" fmla="*/ 1048 w 1621"/>
              <a:gd name="T37" fmla="*/ 1491 h 1603"/>
              <a:gd name="T38" fmla="*/ 1000 w 1621"/>
              <a:gd name="T39" fmla="*/ 1603 h 1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21" h="1603">
                <a:moveTo>
                  <a:pt x="0" y="27"/>
                </a:moveTo>
                <a:cubicBezTo>
                  <a:pt x="78" y="0"/>
                  <a:pt x="261" y="28"/>
                  <a:pt x="352" y="59"/>
                </a:cubicBezTo>
                <a:cubicBezTo>
                  <a:pt x="381" y="68"/>
                  <a:pt x="401" y="83"/>
                  <a:pt x="432" y="91"/>
                </a:cubicBezTo>
                <a:cubicBezTo>
                  <a:pt x="477" y="121"/>
                  <a:pt x="536" y="139"/>
                  <a:pt x="576" y="179"/>
                </a:cubicBezTo>
                <a:cubicBezTo>
                  <a:pt x="615" y="218"/>
                  <a:pt x="652" y="256"/>
                  <a:pt x="688" y="299"/>
                </a:cubicBezTo>
                <a:cubicBezTo>
                  <a:pt x="742" y="364"/>
                  <a:pt x="650" y="266"/>
                  <a:pt x="720" y="371"/>
                </a:cubicBezTo>
                <a:cubicBezTo>
                  <a:pt x="730" y="387"/>
                  <a:pt x="741" y="403"/>
                  <a:pt x="752" y="419"/>
                </a:cubicBezTo>
                <a:cubicBezTo>
                  <a:pt x="757" y="427"/>
                  <a:pt x="760" y="437"/>
                  <a:pt x="768" y="443"/>
                </a:cubicBezTo>
                <a:cubicBezTo>
                  <a:pt x="793" y="460"/>
                  <a:pt x="812" y="485"/>
                  <a:pt x="840" y="499"/>
                </a:cubicBezTo>
                <a:cubicBezTo>
                  <a:pt x="874" y="516"/>
                  <a:pt x="911" y="525"/>
                  <a:pt x="944" y="547"/>
                </a:cubicBezTo>
                <a:cubicBezTo>
                  <a:pt x="1140" y="541"/>
                  <a:pt x="1324" y="530"/>
                  <a:pt x="1520" y="539"/>
                </a:cubicBezTo>
                <a:cubicBezTo>
                  <a:pt x="1550" y="549"/>
                  <a:pt x="1557" y="569"/>
                  <a:pt x="1584" y="587"/>
                </a:cubicBezTo>
                <a:cubicBezTo>
                  <a:pt x="1621" y="700"/>
                  <a:pt x="1597" y="842"/>
                  <a:pt x="1560" y="955"/>
                </a:cubicBezTo>
                <a:cubicBezTo>
                  <a:pt x="1545" y="997"/>
                  <a:pt x="1526" y="1032"/>
                  <a:pt x="1512" y="1075"/>
                </a:cubicBezTo>
                <a:cubicBezTo>
                  <a:pt x="1506" y="1091"/>
                  <a:pt x="1496" y="1123"/>
                  <a:pt x="1496" y="1123"/>
                </a:cubicBezTo>
                <a:cubicBezTo>
                  <a:pt x="1483" y="1258"/>
                  <a:pt x="1464" y="1343"/>
                  <a:pt x="1344" y="1411"/>
                </a:cubicBezTo>
                <a:cubicBezTo>
                  <a:pt x="1310" y="1429"/>
                  <a:pt x="1289" y="1456"/>
                  <a:pt x="1248" y="1459"/>
                </a:cubicBezTo>
                <a:cubicBezTo>
                  <a:pt x="1197" y="1461"/>
                  <a:pt x="1146" y="1464"/>
                  <a:pt x="1096" y="1467"/>
                </a:cubicBezTo>
                <a:cubicBezTo>
                  <a:pt x="1079" y="1472"/>
                  <a:pt x="1059" y="1476"/>
                  <a:pt x="1048" y="1491"/>
                </a:cubicBezTo>
                <a:cubicBezTo>
                  <a:pt x="1029" y="1513"/>
                  <a:pt x="1000" y="1575"/>
                  <a:pt x="1000" y="16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07" name="Freeform 1031"/>
          <p:cNvSpPr>
            <a:spLocks/>
          </p:cNvSpPr>
          <p:nvPr/>
        </p:nvSpPr>
        <p:spPr bwMode="auto">
          <a:xfrm>
            <a:off x="5537200" y="1762125"/>
            <a:ext cx="2484438" cy="3111500"/>
          </a:xfrm>
          <a:custGeom>
            <a:avLst/>
            <a:gdLst>
              <a:gd name="T0" fmla="*/ 120 w 1565"/>
              <a:gd name="T1" fmla="*/ 0 h 1960"/>
              <a:gd name="T2" fmla="*/ 72 w 1565"/>
              <a:gd name="T3" fmla="*/ 8 h 1960"/>
              <a:gd name="T4" fmla="*/ 24 w 1565"/>
              <a:gd name="T5" fmla="*/ 40 h 1960"/>
              <a:gd name="T6" fmla="*/ 0 w 1565"/>
              <a:gd name="T7" fmla="*/ 120 h 1960"/>
              <a:gd name="T8" fmla="*/ 8 w 1565"/>
              <a:gd name="T9" fmla="*/ 296 h 1960"/>
              <a:gd name="T10" fmla="*/ 96 w 1565"/>
              <a:gd name="T11" fmla="*/ 376 h 1960"/>
              <a:gd name="T12" fmla="*/ 488 w 1565"/>
              <a:gd name="T13" fmla="*/ 504 h 1960"/>
              <a:gd name="T14" fmla="*/ 688 w 1565"/>
              <a:gd name="T15" fmla="*/ 512 h 1960"/>
              <a:gd name="T16" fmla="*/ 864 w 1565"/>
              <a:gd name="T17" fmla="*/ 560 h 1960"/>
              <a:gd name="T18" fmla="*/ 896 w 1565"/>
              <a:gd name="T19" fmla="*/ 608 h 1960"/>
              <a:gd name="T20" fmla="*/ 912 w 1565"/>
              <a:gd name="T21" fmla="*/ 632 h 1960"/>
              <a:gd name="T22" fmla="*/ 936 w 1565"/>
              <a:gd name="T23" fmla="*/ 792 h 1960"/>
              <a:gd name="T24" fmla="*/ 968 w 1565"/>
              <a:gd name="T25" fmla="*/ 840 h 1960"/>
              <a:gd name="T26" fmla="*/ 984 w 1565"/>
              <a:gd name="T27" fmla="*/ 864 h 1960"/>
              <a:gd name="T28" fmla="*/ 1104 w 1565"/>
              <a:gd name="T29" fmla="*/ 960 h 1960"/>
              <a:gd name="T30" fmla="*/ 1216 w 1565"/>
              <a:gd name="T31" fmla="*/ 1000 h 1960"/>
              <a:gd name="T32" fmla="*/ 1272 w 1565"/>
              <a:gd name="T33" fmla="*/ 1040 h 1960"/>
              <a:gd name="T34" fmla="*/ 1376 w 1565"/>
              <a:gd name="T35" fmla="*/ 1088 h 1960"/>
              <a:gd name="T36" fmla="*/ 1496 w 1565"/>
              <a:gd name="T37" fmla="*/ 1136 h 1960"/>
              <a:gd name="T38" fmla="*/ 1552 w 1565"/>
              <a:gd name="T39" fmla="*/ 1216 h 1960"/>
              <a:gd name="T40" fmla="*/ 1488 w 1565"/>
              <a:gd name="T41" fmla="*/ 1448 h 1960"/>
              <a:gd name="T42" fmla="*/ 1432 w 1565"/>
              <a:gd name="T43" fmla="*/ 1520 h 1960"/>
              <a:gd name="T44" fmla="*/ 1416 w 1565"/>
              <a:gd name="T45" fmla="*/ 1568 h 1960"/>
              <a:gd name="T46" fmla="*/ 1408 w 1565"/>
              <a:gd name="T47" fmla="*/ 1864 h 1960"/>
              <a:gd name="T48" fmla="*/ 1384 w 1565"/>
              <a:gd name="T49" fmla="*/ 1888 h 1960"/>
              <a:gd name="T50" fmla="*/ 1248 w 1565"/>
              <a:gd name="T51" fmla="*/ 1960 h 1960"/>
              <a:gd name="T52" fmla="*/ 1104 w 1565"/>
              <a:gd name="T53" fmla="*/ 1944 h 1960"/>
              <a:gd name="T54" fmla="*/ 1056 w 1565"/>
              <a:gd name="T55" fmla="*/ 1928 h 1960"/>
              <a:gd name="T56" fmla="*/ 1032 w 1565"/>
              <a:gd name="T57" fmla="*/ 1920 h 1960"/>
              <a:gd name="T58" fmla="*/ 944 w 1565"/>
              <a:gd name="T59" fmla="*/ 1840 h 1960"/>
              <a:gd name="T60" fmla="*/ 912 w 1565"/>
              <a:gd name="T61" fmla="*/ 1800 h 1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65" h="1960">
                <a:moveTo>
                  <a:pt x="120" y="0"/>
                </a:moveTo>
                <a:cubicBezTo>
                  <a:pt x="104" y="2"/>
                  <a:pt x="86" y="1"/>
                  <a:pt x="72" y="8"/>
                </a:cubicBezTo>
                <a:cubicBezTo>
                  <a:pt x="54" y="15"/>
                  <a:pt x="24" y="40"/>
                  <a:pt x="24" y="40"/>
                </a:cubicBezTo>
                <a:cubicBezTo>
                  <a:pt x="15" y="66"/>
                  <a:pt x="8" y="93"/>
                  <a:pt x="0" y="120"/>
                </a:cubicBezTo>
                <a:cubicBezTo>
                  <a:pt x="2" y="178"/>
                  <a:pt x="1" y="237"/>
                  <a:pt x="8" y="296"/>
                </a:cubicBezTo>
                <a:cubicBezTo>
                  <a:pt x="11" y="328"/>
                  <a:pt x="76" y="363"/>
                  <a:pt x="96" y="376"/>
                </a:cubicBezTo>
                <a:cubicBezTo>
                  <a:pt x="210" y="452"/>
                  <a:pt x="350" y="496"/>
                  <a:pt x="488" y="504"/>
                </a:cubicBezTo>
                <a:cubicBezTo>
                  <a:pt x="554" y="507"/>
                  <a:pt x="621" y="509"/>
                  <a:pt x="688" y="512"/>
                </a:cubicBezTo>
                <a:cubicBezTo>
                  <a:pt x="751" y="522"/>
                  <a:pt x="803" y="539"/>
                  <a:pt x="864" y="560"/>
                </a:cubicBezTo>
                <a:cubicBezTo>
                  <a:pt x="874" y="576"/>
                  <a:pt x="885" y="592"/>
                  <a:pt x="896" y="608"/>
                </a:cubicBezTo>
                <a:cubicBezTo>
                  <a:pt x="901" y="616"/>
                  <a:pt x="912" y="632"/>
                  <a:pt x="912" y="632"/>
                </a:cubicBezTo>
                <a:cubicBezTo>
                  <a:pt x="924" y="683"/>
                  <a:pt x="917" y="743"/>
                  <a:pt x="936" y="792"/>
                </a:cubicBezTo>
                <a:cubicBezTo>
                  <a:pt x="942" y="809"/>
                  <a:pt x="957" y="824"/>
                  <a:pt x="968" y="840"/>
                </a:cubicBezTo>
                <a:cubicBezTo>
                  <a:pt x="973" y="848"/>
                  <a:pt x="976" y="858"/>
                  <a:pt x="984" y="864"/>
                </a:cubicBezTo>
                <a:cubicBezTo>
                  <a:pt x="1024" y="894"/>
                  <a:pt x="1054" y="940"/>
                  <a:pt x="1104" y="960"/>
                </a:cubicBezTo>
                <a:cubicBezTo>
                  <a:pt x="1140" y="974"/>
                  <a:pt x="1183" y="978"/>
                  <a:pt x="1216" y="1000"/>
                </a:cubicBezTo>
                <a:cubicBezTo>
                  <a:pt x="1235" y="1012"/>
                  <a:pt x="1252" y="1028"/>
                  <a:pt x="1272" y="1040"/>
                </a:cubicBezTo>
                <a:cubicBezTo>
                  <a:pt x="1302" y="1057"/>
                  <a:pt x="1343" y="1074"/>
                  <a:pt x="1376" y="1088"/>
                </a:cubicBezTo>
                <a:cubicBezTo>
                  <a:pt x="1415" y="1104"/>
                  <a:pt x="1461" y="1107"/>
                  <a:pt x="1496" y="1136"/>
                </a:cubicBezTo>
                <a:cubicBezTo>
                  <a:pt x="1522" y="1158"/>
                  <a:pt x="1533" y="1187"/>
                  <a:pt x="1552" y="1216"/>
                </a:cubicBezTo>
                <a:cubicBezTo>
                  <a:pt x="1543" y="1367"/>
                  <a:pt x="1565" y="1355"/>
                  <a:pt x="1488" y="1448"/>
                </a:cubicBezTo>
                <a:cubicBezTo>
                  <a:pt x="1470" y="1469"/>
                  <a:pt x="1443" y="1494"/>
                  <a:pt x="1432" y="1520"/>
                </a:cubicBezTo>
                <a:cubicBezTo>
                  <a:pt x="1425" y="1535"/>
                  <a:pt x="1416" y="1568"/>
                  <a:pt x="1416" y="1568"/>
                </a:cubicBezTo>
                <a:cubicBezTo>
                  <a:pt x="1413" y="1666"/>
                  <a:pt x="1417" y="1765"/>
                  <a:pt x="1408" y="1864"/>
                </a:cubicBezTo>
                <a:cubicBezTo>
                  <a:pt x="1406" y="1875"/>
                  <a:pt x="1391" y="1879"/>
                  <a:pt x="1384" y="1888"/>
                </a:cubicBezTo>
                <a:cubicBezTo>
                  <a:pt x="1347" y="1932"/>
                  <a:pt x="1305" y="1950"/>
                  <a:pt x="1248" y="1960"/>
                </a:cubicBezTo>
                <a:cubicBezTo>
                  <a:pt x="1200" y="1956"/>
                  <a:pt x="1150" y="1956"/>
                  <a:pt x="1104" y="1944"/>
                </a:cubicBezTo>
                <a:cubicBezTo>
                  <a:pt x="1087" y="1939"/>
                  <a:pt x="1072" y="1933"/>
                  <a:pt x="1056" y="1928"/>
                </a:cubicBezTo>
                <a:cubicBezTo>
                  <a:pt x="1048" y="1925"/>
                  <a:pt x="1032" y="1920"/>
                  <a:pt x="1032" y="1920"/>
                </a:cubicBezTo>
                <a:cubicBezTo>
                  <a:pt x="1004" y="1892"/>
                  <a:pt x="969" y="1870"/>
                  <a:pt x="944" y="1840"/>
                </a:cubicBezTo>
                <a:cubicBezTo>
                  <a:pt x="893" y="1779"/>
                  <a:pt x="958" y="1846"/>
                  <a:pt x="912" y="180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5609" name="Group 1033"/>
          <p:cNvGrpSpPr>
            <a:grpSpLocks/>
          </p:cNvGrpSpPr>
          <p:nvPr/>
        </p:nvGrpSpPr>
        <p:grpSpPr bwMode="auto">
          <a:xfrm>
            <a:off x="6426200" y="3251200"/>
            <a:ext cx="2125663" cy="2043113"/>
            <a:chOff x="2518" y="1148"/>
            <a:chExt cx="3093" cy="2160"/>
          </a:xfrm>
        </p:grpSpPr>
        <p:sp>
          <p:nvSpPr>
            <p:cNvPr id="665610" name="AutoShape 1034" descr="70%"/>
            <p:cNvSpPr>
              <a:spLocks noChangeArrowheads="1"/>
            </p:cNvSpPr>
            <p:nvPr/>
          </p:nvSpPr>
          <p:spPr bwMode="auto">
            <a:xfrm rot="-3967217">
              <a:off x="4114" y="292"/>
              <a:ext cx="641" cy="2353"/>
            </a:xfrm>
            <a:prstGeom prst="curvedLeftArrow">
              <a:avLst>
                <a:gd name="adj1" fmla="val 73417"/>
                <a:gd name="adj2" fmla="val 146833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611" name="AutoShape 1035" descr="70%"/>
            <p:cNvSpPr>
              <a:spLocks noChangeArrowheads="1"/>
            </p:cNvSpPr>
            <p:nvPr/>
          </p:nvSpPr>
          <p:spPr bwMode="auto">
            <a:xfrm rot="6560689" flipV="1">
              <a:off x="3492" y="1694"/>
              <a:ext cx="640" cy="2588"/>
            </a:xfrm>
            <a:prstGeom prst="curvedLeftArrow">
              <a:avLst>
                <a:gd name="adj1" fmla="val 80875"/>
                <a:gd name="adj2" fmla="val 161750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66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66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66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04" grpId="0" autoUpdateAnimBg="0"/>
      <p:bldP spid="665606" grpId="0" animBg="1"/>
      <p:bldP spid="665608" grpId="0" animBg="1"/>
      <p:bldP spid="665605" grpId="0" animBg="1"/>
      <p:bldP spid="66560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RE</a:t>
            </a:r>
          </a:p>
        </p:txBody>
      </p:sp>
      <p:sp>
        <p:nvSpPr>
          <p:cNvPr id="2160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GP</a:t>
            </a:r>
          </a:p>
        </p:txBody>
      </p:sp>
      <p:sp>
        <p:nvSpPr>
          <p:cNvPr id="2160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MG</a:t>
            </a: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MR</a:t>
            </a:r>
          </a:p>
        </p:txBody>
      </p:sp>
      <p:sp>
        <p:nvSpPr>
          <p:cNvPr id="216080" name="Rectangle 16"/>
          <p:cNvSpPr>
            <a:spLocks noChangeArrowheads="1"/>
          </p:cNvSpPr>
          <p:nvPr/>
        </p:nvSpPr>
        <p:spPr bwMode="auto">
          <a:xfrm>
            <a:off x="2020888" y="992188"/>
            <a:ext cx="1247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MME</a:t>
            </a:r>
          </a:p>
        </p:txBody>
      </p:sp>
      <p:sp>
        <p:nvSpPr>
          <p:cNvPr id="2160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4" name="Rectangle 20"/>
          <p:cNvSpPr>
            <a:spLocks noChangeArrowheads="1"/>
          </p:cNvSpPr>
          <p:nvPr/>
        </p:nvSpPr>
        <p:spPr bwMode="auto">
          <a:xfrm>
            <a:off x="0" y="166688"/>
            <a:ext cx="2011363" cy="11842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DECORER</a:t>
            </a:r>
          </a:p>
          <a:p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LA</a:t>
            </a:r>
          </a:p>
          <a:p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SCENE</a:t>
            </a:r>
          </a:p>
        </p:txBody>
      </p:sp>
      <p:sp>
        <p:nvSpPr>
          <p:cNvPr id="2160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MM</a:t>
            </a:r>
          </a:p>
        </p:txBody>
      </p:sp>
      <p:sp>
        <p:nvSpPr>
          <p:cNvPr id="2160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1609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9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21609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9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21609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9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9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21609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9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21610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10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10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1610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10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21610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10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16107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grpSp>
        <p:nvGrpSpPr>
          <p:cNvPr id="216120" name="Group 56"/>
          <p:cNvGrpSpPr>
            <a:grpSpLocks/>
          </p:cNvGrpSpPr>
          <p:nvPr/>
        </p:nvGrpSpPr>
        <p:grpSpPr bwMode="auto">
          <a:xfrm>
            <a:off x="6464300" y="2895600"/>
            <a:ext cx="2019300" cy="2247900"/>
            <a:chOff x="4032" y="1800"/>
            <a:chExt cx="1272" cy="1416"/>
          </a:xfrm>
        </p:grpSpPr>
        <p:sp>
          <p:nvSpPr>
            <p:cNvPr id="216115" name="Oval 51"/>
            <p:cNvSpPr>
              <a:spLocks noChangeArrowheads="1"/>
            </p:cNvSpPr>
            <p:nvPr/>
          </p:nvSpPr>
          <p:spPr bwMode="auto">
            <a:xfrm>
              <a:off x="4032" y="2592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68978" dir="137935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17" name="AutoShape 53"/>
            <p:cNvSpPr>
              <a:spLocks noChangeArrowheads="1"/>
            </p:cNvSpPr>
            <p:nvPr/>
          </p:nvSpPr>
          <p:spPr bwMode="auto">
            <a:xfrm rot="7507952">
              <a:off x="4560" y="1824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6119" name="Text Box 55"/>
          <p:cNvSpPr txBox="1">
            <a:spLocks noChangeArrowheads="1"/>
          </p:cNvSpPr>
          <p:nvPr/>
        </p:nvSpPr>
        <p:spPr bwMode="auto">
          <a:xfrm>
            <a:off x="1787525" y="0"/>
            <a:ext cx="1993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Gen. 11:28</a:t>
            </a:r>
          </a:p>
        </p:txBody>
      </p:sp>
      <p:sp>
        <p:nvSpPr>
          <p:cNvPr id="216121" name="Text Box 5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16126" name="Rectangle 6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216127" name="Text Box 63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16128" name="Text Box 64"/>
          <p:cNvSpPr txBox="1">
            <a:spLocks noChangeArrowheads="1"/>
          </p:cNvSpPr>
          <p:nvPr/>
        </p:nvSpPr>
        <p:spPr bwMode="auto">
          <a:xfrm>
            <a:off x="8566150" y="6469063"/>
            <a:ext cx="482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grpSp>
        <p:nvGrpSpPr>
          <p:cNvPr id="216132" name="Group 68"/>
          <p:cNvGrpSpPr>
            <a:grpSpLocks/>
          </p:cNvGrpSpPr>
          <p:nvPr/>
        </p:nvGrpSpPr>
        <p:grpSpPr bwMode="auto">
          <a:xfrm>
            <a:off x="4021138" y="4967288"/>
            <a:ext cx="3194050" cy="962025"/>
            <a:chOff x="2533" y="3129"/>
            <a:chExt cx="2012" cy="606"/>
          </a:xfrm>
        </p:grpSpPr>
        <p:sp>
          <p:nvSpPr>
            <p:cNvPr id="216130" name="Text Box 66"/>
            <p:cNvSpPr txBox="1">
              <a:spLocks noChangeArrowheads="1"/>
            </p:cNvSpPr>
            <p:nvPr/>
          </p:nvSpPr>
          <p:spPr bwMode="auto">
            <a:xfrm>
              <a:off x="2533" y="3174"/>
              <a:ext cx="2012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UR EN CHALDES</a:t>
              </a:r>
              <a:r>
                <a:rPr lang="en-US" sz="1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: ANCIENT CENTRE CULTUREL DES MESOPOTANS BASE;             CHEZ ABRAHAM</a:t>
              </a:r>
            </a:p>
          </p:txBody>
        </p:sp>
        <p:sp>
          <p:nvSpPr>
            <p:cNvPr id="216131" name="AutoShape 67"/>
            <p:cNvSpPr>
              <a:spLocks noChangeArrowheads="1"/>
            </p:cNvSpPr>
            <p:nvPr/>
          </p:nvSpPr>
          <p:spPr bwMode="auto">
            <a:xfrm>
              <a:off x="2649" y="3129"/>
              <a:ext cx="1752" cy="60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6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6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6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6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7" name="Rectangle 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30" name="Text Box 26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>
              <a:effectLst/>
            </a:endParaRPr>
          </a:p>
        </p:txBody>
      </p:sp>
      <p:pic>
        <p:nvPicPr>
          <p:cNvPr id="507935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t="23958" r="10156" b="6766"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7965" name="Text Box 6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07971" name="Oval 67"/>
          <p:cNvSpPr>
            <a:spLocks noChangeArrowheads="1"/>
          </p:cNvSpPr>
          <p:nvPr/>
        </p:nvSpPr>
        <p:spPr bwMode="auto">
          <a:xfrm>
            <a:off x="3467100" y="29337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72" name="Oval 68"/>
          <p:cNvSpPr>
            <a:spLocks noChangeArrowheads="1"/>
          </p:cNvSpPr>
          <p:nvPr/>
        </p:nvSpPr>
        <p:spPr bwMode="auto">
          <a:xfrm>
            <a:off x="6400800" y="4914900"/>
            <a:ext cx="1892300" cy="6985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73" name="Oval 69"/>
          <p:cNvSpPr>
            <a:spLocks noChangeArrowheads="1"/>
          </p:cNvSpPr>
          <p:nvPr/>
        </p:nvSpPr>
        <p:spPr bwMode="auto">
          <a:xfrm>
            <a:off x="3378200" y="11684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74" name="Oval 70"/>
          <p:cNvSpPr>
            <a:spLocks noChangeArrowheads="1"/>
          </p:cNvSpPr>
          <p:nvPr/>
        </p:nvSpPr>
        <p:spPr bwMode="auto">
          <a:xfrm>
            <a:off x="4851400" y="19939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75" name="Rectangle 7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507976" name="Text Box 72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507979" name="Group 75"/>
          <p:cNvGrpSpPr>
            <a:grpSpLocks/>
          </p:cNvGrpSpPr>
          <p:nvPr/>
        </p:nvGrpSpPr>
        <p:grpSpPr bwMode="auto">
          <a:xfrm>
            <a:off x="6015038" y="3509963"/>
            <a:ext cx="1092200" cy="812800"/>
            <a:chOff x="3798" y="2240"/>
            <a:chExt cx="688" cy="512"/>
          </a:xfrm>
        </p:grpSpPr>
        <p:sp>
          <p:nvSpPr>
            <p:cNvPr id="507980" name="Oval 76"/>
            <p:cNvSpPr>
              <a:spLocks noChangeArrowheads="1"/>
            </p:cNvSpPr>
            <p:nvPr/>
          </p:nvSpPr>
          <p:spPr bwMode="auto">
            <a:xfrm>
              <a:off x="4056" y="2584"/>
              <a:ext cx="184" cy="168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981" name="Text Box 77"/>
            <p:cNvSpPr txBox="1">
              <a:spLocks noChangeArrowheads="1"/>
            </p:cNvSpPr>
            <p:nvPr/>
          </p:nvSpPr>
          <p:spPr bwMode="auto">
            <a:xfrm>
              <a:off x="3798" y="2240"/>
              <a:ext cx="688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600" b="1">
                  <a:solidFill>
                    <a:schemeClr val="tx1"/>
                  </a:solidFill>
                  <a:effectLst/>
                  <a:latin typeface="Arial Black" charset="0"/>
                </a:rPr>
                <a:t>UR</a:t>
              </a:r>
            </a:p>
          </p:txBody>
        </p:sp>
      </p:grpSp>
      <p:sp>
        <p:nvSpPr>
          <p:cNvPr id="507982" name="AutoShape 78"/>
          <p:cNvSpPr>
            <a:spLocks noChangeArrowheads="1"/>
          </p:cNvSpPr>
          <p:nvPr/>
        </p:nvSpPr>
        <p:spPr bwMode="auto">
          <a:xfrm>
            <a:off x="5727700" y="3376613"/>
            <a:ext cx="1419225" cy="1298575"/>
          </a:xfrm>
          <a:prstGeom prst="octagon">
            <a:avLst>
              <a:gd name="adj" fmla="val 29287"/>
            </a:avLst>
          </a:prstGeom>
          <a:noFill/>
          <a:ln w="76200">
            <a:solidFill>
              <a:srgbClr val="1EDE17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507983" name="Group 79"/>
          <p:cNvGrpSpPr>
            <a:grpSpLocks/>
          </p:cNvGrpSpPr>
          <p:nvPr/>
        </p:nvGrpSpPr>
        <p:grpSpPr bwMode="auto">
          <a:xfrm>
            <a:off x="1681163" y="2016125"/>
            <a:ext cx="3276600" cy="619125"/>
            <a:chOff x="1078" y="1244"/>
            <a:chExt cx="2064" cy="390"/>
          </a:xfrm>
        </p:grpSpPr>
        <p:sp>
          <p:nvSpPr>
            <p:cNvPr id="507984" name="Oval 80"/>
            <p:cNvSpPr>
              <a:spLocks noChangeArrowheads="1"/>
            </p:cNvSpPr>
            <p:nvPr/>
          </p:nvSpPr>
          <p:spPr bwMode="auto">
            <a:xfrm>
              <a:off x="2492" y="1244"/>
              <a:ext cx="184" cy="168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985" name="Text Box 81"/>
            <p:cNvSpPr txBox="1">
              <a:spLocks noChangeArrowheads="1"/>
            </p:cNvSpPr>
            <p:nvPr/>
          </p:nvSpPr>
          <p:spPr bwMode="auto">
            <a:xfrm>
              <a:off x="1078" y="1269"/>
              <a:ext cx="2064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2278E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chemeClr val="tx1"/>
                  </a:solidFill>
                  <a:effectLst/>
                  <a:latin typeface="Arial Black" charset="0"/>
                </a:rPr>
                <a:t>BABYLONE</a:t>
              </a:r>
            </a:p>
          </p:txBody>
        </p:sp>
      </p:grpSp>
      <p:sp>
        <p:nvSpPr>
          <p:cNvPr id="507986" name="Text Box 82"/>
          <p:cNvSpPr txBox="1">
            <a:spLocks noChangeArrowheads="1"/>
          </p:cNvSpPr>
          <p:nvPr/>
        </p:nvSpPr>
        <p:spPr bwMode="auto">
          <a:xfrm>
            <a:off x="0" y="3784600"/>
            <a:ext cx="5995988" cy="25638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r">
              <a:spcBef>
                <a:spcPct val="50000"/>
              </a:spcBef>
            </a:pPr>
            <a:r>
              <a:rPr 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RAPELLEZ-VOUS!                     GUERRE du Golfe Persique</a:t>
            </a:r>
          </a:p>
          <a:p>
            <a:pPr algn="r">
              <a:spcBef>
                <a:spcPct val="50000"/>
              </a:spcBef>
            </a:pPr>
            <a:r>
              <a:rPr 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Guerre en IraK</a:t>
            </a:r>
          </a:p>
        </p:txBody>
      </p:sp>
      <p:sp>
        <p:nvSpPr>
          <p:cNvPr id="507992" name="Text Box 88"/>
          <p:cNvSpPr txBox="1">
            <a:spLocks noChangeArrowheads="1"/>
          </p:cNvSpPr>
          <p:nvPr/>
        </p:nvSpPr>
        <p:spPr bwMode="auto">
          <a:xfrm>
            <a:off x="8640763" y="64658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6</a:t>
            </a:r>
          </a:p>
        </p:txBody>
      </p:sp>
      <p:grpSp>
        <p:nvGrpSpPr>
          <p:cNvPr id="507993" name="Group 8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07994" name="Rectangle 9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07995" name="Line 9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7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7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7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71" grpId="0" animBg="1"/>
      <p:bldP spid="507972" grpId="0" animBg="1"/>
      <p:bldP spid="507973" grpId="0" animBg="1"/>
      <p:bldP spid="507974" grpId="0" animBg="1"/>
      <p:bldP spid="507982" grpId="0" animBg="1"/>
      <p:bldP spid="507986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ean Wilderness\Judean Wilderness sr\Nahal Darga from Murabaat caves, 95-22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4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Sr Slides\Nahal Darga from top looking east, 95-13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4 Judah\Aerial new scans\sr\Moresheth Gath aerial from southeast, 132-15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South\sr\Southern end of Sea of Galilee aerial, 117-15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Luxor Temple\Luxor Temple facade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1 Galilee and the North\Samaria\Dothan Valley shepherd and flock, 78-20tb.jpg"/>
  <p:tag name="PHOTO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Sphinx with Chefren's Pyramid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Three pyramids with smaller ones2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rgbClr val="868686"/>
          </a:outerShdw>
        </a:effectLst>
        <a:extLst>
          <a:ext uri="{909E8E84-426E-40dd-AFC4-6F175D3DCCD1}">
            <a14:hiddenFill xmlns:a14="http://schemas.microsoft.com/office/drawing/2010/main" xmlns="">
              <a:gradFill rotWithShape="0">
                <a:gsLst>
                  <a:gs pos="0">
                    <a:srgbClr val="FFFF00"/>
                  </a:gs>
                  <a:gs pos="100000">
                    <a:srgbClr val="FFFF00">
                      <a:gamma/>
                      <a:tint val="96471"/>
                      <a:invGamma/>
                    </a:srgbClr>
                  </a:gs>
                </a:gsLst>
                <a:lin ang="5400000" scaled="1"/>
              </a:gradFill>
            </a14:hiddenFill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rgbClr val="868686"/>
          </a:outerShdw>
        </a:effectLst>
        <a:extLst>
          <a:ext uri="{909E8E84-426E-40dd-AFC4-6F175D3DCCD1}">
            <a14:hiddenFill xmlns:a14="http://schemas.microsoft.com/office/drawing/2010/main" xmlns="">
              <a:gradFill rotWithShape="0">
                <a:gsLst>
                  <a:gs pos="0">
                    <a:srgbClr val="FFFF00"/>
                  </a:gs>
                  <a:gs pos="100000">
                    <a:srgbClr val="FFFF00">
                      <a:gamma/>
                      <a:tint val="96471"/>
                      <a:invGamma/>
                    </a:srgbClr>
                  </a:gs>
                </a:gsLst>
                <a:lin ang="5400000" scaled="1"/>
              </a:gradFill>
            </a14:hiddenFill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rgbClr val="868686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rgbClr val="868686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07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23678</TotalTime>
  <Pages>52</Pages>
  <Words>3456</Words>
  <Application>Microsoft Office PowerPoint</Application>
  <PresentationFormat>On-screen Show (4:3)</PresentationFormat>
  <Paragraphs>1130</Paragraphs>
  <Slides>69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69</vt:i4>
      </vt:variant>
    </vt:vector>
  </HeadingPairs>
  <TitlesOfParts>
    <vt:vector size="91" baseType="lpstr">
      <vt:lpstr>Gulim</vt:lpstr>
      <vt:lpstr>ＭＳ Ｐゴシック</vt:lpstr>
      <vt:lpstr>Arial</vt:lpstr>
      <vt:lpstr>Arial Black</vt:lpstr>
      <vt:lpstr>B VAG Rounded Bold</vt:lpstr>
      <vt:lpstr>Book Antiqua</vt:lpstr>
      <vt:lpstr>Chicago</vt:lpstr>
      <vt:lpstr>Comic Sans MS</vt:lpstr>
      <vt:lpstr>Geneva</vt:lpstr>
      <vt:lpstr>Helvetica</vt:lpstr>
      <vt:lpstr>Impact</vt:lpstr>
      <vt:lpstr>Kosher-Normal</vt:lpstr>
      <vt:lpstr>Monotype Sorts</vt:lpstr>
      <vt:lpstr>TekniaGreek</vt:lpstr>
      <vt:lpstr>Times</vt:lpstr>
      <vt:lpstr>Times New Roman</vt:lpstr>
      <vt:lpstr>Wingdings</vt:lpstr>
      <vt:lpstr>untitled 3</vt:lpstr>
      <vt:lpstr>1_untitled 3</vt:lpstr>
      <vt:lpstr>2_untitled 3</vt:lpstr>
      <vt:lpstr>untitled 1</vt:lpstr>
      <vt:lpstr>Orbit</vt:lpstr>
      <vt:lpstr>PowerPoint Presentation</vt:lpstr>
      <vt:lpstr>French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Bible…En Base • BibleStudyDownloads.org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Botros Salah</cp:lastModifiedBy>
  <cp:revision>676</cp:revision>
  <cp:lastPrinted>1997-02-12T13:49:34Z</cp:lastPrinted>
  <dcterms:created xsi:type="dcterms:W3CDTF">1999-07-29T18:12:04Z</dcterms:created>
  <dcterms:modified xsi:type="dcterms:W3CDTF">2024-11-13T16:27:38Z</dcterms:modified>
</cp:coreProperties>
</file>