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handoutMasterIdLst>
    <p:handoutMasterId r:id="rId33"/>
  </p:handoutMasterIdLst>
  <p:sldIdLst>
    <p:sldId id="868" r:id="rId4"/>
    <p:sldId id="865" r:id="rId5"/>
    <p:sldId id="749" r:id="rId6"/>
    <p:sldId id="481" r:id="rId7"/>
    <p:sldId id="624" r:id="rId8"/>
    <p:sldId id="840" r:id="rId9"/>
    <p:sldId id="804" r:id="rId10"/>
    <p:sldId id="542" r:id="rId11"/>
    <p:sldId id="747" r:id="rId12"/>
    <p:sldId id="856" r:id="rId13"/>
    <p:sldId id="867" r:id="rId14"/>
    <p:sldId id="854" r:id="rId15"/>
    <p:sldId id="829" r:id="rId16"/>
    <p:sldId id="270" r:id="rId17"/>
    <p:sldId id="832" r:id="rId18"/>
    <p:sldId id="833" r:id="rId19"/>
    <p:sldId id="843" r:id="rId20"/>
    <p:sldId id="848" r:id="rId21"/>
    <p:sldId id="850" r:id="rId22"/>
    <p:sldId id="849" r:id="rId23"/>
    <p:sldId id="851" r:id="rId24"/>
    <p:sldId id="852" r:id="rId25"/>
    <p:sldId id="831" r:id="rId26"/>
    <p:sldId id="847" r:id="rId27"/>
    <p:sldId id="866" r:id="rId28"/>
    <p:sldId id="616" r:id="rId29"/>
    <p:sldId id="839" r:id="rId30"/>
    <p:sldId id="870" r:id="rId3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CCFF"/>
    <a:srgbClr val="FF99FF"/>
    <a:srgbClr val="99FF66"/>
    <a:srgbClr val="790015"/>
    <a:srgbClr val="DCF210"/>
    <a:srgbClr val="000000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04" y="-648"/>
      </p:cViewPr>
      <p:guideLst>
        <p:guide orient="horz" pos="4218"/>
        <p:guide pos="5150"/>
        <p:guide pos="55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D84C4537-B964-754E-AA1C-9CFE2EABBC03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9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BFDAE60F-C54D-FC4E-B124-86FBF2F80F6A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756739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747523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892CEC3-D470-FD4F-9DDC-A610C8AA9397}" type="slidenum"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1" hangingPunct="1">
                <a:defRPr/>
              </a:pPr>
              <a:t>28</a:t>
            </a:fld>
            <a:endParaRPr lang="en-US" sz="12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The Bible</a:t>
            </a:r>
            <a:r>
              <a:rPr lang="is-IS" dirty="0" smtClean="0">
                <a:latin typeface="Arial" charset="0"/>
              </a:rPr>
              <a:t>…Basically (bb)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563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638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861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5761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478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29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23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21825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62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119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636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9774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779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847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1825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753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671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B7E6D8-528D-404A-BBB7-93F3F7E80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6359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753B8-2446-4B4C-90DD-C3AE9963D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5412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AA9E31-483E-4C46-85C4-85B1780BC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467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04DF6A-8C88-3549-9A86-51BBFBA23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54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64925E-46F3-9442-BB8B-4FCFC3E4A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9941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95415C-26EB-E241-87D0-1CC231159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0139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430A07-9289-204A-8B39-DDAB9DFD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345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98364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E92BCC-C326-DD44-8A4D-6C57E6758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2674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1AD820-5801-0A46-BA6A-5C711EE7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5292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24927D-0DA0-E241-8020-47BEFC414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724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F9E690-B9BD-E745-8DA2-23BDB3115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7868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292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5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1719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4997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23786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70025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5" name="Rectangle 41"/>
          <p:cNvSpPr>
            <a:spLocks noChangeArrowheads="1"/>
          </p:cNvSpPr>
          <p:nvPr userDrawn="1"/>
        </p:nvSpPr>
        <p:spPr bwMode="auto">
          <a:xfrm>
            <a:off x="7546975" y="6526213"/>
            <a:ext cx="731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2054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059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60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7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5326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5326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866F218-E5D0-E94A-9268-819E19D60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solidFill>
                  <a:srgbClr val="FFFB0C"/>
                </a:solidFill>
                <a:ea typeface="Gulim" charset="0"/>
                <a:cs typeface="Gulim" charset="0"/>
              </a:rPr>
              <a:t>www.biblebasically.com</a:t>
            </a:r>
          </a:p>
        </p:txBody>
      </p:sp>
      <p:pic>
        <p:nvPicPr>
          <p:cNvPr id="5126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298450" y="5056188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Une 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P</a:t>
            </a:r>
            <a:r>
              <a:rPr lang="fr-FR" altLang="ko-KR" sz="2000" b="1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rése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du 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Minist</a:t>
            </a:r>
            <a:r>
              <a:rPr lang="fr-FR" sz="2000" b="1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5128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92238" y="800100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  <p:sp>
        <p:nvSpPr>
          <p:cNvPr id="5131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3" y="6040438"/>
            <a:ext cx="9251951" cy="81756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Fryman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801" name="Picture 17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3979863" y="4210050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844" r="14931" b="10156"/>
          <a:stretch>
            <a:fillRect/>
          </a:stretch>
        </p:blipFill>
        <p:spPr bwMode="auto">
          <a:xfrm>
            <a:off x="6831013" y="4876800"/>
            <a:ext cx="1906587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800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10</a:t>
            </a:r>
          </a:p>
        </p:txBody>
      </p:sp>
      <p:pic>
        <p:nvPicPr>
          <p:cNvPr id="75879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4844" r="9895" b="4688"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9121" r="22188" b="14470"/>
          <a:stretch>
            <a:fillRect/>
          </a:stretch>
        </p:blipFill>
        <p:spPr bwMode="auto">
          <a:xfrm>
            <a:off x="474663" y="4008438"/>
            <a:ext cx="2865437" cy="21383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8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751138" y="21621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3979863" y="4210050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844" r="14931" b="10156"/>
          <a:stretch>
            <a:fillRect/>
          </a:stretch>
        </p:blipFill>
        <p:spPr bwMode="auto">
          <a:xfrm>
            <a:off x="6831013" y="4876800"/>
            <a:ext cx="1906587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7227" name="Rectangle 11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11</a:t>
            </a:r>
          </a:p>
        </p:txBody>
      </p:sp>
      <p:pic>
        <p:nvPicPr>
          <p:cNvPr id="77722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4844" r="9895" b="4688"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9121" r="22188" b="14470"/>
          <a:stretch>
            <a:fillRect/>
          </a:stretch>
        </p:blipFill>
        <p:spPr bwMode="auto">
          <a:xfrm>
            <a:off x="474663" y="4008438"/>
            <a:ext cx="2865437" cy="21383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30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7232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A0004">
              <a:alpha val="4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77233" name="Group 17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525" y="965"/>
            <a:chExt cx="2751" cy="2267"/>
          </a:xfrm>
        </p:grpSpPr>
        <p:sp>
          <p:nvSpPr>
            <p:cNvPr id="777234" name="Rectangle 18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5" name="Rectangle 19"/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36" name="Rectangle 20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7" name="AutoShape 21"/>
            <p:cNvSpPr>
              <a:spLocks noChangeArrowheads="1"/>
            </p:cNvSpPr>
            <p:nvPr/>
          </p:nvSpPr>
          <p:spPr bwMode="auto">
            <a:xfrm>
              <a:off x="1528" y="965"/>
              <a:ext cx="80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8" name="Rectangle 22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597" name="Rectangle 23"/>
            <p:cNvSpPr>
              <a:spLocks noChangeArrowheads="1"/>
            </p:cNvSpPr>
            <p:nvPr/>
          </p:nvSpPr>
          <p:spPr bwMode="auto">
            <a:xfrm>
              <a:off x="1525" y="967"/>
              <a:ext cx="73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77240" name="Line 24"/>
            <p:cNvSpPr>
              <a:spLocks noChangeShapeType="1"/>
            </p:cNvSpPr>
            <p:nvPr/>
          </p:nvSpPr>
          <p:spPr bwMode="auto">
            <a:xfrm>
              <a:off x="1528" y="1127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1" name="Line 25"/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2" name="Rectangle 26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3" name="Rectangle 27"/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44" name="Rectangle 28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5" name="AutoShape 29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6" name="Rectangle 30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7" name="Rectangle 31"/>
            <p:cNvSpPr>
              <a:spLocks noChangeArrowheads="1"/>
            </p:cNvSpPr>
            <p:nvPr/>
          </p:nvSpPr>
          <p:spPr bwMode="auto">
            <a:xfrm>
              <a:off x="1665" y="1134"/>
              <a:ext cx="7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48" name="Line 32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9" name="Line 33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0" name="Rectangle 34"/>
            <p:cNvSpPr>
              <a:spLocks noChangeArrowheads="1"/>
            </p:cNvSpPr>
            <p:nvPr/>
          </p:nvSpPr>
          <p:spPr bwMode="auto">
            <a:xfrm>
              <a:off x="1822" y="1517"/>
              <a:ext cx="963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1" name="Rectangle 35"/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52" name="Rectangle 36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3" name="AutoShape 37"/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4" name="Rectangle 38"/>
            <p:cNvSpPr>
              <a:spLocks noChangeArrowheads="1"/>
            </p:cNvSpPr>
            <p:nvPr/>
          </p:nvSpPr>
          <p:spPr bwMode="auto">
            <a:xfrm>
              <a:off x="1822" y="1517"/>
              <a:ext cx="963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5" name="Rectangle 39"/>
            <p:cNvSpPr>
              <a:spLocks noChangeArrowheads="1"/>
            </p:cNvSpPr>
            <p:nvPr/>
          </p:nvSpPr>
          <p:spPr bwMode="auto">
            <a:xfrm>
              <a:off x="1854" y="1303"/>
              <a:ext cx="61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56" name="Line 40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7" name="Line 41"/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8" name="Rectangle 42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9" name="AutoShape 43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0" name="Rectangle 44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19" name="Rectangle 45"/>
            <p:cNvSpPr>
              <a:spLocks noChangeArrowheads="1"/>
            </p:cNvSpPr>
            <p:nvPr/>
          </p:nvSpPr>
          <p:spPr bwMode="auto">
            <a:xfrm>
              <a:off x="1841" y="1464"/>
              <a:ext cx="10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      MOïSE	</a:t>
              </a:r>
            </a:p>
          </p:txBody>
        </p:sp>
        <p:sp>
          <p:nvSpPr>
            <p:cNvPr id="777262" name="Line 46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3" name="Rectangle 47"/>
            <p:cNvSpPr>
              <a:spLocks noChangeArrowheads="1"/>
            </p:cNvSpPr>
            <p:nvPr/>
          </p:nvSpPr>
          <p:spPr bwMode="auto">
            <a:xfrm>
              <a:off x="2143" y="1840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4" name="AutoShape 48"/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5" name="Rectangle 49"/>
            <p:cNvSpPr>
              <a:spLocks noChangeArrowheads="1"/>
            </p:cNvSpPr>
            <p:nvPr/>
          </p:nvSpPr>
          <p:spPr bwMode="auto">
            <a:xfrm>
              <a:off x="2143" y="1840"/>
              <a:ext cx="873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24" name="Rectangle 50"/>
            <p:cNvSpPr>
              <a:spLocks noChangeArrowheads="1"/>
            </p:cNvSpPr>
            <p:nvPr/>
          </p:nvSpPr>
          <p:spPr bwMode="auto">
            <a:xfrm>
              <a:off x="2209" y="1639"/>
              <a:ext cx="53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77267" name="Line 51"/>
            <p:cNvSpPr>
              <a:spLocks noChangeShapeType="1"/>
            </p:cNvSpPr>
            <p:nvPr/>
          </p:nvSpPr>
          <p:spPr bwMode="auto">
            <a:xfrm>
              <a:off x="2143" y="1800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8" name="Rectangle 52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9" name="AutoShape 53"/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0" name="Rectangle 54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1" name="Rectangle 55"/>
            <p:cNvSpPr>
              <a:spLocks noChangeArrowheads="1"/>
            </p:cNvSpPr>
            <p:nvPr/>
          </p:nvSpPr>
          <p:spPr bwMode="auto">
            <a:xfrm>
              <a:off x="2228" y="1801"/>
              <a:ext cx="77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72" name="Line 56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3" name="Rectangle 57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4" name="AutoShape 58"/>
            <p:cNvSpPr>
              <a:spLocks noChangeArrowheads="1"/>
            </p:cNvSpPr>
            <p:nvPr/>
          </p:nvSpPr>
          <p:spPr bwMode="auto">
            <a:xfrm>
              <a:off x="2416" y="1983"/>
              <a:ext cx="83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5" name="Rectangle 59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6" name="Rectangle 60"/>
            <p:cNvSpPr>
              <a:spLocks noChangeArrowheads="1"/>
            </p:cNvSpPr>
            <p:nvPr/>
          </p:nvSpPr>
          <p:spPr bwMode="auto">
            <a:xfrm>
              <a:off x="2396" y="1984"/>
              <a:ext cx="75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77" name="Line 61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8" name="Rectangle 62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9" name="AutoShape 63"/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0" name="Rectangle 64"/>
            <p:cNvSpPr>
              <a:spLocks noChangeArrowheads="1"/>
            </p:cNvSpPr>
            <p:nvPr/>
          </p:nvSpPr>
          <p:spPr bwMode="auto">
            <a:xfrm>
              <a:off x="2566" y="2384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39" name="Rectangle 65"/>
            <p:cNvSpPr>
              <a:spLocks noChangeArrowheads="1"/>
            </p:cNvSpPr>
            <p:nvPr/>
          </p:nvSpPr>
          <p:spPr bwMode="auto">
            <a:xfrm>
              <a:off x="2514" y="2159"/>
              <a:ext cx="765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77282" name="Line 66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3" name="Line 67"/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4" name="Rectangle 68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5" name="AutoShape 69"/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6" name="Rectangle 70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7" name="Rectangle 71"/>
            <p:cNvSpPr>
              <a:spLocks noChangeArrowheads="1"/>
            </p:cNvSpPr>
            <p:nvPr/>
          </p:nvSpPr>
          <p:spPr bwMode="auto">
            <a:xfrm>
              <a:off x="2743" y="2345"/>
              <a:ext cx="65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88" name="Line 72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9" name="Line 73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0" name="Rectangle 74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1" name="AutoShape 75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2" name="Rectangle 76"/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4651" name="Group 77"/>
            <p:cNvGrpSpPr>
              <a:grpSpLocks/>
            </p:cNvGrpSpPr>
            <p:nvPr/>
          </p:nvGrpSpPr>
          <p:grpSpPr bwMode="auto">
            <a:xfrm>
              <a:off x="2974" y="2533"/>
              <a:ext cx="662" cy="240"/>
              <a:chOff x="3046" y="3101"/>
              <a:chExt cx="662" cy="240"/>
            </a:xfrm>
          </p:grpSpPr>
          <p:sp>
            <p:nvSpPr>
              <p:cNvPr id="777294" name="Rectangle 78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4655" name="Rectangle 79"/>
              <p:cNvSpPr>
                <a:spLocks noChangeArrowheads="1"/>
              </p:cNvSpPr>
              <p:nvPr/>
            </p:nvSpPr>
            <p:spPr bwMode="auto">
              <a:xfrm>
                <a:off x="3046" y="3101"/>
                <a:ext cx="66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777296" name="Line 80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7" name="Line 81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5572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5722" name="Rectangle 10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2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755786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55787" name="Text Box 75"/>
          <p:cNvSpPr txBox="1">
            <a:spLocks noChangeArrowheads="1"/>
          </p:cNvSpPr>
          <p:nvPr/>
        </p:nvSpPr>
        <p:spPr bwMode="auto">
          <a:xfrm>
            <a:off x="8483600" y="1590675"/>
            <a:ext cx="66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55788" name="Rectangle 7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12</a:t>
            </a:r>
          </a:p>
        </p:txBody>
      </p:sp>
      <p:grpSp>
        <p:nvGrpSpPr>
          <p:cNvPr id="25610" name="Group 78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525" y="965"/>
            <a:chExt cx="2751" cy="2267"/>
          </a:xfrm>
        </p:grpSpPr>
        <p:sp>
          <p:nvSpPr>
            <p:cNvPr id="755791" name="Rectangle 79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2" name="Rectangle 80"/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793" name="Rectangle 81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4" name="AutoShape 82"/>
            <p:cNvSpPr>
              <a:spLocks noChangeArrowheads="1"/>
            </p:cNvSpPr>
            <p:nvPr/>
          </p:nvSpPr>
          <p:spPr bwMode="auto">
            <a:xfrm>
              <a:off x="1528" y="965"/>
              <a:ext cx="80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5" name="Rectangle 83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20" name="Rectangle 84"/>
            <p:cNvSpPr>
              <a:spLocks noChangeArrowheads="1"/>
            </p:cNvSpPr>
            <p:nvPr/>
          </p:nvSpPr>
          <p:spPr bwMode="auto">
            <a:xfrm>
              <a:off x="1525" y="967"/>
              <a:ext cx="73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55797" name="Line 85"/>
            <p:cNvSpPr>
              <a:spLocks noChangeShapeType="1"/>
            </p:cNvSpPr>
            <p:nvPr/>
          </p:nvSpPr>
          <p:spPr bwMode="auto">
            <a:xfrm>
              <a:off x="1528" y="1127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8" name="Line 86"/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9" name="Rectangle 87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0" name="Rectangle 88"/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801" name="Rectangle 89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2" name="AutoShape 90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3" name="Rectangle 91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4" name="Rectangle 92"/>
            <p:cNvSpPr>
              <a:spLocks noChangeArrowheads="1"/>
            </p:cNvSpPr>
            <p:nvPr/>
          </p:nvSpPr>
          <p:spPr bwMode="auto">
            <a:xfrm>
              <a:off x="1665" y="1134"/>
              <a:ext cx="7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05" name="Line 93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6" name="Line 94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7" name="Rectangle 95"/>
            <p:cNvSpPr>
              <a:spLocks noChangeArrowheads="1"/>
            </p:cNvSpPr>
            <p:nvPr/>
          </p:nvSpPr>
          <p:spPr bwMode="auto">
            <a:xfrm>
              <a:off x="1822" y="1517"/>
              <a:ext cx="963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8" name="Rectangle 96"/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809" name="Rectangle 97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0" name="AutoShape 98"/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1" name="Rectangle 99"/>
            <p:cNvSpPr>
              <a:spLocks noChangeArrowheads="1"/>
            </p:cNvSpPr>
            <p:nvPr/>
          </p:nvSpPr>
          <p:spPr bwMode="auto">
            <a:xfrm>
              <a:off x="1822" y="1517"/>
              <a:ext cx="963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2" name="Rectangle 100"/>
            <p:cNvSpPr>
              <a:spLocks noChangeArrowheads="1"/>
            </p:cNvSpPr>
            <p:nvPr/>
          </p:nvSpPr>
          <p:spPr bwMode="auto">
            <a:xfrm>
              <a:off x="1854" y="1303"/>
              <a:ext cx="61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13" name="Line 101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4" name="Line 102"/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5" name="Rectangle 103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6" name="AutoShape 104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7" name="Rectangle 105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42" name="Rectangle 106"/>
            <p:cNvSpPr>
              <a:spLocks noChangeArrowheads="1"/>
            </p:cNvSpPr>
            <p:nvPr/>
          </p:nvSpPr>
          <p:spPr bwMode="auto">
            <a:xfrm>
              <a:off x="2090" y="1464"/>
              <a:ext cx="51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755819" name="Line 107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0" name="Rectangle 108"/>
            <p:cNvSpPr>
              <a:spLocks noChangeArrowheads="1"/>
            </p:cNvSpPr>
            <p:nvPr/>
          </p:nvSpPr>
          <p:spPr bwMode="auto">
            <a:xfrm>
              <a:off x="2143" y="1840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1" name="AutoShape 109"/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2" name="Rectangle 110"/>
            <p:cNvSpPr>
              <a:spLocks noChangeArrowheads="1"/>
            </p:cNvSpPr>
            <p:nvPr/>
          </p:nvSpPr>
          <p:spPr bwMode="auto">
            <a:xfrm>
              <a:off x="2143" y="1840"/>
              <a:ext cx="873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47" name="Rectangle 111"/>
            <p:cNvSpPr>
              <a:spLocks noChangeArrowheads="1"/>
            </p:cNvSpPr>
            <p:nvPr/>
          </p:nvSpPr>
          <p:spPr bwMode="auto">
            <a:xfrm>
              <a:off x="2209" y="1639"/>
              <a:ext cx="53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55824" name="Line 112"/>
            <p:cNvSpPr>
              <a:spLocks noChangeShapeType="1"/>
            </p:cNvSpPr>
            <p:nvPr/>
          </p:nvSpPr>
          <p:spPr bwMode="auto">
            <a:xfrm>
              <a:off x="2143" y="1800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5" name="Rectangle 113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6" name="AutoShape 114"/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7" name="Rectangle 115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8" name="Rectangle 116"/>
            <p:cNvSpPr>
              <a:spLocks noChangeArrowheads="1"/>
            </p:cNvSpPr>
            <p:nvPr/>
          </p:nvSpPr>
          <p:spPr bwMode="auto">
            <a:xfrm>
              <a:off x="2228" y="1801"/>
              <a:ext cx="77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29" name="Line 117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0" name="Rectangle 118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1" name="AutoShape 119"/>
            <p:cNvSpPr>
              <a:spLocks noChangeArrowheads="1"/>
            </p:cNvSpPr>
            <p:nvPr/>
          </p:nvSpPr>
          <p:spPr bwMode="auto">
            <a:xfrm>
              <a:off x="2416" y="1983"/>
              <a:ext cx="83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2" name="Rectangle 120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3" name="Rectangle 121"/>
            <p:cNvSpPr>
              <a:spLocks noChangeArrowheads="1"/>
            </p:cNvSpPr>
            <p:nvPr/>
          </p:nvSpPr>
          <p:spPr bwMode="auto">
            <a:xfrm>
              <a:off x="2396" y="1984"/>
              <a:ext cx="75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34" name="Line 122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5" name="Rectangle 123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6" name="AutoShape 124"/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7" name="Rectangle 125"/>
            <p:cNvSpPr>
              <a:spLocks noChangeArrowheads="1"/>
            </p:cNvSpPr>
            <p:nvPr/>
          </p:nvSpPr>
          <p:spPr bwMode="auto">
            <a:xfrm>
              <a:off x="2566" y="2384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62" name="Rectangle 126"/>
            <p:cNvSpPr>
              <a:spLocks noChangeArrowheads="1"/>
            </p:cNvSpPr>
            <p:nvPr/>
          </p:nvSpPr>
          <p:spPr bwMode="auto">
            <a:xfrm>
              <a:off x="2514" y="2159"/>
              <a:ext cx="765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55839" name="Line 127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0" name="Line 128"/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1" name="Rectangle 129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2" name="AutoShape 130"/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3" name="Rectangle 131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4" name="Rectangle 132"/>
            <p:cNvSpPr>
              <a:spLocks noChangeArrowheads="1"/>
            </p:cNvSpPr>
            <p:nvPr/>
          </p:nvSpPr>
          <p:spPr bwMode="auto">
            <a:xfrm>
              <a:off x="2743" y="2345"/>
              <a:ext cx="65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45" name="Line 133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6" name="Line 134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7" name="Rectangle 135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8" name="AutoShape 136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9" name="Rectangle 137"/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5674" name="Group 138"/>
            <p:cNvGrpSpPr>
              <a:grpSpLocks/>
            </p:cNvGrpSpPr>
            <p:nvPr/>
          </p:nvGrpSpPr>
          <p:grpSpPr bwMode="auto">
            <a:xfrm>
              <a:off x="2974" y="2533"/>
              <a:ext cx="662" cy="240"/>
              <a:chOff x="3046" y="3101"/>
              <a:chExt cx="662" cy="240"/>
            </a:xfrm>
          </p:grpSpPr>
          <p:sp>
            <p:nvSpPr>
              <p:cNvPr id="755851" name="Rectangle 139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5678" name="Rectangle 140"/>
              <p:cNvSpPr>
                <a:spLocks noChangeArrowheads="1"/>
              </p:cNvSpPr>
              <p:nvPr/>
            </p:nvSpPr>
            <p:spPr bwMode="auto">
              <a:xfrm>
                <a:off x="3046" y="3101"/>
                <a:ext cx="66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755853" name="Line 141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54" name="Line 142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55789" name="AutoShape 77"/>
          <p:cNvSpPr>
            <a:spLocks noChangeArrowheads="1"/>
          </p:cNvSpPr>
          <p:nvPr/>
        </p:nvSpPr>
        <p:spPr bwMode="auto">
          <a:xfrm rot="20160000">
            <a:off x="920750" y="12890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5612" name="Group 1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5859" name="Rectangle 1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755860" name="Line 1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337" name="Picture 1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69222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2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2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683" name="Rectangle 8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CRÉATION</a:t>
              </a:r>
            </a:p>
          </p:txBody>
        </p:sp>
        <p:sp>
          <p:nvSpPr>
            <p:cNvPr id="69223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3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0" name="Rectangle 1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4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4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8" name="Rectangle 2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4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05" name="Rectangle 30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69225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11" name="Rectangle 36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JOSUÉ</a:t>
              </a:r>
            </a:p>
          </p:txBody>
        </p:sp>
        <p:sp>
          <p:nvSpPr>
            <p:cNvPr id="69226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5" name="Rectangle 41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6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0" name="Rectangle 46"/>
            <p:cNvSpPr>
              <a:spLocks noChangeArrowheads="1"/>
            </p:cNvSpPr>
            <p:nvPr/>
          </p:nvSpPr>
          <p:spPr bwMode="auto">
            <a:xfrm>
              <a:off x="2328" y="2416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7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26" name="Rectangle 51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CAPTIVITÉ</a:t>
              </a:r>
            </a:p>
          </p:txBody>
        </p:sp>
        <p:sp>
          <p:nvSpPr>
            <p:cNvPr id="69227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1" name="Rectangle 57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8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7738" name="Group 63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69228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7742" name="Rectangle 65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69229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9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92293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2297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2312" name="Text Box 88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pic>
        <p:nvPicPr>
          <p:cNvPr id="692316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14844" r="25092" b="6509"/>
          <a:stretch>
            <a:fillRect/>
          </a:stretch>
        </p:blipFill>
        <p:spPr bwMode="auto">
          <a:xfrm>
            <a:off x="2260600" y="631825"/>
            <a:ext cx="4868863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2313" name="Text Box 89"/>
          <p:cNvSpPr txBox="1">
            <a:spLocks noChangeArrowheads="1"/>
          </p:cNvSpPr>
          <p:nvPr/>
        </p:nvSpPr>
        <p:spPr bwMode="auto">
          <a:xfrm>
            <a:off x="249238" y="5657850"/>
            <a:ext cx="4359275" cy="11239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AIDE D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Comic Sans MS" charset="0"/>
                <a:cs typeface="+mn-cs"/>
              </a:rPr>
              <a:t>É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TUDE  #04</a:t>
            </a:r>
          </a:p>
        </p:txBody>
      </p:sp>
      <p:sp>
        <p:nvSpPr>
          <p:cNvPr id="692317" name="Rectangle 93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13</a:t>
            </a:r>
          </a:p>
        </p:txBody>
      </p:sp>
      <p:sp>
        <p:nvSpPr>
          <p:cNvPr id="692319" name="Text Box 95"/>
          <p:cNvSpPr txBox="1">
            <a:spLocks noChangeArrowheads="1"/>
          </p:cNvSpPr>
          <p:nvPr/>
        </p:nvSpPr>
        <p:spPr bwMode="auto">
          <a:xfrm>
            <a:off x="2365375" y="0"/>
            <a:ext cx="218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 à 11</a:t>
            </a:r>
          </a:p>
        </p:txBody>
      </p:sp>
      <p:grpSp>
        <p:nvGrpSpPr>
          <p:cNvPr id="692320" name="Group 96"/>
          <p:cNvGrpSpPr>
            <a:grpSpLocks/>
          </p:cNvGrpSpPr>
          <p:nvPr/>
        </p:nvGrpSpPr>
        <p:grpSpPr bwMode="auto">
          <a:xfrm>
            <a:off x="5724525" y="1735138"/>
            <a:ext cx="3149600" cy="4554537"/>
            <a:chOff x="1919" y="583"/>
            <a:chExt cx="1984" cy="2869"/>
          </a:xfrm>
        </p:grpSpPr>
        <p:grpSp>
          <p:nvGrpSpPr>
            <p:cNvPr id="27664" name="Group 97"/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692322" name="Rectangle 9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3" name="AutoShape 9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4" name="Rectangle 100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5" name="Rectangle 101"/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2400" b="1">
                  <a:solidFill>
                    <a:schemeClr val="accent2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692326" name="Rectangle 102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7" name="Line 103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8" name="Line 104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9" name="Line 105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0" name="Line 106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1" name="Line 107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2" name="Line 108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3" name="Line 109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92334" name="Rectangle 110"/>
            <p:cNvSpPr>
              <a:spLocks noChangeArrowheads="1"/>
            </p:cNvSpPr>
            <p:nvPr/>
          </p:nvSpPr>
          <p:spPr bwMode="auto">
            <a:xfrm>
              <a:off x="1921" y="612"/>
              <a:ext cx="11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accent2"/>
                  </a:solidFill>
                  <a:latin typeface="Arial" charset="0"/>
                  <a:cs typeface="+mn-cs"/>
                </a:rPr>
                <a:t>CRÉATION</a:t>
              </a:r>
            </a:p>
          </p:txBody>
        </p:sp>
      </p:grpSp>
      <p:sp>
        <p:nvSpPr>
          <p:cNvPr id="692335" name="AutoShape 111"/>
          <p:cNvSpPr>
            <a:spLocks noChangeArrowheads="1"/>
          </p:cNvSpPr>
          <p:nvPr/>
        </p:nvSpPr>
        <p:spPr bwMode="auto">
          <a:xfrm>
            <a:off x="3359150" y="1168400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2336" name="Text Box 112"/>
          <p:cNvSpPr txBox="1">
            <a:spLocks noChangeArrowheads="1"/>
          </p:cNvSpPr>
          <p:nvPr/>
        </p:nvSpPr>
        <p:spPr bwMode="auto">
          <a:xfrm>
            <a:off x="8637588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27661" name="Group 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92342" name="Rectangle 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692343" name="Line 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92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92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313" grpId="0" animBg="1" autoUpdateAnimBg="0"/>
      <p:bldP spid="6923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699" name="Group 13"/>
          <p:cNvGrpSpPr>
            <a:grpSpLocks/>
          </p:cNvGrpSpPr>
          <p:nvPr/>
        </p:nvGrpSpPr>
        <p:grpSpPr bwMode="auto">
          <a:xfrm>
            <a:off x="755650" y="1790700"/>
            <a:ext cx="7645400" cy="812800"/>
            <a:chOff x="400" y="1120"/>
            <a:chExt cx="4816" cy="51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636" y="1120"/>
              <a:ext cx="4295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i="1">
                  <a:solidFill>
                    <a:srgbClr val="FAFD00"/>
                  </a:solidFill>
                  <a:cs typeface="+mn-cs"/>
                </a:rPr>
                <a:t>GEN 1-11 </a:t>
              </a:r>
              <a:r>
                <a:rPr lang="en-US" sz="4000" i="1">
                  <a:solidFill>
                    <a:srgbClr val="FAFD00"/>
                  </a:solidFill>
                  <a:cs typeface="+mn-cs"/>
                </a:rPr>
                <a:t>ÉTERNITÉ </a:t>
              </a:r>
              <a:r>
                <a:rPr lang="en-US" sz="3600" i="1">
                  <a:solidFill>
                    <a:srgbClr val="FAFD00"/>
                  </a:solidFill>
                  <a:cs typeface="+mn-cs"/>
                </a:rPr>
                <a:t>PASSÉE</a:t>
              </a:r>
            </a:p>
          </p:txBody>
        </p:sp>
      </p:grp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1193800" y="3867150"/>
            <a:ext cx="4003675" cy="11414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7510463" y="6173788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14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8637588" y="64309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29707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846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1908175" y="4333875"/>
            <a:ext cx="1543050" cy="244475"/>
          </a:xfrm>
          <a:prstGeom prst="rect">
            <a:avLst/>
          </a:prstGeom>
          <a:solidFill>
            <a:srgbClr val="FFFFF5"/>
          </a:solidFill>
          <a:ln>
            <a:noFill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defRPr/>
            </a:pPr>
            <a:r>
              <a:rPr lang="en-US" sz="1000">
                <a:solidFill>
                  <a:srgbClr val="FAFD00"/>
                </a:solidFill>
                <a:cs typeface="+mn-cs"/>
              </a:rPr>
              <a:t>ÉTERNITÉ PASSÉE</a:t>
            </a:r>
          </a:p>
        </p:txBody>
      </p:sp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3889375" y="2784475"/>
            <a:ext cx="1365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sz="1000">
                <a:solidFill>
                  <a:srgbClr val="FAFD00"/>
                </a:solidFill>
                <a:cs typeface="+mn-cs"/>
              </a:rPr>
              <a:t>ÉTERNITÉ PASSÉE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5300" name="Text Box 4"/>
          <p:cNvSpPr txBox="1">
            <a:spLocks noChangeArrowheads="1"/>
          </p:cNvSpPr>
          <p:nvPr/>
        </p:nvSpPr>
        <p:spPr bwMode="auto">
          <a:xfrm>
            <a:off x="7664450" y="6199188"/>
            <a:ext cx="125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5301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5302" name="Text Box 6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5306" name="Rectangle 10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15</a:t>
            </a:r>
          </a:p>
        </p:txBody>
      </p:sp>
      <p:sp>
        <p:nvSpPr>
          <p:cNvPr id="695307" name="Text Box 1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695308" name="Text Box 12"/>
          <p:cNvSpPr txBox="1">
            <a:spLocks noChangeArrowheads="1"/>
          </p:cNvSpPr>
          <p:nvPr/>
        </p:nvSpPr>
        <p:spPr bwMode="auto">
          <a:xfrm>
            <a:off x="722313" y="5681663"/>
            <a:ext cx="7726362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UNE 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TÉLESCOPE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A L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ÉTERNITÉ PASSÉE...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Text Box 2"/>
          <p:cNvSpPr txBox="1">
            <a:spLocks noChangeArrowheads="1"/>
          </p:cNvSpPr>
          <p:nvPr/>
        </p:nvSpPr>
        <p:spPr bwMode="auto">
          <a:xfrm>
            <a:off x="7672388" y="6184900"/>
            <a:ext cx="125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564" r="5324" b="5312"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29" name="Rectangle 9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16</a:t>
            </a:r>
          </a:p>
        </p:txBody>
      </p:sp>
      <p:sp>
        <p:nvSpPr>
          <p:cNvPr id="696330" name="Text Box 1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696331" name="Text Box 11"/>
          <p:cNvSpPr txBox="1">
            <a:spLocks noChangeArrowheads="1"/>
          </p:cNvSpPr>
          <p:nvPr/>
        </p:nvSpPr>
        <p:spPr bwMode="auto">
          <a:xfrm>
            <a:off x="722313" y="5681663"/>
            <a:ext cx="7726362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UNE 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TÉLESCOPE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A L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ÉTERNITÉ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PASSÉE...</a:t>
            </a:r>
          </a:p>
        </p:txBody>
      </p:sp>
      <p:graphicFrame>
        <p:nvGraphicFramePr>
          <p:cNvPr id="696332" name="Object 12"/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Clip" r:id="rId5" imgW="5778500" imgH="4114800" progId="MS_ClipArt_Gallery.2">
                  <p:embed/>
                </p:oleObj>
              </mc:Choice>
              <mc:Fallback>
                <p:oleObj name="Clip" r:id="rId5" imgW="5778500" imgH="4114800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33" name="Text Box 13"/>
          <p:cNvSpPr txBox="1">
            <a:spLocks noChangeArrowheads="1"/>
          </p:cNvSpPr>
          <p:nvPr/>
        </p:nvSpPr>
        <p:spPr bwMode="auto">
          <a:xfrm>
            <a:off x="8605838" y="64039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41488" name="Picture 1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1445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41449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41507" name="Rectangle 13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1489" name="Text Box 113"/>
          <p:cNvSpPr txBox="1">
            <a:spLocks noChangeArrowheads="1"/>
          </p:cNvSpPr>
          <p:nvPr/>
        </p:nvSpPr>
        <p:spPr bwMode="auto">
          <a:xfrm>
            <a:off x="592138" y="1638300"/>
            <a:ext cx="8189912" cy="2105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1" i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6600" b="1" i="1">
                <a:solidFill>
                  <a:srgbClr val="FFFF00"/>
                </a:solidFill>
                <a:latin typeface="Kosher-Normal" charset="0"/>
                <a:cs typeface="+mn-cs"/>
              </a:rPr>
              <a:t>Au commencement...</a:t>
            </a:r>
            <a:r>
              <a:rPr lang="ja-JP" altLang="en-US" sz="6600" b="1" i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6600" b="1" i="1">
              <a:solidFill>
                <a:srgbClr val="FFFF00"/>
              </a:solidFill>
              <a:latin typeface="Kosher-Normal" charset="0"/>
              <a:cs typeface="+mn-cs"/>
            </a:endParaRPr>
          </a:p>
        </p:txBody>
      </p:sp>
      <p:sp>
        <p:nvSpPr>
          <p:cNvPr id="741468" name="Text Box 92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1:1</a:t>
            </a:r>
          </a:p>
        </p:txBody>
      </p:sp>
      <p:sp>
        <p:nvSpPr>
          <p:cNvPr id="741469" name="Oval 93"/>
          <p:cNvSpPr>
            <a:spLocks noChangeArrowheads="1"/>
          </p:cNvSpPr>
          <p:nvPr/>
        </p:nvSpPr>
        <p:spPr bwMode="auto">
          <a:xfrm>
            <a:off x="1587500" y="0"/>
            <a:ext cx="1760538" cy="36036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1485" name="Rectangle 109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17</a:t>
            </a:r>
          </a:p>
        </p:txBody>
      </p:sp>
      <p:sp>
        <p:nvSpPr>
          <p:cNvPr id="741504" name="Text Box 12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1505" name="Rectangle 129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1509" name="Text Box 133"/>
          <p:cNvSpPr txBox="1">
            <a:spLocks noChangeArrowheads="1"/>
          </p:cNvSpPr>
          <p:nvPr/>
        </p:nvSpPr>
        <p:spPr bwMode="auto">
          <a:xfrm>
            <a:off x="8637588" y="64309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  <p:bldP spid="7414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47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8548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8549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18</a:t>
            </a:r>
          </a:p>
        </p:txBody>
      </p:sp>
      <p:sp>
        <p:nvSpPr>
          <p:cNvPr id="748552" name="Text Box 8"/>
          <p:cNvSpPr txBox="1">
            <a:spLocks noChangeArrowheads="1"/>
          </p:cNvSpPr>
          <p:nvPr/>
        </p:nvSpPr>
        <p:spPr bwMode="auto">
          <a:xfrm>
            <a:off x="566738" y="1068388"/>
            <a:ext cx="79851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Père, glorifie-moi auprès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 toi-même de la gloire que j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auprès de toi avant que le monde fût.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xmlns:p14="http://schemas.microsoft.com/office/powerpoint/2010/main" spd="med" advTm="2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4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52" grpId="0" autoUpdateAnimBg="0"/>
      <p:bldP spid="74855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0596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0597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19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617538" y="1281113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 toi, P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xmlns:p14="http://schemas.microsoft.com/office/powerpoint/2010/main" spd="med" advTm="2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2" name="Text Box 4"/>
          <p:cNvSpPr txBox="1">
            <a:spLocks noChangeArrowheads="1"/>
          </p:cNvSpPr>
          <p:nvPr/>
        </p:nvSpPr>
        <p:spPr bwMode="auto">
          <a:xfrm>
            <a:off x="8091488" y="65214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02</a:t>
            </a:r>
            <a:endParaRPr lang="en-US" sz="14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70055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6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0058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70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0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0061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70062" name="Group 14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770063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 i="1">
                  <a:solidFill>
                    <a:srgbClr val="FFFC1E"/>
                  </a:solidFill>
                  <a:latin typeface="Arial" charset="0"/>
                  <a:cs typeface="+mn-cs"/>
                </a:rPr>
                <a:t>La BIBLE… En Base</a:t>
              </a:r>
              <a:endParaRPr lang="en-US" sz="6000" b="1" i="1" baseline="100000">
                <a:solidFill>
                  <a:srgbClr val="27FC3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70064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FFC1E"/>
                  </a:solidFill>
                  <a:latin typeface="Arial" charset="0"/>
                  <a:cs typeface="+mn-cs"/>
                </a:rPr>
                <a:t>®</a:t>
              </a:r>
            </a:p>
          </p:txBody>
        </p:sp>
      </p:grpSp>
      <p:sp>
        <p:nvSpPr>
          <p:cNvPr id="770065" name="Text Box 17"/>
          <p:cNvSpPr txBox="1">
            <a:spLocks noChangeArrowheads="1"/>
          </p:cNvSpPr>
          <p:nvPr/>
        </p:nvSpPr>
        <p:spPr bwMode="auto">
          <a:xfrm>
            <a:off x="436563" y="1263650"/>
            <a:ext cx="8061325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Que C</a:t>
            </a:r>
            <a:r>
              <a:rPr lang="ja-JP" alt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est il Passé ici.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</p:txBody>
      </p:sp>
      <p:grpSp>
        <p:nvGrpSpPr>
          <p:cNvPr id="770066" name="Group 18"/>
          <p:cNvGrpSpPr>
            <a:grpSpLocks/>
          </p:cNvGrpSpPr>
          <p:nvPr/>
        </p:nvGrpSpPr>
        <p:grpSpPr bwMode="auto">
          <a:xfrm>
            <a:off x="969963" y="4025900"/>
            <a:ext cx="7024687" cy="2014538"/>
            <a:chOff x="611" y="2518"/>
            <a:chExt cx="4425" cy="1269"/>
          </a:xfrm>
        </p:grpSpPr>
        <p:sp>
          <p:nvSpPr>
            <p:cNvPr id="770067" name="Text Box 19"/>
            <p:cNvSpPr txBox="1">
              <a:spLocks noChangeArrowheads="1"/>
            </p:cNvSpPr>
            <p:nvPr/>
          </p:nvSpPr>
          <p:spPr bwMode="auto">
            <a:xfrm>
              <a:off x="1557" y="2518"/>
              <a:ext cx="2534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TROISIEME PARTIE</a:t>
              </a:r>
            </a:p>
          </p:txBody>
        </p:sp>
        <p:sp>
          <p:nvSpPr>
            <p:cNvPr id="770068" name="Text Box 20"/>
            <p:cNvSpPr txBox="1">
              <a:spLocks noChangeArrowheads="1"/>
            </p:cNvSpPr>
            <p:nvPr/>
          </p:nvSpPr>
          <p:spPr bwMode="auto">
            <a:xfrm>
              <a:off x="611" y="3037"/>
              <a:ext cx="4425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Votre Introduction à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:                                    </a:t>
              </a:r>
              <a:r>
                <a:rPr lang="ja-JP" alt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LA CHRONOLOGIE RAPIDE</a:t>
              </a:r>
              <a:r>
                <a:rPr lang="ja-JP" alt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770069" name="Rectangle 21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9.6.03a.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7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61" grpId="0" animBg="1"/>
      <p:bldP spid="7700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930" r="3574" b="19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71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20</a:t>
            </a:r>
          </a:p>
        </p:txBody>
      </p:sp>
      <p:sp>
        <p:nvSpPr>
          <p:cNvPr id="749576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 glorifie-moi aupr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49577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xmlns:p14="http://schemas.microsoft.com/office/powerpoint/2010/main" spd="med" advTm="2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19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1621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21</a:t>
            </a:r>
          </a:p>
        </p:txBody>
      </p:sp>
      <p:sp>
        <p:nvSpPr>
          <p:cNvPr id="751624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aivais aupr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1625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xmlns:p14="http://schemas.microsoft.com/office/powerpoint/2010/main" spd="med" advTm="2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"/>
          <a:stretch>
            <a:fillRect/>
          </a:stretch>
        </p:blipFill>
        <p:spPr bwMode="auto">
          <a:xfrm>
            <a:off x="-28575" y="0"/>
            <a:ext cx="91709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2644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2645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22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  <p:sp>
        <p:nvSpPr>
          <p:cNvPr id="752650" name="Oval 10"/>
          <p:cNvSpPr>
            <a:spLocks noChangeArrowheads="1"/>
          </p:cNvSpPr>
          <p:nvPr/>
        </p:nvSpPr>
        <p:spPr bwMode="auto">
          <a:xfrm>
            <a:off x="1890713" y="747713"/>
            <a:ext cx="182562" cy="12223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3130550" y="993775"/>
            <a:ext cx="3065463" cy="4521200"/>
            <a:chOff x="1972" y="626"/>
            <a:chExt cx="1931" cy="2848"/>
          </a:xfrm>
        </p:grpSpPr>
        <p:sp>
          <p:nvSpPr>
            <p:cNvPr id="694276" name="Rectangle 4"/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7" name="AutoShape 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8" name="Rectangle 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9" name="Rectangle 7"/>
            <p:cNvSpPr>
              <a:spLocks noChangeArrowheads="1"/>
            </p:cNvSpPr>
            <p:nvPr/>
          </p:nvSpPr>
          <p:spPr bwMode="auto">
            <a:xfrm>
              <a:off x="2009" y="628"/>
              <a:ext cx="97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>
                  <a:solidFill>
                    <a:schemeClr val="bg2"/>
                  </a:solidFill>
                  <a:latin typeface="Times" charset="0"/>
                  <a:cs typeface="+mn-cs"/>
                </a:rPr>
                <a:t>CREATION</a:t>
              </a:r>
              <a:endParaRPr lang="en-US" sz="2400" b="1">
                <a:solidFill>
                  <a:schemeClr val="accent2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694280" name="Rectangle 8"/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1" name="Line 9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2" name="Line 10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3" name="Line 11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4" name="Line 12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5" name="Line 13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6" name="Line 14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7" name="Line 15"/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8" name="Line 16"/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9" name="Line 17"/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0" name="Line 18"/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1" name="Line 19"/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2" name="Line 20"/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694293" name="Picture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4295" name="Text Box 23"/>
          <p:cNvSpPr txBox="1">
            <a:spLocks noChangeArrowheads="1"/>
          </p:cNvSpPr>
          <p:nvPr/>
        </p:nvSpPr>
        <p:spPr bwMode="auto">
          <a:xfrm>
            <a:off x="1822450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Job 38:4-18</a:t>
            </a:r>
          </a:p>
        </p:txBody>
      </p:sp>
      <p:sp>
        <p:nvSpPr>
          <p:cNvPr id="6942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4310" name="Text Box 38"/>
          <p:cNvSpPr txBox="1">
            <a:spLocks noChangeArrowheads="1"/>
          </p:cNvSpPr>
          <p:nvPr/>
        </p:nvSpPr>
        <p:spPr bwMode="auto">
          <a:xfrm>
            <a:off x="523875" y="811213"/>
            <a:ext cx="8207375" cy="3627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7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Où étais-tu quand je fondais la terre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8000" b="1">
              <a:solidFill>
                <a:srgbClr val="16F0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94294" name="Text Box 22"/>
          <p:cNvSpPr txBox="1">
            <a:spLocks noChangeArrowheads="1"/>
          </p:cNvSpPr>
          <p:nvPr/>
        </p:nvSpPr>
        <p:spPr bwMode="auto">
          <a:xfrm>
            <a:off x="7578725" y="6181725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4306" name="Text Box 3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694307" name="Rectangle 35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694308" name="Rectangle 3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694326" name="Text Box 54"/>
          <p:cNvSpPr txBox="1">
            <a:spLocks noChangeArrowheads="1"/>
          </p:cNvSpPr>
          <p:nvPr/>
        </p:nvSpPr>
        <p:spPr bwMode="auto">
          <a:xfrm>
            <a:off x="8636000" y="6450013"/>
            <a:ext cx="333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31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46499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5104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46501" name="Rectangle 5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2" name="AutoShape 6"/>
              <p:cNvSpPr>
                <a:spLocks noChangeArrowheads="1"/>
              </p:cNvSpPr>
              <p:nvPr/>
            </p:nvSpPr>
            <p:spPr bwMode="auto">
              <a:xfrm>
                <a:off x="1972" y="629"/>
                <a:ext cx="1048" cy="663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3" name="Rectangle 7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4" name="Rectangle 8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solidFill>
                      <a:schemeClr val="bg2"/>
                    </a:solidFill>
                    <a:latin typeface="Times" charset="0"/>
                    <a:cs typeface="+mn-cs"/>
                  </a:rPr>
                  <a:t>CREATION</a:t>
                </a:r>
                <a:endParaRPr lang="en-US" sz="2400" b="1">
                  <a:solidFill>
                    <a:schemeClr val="accent2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746505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6" name="Line 10"/>
              <p:cNvSpPr>
                <a:spLocks noChangeShapeType="1"/>
              </p:cNvSpPr>
              <p:nvPr/>
            </p:nvSpPr>
            <p:spPr bwMode="auto">
              <a:xfrm>
                <a:off x="2107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7" name="Line 11"/>
              <p:cNvSpPr>
                <a:spLocks noChangeShapeType="1"/>
              </p:cNvSpPr>
              <p:nvPr/>
            </p:nvSpPr>
            <p:spPr bwMode="auto">
              <a:xfrm>
                <a:off x="2128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8" name="Line 12"/>
              <p:cNvSpPr>
                <a:spLocks noChangeShapeType="1"/>
              </p:cNvSpPr>
              <p:nvPr/>
            </p:nvSpPr>
            <p:spPr bwMode="auto">
              <a:xfrm>
                <a:off x="2128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9" name="Line 13"/>
              <p:cNvSpPr>
                <a:spLocks noChangeShapeType="1"/>
              </p:cNvSpPr>
              <p:nvPr/>
            </p:nvSpPr>
            <p:spPr bwMode="auto">
              <a:xfrm>
                <a:off x="2107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0" name="Line 14"/>
              <p:cNvSpPr>
                <a:spLocks noChangeShapeType="1"/>
              </p:cNvSpPr>
              <p:nvPr/>
            </p:nvSpPr>
            <p:spPr bwMode="auto">
              <a:xfrm>
                <a:off x="2107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1" name="Line 15"/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2" name="Line 16"/>
              <p:cNvSpPr>
                <a:spLocks noChangeShapeType="1"/>
              </p:cNvSpPr>
              <p:nvPr/>
            </p:nvSpPr>
            <p:spPr bwMode="auto">
              <a:xfrm>
                <a:off x="2107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3" name="Line 17"/>
              <p:cNvSpPr>
                <a:spLocks noChangeShapeType="1"/>
              </p:cNvSpPr>
              <p:nvPr/>
            </p:nvSpPr>
            <p:spPr bwMode="auto">
              <a:xfrm>
                <a:off x="1977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4" name="Line 18"/>
              <p:cNvSpPr>
                <a:spLocks noChangeShapeType="1"/>
              </p:cNvSpPr>
              <p:nvPr/>
            </p:nvSpPr>
            <p:spPr bwMode="auto">
              <a:xfrm>
                <a:off x="3801" y="859"/>
                <a:ext cx="0" cy="25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5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6" name="Line 20"/>
              <p:cNvSpPr>
                <a:spLocks noChangeShapeType="1"/>
              </p:cNvSpPr>
              <p:nvPr/>
            </p:nvSpPr>
            <p:spPr bwMode="auto">
              <a:xfrm>
                <a:off x="3035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7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pic>
          <p:nvPicPr>
            <p:cNvPr id="7465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5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0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1" name="Rectangle 25"/>
          <p:cNvSpPr>
            <a:spLocks noChangeArrowheads="1"/>
          </p:cNvSpPr>
          <p:nvPr/>
        </p:nvSpPr>
        <p:spPr bwMode="auto">
          <a:xfrm>
            <a:off x="3098800" y="1384300"/>
            <a:ext cx="3641725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3109913" y="976313"/>
            <a:ext cx="18954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accent2"/>
                </a:solidFill>
                <a:latin typeface="Arial" charset="0"/>
                <a:cs typeface="+mn-cs"/>
              </a:rPr>
              <a:t>CRÉATION</a:t>
            </a:r>
          </a:p>
        </p:txBody>
      </p:sp>
      <p:sp>
        <p:nvSpPr>
          <p:cNvPr id="746523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4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5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6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7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8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9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0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1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2" name="Rectangle 36"/>
          <p:cNvSpPr>
            <a:spLocks noChangeArrowheads="1"/>
          </p:cNvSpPr>
          <p:nvPr/>
        </p:nvSpPr>
        <p:spPr bwMode="auto">
          <a:xfrm>
            <a:off x="3252788" y="4333875"/>
            <a:ext cx="1189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TOUR</a:t>
            </a:r>
          </a:p>
        </p:txBody>
      </p:sp>
      <p:sp>
        <p:nvSpPr>
          <p:cNvPr id="746533" name="Text Box 37"/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(Pgm #2: Babel)</a:t>
            </a:r>
          </a:p>
        </p:txBody>
      </p:sp>
      <p:sp>
        <p:nvSpPr>
          <p:cNvPr id="746534" name="Rectangle 38"/>
          <p:cNvSpPr>
            <a:spLocks noChangeArrowheads="1"/>
          </p:cNvSpPr>
          <p:nvPr/>
        </p:nvSpPr>
        <p:spPr bwMode="auto">
          <a:xfrm>
            <a:off x="3246438" y="2979738"/>
            <a:ext cx="26336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 </a:t>
            </a:r>
            <a:r>
              <a:rPr lang="en-US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ère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 FAMILLE</a:t>
            </a:r>
          </a:p>
        </p:txBody>
      </p:sp>
      <p:sp>
        <p:nvSpPr>
          <p:cNvPr id="746535" name="Text Box 39"/>
          <p:cNvSpPr txBox="1">
            <a:spLocks noChangeArrowheads="1"/>
          </p:cNvSpPr>
          <p:nvPr/>
        </p:nvSpPr>
        <p:spPr bwMode="auto">
          <a:xfrm>
            <a:off x="6113463" y="3001963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(Contention)</a:t>
            </a:r>
          </a:p>
        </p:txBody>
      </p:sp>
      <p:sp>
        <p:nvSpPr>
          <p:cNvPr id="746536" name="Rectangle 40"/>
          <p:cNvSpPr>
            <a:spLocks noChangeArrowheads="1"/>
          </p:cNvSpPr>
          <p:nvPr/>
        </p:nvSpPr>
        <p:spPr bwMode="auto">
          <a:xfrm>
            <a:off x="2867025" y="2530475"/>
            <a:ext cx="2381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1er Salut</a:t>
            </a:r>
          </a:p>
        </p:txBody>
      </p:sp>
      <p:sp>
        <p:nvSpPr>
          <p:cNvPr id="746537" name="Text Box 41"/>
          <p:cNvSpPr txBox="1">
            <a:spLocks noChangeArrowheads="1"/>
          </p:cNvSpPr>
          <p:nvPr/>
        </p:nvSpPr>
        <p:spPr bwMode="auto">
          <a:xfrm>
            <a:off x="6107113" y="25400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(Rachat)</a:t>
            </a:r>
          </a:p>
        </p:txBody>
      </p:sp>
      <p:sp>
        <p:nvSpPr>
          <p:cNvPr id="746538" name="Rectangle 42"/>
          <p:cNvSpPr>
            <a:spLocks noChangeArrowheads="1"/>
          </p:cNvSpPr>
          <p:nvPr/>
        </p:nvSpPr>
        <p:spPr bwMode="auto">
          <a:xfrm>
            <a:off x="3197225" y="2033588"/>
            <a:ext cx="2081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1er PECHE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46539" name="Text Box 43"/>
          <p:cNvSpPr txBox="1">
            <a:spLocks noChangeArrowheads="1"/>
          </p:cNvSpPr>
          <p:nvPr/>
        </p:nvSpPr>
        <p:spPr bwMode="auto">
          <a:xfrm>
            <a:off x="6102350" y="2070100"/>
            <a:ext cx="28892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(Rater la Marque)</a:t>
            </a:r>
          </a:p>
        </p:txBody>
      </p:sp>
      <p:sp>
        <p:nvSpPr>
          <p:cNvPr id="746540" name="Rectangle 44"/>
          <p:cNvSpPr>
            <a:spLocks noChangeArrowheads="1"/>
          </p:cNvSpPr>
          <p:nvPr/>
        </p:nvSpPr>
        <p:spPr bwMode="auto">
          <a:xfrm>
            <a:off x="3165475" y="1633538"/>
            <a:ext cx="33004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/>
                </a:solidFill>
                <a:latin typeface="Arial" charset="0"/>
                <a:cs typeface="+mn-cs"/>
              </a:rPr>
              <a:t>1er Homme &amp; Femme</a:t>
            </a:r>
          </a:p>
        </p:txBody>
      </p:sp>
      <p:sp>
        <p:nvSpPr>
          <p:cNvPr id="746541" name="Text Box 45"/>
          <p:cNvSpPr txBox="1">
            <a:spLocks noChangeArrowheads="1"/>
          </p:cNvSpPr>
          <p:nvPr/>
        </p:nvSpPr>
        <p:spPr bwMode="auto">
          <a:xfrm>
            <a:off x="6102350" y="16256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(Perfection)</a:t>
            </a:r>
          </a:p>
        </p:txBody>
      </p:sp>
      <p:sp>
        <p:nvSpPr>
          <p:cNvPr id="746542" name="Rectangle 46"/>
          <p:cNvSpPr>
            <a:spLocks noChangeArrowheads="1"/>
          </p:cNvSpPr>
          <p:nvPr/>
        </p:nvSpPr>
        <p:spPr bwMode="auto">
          <a:xfrm>
            <a:off x="3251200" y="3457575"/>
            <a:ext cx="24177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 </a:t>
            </a:r>
            <a:r>
              <a:rPr lang="en-US" b="1">
                <a:solidFill>
                  <a:srgbClr val="790015"/>
                </a:solidFill>
                <a:cs typeface="+mn-cs"/>
              </a:rPr>
              <a:t>è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re Meurtre</a:t>
            </a:r>
          </a:p>
        </p:txBody>
      </p:sp>
      <p:sp>
        <p:nvSpPr>
          <p:cNvPr id="746543" name="Text Box 47"/>
          <p:cNvSpPr txBox="1">
            <a:spLocks noChangeArrowheads="1"/>
          </p:cNvSpPr>
          <p:nvPr/>
        </p:nvSpPr>
        <p:spPr bwMode="auto">
          <a:xfrm>
            <a:off x="6107113" y="3454400"/>
            <a:ext cx="23685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(Abject Peche)</a:t>
            </a:r>
          </a:p>
        </p:txBody>
      </p:sp>
      <p:sp>
        <p:nvSpPr>
          <p:cNvPr id="746544" name="Text Box 48"/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(Pgm #1:Noe)</a:t>
            </a:r>
          </a:p>
        </p:txBody>
      </p:sp>
      <p:sp>
        <p:nvSpPr>
          <p:cNvPr id="746545" name="Rectangle 49"/>
          <p:cNvSpPr>
            <a:spLocks noChangeArrowheads="1"/>
          </p:cNvSpPr>
          <p:nvPr/>
        </p:nvSpPr>
        <p:spPr bwMode="auto">
          <a:xfrm>
            <a:off x="3241675" y="3954463"/>
            <a:ext cx="3162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latin typeface="Arial" charset="0"/>
                <a:cs typeface="+mn-cs"/>
              </a:rPr>
              <a:t>DELUGE/L</a:t>
            </a:r>
            <a:r>
              <a:rPr lang="ja-JP" altLang="en-US" sz="2000" b="1">
                <a:solidFill>
                  <a:schemeClr val="accent2"/>
                </a:solidFill>
                <a:latin typeface="Arial"/>
                <a:cs typeface="+mn-cs"/>
              </a:rPr>
              <a:t>’</a:t>
            </a:r>
            <a:r>
              <a:rPr lang="en-US" sz="2000" b="1">
                <a:solidFill>
                  <a:schemeClr val="accent2"/>
                </a:solidFill>
                <a:latin typeface="Arial" charset="0"/>
                <a:cs typeface="+mn-cs"/>
              </a:rPr>
              <a:t>ARC EN CIEL</a:t>
            </a:r>
          </a:p>
        </p:txBody>
      </p:sp>
      <p:sp>
        <p:nvSpPr>
          <p:cNvPr id="746548" name="Rectangle 5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24</a:t>
            </a:r>
          </a:p>
        </p:txBody>
      </p:sp>
      <p:sp>
        <p:nvSpPr>
          <p:cNvPr id="746550" name="Rectangle 54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5087" name="Group 55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46552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3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46554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5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6" name="Rectangle 60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101" name="Rectangle 61"/>
            <p:cNvSpPr>
              <a:spLocks noChangeArrowheads="1"/>
            </p:cNvSpPr>
            <p:nvPr/>
          </p:nvSpPr>
          <p:spPr bwMode="auto">
            <a:xfrm>
              <a:off x="118" y="1463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790015"/>
                  </a:solidFill>
                </a:rPr>
                <a:t>  CR</a:t>
              </a:r>
              <a:r>
                <a:rPr lang="en-US" sz="1400" b="1">
                  <a:solidFill>
                    <a:schemeClr val="accent2"/>
                  </a:solidFill>
                </a:rPr>
                <a:t>É</a:t>
              </a:r>
              <a:r>
                <a:rPr lang="en-US" sz="14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46558" name="Line 62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46559" name="Rectangle 63"/>
          <p:cNvSpPr>
            <a:spLocks noChangeArrowheads="1"/>
          </p:cNvSpPr>
          <p:nvPr/>
        </p:nvSpPr>
        <p:spPr bwMode="auto">
          <a:xfrm>
            <a:off x="4802188" y="1017588"/>
            <a:ext cx="3106737" cy="6985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Arial" charset="0"/>
                <a:cs typeface="+mn-cs"/>
              </a:rPr>
              <a:t>Tout temps avant-Abraham</a:t>
            </a:r>
            <a:endParaRPr lang="en-US" sz="1600" b="1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grpSp>
        <p:nvGrpSpPr>
          <p:cNvPr id="746560" name="Group 64"/>
          <p:cNvGrpSpPr>
            <a:grpSpLocks/>
          </p:cNvGrpSpPr>
          <p:nvPr/>
        </p:nvGrpSpPr>
        <p:grpSpPr bwMode="auto">
          <a:xfrm>
            <a:off x="5786438" y="366713"/>
            <a:ext cx="3170237" cy="5845175"/>
            <a:chOff x="3499" y="330"/>
            <a:chExt cx="1910" cy="3682"/>
          </a:xfrm>
        </p:grpSpPr>
        <p:sp>
          <p:nvSpPr>
            <p:cNvPr id="746561" name="Rectangle 65"/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62" name="Text Box 66"/>
            <p:cNvSpPr txBox="1">
              <a:spLocks noChangeArrowheads="1"/>
            </p:cNvSpPr>
            <p:nvPr/>
          </p:nvSpPr>
          <p:spPr bwMode="auto">
            <a:xfrm>
              <a:off x="3577" y="401"/>
              <a:ext cx="1727" cy="36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Gen 3:15:…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 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celle-ci t`écrasera la tête, et tu lui blesseras le talon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.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NIV footnote: 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Eventuelement de la femme ecrasera la tete du serpent;  une promise fute dans la victoire du Christ au Satan – une victoire a laquelle tous les croyants vont benefies (Rom   16:20).</a:t>
              </a:r>
            </a:p>
          </p:txBody>
        </p:sp>
      </p:grpSp>
      <p:sp>
        <p:nvSpPr>
          <p:cNvPr id="746565" name="Rectangle 69"/>
          <p:cNvSpPr>
            <a:spLocks noChangeArrowheads="1"/>
          </p:cNvSpPr>
          <p:nvPr/>
        </p:nvSpPr>
        <p:spPr bwMode="auto">
          <a:xfrm>
            <a:off x="444500" y="417513"/>
            <a:ext cx="2468563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chemeClr val="tx1"/>
                </a:solidFill>
                <a:cs typeface="+mn-cs"/>
              </a:rPr>
              <a:t>Gen. 1-11</a:t>
            </a:r>
          </a:p>
        </p:txBody>
      </p:sp>
      <p:sp>
        <p:nvSpPr>
          <p:cNvPr id="746566" name="Rectangle 70"/>
          <p:cNvSpPr>
            <a:spLocks noChangeArrowheads="1"/>
          </p:cNvSpPr>
          <p:nvPr/>
        </p:nvSpPr>
        <p:spPr bwMode="auto">
          <a:xfrm>
            <a:off x="139700" y="2671763"/>
            <a:ext cx="2222500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790015"/>
                </a:solidFill>
                <a:cs typeface="+mn-cs"/>
              </a:rPr>
              <a:t>7 </a:t>
            </a:r>
            <a:r>
              <a:rPr lang="en-US" sz="2400" b="1" i="1">
                <a:solidFill>
                  <a:srgbClr val="790015"/>
                </a:solidFill>
                <a:cs typeface="+mn-cs"/>
              </a:rPr>
              <a:t>EPREUVES</a:t>
            </a:r>
          </a:p>
        </p:txBody>
      </p:sp>
      <p:sp>
        <p:nvSpPr>
          <p:cNvPr id="746549" name="Text Box 53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42-45</a:t>
            </a:r>
          </a:p>
        </p:txBody>
      </p:sp>
      <p:sp>
        <p:nvSpPr>
          <p:cNvPr id="746547" name="Text Box 51"/>
          <p:cNvSpPr txBox="1">
            <a:spLocks noChangeArrowheads="1"/>
          </p:cNvSpPr>
          <p:nvPr/>
        </p:nvSpPr>
        <p:spPr bwMode="auto">
          <a:xfrm>
            <a:off x="8612188" y="642937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19" grpId="0" animBg="1"/>
      <p:bldP spid="746532" grpId="0" autoUpdateAnimBg="0"/>
      <p:bldP spid="746533" grpId="0" autoUpdateAnimBg="0"/>
      <p:bldP spid="746534" grpId="0" autoUpdateAnimBg="0"/>
      <p:bldP spid="746535" grpId="0" autoUpdateAnimBg="0"/>
      <p:bldP spid="746536" grpId="0" autoUpdateAnimBg="0"/>
      <p:bldP spid="746537" grpId="0" autoUpdateAnimBg="0"/>
      <p:bldP spid="746538" grpId="0" autoUpdateAnimBg="0"/>
      <p:bldP spid="746539" grpId="0" autoUpdateAnimBg="0"/>
      <p:bldP spid="746540" grpId="0" autoUpdateAnimBg="0"/>
      <p:bldP spid="746541" grpId="0" autoUpdateAnimBg="0"/>
      <p:bldP spid="746542" grpId="0" autoUpdateAnimBg="0"/>
      <p:bldP spid="746543" grpId="0" autoUpdateAnimBg="0"/>
      <p:bldP spid="746544" grpId="0" autoUpdateAnimBg="0"/>
      <p:bldP spid="746545" grpId="0" autoUpdateAnimBg="0"/>
      <p:bldP spid="746559" grpId="0" autoUpdateAnimBg="0"/>
      <p:bldP spid="746565" grpId="0" autoUpdateAnimBg="0"/>
      <p:bldP spid="74656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1" name="Picture 3"/>
          <p:cNvPicPr>
            <a:picLocks noChangeArrowheads="1"/>
          </p:cNvPicPr>
          <p:nvPr/>
        </p:nvPicPr>
        <p:blipFill>
          <a:blip r:embed="rId3">
            <a:lum bright="-6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9938" y="0"/>
            <a:ext cx="75819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5181" name="Rectangle 13"/>
          <p:cNvSpPr>
            <a:spLocks noChangeArrowheads="1"/>
          </p:cNvSpPr>
          <p:nvPr/>
        </p:nvSpPr>
        <p:spPr bwMode="auto">
          <a:xfrm>
            <a:off x="0" y="0"/>
            <a:ext cx="1096963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2" name="Rectangle 14"/>
          <p:cNvSpPr>
            <a:spLocks noChangeArrowheads="1"/>
          </p:cNvSpPr>
          <p:nvPr/>
        </p:nvSpPr>
        <p:spPr bwMode="auto">
          <a:xfrm>
            <a:off x="8047038" y="0"/>
            <a:ext cx="1096962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4" name="Text Box 16"/>
          <p:cNvSpPr txBox="1">
            <a:spLocks noChangeArrowheads="1"/>
          </p:cNvSpPr>
          <p:nvPr/>
        </p:nvSpPr>
        <p:spPr bwMode="auto">
          <a:xfrm>
            <a:off x="693738" y="996950"/>
            <a:ext cx="7831137" cy="44783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Le resumé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: la fiche de CREATION est un compt de Dieu de l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homme et sa tombée. Ca contient la déclaration du plan Eternel du Père pour le rétour de l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homme a son état original sans peché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et très fidel dans sa  rélation avec LUI. 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Comic Sans MS" charset="0"/>
                <a:cs typeface="+mn-cs"/>
              </a:rPr>
              <a:t>La substance de ce rétour est un compt de la Bible, le reseau de l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  <a:cs typeface="+mn-cs"/>
              </a:rPr>
              <a:t>Evangel.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 John Walvoord</a:t>
            </a:r>
          </a:p>
        </p:txBody>
      </p:sp>
      <p:sp>
        <p:nvSpPr>
          <p:cNvPr id="775175" name="Text Box 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75172" name="Text Box 4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75174" name="Rectangle 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25</a:t>
            </a:r>
          </a:p>
        </p:txBody>
      </p:sp>
      <p:sp>
        <p:nvSpPr>
          <p:cNvPr id="775176" name="Rectangle 8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75177" name="Text Box 9"/>
          <p:cNvSpPr txBox="1">
            <a:spLocks noChangeArrowheads="1"/>
          </p:cNvSpPr>
          <p:nvPr/>
        </p:nvSpPr>
        <p:spPr bwMode="auto">
          <a:xfrm>
            <a:off x="8715375" y="64309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75179" name="Text Box 1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7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83" grpId="0" animBg="1"/>
      <p:bldP spid="77518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AutoShape 2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0" name="Freeform 4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1" name="Freeform 5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2" name="Freeform 6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3" name="Freeform 7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4" name="Freeform 8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5" name="Freeform 9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6" name="Freeform 10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7" name="Freeform 11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8" name="Freeform 12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9" name="Freeform 13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0" name="Freeform 14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1" name="Freeform 15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2" name="Freeform 16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3" name="Freeform 17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4" name="Freeform 18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5" name="Freeform 19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6" name="Freeform 20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7" name="Freeform 21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8" name="Freeform 22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9" name="Freeform 23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0" name="Freeform 24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1" name="Freeform 25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2" name="Freeform 26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3" name="Freeform 27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4" name="Freeform 28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5" name="Freeform 29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6" name="Freeform 30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7" name="Freeform 31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8" name="Freeform 32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9" name="Freeform 33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0" name="Freeform 34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1" name="Freeform 35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2" name="Freeform 36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3" name="Freeform 37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4" name="Freeform 38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5" name="Freeform 39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6" name="Freeform 40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7" name="Freeform 41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8" name="Freeform 42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9" name="Freeform 43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0" name="Freeform 44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1" name="Freeform 45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5" name="Freeform 4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13746" name="Picture 5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3747" name="Freeform 5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8" name="Freeform 5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9" name="Freeform 5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0" name="Freeform 5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1" name="Freeform 5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2" name="Freeform 5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3" name="Freeform 5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4" name="Freeform 5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5" name="Freeform 5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6" name="Freeform 6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7" name="Freeform 6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8" name="Freeform 6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9" name="Freeform 6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0" name="Freeform 6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1" name="Freeform 6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2" name="Freeform 6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3" name="Freeform 6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4" name="Freeform 6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5" name="Freeform 6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6" name="Freeform 7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7" name="Freeform 7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8" name="Freeform 7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9" name="Freeform 7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0" name="Freeform 7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1" name="Freeform 7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2" name="Freeform 7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3" name="Freeform 7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4" name="Freeform 7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5" name="Freeform 7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6" name="Freeform 8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7" name="Freeform 8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8" name="Freeform 8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9" name="Freeform 8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0" name="Freeform 8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1" name="Freeform 8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2" name="Freeform 8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3" name="Freeform 8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4" name="Freeform 8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5" name="Freeform 8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6" name="Freeform 9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7" name="Freeform 9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8" name="Freeform 9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9" name="Freeform 9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0" name="Freeform 9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1" name="Freeform 9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2" name="Freeform 9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3" name="Freeform 9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4" name="Freeform 9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13796" name="Picture 1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3797" name="Line 10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8" name="Freeform 102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9" name="Rectangle 10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200" b="1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13800" name="Rectangle 104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1" name="Rectangle 105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2" name="Rectangle 106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3" name="Rectangle 10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4" name="Rectangle 10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5" name="Rectangle 10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413806" name="Rectangle 110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(2000 B.C.)</a:t>
            </a:r>
          </a:p>
        </p:txBody>
      </p:sp>
      <p:sp>
        <p:nvSpPr>
          <p:cNvPr id="413807" name="Rectangle 11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413809" name="Rectangle 11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413811" name="Rectangle 1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2" name="Line 11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3" name="Rectangle 117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4" name="Text Box 118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3 SOCIETÉS</a:t>
            </a:r>
          </a:p>
        </p:txBody>
      </p:sp>
      <p:sp>
        <p:nvSpPr>
          <p:cNvPr id="413815" name="Rectangle 119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6" name="Rectangle 120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7" name="Text Box 121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413818" name="Text Box 122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13819" name="Rectangle 12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0" name="Text Box 124"/>
          <p:cNvSpPr txBox="1">
            <a:spLocks noChangeArrowheads="1"/>
          </p:cNvSpPr>
          <p:nvPr/>
        </p:nvSpPr>
        <p:spPr bwMode="auto">
          <a:xfrm rot="-5388536">
            <a:off x="2078038" y="3525838"/>
            <a:ext cx="326866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cs typeface="+mn-cs"/>
              </a:rPr>
              <a:t>4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PERSONES</a:t>
            </a:r>
          </a:p>
        </p:txBody>
      </p:sp>
      <p:sp>
        <p:nvSpPr>
          <p:cNvPr id="413821" name="Rectangle 12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2" name="Rectangle 12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3" name="Rectangle 12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4" name="Rectangle 128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5" name="Text Box 129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13826" name="Freeform 130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7" name="Freeform 13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8" name="Rectangle 13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9" name="AutoShape 13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0" name="Freeform 134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1" name="Rectangle 13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2" name="Freeform 136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3" name="AutoShape 137"/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4" name="Rectangle 138"/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9" name="AutoShape 143"/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0" name="AutoShape 144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1" name="AutoShape 14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2" name="Rectangle 14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3" name="AutoShape 14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4" name="Rectangle 14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5" name="AutoShape 14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9291" name="Group 15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13847" name="AutoShape 15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848" name="Rectangle 15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849" name="AutoShape 15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850" name="Freeform 154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51" name="AutoShape 15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52" name="Rectangle 156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(1500 B.C.)</a:t>
            </a:r>
          </a:p>
        </p:txBody>
      </p:sp>
      <p:sp>
        <p:nvSpPr>
          <p:cNvPr id="413853" name="Rectangle 157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(500 B.C.)</a:t>
            </a:r>
          </a:p>
        </p:txBody>
      </p:sp>
      <p:sp>
        <p:nvSpPr>
          <p:cNvPr id="413854" name="Rectangle 158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(1000 B.C.)</a:t>
            </a:r>
          </a:p>
        </p:txBody>
      </p:sp>
      <p:sp>
        <p:nvSpPr>
          <p:cNvPr id="413862" name="Rectangle 166"/>
          <p:cNvSpPr>
            <a:spLocks noChangeArrowheads="1"/>
          </p:cNvSpPr>
          <p:nvPr/>
        </p:nvSpPr>
        <p:spPr bwMode="auto">
          <a:xfrm>
            <a:off x="4156075" y="20605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ABRAHAM</a:t>
            </a:r>
          </a:p>
        </p:txBody>
      </p:sp>
      <p:sp>
        <p:nvSpPr>
          <p:cNvPr id="413863" name="Freeform 167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4" name="Rectangle 168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5" name="Freeform 169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6" name="AutoShape 170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7" name="Rectangle 171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8" name="Rectangle 172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9" name="AutoShape 173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0" name="Rectangle 174"/>
          <p:cNvSpPr>
            <a:spLocks noChangeArrowheads="1"/>
          </p:cNvSpPr>
          <p:nvPr/>
        </p:nvSpPr>
        <p:spPr bwMode="auto">
          <a:xfrm>
            <a:off x="4276725" y="34163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JOSEPH</a:t>
            </a:r>
          </a:p>
        </p:txBody>
      </p:sp>
      <p:sp>
        <p:nvSpPr>
          <p:cNvPr id="413872" name="Line 176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3" name="Line 177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4" name="Line 178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5" name="Line 179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6" name="Line 180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7" name="Line 181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8" name="Line 182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9" name="Line 183"/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0" name="Line 184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1" name="Line 185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3" name="Line 187"/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4" name="Rectangle 188"/>
          <p:cNvSpPr>
            <a:spLocks noChangeArrowheads="1"/>
          </p:cNvSpPr>
          <p:nvPr/>
        </p:nvSpPr>
        <p:spPr bwMode="auto">
          <a:xfrm>
            <a:off x="6523038" y="3213100"/>
            <a:ext cx="8763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413888" name="Rectangle 192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413890" name="Line 194"/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1" name="Line 195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2" name="Line 196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3" name="Rectangle 19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4" name="AutoShape 19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5" name="Rectangle 199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413896" name="Line 20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9" name="Line 203"/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0" name="Line 20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1" name="Line 20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2" name="AutoShape 20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3" name="Rectangle 20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4" name="AutoShape 20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5" name="Rectangle 209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413906" name="Line 21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7" name="Line 21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8" name="Rectangle 212"/>
          <p:cNvSpPr>
            <a:spLocks noChangeArrowheads="1"/>
          </p:cNvSpPr>
          <p:nvPr/>
        </p:nvSpPr>
        <p:spPr bwMode="auto">
          <a:xfrm>
            <a:off x="6580188" y="1266825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ROYAUME</a:t>
            </a:r>
          </a:p>
        </p:txBody>
      </p:sp>
      <p:sp>
        <p:nvSpPr>
          <p:cNvPr id="413909" name="Rectangle 21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0" name="AutoShape 214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1" name="Rectangle 215"/>
          <p:cNvSpPr>
            <a:spLocks noChangeArrowheads="1"/>
          </p:cNvSpPr>
          <p:nvPr/>
        </p:nvSpPr>
        <p:spPr bwMode="auto">
          <a:xfrm>
            <a:off x="4281488" y="5635625"/>
            <a:ext cx="701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413912" name="Line 216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3" name="Line 217"/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4" name="Rectangle 218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5" name="AutoShape 219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6" name="Rectangle 220"/>
          <p:cNvSpPr>
            <a:spLocks noChangeArrowheads="1"/>
          </p:cNvSpPr>
          <p:nvPr/>
        </p:nvSpPr>
        <p:spPr bwMode="auto">
          <a:xfrm>
            <a:off x="4318000" y="4257675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MOISE</a:t>
            </a:r>
          </a:p>
        </p:txBody>
      </p:sp>
      <p:sp>
        <p:nvSpPr>
          <p:cNvPr id="413917" name="Line 221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8" name="Line 222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9" name="Line 223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0" name="Line 224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1" name="Line 225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2" name="Line 226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3" name="Line 227"/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4" name="Line 228"/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5" name="Line 229"/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6" name="Line 230"/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7" name="Line 231"/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8" name="Line 23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9356" name="Group 234"/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413931" name="AutoShape 235"/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932" name="Rectangle 236"/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933" name="AutoShape 237"/>
            <p:cNvSpPr>
              <a:spLocks noChangeArrowheads="1"/>
            </p:cNvSpPr>
            <p:nvPr/>
          </p:nvSpPr>
          <p:spPr bwMode="auto">
            <a:xfrm>
              <a:off x="2676" y="420"/>
              <a:ext cx="436" cy="59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934" name="Line 238"/>
          <p:cNvSpPr>
            <a:spLocks noChangeShapeType="1"/>
          </p:cNvSpPr>
          <p:nvPr/>
        </p:nvSpPr>
        <p:spPr bwMode="auto">
          <a:xfrm>
            <a:off x="4233863" y="1009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5" name="Line 239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6" name="Line 240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7" name="Line 241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8" name="Line 242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9" name="Line 243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40" name="Rectangle 244"/>
          <p:cNvSpPr>
            <a:spLocks noChangeArrowheads="1"/>
          </p:cNvSpPr>
          <p:nvPr/>
        </p:nvSpPr>
        <p:spPr bwMode="auto">
          <a:xfrm>
            <a:off x="4351338" y="854075"/>
            <a:ext cx="555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1st Sin</a:t>
            </a:r>
          </a:p>
        </p:txBody>
      </p:sp>
      <p:sp>
        <p:nvSpPr>
          <p:cNvPr id="413941" name="Rectangle 245"/>
          <p:cNvSpPr>
            <a:spLocks noChangeArrowheads="1"/>
          </p:cNvSpPr>
          <p:nvPr/>
        </p:nvSpPr>
        <p:spPr bwMode="auto">
          <a:xfrm>
            <a:off x="4183063" y="984250"/>
            <a:ext cx="7715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800" b="1">
                <a:solidFill>
                  <a:srgbClr val="000000"/>
                </a:solidFill>
                <a:cs typeface="+mn-cs"/>
              </a:rPr>
              <a:t>1er Evangel</a:t>
            </a:r>
          </a:p>
        </p:txBody>
      </p:sp>
      <p:sp>
        <p:nvSpPr>
          <p:cNvPr id="413942" name="Rectangle 246"/>
          <p:cNvSpPr>
            <a:spLocks noChangeArrowheads="1"/>
          </p:cNvSpPr>
          <p:nvPr/>
        </p:nvSpPr>
        <p:spPr bwMode="auto">
          <a:xfrm>
            <a:off x="4178300" y="1136650"/>
            <a:ext cx="873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 ere Famille</a:t>
            </a:r>
          </a:p>
        </p:txBody>
      </p:sp>
      <p:sp>
        <p:nvSpPr>
          <p:cNvPr id="413943" name="Rectangle 247"/>
          <p:cNvSpPr>
            <a:spLocks noChangeArrowheads="1"/>
          </p:cNvSpPr>
          <p:nvPr/>
        </p:nvSpPr>
        <p:spPr bwMode="auto">
          <a:xfrm>
            <a:off x="4195763" y="1301750"/>
            <a:ext cx="835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 er Meurtre</a:t>
            </a:r>
          </a:p>
        </p:txBody>
      </p:sp>
      <p:sp>
        <p:nvSpPr>
          <p:cNvPr id="413944" name="Rectangle 248"/>
          <p:cNvSpPr>
            <a:spLocks noChangeArrowheads="1"/>
          </p:cNvSpPr>
          <p:nvPr/>
        </p:nvSpPr>
        <p:spPr bwMode="auto">
          <a:xfrm>
            <a:off x="4194175" y="1476375"/>
            <a:ext cx="1285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Deluge/ L</a:t>
            </a:r>
            <a:r>
              <a:rPr lang="ja-JP" altLang="en-US" sz="900" b="1">
                <a:solidFill>
                  <a:srgbClr val="000000"/>
                </a:solidFill>
                <a:latin typeface="Arial"/>
                <a:cs typeface="+mn-cs"/>
              </a:rPr>
              <a:t>’</a:t>
            </a:r>
            <a:r>
              <a:rPr lang="en-US" sz="900" b="1">
                <a:solidFill>
                  <a:srgbClr val="000000"/>
                </a:solidFill>
                <a:cs typeface="+mn-cs"/>
              </a:rPr>
              <a:t>arc en ciel</a:t>
            </a:r>
          </a:p>
        </p:txBody>
      </p:sp>
      <p:sp>
        <p:nvSpPr>
          <p:cNvPr id="413945" name="Rectangle 249"/>
          <p:cNvSpPr>
            <a:spLocks noChangeArrowheads="1"/>
          </p:cNvSpPr>
          <p:nvPr/>
        </p:nvSpPr>
        <p:spPr bwMode="auto">
          <a:xfrm>
            <a:off x="4414838" y="1654175"/>
            <a:ext cx="434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Tour</a:t>
            </a:r>
          </a:p>
        </p:txBody>
      </p:sp>
      <p:sp>
        <p:nvSpPr>
          <p:cNvPr id="413946" name="Rectangle 250"/>
          <p:cNvSpPr>
            <a:spLocks noChangeArrowheads="1"/>
          </p:cNvSpPr>
          <p:nvPr/>
        </p:nvSpPr>
        <p:spPr bwMode="auto">
          <a:xfrm>
            <a:off x="4138613" y="546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CREATION</a:t>
            </a:r>
          </a:p>
        </p:txBody>
      </p:sp>
      <p:sp>
        <p:nvSpPr>
          <p:cNvPr id="413947" name="Rectangle 251"/>
          <p:cNvSpPr>
            <a:spLocks noChangeArrowheads="1"/>
          </p:cNvSpPr>
          <p:nvPr/>
        </p:nvSpPr>
        <p:spPr bwMode="auto">
          <a:xfrm>
            <a:off x="4140200" y="715963"/>
            <a:ext cx="12525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800" b="1">
                <a:solidFill>
                  <a:srgbClr val="000000"/>
                </a:solidFill>
                <a:cs typeface="+mn-cs"/>
              </a:rPr>
              <a:t>1 er Homme &amp; Femme</a:t>
            </a:r>
          </a:p>
        </p:txBody>
      </p:sp>
      <p:sp>
        <p:nvSpPr>
          <p:cNvPr id="413948" name="Line 252"/>
          <p:cNvSpPr>
            <a:spLocks noChangeShapeType="1"/>
          </p:cNvSpPr>
          <p:nvPr/>
        </p:nvSpPr>
        <p:spPr bwMode="auto">
          <a:xfrm>
            <a:off x="5162550" y="12255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49" name="Line 253"/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0" name="Line 254"/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1" name="Line 255"/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2" name="Line 256"/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3" name="Line 257"/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4" name="Line 258"/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5" name="Line 259"/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6" name="Text Box 260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13957" name="Text Box 261"/>
          <p:cNvSpPr txBox="1">
            <a:spLocks noChangeArrowheads="1"/>
          </p:cNvSpPr>
          <p:nvPr/>
        </p:nvSpPr>
        <p:spPr bwMode="auto">
          <a:xfrm>
            <a:off x="1789113" y="-28575"/>
            <a:ext cx="254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 à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 11</a:t>
            </a:r>
          </a:p>
        </p:txBody>
      </p:sp>
      <p:sp>
        <p:nvSpPr>
          <p:cNvPr id="413958" name="Text Box 26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13959" name="Text Box 263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13970" name="Rectangle 274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26</a:t>
            </a:r>
          </a:p>
        </p:txBody>
      </p:sp>
      <p:sp>
        <p:nvSpPr>
          <p:cNvPr id="413971" name="Text Box 27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grpSp>
        <p:nvGrpSpPr>
          <p:cNvPr id="49385" name="Group 276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49390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49430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32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38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3977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3978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3979" name="Picture 28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3980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1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2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3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4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3985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1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49418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20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26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3990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3991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3992" name="Picture 2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3993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4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5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6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7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3998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2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49406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08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14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4003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4004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4005" name="Picture 30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4006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7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8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9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10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4011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3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9394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396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02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4016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4017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4018" name="Picture 32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4019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0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1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2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3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4024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</p:grpSp>
      <p:grpSp>
        <p:nvGrpSpPr>
          <p:cNvPr id="49386" name="Group 3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14026" name="Rectangle 3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414027" name="Line 3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929" name="Rectangle 233"/>
          <p:cNvSpPr>
            <a:spLocks noChangeArrowheads="1"/>
          </p:cNvSpPr>
          <p:nvPr/>
        </p:nvSpPr>
        <p:spPr bwMode="auto">
          <a:xfrm>
            <a:off x="41735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9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503" name="Rectangle 247"/>
          <p:cNvSpPr>
            <a:spLocks noChangeArrowheads="1"/>
          </p:cNvSpPr>
          <p:nvPr/>
        </p:nvSpPr>
        <p:spPr bwMode="auto">
          <a:xfrm>
            <a:off x="0" y="-182563"/>
            <a:ext cx="9326563" cy="704056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6504" name="Text Box 248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6505" name="Text Box 249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36509" name="Text Box 253"/>
          <p:cNvSpPr txBox="1">
            <a:spLocks noChangeArrowheads="1"/>
          </p:cNvSpPr>
          <p:nvPr/>
        </p:nvSpPr>
        <p:spPr bwMode="auto">
          <a:xfrm>
            <a:off x="300038" y="6556375"/>
            <a:ext cx="989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Comic Sans MS" charset="0"/>
                <a:cs typeface="+mn-cs"/>
              </a:rPr>
              <a:t>©2006 TBBMI</a:t>
            </a:r>
          </a:p>
        </p:txBody>
      </p:sp>
      <p:sp>
        <p:nvSpPr>
          <p:cNvPr id="736510" name="Rectangle 254"/>
          <p:cNvSpPr>
            <a:spLocks noChangeArrowheads="1"/>
          </p:cNvSpPr>
          <p:nvPr/>
        </p:nvSpPr>
        <p:spPr bwMode="auto">
          <a:xfrm>
            <a:off x="7562850" y="6532563"/>
            <a:ext cx="674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36511" name="Rectangle 25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6562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FF"/>
                </a:solidFill>
                <a:latin typeface="Arial" charset="0"/>
                <a:cs typeface="Arial" charset="0"/>
              </a:rPr>
              <a:t>avoir cette presentation gratuitement</a:t>
            </a:r>
            <a:endParaRPr lang="en-US" sz="1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6563" name="Picture 7" descr="Screen Shot 2016-02-02 at 5.4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79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80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81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6218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7620000" y="6224588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62188" name="Text Box 12"/>
          <p:cNvSpPr txBox="1">
            <a:spLocks noChangeArrowheads="1"/>
          </p:cNvSpPr>
          <p:nvPr/>
        </p:nvSpPr>
        <p:spPr bwMode="auto">
          <a:xfrm>
            <a:off x="2185988" y="277971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C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0" name="Text Box 14"/>
          <p:cNvSpPr txBox="1">
            <a:spLocks noChangeArrowheads="1"/>
          </p:cNvSpPr>
          <p:nvPr/>
        </p:nvSpPr>
        <p:spPr bwMode="auto">
          <a:xfrm>
            <a:off x="5416550" y="276066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1" name="Text Box 15"/>
          <p:cNvSpPr txBox="1">
            <a:spLocks noChangeArrowheads="1"/>
          </p:cNvSpPr>
          <p:nvPr/>
        </p:nvSpPr>
        <p:spPr bwMode="auto">
          <a:xfrm>
            <a:off x="6989763" y="273526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8637588" y="6427788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562199" name="Group 23"/>
          <p:cNvGrpSpPr>
            <a:grpSpLocks/>
          </p:cNvGrpSpPr>
          <p:nvPr/>
        </p:nvGrpSpPr>
        <p:grpSpPr bwMode="auto">
          <a:xfrm>
            <a:off x="4024313" y="2493963"/>
            <a:ext cx="1147762" cy="2738437"/>
            <a:chOff x="2634" y="1571"/>
            <a:chExt cx="567" cy="1725"/>
          </a:xfrm>
        </p:grpSpPr>
        <p:sp>
          <p:nvSpPr>
            <p:cNvPr id="562200" name="Text Box 24"/>
            <p:cNvSpPr txBox="1">
              <a:spLocks noChangeArrowheads="1"/>
            </p:cNvSpPr>
            <p:nvPr/>
          </p:nvSpPr>
          <p:spPr bwMode="auto">
            <a:xfrm>
              <a:off x="2634" y="1740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7</a:t>
              </a: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2201" name="Text Box 25"/>
            <p:cNvSpPr txBox="1">
              <a:spLocks noChangeArrowheads="1"/>
            </p:cNvSpPr>
            <p:nvPr/>
          </p:nvSpPr>
          <p:spPr bwMode="auto">
            <a:xfrm>
              <a:off x="2759" y="1571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-</a:t>
              </a: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Oval 7"/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70FAB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569200" y="6164263"/>
            <a:ext cx="1327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242709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04</a:t>
            </a: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857500" y="1879600"/>
            <a:ext cx="3225800" cy="11890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AFD00"/>
                </a:solidFill>
                <a:latin typeface="Times" charset="0"/>
                <a:cs typeface="+mn-cs"/>
              </a:rPr>
              <a:t>C </a:t>
            </a:r>
            <a:r>
              <a:rPr lang="en-US" sz="7200" b="1">
                <a:solidFill>
                  <a:srgbClr val="FF0000"/>
                </a:solidFill>
                <a:latin typeface="Times" charset="0"/>
                <a:cs typeface="+mn-cs"/>
              </a:rPr>
              <a:t>7</a:t>
            </a:r>
            <a:r>
              <a:rPr lang="en-US" sz="7200" b="1">
                <a:solidFill>
                  <a:srgbClr val="FAFD00"/>
                </a:solidFill>
                <a:latin typeface="Times" charset="0"/>
                <a:cs typeface="+mn-cs"/>
              </a:rPr>
              <a:t> S J</a:t>
            </a:r>
          </a:p>
        </p:txBody>
      </p:sp>
      <p:grpSp>
        <p:nvGrpSpPr>
          <p:cNvPr id="242701" name="Group 13"/>
          <p:cNvGrpSpPr>
            <a:grpSpLocks/>
          </p:cNvGrpSpPr>
          <p:nvPr/>
        </p:nvGrpSpPr>
        <p:grpSpPr bwMode="auto">
          <a:xfrm>
            <a:off x="3359150" y="2071688"/>
            <a:ext cx="1406525" cy="1916112"/>
            <a:chOff x="2116" y="1285"/>
            <a:chExt cx="886" cy="1207"/>
          </a:xfrm>
        </p:grpSpPr>
        <p:sp>
          <p:nvSpPr>
            <p:cNvPr id="242698" name="AutoShape 10"/>
            <p:cNvSpPr>
              <a:spLocks noChangeArrowheads="1"/>
            </p:cNvSpPr>
            <p:nvPr/>
          </p:nvSpPr>
          <p:spPr bwMode="auto">
            <a:xfrm rot="-10804646">
              <a:off x="2116" y="1285"/>
              <a:ext cx="886" cy="120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2700" name="Text Box 12"/>
            <p:cNvSpPr txBox="1">
              <a:spLocks noChangeArrowheads="1"/>
            </p:cNvSpPr>
            <p:nvPr/>
          </p:nvSpPr>
          <p:spPr bwMode="auto">
            <a:xfrm>
              <a:off x="2424" y="1608"/>
              <a:ext cx="41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DFED5D"/>
                  </a:solidFill>
                  <a:latin typeface="Comic Sans MS" charset="0"/>
                  <a:cs typeface="+mn-cs"/>
                </a:rPr>
                <a:t>=</a:t>
              </a:r>
            </a:p>
          </p:txBody>
        </p:sp>
      </p:grp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25019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87A6FD"/>
                </a:solidFill>
                <a:latin typeface="Times" charset="0"/>
                <a:cs typeface="+mn-cs"/>
              </a:rPr>
              <a:t>    4 3</a:t>
            </a:r>
            <a:endParaRPr lang="en-US" sz="7200" b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242699" name="Line 11"/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11276" name="Group 2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2713" name="Rectangle 2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242714" name="Line 2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24985" name="Rectangle 2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05</a:t>
            </a:r>
          </a:p>
        </p:txBody>
      </p:sp>
      <p:sp>
        <p:nvSpPr>
          <p:cNvPr id="424987" name="AutoShape 2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25146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chemeClr val="tx1"/>
                </a:solidFill>
                <a:latin typeface="Times" charset="0"/>
                <a:cs typeface="+mn-cs"/>
              </a:rPr>
              <a:t>C 4 3 S J</a:t>
            </a:r>
          </a:p>
        </p:txBody>
      </p:sp>
      <p:grpSp>
        <p:nvGrpSpPr>
          <p:cNvPr id="13318" name="Group 22"/>
          <p:cNvGrpSpPr>
            <a:grpSpLocks/>
          </p:cNvGrpSpPr>
          <p:nvPr/>
        </p:nvGrpSpPr>
        <p:grpSpPr bwMode="auto">
          <a:xfrm>
            <a:off x="2857500" y="1879600"/>
            <a:ext cx="3225800" cy="1189038"/>
            <a:chOff x="1800" y="1184"/>
            <a:chExt cx="2032" cy="749"/>
          </a:xfrm>
        </p:grpSpPr>
        <p:sp>
          <p:nvSpPr>
            <p:cNvPr id="424969" name="Text Box 9"/>
            <p:cNvSpPr txBox="1">
              <a:spLocks noChangeArrowheads="1"/>
            </p:cNvSpPr>
            <p:nvPr/>
          </p:nvSpPr>
          <p:spPr bwMode="auto">
            <a:xfrm>
              <a:off x="1800" y="1184"/>
              <a:ext cx="2032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7200" b="1">
                  <a:solidFill>
                    <a:srgbClr val="FFFF00"/>
                  </a:solidFill>
                  <a:latin typeface="Times" charset="0"/>
                  <a:cs typeface="+mn-cs"/>
                </a:rPr>
                <a:t>C 7 S J</a:t>
              </a:r>
            </a:p>
          </p:txBody>
        </p:sp>
        <p:sp>
          <p:nvSpPr>
            <p:cNvPr id="424970" name="Line 10"/>
            <p:cNvSpPr>
              <a:spLocks noChangeShapeType="1"/>
            </p:cNvSpPr>
            <p:nvPr/>
          </p:nvSpPr>
          <p:spPr bwMode="auto">
            <a:xfrm>
              <a:off x="2472" y="1544"/>
              <a:ext cx="216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grpSp>
        <p:nvGrpSpPr>
          <p:cNvPr id="13320" name="Group 3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24992" name="Rectangle 3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424993" name="Line 3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784225" y="4162425"/>
            <a:ext cx="6926263" cy="2041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EEFF4B"/>
                </a:solidFill>
                <a:latin typeface="Times" charset="0"/>
                <a:cs typeface="+mn-cs"/>
              </a:rPr>
              <a:t>	CRÉATION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</a:t>
            </a:r>
            <a:r>
              <a:rPr lang="en-US" sz="3200" b="1">
                <a:solidFill>
                  <a:srgbClr val="16F00F"/>
                </a:solidFill>
                <a:latin typeface="Times" charset="0"/>
                <a:cs typeface="+mn-cs"/>
              </a:rPr>
              <a:t>4  PERSONES</a:t>
            </a:r>
            <a:r>
              <a:rPr lang="en-US" sz="3200" b="1">
                <a:solidFill>
                  <a:srgbClr val="F35B1B"/>
                </a:solidFill>
                <a:latin typeface="Times" charset="0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</a:t>
            </a:r>
            <a:r>
              <a:rPr lang="en-US" sz="3200" b="1">
                <a:solidFill>
                  <a:srgbClr val="99FF99"/>
                </a:solidFill>
                <a:latin typeface="Times" charset="0"/>
                <a:cs typeface="+mn-cs"/>
              </a:rPr>
              <a:t>3  SOCIETÉS</a:t>
            </a:r>
            <a:r>
              <a:rPr lang="en-US" sz="3200" b="1">
                <a:solidFill>
                  <a:srgbClr val="00FF00"/>
                </a:solidFill>
                <a:latin typeface="Times" charset="0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		</a:t>
            </a:r>
            <a:r>
              <a:rPr lang="en-US" sz="3200" b="1">
                <a:latin typeface="Times" charset="0"/>
                <a:cs typeface="+mn-cs"/>
              </a:rPr>
              <a:t>SILENCE  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			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+mn-cs"/>
              </a:rPr>
              <a:t>JÉSUS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25146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latin typeface="Times" charset="0"/>
                <a:cs typeface="+mn-cs"/>
              </a:rPr>
              <a:t>C 4 3 S J</a:t>
            </a: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2857500" y="1879600"/>
            <a:ext cx="3225800" cy="11890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latin typeface="Times" charset="0"/>
                <a:cs typeface="+mn-cs"/>
              </a:rPr>
              <a:t>C 7 S J</a:t>
            </a:r>
          </a:p>
        </p:txBody>
      </p:sp>
      <p:sp>
        <p:nvSpPr>
          <p:cNvPr id="737287" name="Line 7"/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7515225" y="6159500"/>
            <a:ext cx="1524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7296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06</a:t>
            </a:r>
          </a:p>
        </p:txBody>
      </p:sp>
      <p:grpSp>
        <p:nvGrpSpPr>
          <p:cNvPr id="15371" name="Group 2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37302" name="Rectangle 2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737303" name="Line 2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6" name="Freeform 4"/>
          <p:cNvSpPr>
            <a:spLocks/>
          </p:cNvSpPr>
          <p:nvPr/>
        </p:nvSpPr>
        <p:spPr bwMode="auto">
          <a:xfrm>
            <a:off x="51308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3796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grpSp>
        <p:nvGrpSpPr>
          <p:cNvPr id="638029" name="Group 77"/>
          <p:cNvGrpSpPr>
            <a:grpSpLocks/>
          </p:cNvGrpSpPr>
          <p:nvPr/>
        </p:nvGrpSpPr>
        <p:grpSpPr bwMode="auto">
          <a:xfrm>
            <a:off x="2444750" y="1225550"/>
            <a:ext cx="2763838" cy="1343025"/>
            <a:chOff x="2412" y="2052"/>
            <a:chExt cx="1741" cy="846"/>
          </a:xfrm>
        </p:grpSpPr>
        <p:sp>
          <p:nvSpPr>
            <p:cNvPr id="638030" name="Rectangle 7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1" name="AutoShape 7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2" name="Rectangle 8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82" name="Rectangle 81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638034" name="Line 8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35" name="Group 83"/>
          <p:cNvGrpSpPr>
            <a:grpSpLocks/>
          </p:cNvGrpSpPr>
          <p:nvPr/>
        </p:nvGrpSpPr>
        <p:grpSpPr bwMode="auto">
          <a:xfrm>
            <a:off x="2686050" y="1593850"/>
            <a:ext cx="2763838" cy="1343025"/>
            <a:chOff x="2412" y="2052"/>
            <a:chExt cx="1741" cy="846"/>
          </a:xfrm>
        </p:grpSpPr>
        <p:sp>
          <p:nvSpPr>
            <p:cNvPr id="638036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7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8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9" name="Rectangle 87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40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41" name="Group 89"/>
          <p:cNvGrpSpPr>
            <a:grpSpLocks/>
          </p:cNvGrpSpPr>
          <p:nvPr/>
        </p:nvGrpSpPr>
        <p:grpSpPr bwMode="auto">
          <a:xfrm>
            <a:off x="2965450" y="1924050"/>
            <a:ext cx="2763838" cy="1343025"/>
            <a:chOff x="2412" y="2052"/>
            <a:chExt cx="1741" cy="846"/>
          </a:xfrm>
        </p:grpSpPr>
        <p:sp>
          <p:nvSpPr>
            <p:cNvPr id="638042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3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4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5" name="Rectangle 93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46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47" name="Group 95"/>
          <p:cNvGrpSpPr>
            <a:grpSpLocks/>
          </p:cNvGrpSpPr>
          <p:nvPr/>
        </p:nvGrpSpPr>
        <p:grpSpPr bwMode="auto">
          <a:xfrm>
            <a:off x="3257550" y="2241550"/>
            <a:ext cx="2763838" cy="1343025"/>
            <a:chOff x="2412" y="2052"/>
            <a:chExt cx="1741" cy="846"/>
          </a:xfrm>
        </p:grpSpPr>
        <p:sp>
          <p:nvSpPr>
            <p:cNvPr id="638048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9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0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67" name="Rectangle 99"/>
            <p:cNvSpPr>
              <a:spLocks noChangeArrowheads="1"/>
            </p:cNvSpPr>
            <p:nvPr/>
          </p:nvSpPr>
          <p:spPr bwMode="auto">
            <a:xfrm>
              <a:off x="2574" y="2078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638052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53" name="Group 101"/>
          <p:cNvGrpSpPr>
            <a:grpSpLocks/>
          </p:cNvGrpSpPr>
          <p:nvPr/>
        </p:nvGrpSpPr>
        <p:grpSpPr bwMode="auto">
          <a:xfrm>
            <a:off x="3524250" y="2546350"/>
            <a:ext cx="2763838" cy="1343025"/>
            <a:chOff x="2412" y="2052"/>
            <a:chExt cx="1741" cy="846"/>
          </a:xfrm>
        </p:grpSpPr>
        <p:sp>
          <p:nvSpPr>
            <p:cNvPr id="638054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5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6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62" name="Rectangle 105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638058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59" name="Group 107"/>
          <p:cNvGrpSpPr>
            <a:grpSpLocks/>
          </p:cNvGrpSpPr>
          <p:nvPr/>
        </p:nvGrpSpPr>
        <p:grpSpPr bwMode="auto">
          <a:xfrm>
            <a:off x="3803650" y="2851150"/>
            <a:ext cx="2763838" cy="1343025"/>
            <a:chOff x="2412" y="2052"/>
            <a:chExt cx="1741" cy="846"/>
          </a:xfrm>
        </p:grpSpPr>
        <p:sp>
          <p:nvSpPr>
            <p:cNvPr id="638060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1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2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3" name="Rectangle 111"/>
            <p:cNvSpPr>
              <a:spLocks noChangeArrowheads="1"/>
            </p:cNvSpPr>
            <p:nvPr/>
          </p:nvSpPr>
          <p:spPr bwMode="auto">
            <a:xfrm>
              <a:off x="2426" y="2078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64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65" name="Group 113"/>
          <p:cNvGrpSpPr>
            <a:grpSpLocks/>
          </p:cNvGrpSpPr>
          <p:nvPr/>
        </p:nvGrpSpPr>
        <p:grpSpPr bwMode="auto">
          <a:xfrm>
            <a:off x="4095750" y="3168650"/>
            <a:ext cx="2763838" cy="1343025"/>
            <a:chOff x="2412" y="2052"/>
            <a:chExt cx="1741" cy="846"/>
          </a:xfrm>
        </p:grpSpPr>
        <p:sp>
          <p:nvSpPr>
            <p:cNvPr id="638066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7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8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9" name="Rectangle 117"/>
            <p:cNvSpPr>
              <a:spLocks noChangeArrowheads="1"/>
            </p:cNvSpPr>
            <p:nvPr/>
          </p:nvSpPr>
          <p:spPr bwMode="auto">
            <a:xfrm>
              <a:off x="2438" y="2078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70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71" name="Group 119"/>
          <p:cNvGrpSpPr>
            <a:grpSpLocks/>
          </p:cNvGrpSpPr>
          <p:nvPr/>
        </p:nvGrpSpPr>
        <p:grpSpPr bwMode="auto">
          <a:xfrm>
            <a:off x="4337050" y="3524250"/>
            <a:ext cx="2763838" cy="1343025"/>
            <a:chOff x="2412" y="2052"/>
            <a:chExt cx="1741" cy="846"/>
          </a:xfrm>
        </p:grpSpPr>
        <p:sp>
          <p:nvSpPr>
            <p:cNvPr id="638072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3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4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Rectangle 123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638076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77" name="Group 125"/>
          <p:cNvGrpSpPr>
            <a:grpSpLocks/>
          </p:cNvGrpSpPr>
          <p:nvPr/>
        </p:nvGrpSpPr>
        <p:grpSpPr bwMode="auto">
          <a:xfrm>
            <a:off x="4641850" y="3859213"/>
            <a:ext cx="2760663" cy="1333500"/>
            <a:chOff x="2652" y="2271"/>
            <a:chExt cx="1739" cy="840"/>
          </a:xfrm>
        </p:grpSpPr>
        <p:sp>
          <p:nvSpPr>
            <p:cNvPr id="638078" name="Rectangle 12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9" name="AutoShape 12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0" name="Rectangle 12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1" name="Rectangle 129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grpSp>
        <p:nvGrpSpPr>
          <p:cNvPr id="638082" name="Group 130"/>
          <p:cNvGrpSpPr>
            <a:grpSpLocks/>
          </p:cNvGrpSpPr>
          <p:nvPr/>
        </p:nvGrpSpPr>
        <p:grpSpPr bwMode="auto">
          <a:xfrm>
            <a:off x="4921250" y="4208463"/>
            <a:ext cx="2762250" cy="1479550"/>
            <a:chOff x="3948" y="107"/>
            <a:chExt cx="1740" cy="932"/>
          </a:xfrm>
        </p:grpSpPr>
        <p:sp>
          <p:nvSpPr>
            <p:cNvPr id="638083" name="Rectangle 13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4" name="AutoShape 13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5" name="Rectangle 13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7435" name="Group 134"/>
            <p:cNvGrpSpPr>
              <a:grpSpLocks/>
            </p:cNvGrpSpPr>
            <p:nvPr/>
          </p:nvGrpSpPr>
          <p:grpSpPr bwMode="auto">
            <a:xfrm>
              <a:off x="4056" y="130"/>
              <a:ext cx="756" cy="283"/>
              <a:chOff x="3080" y="3101"/>
              <a:chExt cx="593" cy="235"/>
            </a:xfrm>
          </p:grpSpPr>
          <p:sp>
            <p:nvSpPr>
              <p:cNvPr id="638087" name="Rectangle 13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790015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17439" name="Rectangle 136"/>
              <p:cNvSpPr>
                <a:spLocks noChangeArrowheads="1"/>
              </p:cNvSpPr>
              <p:nvPr/>
            </p:nvSpPr>
            <p:spPr bwMode="auto">
              <a:xfrm>
                <a:off x="3080" y="3101"/>
                <a:ext cx="59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790015"/>
                    </a:solidFill>
                  </a:rPr>
                  <a:t>J</a:t>
                </a:r>
                <a:r>
                  <a:rPr lang="en-US" b="1">
                    <a:solidFill>
                      <a:schemeClr val="accent2"/>
                    </a:solidFill>
                  </a:rPr>
                  <a:t>É</a:t>
                </a:r>
                <a:r>
                  <a:rPr lang="en-US" sz="2900" b="1">
                    <a:solidFill>
                      <a:srgbClr val="790015"/>
                    </a:solidFill>
                  </a:rPr>
                  <a:t>SUS</a:t>
                </a:r>
              </a:p>
            </p:txBody>
          </p:sp>
        </p:grpSp>
        <p:sp>
          <p:nvSpPr>
            <p:cNvPr id="638089" name="Line 13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90" name="Line 13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38091" name="Text Box 1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38095" name="Text Box 143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38096" name="Rectangle 14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07</a:t>
            </a:r>
          </a:p>
        </p:txBody>
      </p:sp>
      <p:grpSp>
        <p:nvGrpSpPr>
          <p:cNvPr id="17429" name="Group 1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38101" name="Rectangle 1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638102" name="Line 1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447800" y="922338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8" name="Freeform 8"/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9" name="Freeform 9"/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0" name="Freeform 10"/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>
              <a:gd name="T0" fmla="*/ 2484 w 2509"/>
              <a:gd name="T1" fmla="*/ 1800 h 1813"/>
              <a:gd name="T2" fmla="*/ 2424 w 2509"/>
              <a:gd name="T3" fmla="*/ 1776 h 1813"/>
              <a:gd name="T4" fmla="*/ 2376 w 2509"/>
              <a:gd name="T5" fmla="*/ 1764 h 1813"/>
              <a:gd name="T6" fmla="*/ 2328 w 2509"/>
              <a:gd name="T7" fmla="*/ 1740 h 1813"/>
              <a:gd name="T8" fmla="*/ 2280 w 2509"/>
              <a:gd name="T9" fmla="*/ 1704 h 1813"/>
              <a:gd name="T10" fmla="*/ 2232 w 2509"/>
              <a:gd name="T11" fmla="*/ 1680 h 1813"/>
              <a:gd name="T12" fmla="*/ 2184 w 2509"/>
              <a:gd name="T13" fmla="*/ 1656 h 1813"/>
              <a:gd name="T14" fmla="*/ 2124 w 2509"/>
              <a:gd name="T15" fmla="*/ 1620 h 1813"/>
              <a:gd name="T16" fmla="*/ 2064 w 2509"/>
              <a:gd name="T17" fmla="*/ 1584 h 1813"/>
              <a:gd name="T18" fmla="*/ 2016 w 2509"/>
              <a:gd name="T19" fmla="*/ 1560 h 1813"/>
              <a:gd name="T20" fmla="*/ 1968 w 2509"/>
              <a:gd name="T21" fmla="*/ 1536 h 1813"/>
              <a:gd name="T22" fmla="*/ 1920 w 2509"/>
              <a:gd name="T23" fmla="*/ 1500 h 1813"/>
              <a:gd name="T24" fmla="*/ 1872 w 2509"/>
              <a:gd name="T25" fmla="*/ 1476 h 1813"/>
              <a:gd name="T26" fmla="*/ 1836 w 2509"/>
              <a:gd name="T27" fmla="*/ 1452 h 1813"/>
              <a:gd name="T28" fmla="*/ 1776 w 2509"/>
              <a:gd name="T29" fmla="*/ 1404 h 1813"/>
              <a:gd name="T30" fmla="*/ 1728 w 2509"/>
              <a:gd name="T31" fmla="*/ 1392 h 1813"/>
              <a:gd name="T32" fmla="*/ 1680 w 2509"/>
              <a:gd name="T33" fmla="*/ 1344 h 1813"/>
              <a:gd name="T34" fmla="*/ 1632 w 2509"/>
              <a:gd name="T35" fmla="*/ 1320 h 1813"/>
              <a:gd name="T36" fmla="*/ 1584 w 2509"/>
              <a:gd name="T37" fmla="*/ 1284 h 1813"/>
              <a:gd name="T38" fmla="*/ 1512 w 2509"/>
              <a:gd name="T39" fmla="*/ 1224 h 1813"/>
              <a:gd name="T40" fmla="*/ 1464 w 2509"/>
              <a:gd name="T41" fmla="*/ 1200 h 1813"/>
              <a:gd name="T42" fmla="*/ 1416 w 2509"/>
              <a:gd name="T43" fmla="*/ 1152 h 1813"/>
              <a:gd name="T44" fmla="*/ 1356 w 2509"/>
              <a:gd name="T45" fmla="*/ 1092 h 1813"/>
              <a:gd name="T46" fmla="*/ 1320 w 2509"/>
              <a:gd name="T47" fmla="*/ 1044 h 1813"/>
              <a:gd name="T48" fmla="*/ 1296 w 2509"/>
              <a:gd name="T49" fmla="*/ 996 h 1813"/>
              <a:gd name="T50" fmla="*/ 1260 w 2509"/>
              <a:gd name="T51" fmla="*/ 948 h 1813"/>
              <a:gd name="T52" fmla="*/ 1200 w 2509"/>
              <a:gd name="T53" fmla="*/ 900 h 1813"/>
              <a:gd name="T54" fmla="*/ 1140 w 2509"/>
              <a:gd name="T55" fmla="*/ 840 h 1813"/>
              <a:gd name="T56" fmla="*/ 1104 w 2509"/>
              <a:gd name="T57" fmla="*/ 804 h 1813"/>
              <a:gd name="T58" fmla="*/ 1068 w 2509"/>
              <a:gd name="T59" fmla="*/ 756 h 1813"/>
              <a:gd name="T60" fmla="*/ 1032 w 2509"/>
              <a:gd name="T61" fmla="*/ 720 h 1813"/>
              <a:gd name="T62" fmla="*/ 984 w 2509"/>
              <a:gd name="T63" fmla="*/ 672 h 1813"/>
              <a:gd name="T64" fmla="*/ 936 w 2509"/>
              <a:gd name="T65" fmla="*/ 636 h 1813"/>
              <a:gd name="T66" fmla="*/ 912 w 2509"/>
              <a:gd name="T67" fmla="*/ 588 h 1813"/>
              <a:gd name="T68" fmla="*/ 876 w 2509"/>
              <a:gd name="T69" fmla="*/ 552 h 1813"/>
              <a:gd name="T70" fmla="*/ 852 w 2509"/>
              <a:gd name="T71" fmla="*/ 504 h 1813"/>
              <a:gd name="T72" fmla="*/ 828 w 2509"/>
              <a:gd name="T73" fmla="*/ 456 h 1813"/>
              <a:gd name="T74" fmla="*/ 792 w 2509"/>
              <a:gd name="T75" fmla="*/ 408 h 1813"/>
              <a:gd name="T76" fmla="*/ 768 w 2509"/>
              <a:gd name="T77" fmla="*/ 360 h 1813"/>
              <a:gd name="T78" fmla="*/ 732 w 2509"/>
              <a:gd name="T79" fmla="*/ 324 h 1813"/>
              <a:gd name="T80" fmla="*/ 684 w 2509"/>
              <a:gd name="T81" fmla="*/ 264 h 1813"/>
              <a:gd name="T82" fmla="*/ 648 w 2509"/>
              <a:gd name="T83" fmla="*/ 216 h 1813"/>
              <a:gd name="T84" fmla="*/ 612 w 2509"/>
              <a:gd name="T85" fmla="*/ 180 h 1813"/>
              <a:gd name="T86" fmla="*/ 564 w 2509"/>
              <a:gd name="T87" fmla="*/ 144 h 1813"/>
              <a:gd name="T88" fmla="*/ 528 w 2509"/>
              <a:gd name="T89" fmla="*/ 120 h 1813"/>
              <a:gd name="T90" fmla="*/ 480 w 2509"/>
              <a:gd name="T91" fmla="*/ 72 h 1813"/>
              <a:gd name="T92" fmla="*/ 432 w 2509"/>
              <a:gd name="T93" fmla="*/ 60 h 1813"/>
              <a:gd name="T94" fmla="*/ 372 w 2509"/>
              <a:gd name="T95" fmla="*/ 36 h 1813"/>
              <a:gd name="T96" fmla="*/ 312 w 2509"/>
              <a:gd name="T97" fmla="*/ 24 h 1813"/>
              <a:gd name="T98" fmla="*/ 264 w 2509"/>
              <a:gd name="T99" fmla="*/ 12 h 1813"/>
              <a:gd name="T100" fmla="*/ 216 w 2509"/>
              <a:gd name="T101" fmla="*/ 0 h 1813"/>
              <a:gd name="T102" fmla="*/ 168 w 2509"/>
              <a:gd name="T103" fmla="*/ 0 h 1813"/>
              <a:gd name="T104" fmla="*/ 120 w 2509"/>
              <a:gd name="T105" fmla="*/ 12 h 1813"/>
              <a:gd name="T106" fmla="*/ 72 w 2509"/>
              <a:gd name="T107" fmla="*/ 24 h 1813"/>
              <a:gd name="T108" fmla="*/ 24 w 2509"/>
              <a:gd name="T109" fmla="*/ 48 h 1813"/>
              <a:gd name="T110" fmla="*/ 0 w 2509"/>
              <a:gd name="T111" fmla="*/ 96 h 1813"/>
              <a:gd name="T112" fmla="*/ 0 w 2509"/>
              <a:gd name="T113" fmla="*/ 144 h 1813"/>
              <a:gd name="T114" fmla="*/ 12 w 2509"/>
              <a:gd name="T115" fmla="*/ 192 h 1813"/>
              <a:gd name="T116" fmla="*/ 36 w 2509"/>
              <a:gd name="T117" fmla="*/ 240 h 1813"/>
              <a:gd name="T118" fmla="*/ 72 w 2509"/>
              <a:gd name="T119" fmla="*/ 276 h 1813"/>
              <a:gd name="T120" fmla="*/ 132 w 2509"/>
              <a:gd name="T121" fmla="*/ 300 h 1813"/>
              <a:gd name="T122" fmla="*/ 180 w 2509"/>
              <a:gd name="T123" fmla="*/ 312 h 1813"/>
              <a:gd name="T124" fmla="*/ 228 w 2509"/>
              <a:gd name="T125" fmla="*/ 324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708818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12332" name="Freeform 12"/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3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4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5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6" name="Rectangle 16"/>
          <p:cNvSpPr>
            <a:spLocks noChangeArrowheads="1"/>
          </p:cNvSpPr>
          <p:nvPr/>
        </p:nvSpPr>
        <p:spPr bwMode="auto">
          <a:xfrm>
            <a:off x="3106738" y="3735388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12338" name="Rectangle 18"/>
          <p:cNvSpPr>
            <a:spLocks noChangeArrowheads="1"/>
          </p:cNvSpPr>
          <p:nvPr/>
        </p:nvSpPr>
        <p:spPr bwMode="auto">
          <a:xfrm>
            <a:off x="2058988" y="4764088"/>
            <a:ext cx="13303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1" name="Rectangle 21"/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2" name="Rectangle 22"/>
          <p:cNvSpPr>
            <a:spLocks noChangeArrowheads="1"/>
          </p:cNvSpPr>
          <p:nvPr/>
        </p:nvSpPr>
        <p:spPr bwMode="auto">
          <a:xfrm>
            <a:off x="3963988" y="8778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  10 PLACES</a:t>
            </a:r>
          </a:p>
        </p:txBody>
      </p:sp>
      <p:sp>
        <p:nvSpPr>
          <p:cNvPr id="312343" name="Rectangle 23"/>
          <p:cNvSpPr>
            <a:spLocks noChangeArrowheads="1"/>
          </p:cNvSpPr>
          <p:nvPr/>
        </p:nvSpPr>
        <p:spPr bwMode="auto">
          <a:xfrm>
            <a:off x="4310063" y="1258888"/>
            <a:ext cx="2794000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6           4</a:t>
            </a: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7011988" y="40211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5716588" y="31067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1234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7088188" y="1525588"/>
            <a:ext cx="11779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N (A)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2820988" y="2573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2725738" y="32591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312350" name="Rectangle 30"/>
          <p:cNvSpPr>
            <a:spLocks noChangeArrowheads="1"/>
          </p:cNvSpPr>
          <p:nvPr/>
        </p:nvSpPr>
        <p:spPr bwMode="auto">
          <a:xfrm>
            <a:off x="3582988" y="310673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312351" name="Rectangle 31"/>
          <p:cNvSpPr>
            <a:spLocks noChangeArrowheads="1"/>
          </p:cNvSpPr>
          <p:nvPr/>
        </p:nvSpPr>
        <p:spPr bwMode="auto">
          <a:xfrm>
            <a:off x="3087688" y="438308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312352" name="Rectangle 32"/>
          <p:cNvSpPr>
            <a:spLocks noChangeArrowheads="1"/>
          </p:cNvSpPr>
          <p:nvPr/>
        </p:nvSpPr>
        <p:spPr bwMode="auto">
          <a:xfrm>
            <a:off x="2744788" y="503078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312353" name="Rectangle 33"/>
          <p:cNvSpPr>
            <a:spLocks noChangeArrowheads="1"/>
          </p:cNvSpPr>
          <p:nvPr/>
        </p:nvSpPr>
        <p:spPr bwMode="auto">
          <a:xfrm>
            <a:off x="1525588" y="41925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312354" name="Oval 34"/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5" name="Oval 35"/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6" name="Oval 36"/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7" name="Oval 37"/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8" name="Oval 38"/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9" name="Oval 39"/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0" name="Oval 40"/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1" name="Oval 41"/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2" name="Oval 42"/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3" name="Oval 43"/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9499" name="Group 53"/>
          <p:cNvGrpSpPr>
            <a:grpSpLocks/>
          </p:cNvGrpSpPr>
          <p:nvPr/>
        </p:nvGrpSpPr>
        <p:grpSpPr bwMode="auto">
          <a:xfrm>
            <a:off x="1527175" y="1641475"/>
            <a:ext cx="2657475" cy="3076575"/>
            <a:chOff x="962" y="1034"/>
            <a:chExt cx="1674" cy="1938"/>
          </a:xfrm>
        </p:grpSpPr>
        <p:sp>
          <p:nvSpPr>
            <p:cNvPr id="312365" name="Rectangle 45"/>
            <p:cNvSpPr>
              <a:spLocks noChangeArrowheads="1"/>
            </p:cNvSpPr>
            <p:nvPr/>
          </p:nvSpPr>
          <p:spPr bwMode="auto">
            <a:xfrm rot="18000000">
              <a:off x="414" y="1582"/>
              <a:ext cx="149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i="1">
                  <a:solidFill>
                    <a:srgbClr val="00FF00"/>
                  </a:solidFill>
                  <a:latin typeface="Times" charset="0"/>
                  <a:cs typeface="+mn-cs"/>
                </a:rPr>
                <a:t>LA TERRE</a:t>
              </a:r>
            </a:p>
          </p:txBody>
        </p:sp>
        <p:sp>
          <p:nvSpPr>
            <p:cNvPr id="312366" name="Line 46"/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2367" name="Line 47"/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12368" name="Rectangle 48"/>
          <p:cNvSpPr>
            <a:spLocks noChangeArrowheads="1"/>
          </p:cNvSpPr>
          <p:nvPr/>
        </p:nvSpPr>
        <p:spPr bwMode="auto">
          <a:xfrm>
            <a:off x="1804988" y="1157288"/>
            <a:ext cx="1096962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12369" name="Rectangle 49"/>
          <p:cNvSpPr>
            <a:spLocks noChangeArrowheads="1"/>
          </p:cNvSpPr>
          <p:nvPr/>
        </p:nvSpPr>
        <p:spPr bwMode="auto">
          <a:xfrm>
            <a:off x="174625" y="465138"/>
            <a:ext cx="17367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latin typeface="Times" charset="0"/>
                <a:cs typeface="+mn-cs"/>
              </a:rPr>
              <a:t> DECORER       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latin typeface="Times" charset="0"/>
                <a:cs typeface="+mn-cs"/>
              </a:rPr>
              <a:t>   LA SCENE</a:t>
            </a:r>
          </a:p>
        </p:txBody>
      </p:sp>
      <p:sp>
        <p:nvSpPr>
          <p:cNvPr id="312370" name="Text Box 50"/>
          <p:cNvSpPr txBox="1">
            <a:spLocks noChangeArrowheads="1"/>
          </p:cNvSpPr>
          <p:nvPr/>
        </p:nvSpPr>
        <p:spPr bwMode="auto">
          <a:xfrm>
            <a:off x="3443288" y="3724275"/>
            <a:ext cx="3352800" cy="2428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LA SCENE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D</a:t>
            </a: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ACTION!</a:t>
            </a: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12375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312510" name="Rectangle 19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08</a:t>
            </a:r>
          </a:p>
        </p:txBody>
      </p:sp>
      <p:sp>
        <p:nvSpPr>
          <p:cNvPr id="312513" name="Text Box 193"/>
          <p:cNvSpPr txBox="1">
            <a:spLocks noChangeArrowheads="1"/>
          </p:cNvSpPr>
          <p:nvPr/>
        </p:nvSpPr>
        <p:spPr bwMode="auto">
          <a:xfrm>
            <a:off x="1763713" y="0"/>
            <a:ext cx="234632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12581" name="Text Box 261"/>
          <p:cNvSpPr txBox="1">
            <a:spLocks noChangeArrowheads="1"/>
          </p:cNvSpPr>
          <p:nvPr/>
        </p:nvSpPr>
        <p:spPr bwMode="auto">
          <a:xfrm>
            <a:off x="8631238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 b="1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grpSp>
        <p:nvGrpSpPr>
          <p:cNvPr id="312712" name="Group 392"/>
          <p:cNvGrpSpPr>
            <a:grpSpLocks/>
          </p:cNvGrpSpPr>
          <p:nvPr/>
        </p:nvGrpSpPr>
        <p:grpSpPr bwMode="auto">
          <a:xfrm>
            <a:off x="2120900" y="1476375"/>
            <a:ext cx="5226050" cy="4462463"/>
            <a:chOff x="1540" y="772"/>
            <a:chExt cx="3292" cy="2811"/>
          </a:xfrm>
        </p:grpSpPr>
        <p:grpSp>
          <p:nvGrpSpPr>
            <p:cNvPr id="19508" name="Group 393"/>
            <p:cNvGrpSpPr>
              <a:grpSpLocks/>
            </p:cNvGrpSpPr>
            <p:nvPr/>
          </p:nvGrpSpPr>
          <p:grpSpPr bwMode="auto">
            <a:xfrm>
              <a:off x="1540" y="772"/>
              <a:ext cx="1741" cy="846"/>
              <a:chOff x="2412" y="2052"/>
              <a:chExt cx="1741" cy="846"/>
            </a:xfrm>
          </p:grpSpPr>
          <p:sp>
            <p:nvSpPr>
              <p:cNvPr id="312714" name="Rectangle 39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15" name="AutoShape 39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16" name="Rectangle 39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68" name="Rectangle 397"/>
              <p:cNvSpPr>
                <a:spLocks noChangeArrowheads="1"/>
              </p:cNvSpPr>
              <p:nvPr/>
            </p:nvSpPr>
            <p:spPr bwMode="auto">
              <a:xfrm>
                <a:off x="2430" y="207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CR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  <a:r>
                  <a:rPr lang="en-US" sz="1800" b="1">
                    <a:solidFill>
                      <a:srgbClr val="790015"/>
                    </a:solidFill>
                  </a:rPr>
                  <a:t>ATION</a:t>
                </a:r>
              </a:p>
            </p:txBody>
          </p:sp>
          <p:sp>
            <p:nvSpPr>
              <p:cNvPr id="312718" name="Line 39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09" name="Group 399"/>
            <p:cNvGrpSpPr>
              <a:grpSpLocks/>
            </p:cNvGrpSpPr>
            <p:nvPr/>
          </p:nvGrpSpPr>
          <p:grpSpPr bwMode="auto">
            <a:xfrm>
              <a:off x="1692" y="996"/>
              <a:ext cx="1741" cy="846"/>
              <a:chOff x="2412" y="2052"/>
              <a:chExt cx="1741" cy="846"/>
            </a:xfrm>
          </p:grpSpPr>
          <p:sp>
            <p:nvSpPr>
              <p:cNvPr id="312720" name="Rectangle 40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1" name="AutoShape 40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2" name="Rectangle 40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3" name="Rectangle 403"/>
              <p:cNvSpPr>
                <a:spLocks noChangeArrowheads="1"/>
              </p:cNvSpPr>
              <p:nvPr/>
            </p:nvSpPr>
            <p:spPr bwMode="auto">
              <a:xfrm>
                <a:off x="2434" y="2078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ABRAHAM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4" name="Line 40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0" name="Group 405"/>
            <p:cNvGrpSpPr>
              <a:grpSpLocks/>
            </p:cNvGrpSpPr>
            <p:nvPr/>
          </p:nvGrpSpPr>
          <p:grpSpPr bwMode="auto">
            <a:xfrm>
              <a:off x="1868" y="1212"/>
              <a:ext cx="1741" cy="846"/>
              <a:chOff x="2412" y="2052"/>
              <a:chExt cx="1741" cy="846"/>
            </a:xfrm>
          </p:grpSpPr>
          <p:sp>
            <p:nvSpPr>
              <p:cNvPr id="312726" name="Rectangle 40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7" name="AutoShape 40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8" name="Rectangle 40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9" name="Rectangle 409"/>
              <p:cNvSpPr>
                <a:spLocks noChangeArrowheads="1"/>
              </p:cNvSpPr>
              <p:nvPr/>
            </p:nvSpPr>
            <p:spPr bwMode="auto">
              <a:xfrm>
                <a:off x="2514" y="2078"/>
                <a:ext cx="7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JOSEPH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0" name="Line 41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1" name="Group 411"/>
            <p:cNvGrpSpPr>
              <a:grpSpLocks/>
            </p:cNvGrpSpPr>
            <p:nvPr/>
          </p:nvGrpSpPr>
          <p:grpSpPr bwMode="auto">
            <a:xfrm>
              <a:off x="2052" y="1412"/>
              <a:ext cx="1741" cy="846"/>
              <a:chOff x="2412" y="2052"/>
              <a:chExt cx="1741" cy="846"/>
            </a:xfrm>
          </p:grpSpPr>
          <p:sp>
            <p:nvSpPr>
              <p:cNvPr id="312732" name="Rectangle 41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3" name="AutoShape 41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4" name="Rectangle 41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3" name="Rectangle 415"/>
              <p:cNvSpPr>
                <a:spLocks noChangeArrowheads="1"/>
              </p:cNvSpPr>
              <p:nvPr/>
            </p:nvSpPr>
            <p:spPr bwMode="auto">
              <a:xfrm>
                <a:off x="2574" y="2078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MOïSE</a:t>
                </a:r>
              </a:p>
            </p:txBody>
          </p:sp>
          <p:sp>
            <p:nvSpPr>
              <p:cNvPr id="312736" name="Line 41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2" name="Group 417"/>
            <p:cNvGrpSpPr>
              <a:grpSpLocks/>
            </p:cNvGrpSpPr>
            <p:nvPr/>
          </p:nvGrpSpPr>
          <p:grpSpPr bwMode="auto">
            <a:xfrm>
              <a:off x="2220" y="1604"/>
              <a:ext cx="1741" cy="846"/>
              <a:chOff x="2412" y="2052"/>
              <a:chExt cx="1741" cy="846"/>
            </a:xfrm>
          </p:grpSpPr>
          <p:sp>
            <p:nvSpPr>
              <p:cNvPr id="312738" name="Rectangle 41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9" name="AutoShape 41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0" name="Rectangle 42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48" name="Rectangle 421"/>
              <p:cNvSpPr>
                <a:spLocks noChangeArrowheads="1"/>
              </p:cNvSpPr>
              <p:nvPr/>
            </p:nvSpPr>
            <p:spPr bwMode="auto">
              <a:xfrm>
                <a:off x="2562" y="2078"/>
                <a:ext cx="6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JOSU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</a:p>
            </p:txBody>
          </p:sp>
          <p:sp>
            <p:nvSpPr>
              <p:cNvPr id="312742" name="Line 42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3" name="Group 423"/>
            <p:cNvGrpSpPr>
              <a:grpSpLocks/>
            </p:cNvGrpSpPr>
            <p:nvPr/>
          </p:nvGrpSpPr>
          <p:grpSpPr bwMode="auto">
            <a:xfrm>
              <a:off x="2396" y="1796"/>
              <a:ext cx="1741" cy="846"/>
              <a:chOff x="2412" y="2052"/>
              <a:chExt cx="1741" cy="846"/>
            </a:xfrm>
          </p:grpSpPr>
          <p:sp>
            <p:nvSpPr>
              <p:cNvPr id="312744" name="Rectangle 42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5" name="AutoShape 42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6" name="Rectangle 42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7" name="Rectangle 427"/>
              <p:cNvSpPr>
                <a:spLocks noChangeArrowheads="1"/>
              </p:cNvSpPr>
              <p:nvPr/>
            </p:nvSpPr>
            <p:spPr bwMode="auto">
              <a:xfrm>
                <a:off x="2426" y="2078"/>
                <a:ext cx="8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ANARCHIE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8" name="Line 42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4" name="Group 429"/>
            <p:cNvGrpSpPr>
              <a:grpSpLocks/>
            </p:cNvGrpSpPr>
            <p:nvPr/>
          </p:nvGrpSpPr>
          <p:grpSpPr bwMode="auto">
            <a:xfrm>
              <a:off x="2580" y="1996"/>
              <a:ext cx="1741" cy="846"/>
              <a:chOff x="2412" y="2052"/>
              <a:chExt cx="1741" cy="846"/>
            </a:xfrm>
          </p:grpSpPr>
          <p:sp>
            <p:nvSpPr>
              <p:cNvPr id="312750" name="Rectangle 43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1" name="AutoShape 43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2" name="Rectangle 43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3" name="Rectangle 433"/>
              <p:cNvSpPr>
                <a:spLocks noChangeArrowheads="1"/>
              </p:cNvSpPr>
              <p:nvPr/>
            </p:nvSpPr>
            <p:spPr bwMode="auto">
              <a:xfrm>
                <a:off x="2438" y="2078"/>
                <a:ext cx="8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ROYAUME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4" name="Line 43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5" name="Group 435"/>
            <p:cNvGrpSpPr>
              <a:grpSpLocks/>
            </p:cNvGrpSpPr>
            <p:nvPr/>
          </p:nvGrpSpPr>
          <p:grpSpPr bwMode="auto">
            <a:xfrm>
              <a:off x="2732" y="2220"/>
              <a:ext cx="1741" cy="846"/>
              <a:chOff x="2412" y="2052"/>
              <a:chExt cx="1741" cy="846"/>
            </a:xfrm>
          </p:grpSpPr>
          <p:sp>
            <p:nvSpPr>
              <p:cNvPr id="312756" name="Rectangle 43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7" name="AutoShape 43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8" name="Rectangle 43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33" name="Rectangle 439"/>
              <p:cNvSpPr>
                <a:spLocks noChangeArrowheads="1"/>
              </p:cNvSpPr>
              <p:nvPr/>
            </p:nvSpPr>
            <p:spPr bwMode="auto">
              <a:xfrm>
                <a:off x="2430" y="207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CAPTIVIT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</a:p>
            </p:txBody>
          </p:sp>
          <p:sp>
            <p:nvSpPr>
              <p:cNvPr id="312760" name="Line 44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6" name="Group 441"/>
            <p:cNvGrpSpPr>
              <a:grpSpLocks/>
            </p:cNvGrpSpPr>
            <p:nvPr/>
          </p:nvGrpSpPr>
          <p:grpSpPr bwMode="auto">
            <a:xfrm>
              <a:off x="2924" y="2431"/>
              <a:ext cx="1739" cy="840"/>
              <a:chOff x="2652" y="2271"/>
              <a:chExt cx="1739" cy="840"/>
            </a:xfrm>
          </p:grpSpPr>
          <p:sp>
            <p:nvSpPr>
              <p:cNvPr id="312762" name="Rectangle 442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3" name="AutoShape 443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4" name="Rectangle 444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5" name="Rectangle 445"/>
              <p:cNvSpPr>
                <a:spLocks noChangeArrowheads="1"/>
              </p:cNvSpPr>
              <p:nvPr/>
            </p:nvSpPr>
            <p:spPr bwMode="auto">
              <a:xfrm>
                <a:off x="2763" y="2298"/>
                <a:ext cx="7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SILENCE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7" name="Group 446"/>
            <p:cNvGrpSpPr>
              <a:grpSpLocks/>
            </p:cNvGrpSpPr>
            <p:nvPr/>
          </p:nvGrpSpPr>
          <p:grpSpPr bwMode="auto">
            <a:xfrm>
              <a:off x="3092" y="2651"/>
              <a:ext cx="1740" cy="932"/>
              <a:chOff x="3948" y="107"/>
              <a:chExt cx="1740" cy="932"/>
            </a:xfrm>
          </p:grpSpPr>
          <p:sp>
            <p:nvSpPr>
              <p:cNvPr id="312767" name="Rectangle 447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8" name="AutoShape 448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9" name="Rectangle 449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pSp>
            <p:nvGrpSpPr>
              <p:cNvPr id="19521" name="Group 450"/>
              <p:cNvGrpSpPr>
                <a:grpSpLocks/>
              </p:cNvGrpSpPr>
              <p:nvPr/>
            </p:nvGrpSpPr>
            <p:grpSpPr bwMode="auto">
              <a:xfrm>
                <a:off x="4056" y="130"/>
                <a:ext cx="756" cy="283"/>
                <a:chOff x="3080" y="3101"/>
                <a:chExt cx="593" cy="235"/>
              </a:xfrm>
            </p:grpSpPr>
            <p:sp>
              <p:nvSpPr>
                <p:cNvPr id="312771" name="Rectangle 451"/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rgbClr val="790015"/>
                      </a:solidFill>
                      <a:cs typeface="+mn-cs"/>
                    </a:rPr>
                    <a:t>   </a:t>
                  </a:r>
                  <a:endParaRPr lang="en-US" sz="4000" b="1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19525" name="Rectangle 452"/>
                <p:cNvSpPr>
                  <a:spLocks noChangeArrowheads="1"/>
                </p:cNvSpPr>
                <p:nvPr/>
              </p:nvSpPr>
              <p:spPr bwMode="auto">
                <a:xfrm>
                  <a:off x="3080" y="3101"/>
                  <a:ext cx="59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900" b="1">
                      <a:solidFill>
                        <a:srgbClr val="790015"/>
                      </a:solidFill>
                    </a:rPr>
                    <a:t>J</a:t>
                  </a:r>
                  <a:r>
                    <a:rPr lang="en-US" b="1">
                      <a:solidFill>
                        <a:schemeClr val="accent2"/>
                      </a:solidFill>
                    </a:rPr>
                    <a:t>É</a:t>
                  </a:r>
                  <a:r>
                    <a:rPr lang="en-US" sz="2900" b="1">
                      <a:solidFill>
                        <a:srgbClr val="790015"/>
                      </a:solidFill>
                    </a:rPr>
                    <a:t>SUS</a:t>
                  </a:r>
                </a:p>
              </p:txBody>
            </p:sp>
          </p:grpSp>
          <p:sp>
            <p:nvSpPr>
              <p:cNvPr id="312773" name="Line 453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74" name="Line 454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1357313" y="612775"/>
            <a:ext cx="68373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0" y="3221038"/>
            <a:ext cx="10172700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•Nous construisions une mape!</a:t>
            </a:r>
          </a:p>
        </p:txBody>
      </p:sp>
      <p:sp>
        <p:nvSpPr>
          <p:cNvPr id="560196" name="Text Box 68"/>
          <p:cNvSpPr txBox="1">
            <a:spLocks noChangeArrowheads="1"/>
          </p:cNvSpPr>
          <p:nvPr/>
        </p:nvSpPr>
        <p:spPr bwMode="auto">
          <a:xfrm>
            <a:off x="315913" y="3703638"/>
            <a:ext cx="8828087" cy="10064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•Nous n</a:t>
            </a:r>
            <a:r>
              <a:rPr lang="ja-JP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ensseignous pas de detailles...</a:t>
            </a:r>
          </a:p>
        </p:txBody>
      </p:sp>
      <p:sp>
        <p:nvSpPr>
          <p:cNvPr id="560197" name="Text Box 69"/>
          <p:cNvSpPr txBox="1">
            <a:spLocks noChangeArrowheads="1"/>
          </p:cNvSpPr>
          <p:nvPr/>
        </p:nvSpPr>
        <p:spPr bwMode="auto">
          <a:xfrm>
            <a:off x="-469900" y="4718050"/>
            <a:ext cx="9140825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•Quelle grande photo.</a:t>
            </a:r>
          </a:p>
        </p:txBody>
      </p:sp>
      <p:sp>
        <p:nvSpPr>
          <p:cNvPr id="560198" name="Text Box 70"/>
          <p:cNvSpPr txBox="1">
            <a:spLocks noChangeArrowheads="1"/>
          </p:cNvSpPr>
          <p:nvPr/>
        </p:nvSpPr>
        <p:spPr bwMode="auto">
          <a:xfrm>
            <a:off x="482600" y="5354638"/>
            <a:ext cx="9428163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•La quide génerale de la Bible.</a:t>
            </a:r>
          </a:p>
        </p:txBody>
      </p:sp>
      <p:grpSp>
        <p:nvGrpSpPr>
          <p:cNvPr id="21510" name="Group 78"/>
          <p:cNvGrpSpPr>
            <a:grpSpLocks/>
          </p:cNvGrpSpPr>
          <p:nvPr/>
        </p:nvGrpSpPr>
        <p:grpSpPr bwMode="auto">
          <a:xfrm>
            <a:off x="4462463" y="1428750"/>
            <a:ext cx="2198687" cy="1709738"/>
            <a:chOff x="1508" y="1397"/>
            <a:chExt cx="2752" cy="2267"/>
          </a:xfrm>
        </p:grpSpPr>
        <p:sp>
          <p:nvSpPr>
            <p:cNvPr id="560207" name="Rectangle 79"/>
            <p:cNvSpPr>
              <a:spLocks noChangeArrowheads="1"/>
            </p:cNvSpPr>
            <p:nvPr/>
          </p:nvSpPr>
          <p:spPr bwMode="auto">
            <a:xfrm>
              <a:off x="1512" y="1614"/>
              <a:ext cx="978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08" name="Rectangle 80"/>
            <p:cNvSpPr>
              <a:spLocks noChangeArrowheads="1"/>
            </p:cNvSpPr>
            <p:nvPr/>
          </p:nvSpPr>
          <p:spPr bwMode="auto">
            <a:xfrm>
              <a:off x="1633" y="1431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09" name="Rectangle 81"/>
            <p:cNvSpPr>
              <a:spLocks noChangeArrowheads="1"/>
            </p:cNvSpPr>
            <p:nvPr/>
          </p:nvSpPr>
          <p:spPr bwMode="auto">
            <a:xfrm>
              <a:off x="1512" y="1614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0" name="AutoShape 82"/>
            <p:cNvSpPr>
              <a:spLocks noChangeArrowheads="1"/>
            </p:cNvSpPr>
            <p:nvPr/>
          </p:nvSpPr>
          <p:spPr bwMode="auto">
            <a:xfrm>
              <a:off x="1512" y="1397"/>
              <a:ext cx="803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1" name="Rectangle 83"/>
            <p:cNvSpPr>
              <a:spLocks noChangeArrowheads="1"/>
            </p:cNvSpPr>
            <p:nvPr/>
          </p:nvSpPr>
          <p:spPr bwMode="auto">
            <a:xfrm>
              <a:off x="1512" y="1614"/>
              <a:ext cx="978" cy="37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2" name="Rectangle 84"/>
            <p:cNvSpPr>
              <a:spLocks noChangeArrowheads="1"/>
            </p:cNvSpPr>
            <p:nvPr/>
          </p:nvSpPr>
          <p:spPr bwMode="auto">
            <a:xfrm>
              <a:off x="1508" y="1399"/>
              <a:ext cx="73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CREATION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13" name="Line 85"/>
            <p:cNvSpPr>
              <a:spLocks noChangeShapeType="1"/>
            </p:cNvSpPr>
            <p:nvPr/>
          </p:nvSpPr>
          <p:spPr bwMode="auto">
            <a:xfrm>
              <a:off x="1512" y="1559"/>
              <a:ext cx="2" cy="47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4" name="Line 86"/>
            <p:cNvSpPr>
              <a:spLocks noChangeShapeType="1"/>
            </p:cNvSpPr>
            <p:nvPr/>
          </p:nvSpPr>
          <p:spPr bwMode="auto">
            <a:xfrm>
              <a:off x="2301" y="1614"/>
              <a:ext cx="427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5" name="Rectangle 87"/>
            <p:cNvSpPr>
              <a:spLocks noChangeArrowheads="1"/>
            </p:cNvSpPr>
            <p:nvPr/>
          </p:nvSpPr>
          <p:spPr bwMode="auto">
            <a:xfrm>
              <a:off x="1659" y="1774"/>
              <a:ext cx="978" cy="43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6" name="Rectangle 88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17" name="Rectangle 89"/>
            <p:cNvSpPr>
              <a:spLocks noChangeArrowheads="1"/>
            </p:cNvSpPr>
            <p:nvPr/>
          </p:nvSpPr>
          <p:spPr bwMode="auto">
            <a:xfrm>
              <a:off x="1659" y="1774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8" name="AutoShape 90"/>
            <p:cNvSpPr>
              <a:spLocks noChangeArrowheads="1"/>
            </p:cNvSpPr>
            <p:nvPr/>
          </p:nvSpPr>
          <p:spPr bwMode="auto">
            <a:xfrm>
              <a:off x="1659" y="1559"/>
              <a:ext cx="789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9" name="Rectangle 91"/>
            <p:cNvSpPr>
              <a:spLocks noChangeArrowheads="1"/>
            </p:cNvSpPr>
            <p:nvPr/>
          </p:nvSpPr>
          <p:spPr bwMode="auto">
            <a:xfrm>
              <a:off x="1659" y="1774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0" name="Rectangle 92"/>
            <p:cNvSpPr>
              <a:spLocks noChangeArrowheads="1"/>
            </p:cNvSpPr>
            <p:nvPr/>
          </p:nvSpPr>
          <p:spPr bwMode="auto">
            <a:xfrm>
              <a:off x="1647" y="1565"/>
              <a:ext cx="72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21" name="Line 93"/>
            <p:cNvSpPr>
              <a:spLocks noChangeShapeType="1"/>
            </p:cNvSpPr>
            <p:nvPr/>
          </p:nvSpPr>
          <p:spPr bwMode="auto">
            <a:xfrm>
              <a:off x="1659" y="1734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2" name="Line 94"/>
            <p:cNvSpPr>
              <a:spLocks noChangeShapeType="1"/>
            </p:cNvSpPr>
            <p:nvPr/>
          </p:nvSpPr>
          <p:spPr bwMode="auto">
            <a:xfrm>
              <a:off x="2448" y="1774"/>
              <a:ext cx="429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3" name="Rectangle 95"/>
            <p:cNvSpPr>
              <a:spLocks noChangeArrowheads="1"/>
            </p:cNvSpPr>
            <p:nvPr/>
          </p:nvSpPr>
          <p:spPr bwMode="auto">
            <a:xfrm>
              <a:off x="1806" y="1948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4" name="Rectangle 96"/>
            <p:cNvSpPr>
              <a:spLocks noChangeArrowheads="1"/>
            </p:cNvSpPr>
            <p:nvPr/>
          </p:nvSpPr>
          <p:spPr bwMode="auto">
            <a:xfrm>
              <a:off x="1917" y="1767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25" name="Rectangle 97"/>
            <p:cNvSpPr>
              <a:spLocks noChangeArrowheads="1"/>
            </p:cNvSpPr>
            <p:nvPr/>
          </p:nvSpPr>
          <p:spPr bwMode="auto">
            <a:xfrm>
              <a:off x="1806" y="1948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6" name="AutoShape 98"/>
            <p:cNvSpPr>
              <a:spLocks noChangeArrowheads="1"/>
            </p:cNvSpPr>
            <p:nvPr/>
          </p:nvSpPr>
          <p:spPr bwMode="auto">
            <a:xfrm>
              <a:off x="1806" y="1734"/>
              <a:ext cx="791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7" name="Rectangle 99"/>
            <p:cNvSpPr>
              <a:spLocks noChangeArrowheads="1"/>
            </p:cNvSpPr>
            <p:nvPr/>
          </p:nvSpPr>
          <p:spPr bwMode="auto">
            <a:xfrm>
              <a:off x="1806" y="1948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8" name="Rectangle 100"/>
            <p:cNvSpPr>
              <a:spLocks noChangeArrowheads="1"/>
            </p:cNvSpPr>
            <p:nvPr/>
          </p:nvSpPr>
          <p:spPr bwMode="auto">
            <a:xfrm>
              <a:off x="1832" y="1736"/>
              <a:ext cx="62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29" name="Line 101"/>
            <p:cNvSpPr>
              <a:spLocks noChangeShapeType="1"/>
            </p:cNvSpPr>
            <p:nvPr/>
          </p:nvSpPr>
          <p:spPr bwMode="auto">
            <a:xfrm>
              <a:off x="1806" y="1896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0" name="Line 102"/>
            <p:cNvSpPr>
              <a:spLocks noChangeShapeType="1"/>
            </p:cNvSpPr>
            <p:nvPr/>
          </p:nvSpPr>
          <p:spPr bwMode="auto">
            <a:xfrm>
              <a:off x="2583" y="1948"/>
              <a:ext cx="44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1" name="Rectangle 103"/>
            <p:cNvSpPr>
              <a:spLocks noChangeArrowheads="1"/>
            </p:cNvSpPr>
            <p:nvPr/>
          </p:nvSpPr>
          <p:spPr bwMode="auto">
            <a:xfrm>
              <a:off x="1981" y="2111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2" name="AutoShape 104"/>
            <p:cNvSpPr>
              <a:spLocks noChangeArrowheads="1"/>
            </p:cNvSpPr>
            <p:nvPr/>
          </p:nvSpPr>
          <p:spPr bwMode="auto">
            <a:xfrm>
              <a:off x="1981" y="189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3" name="Rectangle 105"/>
            <p:cNvSpPr>
              <a:spLocks noChangeArrowheads="1"/>
            </p:cNvSpPr>
            <p:nvPr/>
          </p:nvSpPr>
          <p:spPr bwMode="auto">
            <a:xfrm>
              <a:off x="1981" y="2111"/>
              <a:ext cx="976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4" name="Rectangle 106"/>
            <p:cNvSpPr>
              <a:spLocks noChangeArrowheads="1"/>
            </p:cNvSpPr>
            <p:nvPr/>
          </p:nvSpPr>
          <p:spPr bwMode="auto">
            <a:xfrm>
              <a:off x="2068" y="1894"/>
              <a:ext cx="519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MOISE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35" name="Line 107"/>
            <p:cNvSpPr>
              <a:spLocks noChangeShapeType="1"/>
            </p:cNvSpPr>
            <p:nvPr/>
          </p:nvSpPr>
          <p:spPr bwMode="auto">
            <a:xfrm>
              <a:off x="1981" y="2071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6" name="Line 108"/>
            <p:cNvSpPr>
              <a:spLocks noChangeShapeType="1"/>
            </p:cNvSpPr>
            <p:nvPr/>
          </p:nvSpPr>
          <p:spPr bwMode="auto">
            <a:xfrm>
              <a:off x="2770" y="2111"/>
              <a:ext cx="42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7" name="Rectangle 109"/>
            <p:cNvSpPr>
              <a:spLocks noChangeArrowheads="1"/>
            </p:cNvSpPr>
            <p:nvPr/>
          </p:nvSpPr>
          <p:spPr bwMode="auto">
            <a:xfrm>
              <a:off x="2128" y="2273"/>
              <a:ext cx="1363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8" name="AutoShape 110"/>
            <p:cNvSpPr>
              <a:spLocks noChangeArrowheads="1"/>
            </p:cNvSpPr>
            <p:nvPr/>
          </p:nvSpPr>
          <p:spPr bwMode="auto">
            <a:xfrm>
              <a:off x="2128" y="2071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9" name="Rectangle 111"/>
            <p:cNvSpPr>
              <a:spLocks noChangeArrowheads="1"/>
            </p:cNvSpPr>
            <p:nvPr/>
          </p:nvSpPr>
          <p:spPr bwMode="auto">
            <a:xfrm>
              <a:off x="2128" y="2273"/>
              <a:ext cx="870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0" name="Rectangle 112"/>
            <p:cNvSpPr>
              <a:spLocks noChangeArrowheads="1"/>
            </p:cNvSpPr>
            <p:nvPr/>
          </p:nvSpPr>
          <p:spPr bwMode="auto">
            <a:xfrm>
              <a:off x="2190" y="2071"/>
              <a:ext cx="54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JOSUE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41" name="Line 113"/>
            <p:cNvSpPr>
              <a:spLocks noChangeShapeType="1"/>
            </p:cNvSpPr>
            <p:nvPr/>
          </p:nvSpPr>
          <p:spPr bwMode="auto">
            <a:xfrm>
              <a:off x="2128" y="223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2" name="Rectangle 114"/>
            <p:cNvSpPr>
              <a:spLocks noChangeArrowheads="1"/>
            </p:cNvSpPr>
            <p:nvPr/>
          </p:nvSpPr>
          <p:spPr bwMode="auto">
            <a:xfrm>
              <a:off x="2261" y="2456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3" name="AutoShape 115"/>
            <p:cNvSpPr>
              <a:spLocks noChangeArrowheads="1"/>
            </p:cNvSpPr>
            <p:nvPr/>
          </p:nvSpPr>
          <p:spPr bwMode="auto">
            <a:xfrm>
              <a:off x="2261" y="2233"/>
              <a:ext cx="819" cy="589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4" name="Rectangle 116"/>
            <p:cNvSpPr>
              <a:spLocks noChangeArrowheads="1"/>
            </p:cNvSpPr>
            <p:nvPr/>
          </p:nvSpPr>
          <p:spPr bwMode="auto">
            <a:xfrm>
              <a:off x="2261" y="2456"/>
              <a:ext cx="966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5" name="Rectangle 117"/>
            <p:cNvSpPr>
              <a:spLocks noChangeArrowheads="1"/>
            </p:cNvSpPr>
            <p:nvPr/>
          </p:nvSpPr>
          <p:spPr bwMode="auto">
            <a:xfrm>
              <a:off x="2209" y="2235"/>
              <a:ext cx="77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46" name="Line 118"/>
            <p:cNvSpPr>
              <a:spLocks noChangeShapeType="1"/>
            </p:cNvSpPr>
            <p:nvPr/>
          </p:nvSpPr>
          <p:spPr bwMode="auto">
            <a:xfrm>
              <a:off x="2261" y="2416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7" name="Rectangle 119"/>
            <p:cNvSpPr>
              <a:spLocks noChangeArrowheads="1"/>
            </p:cNvSpPr>
            <p:nvPr/>
          </p:nvSpPr>
          <p:spPr bwMode="auto">
            <a:xfrm>
              <a:off x="2400" y="2641"/>
              <a:ext cx="1365" cy="4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8" name="AutoShape 120"/>
            <p:cNvSpPr>
              <a:spLocks noChangeArrowheads="1"/>
            </p:cNvSpPr>
            <p:nvPr/>
          </p:nvSpPr>
          <p:spPr bwMode="auto">
            <a:xfrm>
              <a:off x="2400" y="2416"/>
              <a:ext cx="835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9" name="Rectangle 121"/>
            <p:cNvSpPr>
              <a:spLocks noChangeArrowheads="1"/>
            </p:cNvSpPr>
            <p:nvPr/>
          </p:nvSpPr>
          <p:spPr bwMode="auto">
            <a:xfrm>
              <a:off x="2400" y="2645"/>
              <a:ext cx="978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0" name="Rectangle 122"/>
            <p:cNvSpPr>
              <a:spLocks noChangeArrowheads="1"/>
            </p:cNvSpPr>
            <p:nvPr/>
          </p:nvSpPr>
          <p:spPr bwMode="auto">
            <a:xfrm>
              <a:off x="2376" y="2416"/>
              <a:ext cx="75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51" name="Line 123"/>
            <p:cNvSpPr>
              <a:spLocks noChangeShapeType="1"/>
            </p:cNvSpPr>
            <p:nvPr/>
          </p:nvSpPr>
          <p:spPr bwMode="auto">
            <a:xfrm>
              <a:off x="2400" y="259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2" name="Rectangle 124"/>
            <p:cNvSpPr>
              <a:spLocks noChangeArrowheads="1"/>
            </p:cNvSpPr>
            <p:nvPr/>
          </p:nvSpPr>
          <p:spPr bwMode="auto">
            <a:xfrm>
              <a:off x="2549" y="2816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3" name="AutoShape 125"/>
            <p:cNvSpPr>
              <a:spLocks noChangeArrowheads="1"/>
            </p:cNvSpPr>
            <p:nvPr/>
          </p:nvSpPr>
          <p:spPr bwMode="auto">
            <a:xfrm>
              <a:off x="2549" y="2593"/>
              <a:ext cx="805" cy="606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4" name="Rectangle 126"/>
            <p:cNvSpPr>
              <a:spLocks noChangeArrowheads="1"/>
            </p:cNvSpPr>
            <p:nvPr/>
          </p:nvSpPr>
          <p:spPr bwMode="auto">
            <a:xfrm>
              <a:off x="2549" y="2816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1564" name="Rectangle 127"/>
            <p:cNvSpPr>
              <a:spLocks noChangeArrowheads="1"/>
            </p:cNvSpPr>
            <p:nvPr/>
          </p:nvSpPr>
          <p:spPr bwMode="auto">
            <a:xfrm>
              <a:off x="2492" y="2590"/>
              <a:ext cx="77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790015"/>
                  </a:solidFill>
                </a:rPr>
                <a:t>   CAPTIVIT</a:t>
              </a:r>
              <a:r>
                <a:rPr lang="en-US" sz="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560256" name="Line 128"/>
            <p:cNvSpPr>
              <a:spLocks noChangeShapeType="1"/>
            </p:cNvSpPr>
            <p:nvPr/>
          </p:nvSpPr>
          <p:spPr bwMode="auto">
            <a:xfrm>
              <a:off x="2549" y="2776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7" name="Line 129"/>
            <p:cNvSpPr>
              <a:spLocks noChangeShapeType="1"/>
            </p:cNvSpPr>
            <p:nvPr/>
          </p:nvSpPr>
          <p:spPr bwMode="auto">
            <a:xfrm>
              <a:off x="3340" y="2816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8" name="Rectangle 130"/>
            <p:cNvSpPr>
              <a:spLocks noChangeArrowheads="1"/>
            </p:cNvSpPr>
            <p:nvPr/>
          </p:nvSpPr>
          <p:spPr bwMode="auto">
            <a:xfrm>
              <a:off x="2722" y="2990"/>
              <a:ext cx="1363" cy="4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9" name="AutoShape 131"/>
            <p:cNvSpPr>
              <a:spLocks noChangeArrowheads="1"/>
            </p:cNvSpPr>
            <p:nvPr/>
          </p:nvSpPr>
          <p:spPr bwMode="auto">
            <a:xfrm>
              <a:off x="2722" y="277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0" name="Rectangle 132"/>
            <p:cNvSpPr>
              <a:spLocks noChangeArrowheads="1"/>
            </p:cNvSpPr>
            <p:nvPr/>
          </p:nvSpPr>
          <p:spPr bwMode="auto">
            <a:xfrm>
              <a:off x="2722" y="2990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1" name="Rectangle 133"/>
            <p:cNvSpPr>
              <a:spLocks noChangeArrowheads="1"/>
            </p:cNvSpPr>
            <p:nvPr/>
          </p:nvSpPr>
          <p:spPr bwMode="auto">
            <a:xfrm>
              <a:off x="2722" y="2776"/>
              <a:ext cx="66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62" name="Line 134"/>
            <p:cNvSpPr>
              <a:spLocks noChangeShapeType="1"/>
            </p:cNvSpPr>
            <p:nvPr/>
          </p:nvSpPr>
          <p:spPr bwMode="auto">
            <a:xfrm>
              <a:off x="2722" y="2950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3" name="Line 135"/>
            <p:cNvSpPr>
              <a:spLocks noChangeShapeType="1"/>
            </p:cNvSpPr>
            <p:nvPr/>
          </p:nvSpPr>
          <p:spPr bwMode="auto">
            <a:xfrm>
              <a:off x="3511" y="2990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4" name="Rectangle 136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5" name="AutoShape 137"/>
            <p:cNvSpPr>
              <a:spLocks noChangeArrowheads="1"/>
            </p:cNvSpPr>
            <p:nvPr/>
          </p:nvSpPr>
          <p:spPr bwMode="auto">
            <a:xfrm>
              <a:off x="2895" y="2950"/>
              <a:ext cx="791" cy="5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6" name="Rectangle 138"/>
            <p:cNvSpPr>
              <a:spLocks noChangeArrowheads="1"/>
            </p:cNvSpPr>
            <p:nvPr/>
          </p:nvSpPr>
          <p:spPr bwMode="auto">
            <a:xfrm>
              <a:off x="2895" y="3222"/>
              <a:ext cx="8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1576" name="Group 139"/>
            <p:cNvGrpSpPr>
              <a:grpSpLocks/>
            </p:cNvGrpSpPr>
            <p:nvPr/>
          </p:nvGrpSpPr>
          <p:grpSpPr bwMode="auto">
            <a:xfrm>
              <a:off x="3012" y="2963"/>
              <a:ext cx="487" cy="175"/>
              <a:chOff x="3100" y="3099"/>
              <a:chExt cx="487" cy="175"/>
            </a:xfrm>
          </p:grpSpPr>
          <p:sp>
            <p:nvSpPr>
              <p:cNvPr id="560268" name="Rectangle 140"/>
              <p:cNvSpPr>
                <a:spLocks noChangeArrowheads="1"/>
              </p:cNvSpPr>
              <p:nvPr/>
            </p:nvSpPr>
            <p:spPr bwMode="auto">
              <a:xfrm>
                <a:off x="3100" y="3112"/>
                <a:ext cx="10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1580" name="Rectangle 141"/>
              <p:cNvSpPr>
                <a:spLocks noChangeArrowheads="1"/>
              </p:cNvSpPr>
              <p:nvPr/>
            </p:nvSpPr>
            <p:spPr bwMode="auto">
              <a:xfrm>
                <a:off x="3167" y="3099"/>
                <a:ext cx="420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chemeClr val="accent1"/>
                    </a:solidFill>
                  </a:rPr>
                  <a:t>JÉSUS</a:t>
                </a:r>
              </a:p>
            </p:txBody>
          </p:sp>
        </p:grpSp>
        <p:sp>
          <p:nvSpPr>
            <p:cNvPr id="560270" name="Line 142"/>
            <p:cNvSpPr>
              <a:spLocks noChangeShapeType="1"/>
            </p:cNvSpPr>
            <p:nvPr/>
          </p:nvSpPr>
          <p:spPr bwMode="auto">
            <a:xfrm>
              <a:off x="2895" y="3153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71" name="Line 143"/>
            <p:cNvSpPr>
              <a:spLocks noChangeShapeType="1"/>
            </p:cNvSpPr>
            <p:nvPr/>
          </p:nvSpPr>
          <p:spPr bwMode="auto">
            <a:xfrm flipV="1">
              <a:off x="3354" y="2645"/>
              <a:ext cx="15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60273" name="Text Box 145"/>
          <p:cNvSpPr txBox="1">
            <a:spLocks noChangeArrowheads="1"/>
          </p:cNvSpPr>
          <p:nvPr/>
        </p:nvSpPr>
        <p:spPr bwMode="auto">
          <a:xfrm>
            <a:off x="8589963" y="6426200"/>
            <a:ext cx="3397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4</a:t>
            </a:r>
            <a:endParaRPr lang="en-US" sz="2000" b="1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60284" name="Rectangle 15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09</a:t>
            </a:r>
          </a:p>
        </p:txBody>
      </p:sp>
      <p:grpSp>
        <p:nvGrpSpPr>
          <p:cNvPr id="21513" name="Group 16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60289" name="Rectangle 16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560290" name="Line 16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17408</TotalTime>
  <Pages>52</Pages>
  <Words>988</Words>
  <Application>Microsoft Macintosh PowerPoint</Application>
  <PresentationFormat>On-screen Show (4:3)</PresentationFormat>
  <Paragraphs>299</Paragraphs>
  <Slides>28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Helvetica</vt:lpstr>
      <vt:lpstr>ＭＳ Ｐゴシック</vt:lpstr>
      <vt:lpstr>Arial</vt:lpstr>
      <vt:lpstr>Times</vt:lpstr>
      <vt:lpstr>Monotype Sorts</vt:lpstr>
      <vt:lpstr>Wingdings</vt:lpstr>
      <vt:lpstr>Geneva</vt:lpstr>
      <vt:lpstr>Comic Sans MS</vt:lpstr>
      <vt:lpstr>Times New Roman</vt:lpstr>
      <vt:lpstr>Gulim</vt:lpstr>
      <vt:lpstr>B VAG Rounded Bold</vt:lpstr>
      <vt:lpstr>Kosher-Normal</vt:lpstr>
      <vt:lpstr>Chicago</vt:lpstr>
      <vt:lpstr>untitled 3</vt:lpstr>
      <vt:lpstr>untitled 1</vt:lpstr>
      <vt:lpstr>Orbit</vt:lpstr>
      <vt:lpstr>Microsoft Clip Gallery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546</cp:revision>
  <cp:lastPrinted>1997-02-12T13:49:34Z</cp:lastPrinted>
  <dcterms:created xsi:type="dcterms:W3CDTF">1999-07-29T18:12:04Z</dcterms:created>
  <dcterms:modified xsi:type="dcterms:W3CDTF">2016-06-21T04:16:07Z</dcterms:modified>
</cp:coreProperties>
</file>