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18" r:id="rId2"/>
    <p:sldMasterId id="2147483730" r:id="rId3"/>
  </p:sldMasterIdLst>
  <p:notesMasterIdLst>
    <p:notesMasterId r:id="rId91"/>
  </p:notesMasterIdLst>
  <p:handoutMasterIdLst>
    <p:handoutMasterId r:id="rId92"/>
  </p:handoutMasterIdLst>
  <p:sldIdLst>
    <p:sldId id="459" r:id="rId4"/>
    <p:sldId id="456" r:id="rId5"/>
    <p:sldId id="447" r:id="rId6"/>
    <p:sldId id="453" r:id="rId7"/>
    <p:sldId id="401" r:id="rId8"/>
    <p:sldId id="393" r:id="rId9"/>
    <p:sldId id="257" r:id="rId10"/>
    <p:sldId id="378" r:id="rId11"/>
    <p:sldId id="259" r:id="rId12"/>
    <p:sldId id="394" r:id="rId13"/>
    <p:sldId id="402" r:id="rId14"/>
    <p:sldId id="260" r:id="rId15"/>
    <p:sldId id="261" r:id="rId16"/>
    <p:sldId id="446" r:id="rId17"/>
    <p:sldId id="443" r:id="rId18"/>
    <p:sldId id="444" r:id="rId19"/>
    <p:sldId id="445" r:id="rId20"/>
    <p:sldId id="265" r:id="rId21"/>
    <p:sldId id="266" r:id="rId22"/>
    <p:sldId id="268" r:id="rId23"/>
    <p:sldId id="269" r:id="rId24"/>
    <p:sldId id="270" r:id="rId25"/>
    <p:sldId id="271" r:id="rId26"/>
    <p:sldId id="279" r:id="rId27"/>
    <p:sldId id="272" r:id="rId28"/>
    <p:sldId id="280" r:id="rId29"/>
    <p:sldId id="39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2" r:id="rId43"/>
    <p:sldId id="294" r:id="rId44"/>
    <p:sldId id="448" r:id="rId45"/>
    <p:sldId id="298" r:id="rId46"/>
    <p:sldId id="299" r:id="rId47"/>
    <p:sldId id="300" r:id="rId48"/>
    <p:sldId id="302" r:id="rId49"/>
    <p:sldId id="398" r:id="rId50"/>
    <p:sldId id="303" r:id="rId51"/>
    <p:sldId id="305" r:id="rId52"/>
    <p:sldId id="306" r:id="rId53"/>
    <p:sldId id="307" r:id="rId54"/>
    <p:sldId id="454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6" r:id="rId76"/>
    <p:sldId id="335" r:id="rId77"/>
    <p:sldId id="337" r:id="rId78"/>
    <p:sldId id="449" r:id="rId79"/>
    <p:sldId id="340" r:id="rId80"/>
    <p:sldId id="413" r:id="rId81"/>
    <p:sldId id="434" r:id="rId82"/>
    <p:sldId id="362" r:id="rId83"/>
    <p:sldId id="409" r:id="rId84"/>
    <p:sldId id="382" r:id="rId85"/>
    <p:sldId id="427" r:id="rId86"/>
    <p:sldId id="381" r:id="rId87"/>
    <p:sldId id="400" r:id="rId88"/>
    <p:sldId id="412" r:id="rId89"/>
    <p:sldId id="458" r:id="rId9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5">
          <p15:clr>
            <a:srgbClr val="A4A3A4"/>
          </p15:clr>
        </p15:guide>
        <p15:guide id="2" orient="horz" pos="4216">
          <p15:clr>
            <a:srgbClr val="A4A3A4"/>
          </p15:clr>
        </p15:guide>
        <p15:guide id="3" pos="5152">
          <p15:clr>
            <a:srgbClr val="A4A3A4"/>
          </p15:clr>
        </p15:guide>
        <p15:guide id="4" pos="5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00FF00"/>
    <a:srgbClr val="FF0B34"/>
    <a:srgbClr val="040001"/>
    <a:srgbClr val="080808"/>
    <a:srgbClr val="3366FF"/>
    <a:srgbClr val="790015"/>
    <a:srgbClr val="114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347220D7-E685-284F-B947-BABC2F86A4BE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393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EDA3AC03-03E3-CD45-B193-C1DD2CE692F6}" type="slidenum">
              <a:rPr lang="en-US" sz="1400" i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i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231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D39A1-3048-143C-9AF1-F8E5C489A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4D9FB94A-0E0C-8342-4912-BB3AE25F7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E56E25CC-3C39-B6CC-A087-C22D5EEE6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01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648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40401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41850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78859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0223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49607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0947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56561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78500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14252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74798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49470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28667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40179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35444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627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519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857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29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16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766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58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622794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7118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9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38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66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762080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97084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033513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76799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53856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2738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-195263" y="569913"/>
            <a:ext cx="1946276" cy="8207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  <a:r>
              <a:rPr lang="en-US" sz="2000" b="1" i="0">
                <a:solidFill>
                  <a:srgbClr val="FFFF00"/>
                </a:solidFill>
                <a:cs typeface="+mn-cs"/>
              </a:rPr>
              <a:t>DÉCORER </a:t>
            </a:r>
          </a:p>
          <a:p>
            <a:pPr>
              <a:defRPr/>
            </a:pPr>
            <a:endParaRPr lang="en-US" sz="800" b="1" i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LA SCÈNE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 sz="900" i="0">
                <a:solidFill>
                  <a:srgbClr val="FFA27C"/>
                </a:solidFill>
                <a:latin typeface="Arial" charset="0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808080"/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 sz="900" i="0">
                  <a:solidFill>
                    <a:srgbClr val="FFA27C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85112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3190528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emf"/><Relationship Id="rId9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FC11-B99A-DFD3-15C4-4E1BF82A0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9478F003-9D61-0F84-7313-AC68910BD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C871123D-34A2-3DE1-6CDA-B05BDFDD5120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55EF2DF8-365B-D590-46DF-2C11B25CFB77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9FB4829B-F7CA-F5CB-EB4E-E529EA1ED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A2915B2F-FE8F-146D-CFD9-5463047202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584DFF5D-0F63-B9DA-6D06-8EFF19BF33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72C96662-F62E-7F72-33CF-D3C8AA0357B5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D94ACB98-7D2E-FBF7-7CCD-CF59D9549EB4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3522D973-5CF5-0B29-94EF-61F65DE5BB6D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D7421B19-A449-BD82-AC66-D0C0E9F4CD9A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BF16A37E-DAE3-9FDC-54DD-89244C2F2F0F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4D7BC88F-A0AD-974F-515F-2B0206DC6995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F33AB482-5521-9E65-0EDC-2B03007FF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D1467715-0631-7EB2-6D72-B375C3C26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260475"/>
            <a:ext cx="1768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Mer Méditerranéenne</a:t>
            </a: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D3B9CB11-E250-76CE-5CA9-79C06F1E4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0D287004-7DF4-A2C0-9A10-FB1E94DED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Golfe                    d</a:t>
            </a:r>
            <a:r>
              <a:rPr lang="ja-JP" alt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Aqabie</a:t>
            </a: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457D63DD-99A8-E857-484A-3C16633FD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JOURDAIN</a:t>
            </a: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8F43CE9F-6ED2-4499-1742-57874534B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EGYPTE</a:t>
            </a: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EFBCBDAF-0AB7-6711-8C43-9BBECF66F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IRAK</a:t>
            </a: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365DE56A-9614-10C1-C8FE-7C01ECB5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SYRIE</a:t>
            </a: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EF82B57F-43F7-1F17-77A1-C52E9AFDC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LIBAN</a:t>
            </a: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83D6F240-ED6E-CCBA-C47B-565984B05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8A1F4843-7D5F-1006-C970-0ADCA06DE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ARABIE SAOUDITE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E88BFE67-5066-7564-A219-2AD147E2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AMMAN</a:t>
            </a: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3CAC7FCA-1A86-0313-0B80-5B9B38C0E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CF28D65B-32C3-A85E-E628-19252AEB9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499DB75E-79E0-497D-83F8-3A461BDBD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C11761AE-71A1-7EF9-A277-C31EE3658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D49E7EFA-66C7-AD47-9366-6BDF936F8B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AE5F3382-AFAE-F8BF-27F2-5E49D76964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5EA5CDFE-D3A8-DE8F-DE8C-1AAD11E8F9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C85E0CA9-5EC7-258C-6C02-F7B8C34147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12E5C271-AC20-2E0F-2436-3FCBE65B78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524A4247-77D8-D331-44AA-2AB4B1F5C4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86B62D1D-CD8D-CC5C-F0C2-EDF3BAB4FA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27218734-A6C4-089C-F19F-F915B20D91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64F4029D-9A30-8133-5BA1-E9B696557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2F24656A-847D-1563-904B-734BE597639D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15A4F040-3D4A-CB5D-2FF0-A54DB38647D7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0726790E-7978-75B5-0F0A-58EBD4D13EB7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>
            <a:extLst>
              <a:ext uri="{FF2B5EF4-FFF2-40B4-BE49-F238E27FC236}">
                <a16:creationId xmlns:a16="http://schemas.microsoft.com/office/drawing/2014/main" id="{A65EFA0D-A7D6-1311-0A45-A78FB659EE4A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461F271E-F9E4-4735-9ED1-CA871BDC7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1338" name="Group 196">
              <a:extLst>
                <a:ext uri="{FF2B5EF4-FFF2-40B4-BE49-F238E27FC236}">
                  <a16:creationId xmlns:a16="http://schemas.microsoft.com/office/drawing/2014/main" id="{748480DE-338E-E6B5-9C03-6C9B3F647D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3A89B0CE-1672-1255-E660-9DCBA736C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5B7BCC28-3D8B-3129-4A9D-0540B5AE2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11306" name="Group 167">
            <a:extLst>
              <a:ext uri="{FF2B5EF4-FFF2-40B4-BE49-F238E27FC236}">
                <a16:creationId xmlns:a16="http://schemas.microsoft.com/office/drawing/2014/main" id="{D68D547E-BC64-F18B-20C1-77AD6BA9418D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>
              <a:extLst>
                <a:ext uri="{FF2B5EF4-FFF2-40B4-BE49-F238E27FC236}">
                  <a16:creationId xmlns:a16="http://schemas.microsoft.com/office/drawing/2014/main" id="{E2CDA009-504E-0BF7-EFC3-97C1B075D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J</a:t>
              </a:r>
              <a:r>
                <a:rPr lang="en-US" sz="1200" b="1" i="0">
                  <a:solidFill>
                    <a:srgbClr val="FFFF00"/>
                  </a:solidFill>
                  <a:latin typeface="Helvetica" charset="0"/>
                  <a:cs typeface="+mn-cs"/>
                </a:rPr>
                <a:t>é</a:t>
              </a: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richo</a:t>
              </a:r>
            </a:p>
          </p:txBody>
        </p:sp>
        <p:grpSp>
          <p:nvGrpSpPr>
            <p:cNvPr id="11312" name="Group 169">
              <a:extLst>
                <a:ext uri="{FF2B5EF4-FFF2-40B4-BE49-F238E27FC236}">
                  <a16:creationId xmlns:a16="http://schemas.microsoft.com/office/drawing/2014/main" id="{A1E970F6-23EA-88CA-DAE0-9E8E2B97E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>
                <a:extLst>
                  <a:ext uri="{FF2B5EF4-FFF2-40B4-BE49-F238E27FC236}">
                    <a16:creationId xmlns:a16="http://schemas.microsoft.com/office/drawing/2014/main" id="{34DE11A0-C4CC-C604-41CA-8430C5D68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>
                <a:extLst>
                  <a:ext uri="{FF2B5EF4-FFF2-40B4-BE49-F238E27FC236}">
                    <a16:creationId xmlns:a16="http://schemas.microsoft.com/office/drawing/2014/main" id="{B6806A88-3078-D472-3B5D-220F753AD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>
                <a:extLst>
                  <a:ext uri="{FF2B5EF4-FFF2-40B4-BE49-F238E27FC236}">
                    <a16:creationId xmlns:a16="http://schemas.microsoft.com/office/drawing/2014/main" id="{93BFC3F5-146B-B226-9C1E-E44C84C367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  <a:cs typeface="+mn-cs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Mer Morte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cs typeface="+mn-cs"/>
                </a:endParaRPr>
              </a:p>
            </p:txBody>
          </p:sp>
          <p:sp>
            <p:nvSpPr>
              <p:cNvPr id="218285" name="Text Box 173">
                <a:extLst>
                  <a:ext uri="{FF2B5EF4-FFF2-40B4-BE49-F238E27FC236}">
                    <a16:creationId xmlns:a16="http://schemas.microsoft.com/office/drawing/2014/main" id="{AB5AF498-2698-4EAF-0A62-89030903B4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Hebron</a:t>
                </a:r>
              </a:p>
            </p:txBody>
          </p:sp>
          <p:sp>
            <p:nvSpPr>
              <p:cNvPr id="218286" name="Text Box 174">
                <a:extLst>
                  <a:ext uri="{FF2B5EF4-FFF2-40B4-BE49-F238E27FC236}">
                    <a16:creationId xmlns:a16="http://schemas.microsoft.com/office/drawing/2014/main" id="{DA2CE709-A325-50D3-7B87-33FBAC7D31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Mer de Galilée</a:t>
                </a:r>
              </a:p>
            </p:txBody>
          </p:sp>
          <p:sp>
            <p:nvSpPr>
              <p:cNvPr id="218287" name="Text Box 175">
                <a:extLst>
                  <a:ext uri="{FF2B5EF4-FFF2-40B4-BE49-F238E27FC236}">
                    <a16:creationId xmlns:a16="http://schemas.microsoft.com/office/drawing/2014/main" id="{AB8E0008-6C62-2445-7915-8EF19C00F0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Eilat</a:t>
                </a:r>
              </a:p>
            </p:txBody>
          </p:sp>
          <p:sp>
            <p:nvSpPr>
              <p:cNvPr id="218288" name="Text Box 176">
                <a:extLst>
                  <a:ext uri="{FF2B5EF4-FFF2-40B4-BE49-F238E27FC236}">
                    <a16:creationId xmlns:a16="http://schemas.microsoft.com/office/drawing/2014/main" id="{9C85A0FB-7363-02CF-CAA5-84E3D37957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+mn-cs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Aqaba</a:t>
                </a:r>
              </a:p>
            </p:txBody>
          </p:sp>
          <p:sp>
            <p:nvSpPr>
              <p:cNvPr id="218289" name="Oval 177">
                <a:extLst>
                  <a:ext uri="{FF2B5EF4-FFF2-40B4-BE49-F238E27FC236}">
                    <a16:creationId xmlns:a16="http://schemas.microsoft.com/office/drawing/2014/main" id="{70BBD0B5-A4FD-6A75-95EC-CED0264AE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>
                <a:extLst>
                  <a:ext uri="{FF2B5EF4-FFF2-40B4-BE49-F238E27FC236}">
                    <a16:creationId xmlns:a16="http://schemas.microsoft.com/office/drawing/2014/main" id="{3B4DC2CD-981D-F291-1914-677CFCC79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>
                <a:extLst>
                  <a:ext uri="{FF2B5EF4-FFF2-40B4-BE49-F238E27FC236}">
                    <a16:creationId xmlns:a16="http://schemas.microsoft.com/office/drawing/2014/main" id="{C62F7E05-7049-F7E5-FACA-548F55287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>
                <a:extLst>
                  <a:ext uri="{FF2B5EF4-FFF2-40B4-BE49-F238E27FC236}">
                    <a16:creationId xmlns:a16="http://schemas.microsoft.com/office/drawing/2014/main" id="{44AC8B36-BBE2-D1DA-F401-69B93E185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>
                <a:extLst>
                  <a:ext uri="{FF2B5EF4-FFF2-40B4-BE49-F238E27FC236}">
                    <a16:creationId xmlns:a16="http://schemas.microsoft.com/office/drawing/2014/main" id="{FBCE0FCF-AFBF-A15B-84ED-8DFE5902B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>
                <a:extLst>
                  <a:ext uri="{FF2B5EF4-FFF2-40B4-BE49-F238E27FC236}">
                    <a16:creationId xmlns:a16="http://schemas.microsoft.com/office/drawing/2014/main" id="{5A8F94CB-5EF2-91CD-2591-720BBA2F7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>
                <a:extLst>
                  <a:ext uri="{FF2B5EF4-FFF2-40B4-BE49-F238E27FC236}">
                    <a16:creationId xmlns:a16="http://schemas.microsoft.com/office/drawing/2014/main" id="{ADDDAD03-2DB1-4EBD-C0E1-CB57689C9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>
                <a:extLst>
                  <a:ext uri="{FF2B5EF4-FFF2-40B4-BE49-F238E27FC236}">
                    <a16:creationId xmlns:a16="http://schemas.microsoft.com/office/drawing/2014/main" id="{40F89294-F6DD-195E-BF08-95CFE9E7E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>
                <a:extLst>
                  <a:ext uri="{FF2B5EF4-FFF2-40B4-BE49-F238E27FC236}">
                    <a16:creationId xmlns:a16="http://schemas.microsoft.com/office/drawing/2014/main" id="{A345DC34-D7D5-7F1F-F5F6-0E26CA9913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Haifa</a:t>
                </a:r>
              </a:p>
            </p:txBody>
          </p:sp>
          <p:sp>
            <p:nvSpPr>
              <p:cNvPr id="218298" name="Text Box 186">
                <a:extLst>
                  <a:ext uri="{FF2B5EF4-FFF2-40B4-BE49-F238E27FC236}">
                    <a16:creationId xmlns:a16="http://schemas.microsoft.com/office/drawing/2014/main" id="{9A081E9A-D217-D2A2-3A61-D820D7499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Nazaret</a:t>
                </a:r>
              </a:p>
            </p:txBody>
          </p:sp>
          <p:sp>
            <p:nvSpPr>
              <p:cNvPr id="218299" name="Text Box 187">
                <a:extLst>
                  <a:ext uri="{FF2B5EF4-FFF2-40B4-BE49-F238E27FC236}">
                    <a16:creationId xmlns:a16="http://schemas.microsoft.com/office/drawing/2014/main" id="{335B05AE-7251-0C06-CAFF-8DDAF1C68E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Netanya</a:t>
                </a:r>
              </a:p>
            </p:txBody>
          </p:sp>
          <p:sp>
            <p:nvSpPr>
              <p:cNvPr id="218300" name="Text Box 188">
                <a:extLst>
                  <a:ext uri="{FF2B5EF4-FFF2-40B4-BE49-F238E27FC236}">
                    <a16:creationId xmlns:a16="http://schemas.microsoft.com/office/drawing/2014/main" id="{0403527D-037B-E3C6-38E9-22BD1BC114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Tel Aviv-Jaffa</a:t>
                </a:r>
              </a:p>
            </p:txBody>
          </p:sp>
          <p:sp>
            <p:nvSpPr>
              <p:cNvPr id="218301" name="Text Box 189">
                <a:extLst>
                  <a:ext uri="{FF2B5EF4-FFF2-40B4-BE49-F238E27FC236}">
                    <a16:creationId xmlns:a16="http://schemas.microsoft.com/office/drawing/2014/main" id="{EEAF2F7B-D006-875C-5DB4-B553AD022A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JÉRU</a:t>
                </a: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SALEM</a:t>
                </a:r>
              </a:p>
            </p:txBody>
          </p:sp>
          <p:sp>
            <p:nvSpPr>
              <p:cNvPr id="218302" name="Text Box 190">
                <a:extLst>
                  <a:ext uri="{FF2B5EF4-FFF2-40B4-BE49-F238E27FC236}">
                    <a16:creationId xmlns:a16="http://schemas.microsoft.com/office/drawing/2014/main" id="{60D419B1-72DB-AD59-2FAA-E65C5E6C8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Bee</a:t>
                </a:r>
                <a:r>
                  <a:rPr lang="en-US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r Sch</a:t>
                </a:r>
                <a:r>
                  <a:rPr lang="en-US" altLang="ko-KR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é</a:t>
                </a:r>
                <a:r>
                  <a:rPr lang="en-US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ba</a:t>
                </a:r>
              </a:p>
            </p:txBody>
          </p:sp>
          <p:sp>
            <p:nvSpPr>
              <p:cNvPr id="218303" name="Text Box 191">
                <a:extLst>
                  <a:ext uri="{FF2B5EF4-FFF2-40B4-BE49-F238E27FC236}">
                    <a16:creationId xmlns:a16="http://schemas.microsoft.com/office/drawing/2014/main" id="{64320D26-418C-56AA-647D-0700AEC4D4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Gaza</a:t>
                </a:r>
              </a:p>
            </p:txBody>
          </p:sp>
          <p:sp>
            <p:nvSpPr>
              <p:cNvPr id="218304" name="Text Box 192">
                <a:extLst>
                  <a:ext uri="{FF2B5EF4-FFF2-40B4-BE49-F238E27FC236}">
                    <a16:creationId xmlns:a16="http://schemas.microsoft.com/office/drawing/2014/main" id="{C18309A8-0063-7A00-7612-46BC62FE1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cs typeface="+mn-cs"/>
                  </a:rPr>
                  <a:t>ISRAEL</a:t>
                </a:r>
              </a:p>
            </p:txBody>
          </p:sp>
          <p:sp>
            <p:nvSpPr>
              <p:cNvPr id="218305" name="Oval 193">
                <a:extLst>
                  <a:ext uri="{FF2B5EF4-FFF2-40B4-BE49-F238E27FC236}">
                    <a16:creationId xmlns:a16="http://schemas.microsoft.com/office/drawing/2014/main" id="{EE2F621C-14D4-FD98-7AB8-B901B7A42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>
            <a:extLst>
              <a:ext uri="{FF2B5EF4-FFF2-40B4-BE49-F238E27FC236}">
                <a16:creationId xmlns:a16="http://schemas.microsoft.com/office/drawing/2014/main" id="{956C36CC-317D-C7F8-98DA-21735B8A8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>
            <a:extLst>
              <a:ext uri="{FF2B5EF4-FFF2-40B4-BE49-F238E27FC236}">
                <a16:creationId xmlns:a16="http://schemas.microsoft.com/office/drawing/2014/main" id="{193DC502-D295-91BD-FC46-10DB7493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8317" name="Rectangle 205">
            <a:extLst>
              <a:ext uri="{FF2B5EF4-FFF2-40B4-BE49-F238E27FC236}">
                <a16:creationId xmlns:a16="http://schemas.microsoft.com/office/drawing/2014/main" id="{3E9512B3-E059-F202-03CC-B934AF45D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218319" name="Text Box 207">
            <a:extLst>
              <a:ext uri="{FF2B5EF4-FFF2-40B4-BE49-F238E27FC236}">
                <a16:creationId xmlns:a16="http://schemas.microsoft.com/office/drawing/2014/main" id="{2C64567F-DA39-C0D6-BC32-BAB2A1CF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49F4A388-C406-58F7-B60D-82B47DCEF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2210425"/>
            <a:ext cx="4122738" cy="14465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Carte</a:t>
            </a:r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354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  <p:bldP spid="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5081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PREMIÈRE: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  6 CORPS D</a:t>
            </a:r>
            <a:r>
              <a:rPr lang="ja-JP" alt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EAU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2073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DEUXIÈME</a:t>
            </a:r>
            <a:r>
              <a:rPr lang="en-US" sz="4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10 EMPLACEMENTS DE TERRE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98650" y="4651375"/>
            <a:ext cx="6019800" cy="14366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TROISIÈME</a:t>
            </a:r>
            <a:r>
              <a:rPr lang="en-US" sz="4000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:</a:t>
            </a:r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DISTANCES RELATIVES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7181850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8313" y="6508750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879475" y="2133600"/>
            <a:ext cx="8215313" cy="27590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ja-JP" alt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EMPLOYEZ 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AUCUN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NOMS DES LIEUS...</a:t>
            </a: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UTILISEZ 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SEULEMENT</a:t>
            </a: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LES PREMIÈRES</a:t>
            </a:r>
            <a:r>
              <a:rPr lang="en-US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L</a:t>
            </a:r>
            <a:r>
              <a:rPr lang="en-US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ETTRES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DES NOMS...</a:t>
            </a:r>
          </a:p>
          <a:p>
            <a:pPr>
              <a:lnSpc>
                <a:spcPct val="65000"/>
              </a:lnSpc>
              <a:defRPr/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65000"/>
              </a:lnSpc>
              <a:defRPr/>
            </a:pPr>
            <a:r>
              <a:rPr lang="en-US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PAS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LES MOTS ENTIERS!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7200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928813" y="935038"/>
            <a:ext cx="14366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868488" y="771525"/>
            <a:ext cx="1314450" cy="1060450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14620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1566862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3913" name="Rectangle 25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14874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M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DITERRAN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ENE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RIVI</a:t>
            </a: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 EUPHRATE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GOLFE PERSIQUE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10969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225" y="1638300"/>
            <a:ext cx="4395788" cy="32972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1317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51100" y="5640388"/>
            <a:ext cx="9239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400300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ROUGE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ctrTitle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  <a:cs typeface="+mj-cs"/>
              </a:rPr>
              <a:t>French</a:t>
            </a:r>
          </a:p>
        </p:txBody>
      </p:sp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b="1" i="0">
                <a:solidFill>
                  <a:srgbClr val="FFFFFF"/>
                </a:solidFill>
                <a:cs typeface="Gulim" charset="0"/>
              </a:rPr>
              <a:t>©2004 TBBMI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latin typeface="Arial" charset="0"/>
                <a:cs typeface="Gulim" charset="0"/>
              </a:rPr>
              <a:t>8.0.01.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1200" b="1" i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Gulim" pitchFamily="34" charset="-127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ko-KR" sz="2000" i="0">
                <a:solidFill>
                  <a:srgbClr val="FFFB0C"/>
                </a:solidFill>
                <a:latin typeface="Helvetica" charset="0"/>
                <a:cs typeface="Gulim" charset="0"/>
              </a:rPr>
              <a:t>www.biblebasically.com</a:t>
            </a:r>
          </a:p>
        </p:txBody>
      </p:sp>
      <p:pic>
        <p:nvPicPr>
          <p:cNvPr id="4102" name="Picture 7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298450" y="5056432"/>
            <a:ext cx="8607425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000" b="1" dirty="0" err="1">
                <a:solidFill>
                  <a:srgbClr val="FAFD00"/>
                </a:solidFill>
                <a:latin typeface="Times New Roman" charset="0"/>
                <a:cs typeface="Gulim" charset="0"/>
              </a:rPr>
              <a:t>Une</a:t>
            </a:r>
            <a:r>
              <a:rPr lang="en-US" altLang="ko-KR" sz="2000" b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</a:t>
            </a:r>
            <a:r>
              <a:rPr lang="fr-FR" altLang="ko-KR" sz="2000" b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P</a:t>
            </a:r>
            <a:r>
              <a:rPr lang="fr-FR" altLang="ko-KR" sz="2000" b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rése</a:t>
            </a:r>
            <a:r>
              <a:rPr lang="fr-FR" altLang="ko-KR" sz="2000" b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ntation</a:t>
            </a:r>
            <a:r>
              <a:rPr lang="en-US" altLang="ko-KR" sz="2000" b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du </a:t>
            </a:r>
            <a:r>
              <a:rPr lang="fr-FR" altLang="ko-KR" sz="2000" b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Minist</a:t>
            </a:r>
            <a:r>
              <a:rPr lang="fr-FR" sz="2000" b="1" dirty="0">
                <a:solidFill>
                  <a:srgbClr val="FFFF00"/>
                </a:solidFill>
                <a:latin typeface="Times New Roman" charset="0"/>
              </a:rPr>
              <a:t>è</a:t>
            </a:r>
            <a:r>
              <a:rPr lang="fr-FR" altLang="ko-KR" sz="2000" b="1" dirty="0">
                <a:solidFill>
                  <a:srgbClr val="FFFF00"/>
                </a:solidFill>
                <a:latin typeface="Times New Roman" charset="0"/>
                <a:cs typeface="Gulim" charset="0"/>
              </a:rPr>
              <a:t>re</a:t>
            </a:r>
            <a:r>
              <a:rPr lang="en-US" altLang="ko-KR" sz="2000" b="1" dirty="0">
                <a:solidFill>
                  <a:srgbClr val="FAFD00"/>
                </a:solidFill>
                <a:latin typeface="Times New Roman" charset="0"/>
                <a:cs typeface="Gulim" charset="0"/>
              </a:rPr>
              <a:t> International de ‘La Bible… En Base’  Inc.              Fort Worth, Texas</a:t>
            </a:r>
          </a:p>
        </p:txBody>
      </p:sp>
      <p:sp>
        <p:nvSpPr>
          <p:cNvPr id="4104" name="WordArt 10"/>
          <p:cNvSpPr>
            <a:spLocks noChangeArrowheads="1" noChangeShapeType="1" noTextEdit="1"/>
          </p:cNvSpPr>
          <p:nvPr/>
        </p:nvSpPr>
        <p:spPr bwMode="auto">
          <a:xfrm rot="21458582">
            <a:off x="1392238" y="800344"/>
            <a:ext cx="7048500" cy="3757613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r>
              <a:rPr lang="en-US" sz="3600" i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LA BIBLE… </a:t>
            </a:r>
          </a:p>
          <a:p>
            <a:r>
              <a:rPr lang="en-US" sz="3600" i="0" kern="10" dirty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latin typeface="Kosher-Normal"/>
                <a:ea typeface="Kosher-Normal"/>
                <a:cs typeface="Kosher-Normal"/>
              </a:rPr>
              <a:t>En Base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53293" name="Rectangle 13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  <p:sp>
        <p:nvSpPr>
          <p:cNvPr id="4108" name="Text Box 14"/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36512" y="6040703"/>
            <a:ext cx="9252520" cy="81729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John Fryman • 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avoir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cette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presentation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gratuitement</a:t>
            </a: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83902467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1057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1138238"/>
            <a:ext cx="3060700" cy="22780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11620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803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10318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3075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384550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DE GALIL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10175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55875" y="3459163"/>
            <a:ext cx="1023938" cy="8953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057525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MORTE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659313" y="2497138"/>
            <a:ext cx="4094162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MER DE GALIL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1069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177088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grpSp>
        <p:nvGrpSpPr>
          <p:cNvPr id="50202" name="Group 38"/>
          <p:cNvGrpSpPr>
            <a:grpSpLocks/>
          </p:cNvGrpSpPr>
          <p:nvPr/>
        </p:nvGrpSpPr>
        <p:grpSpPr bwMode="auto">
          <a:xfrm>
            <a:off x="3467100" y="3138488"/>
            <a:ext cx="4054475" cy="1385887"/>
            <a:chOff x="2184" y="1977"/>
            <a:chExt cx="2554" cy="873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210" y="2478"/>
              <a:ext cx="2528" cy="3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FFF00"/>
                  </a:solidFill>
                  <a:latin typeface="Arial Black" charset="0"/>
                  <a:cs typeface="+mn-cs"/>
                </a:rPr>
                <a:t>RIVI</a:t>
              </a:r>
              <a:r>
                <a:rPr lang="en-US" altLang="ko-KR">
                  <a:solidFill>
                    <a:srgbClr val="FFFF00"/>
                  </a:solidFill>
                  <a:latin typeface="Arial Black" charset="0"/>
                  <a:ea typeface="Gulim" charset="0"/>
                  <a:cs typeface="Gulim" charset="0"/>
                </a:rPr>
                <a:t>È</a:t>
              </a:r>
              <a:r>
                <a:rPr lang="en-US">
                  <a:solidFill>
                    <a:srgbClr val="FFFF00"/>
                  </a:solidFill>
                  <a:latin typeface="Arial Black" charset="0"/>
                  <a:cs typeface="+mn-cs"/>
                </a:rPr>
                <a:t>RE JOURDAIN</a:t>
              </a: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84" y="1977"/>
              <a:ext cx="680" cy="477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9921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2017713" y="876300"/>
            <a:ext cx="935037" cy="781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375025" y="224313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135813" y="509428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427288" y="5499100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54288" y="3505200"/>
            <a:ext cx="830262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187575" y="339725"/>
            <a:ext cx="5376863" cy="6038850"/>
            <a:chOff x="1450" y="-287"/>
            <a:chExt cx="3387" cy="380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9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CORPS D</a:t>
              </a:r>
              <a:r>
                <a:rPr lang="ja-JP" alt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’</a:t>
              </a: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EAU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12398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LA TERRE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850" y="881063"/>
            <a:ext cx="6851650" cy="5256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10318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598863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2000" b="1" i="0">
                  <a:solidFill>
                    <a:srgbClr val="FAF200"/>
                  </a:solidFill>
                  <a:latin typeface="Times" charset="0"/>
                  <a:cs typeface="+mn-cs"/>
                </a:rPr>
                <a:t>10 ENDROITS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084388" y="666750"/>
            <a:ext cx="5737225" cy="5799138"/>
            <a:chOff x="1378" y="336"/>
            <a:chExt cx="3614" cy="3653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11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0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Emplacements de Terre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1122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       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1019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4717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</a:t>
            </a:r>
          </a:p>
          <a:p>
            <a:pPr>
              <a:defRPr/>
            </a:pPr>
            <a:endParaRPr lang="en-US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ACTION!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en-US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 LA BIBLE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8074025" y="6518275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02</a:t>
            </a:r>
            <a:endParaRPr lang="en-US" sz="1400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46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54667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54670" name="Group 14"/>
          <p:cNvGrpSpPr>
            <a:grpSpLocks/>
          </p:cNvGrpSpPr>
          <p:nvPr/>
        </p:nvGrpSpPr>
        <p:grpSpPr bwMode="auto">
          <a:xfrm>
            <a:off x="1001713" y="1903413"/>
            <a:ext cx="7051675" cy="1920875"/>
            <a:chOff x="631" y="1199"/>
            <a:chExt cx="4442" cy="1210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000" b="1" dirty="0">
                  <a:solidFill>
                    <a:srgbClr val="FFFC1E"/>
                  </a:solidFill>
                  <a:latin typeface="Arial" charset="0"/>
                  <a:cs typeface="+mn-cs"/>
                </a:rPr>
                <a:t>	LA BIBLE…		</a:t>
              </a:r>
              <a:br>
                <a:rPr lang="en-US" sz="6000" b="1" dirty="0">
                  <a:solidFill>
                    <a:srgbClr val="FFFC1E"/>
                  </a:solidFill>
                  <a:latin typeface="Arial" charset="0"/>
                  <a:cs typeface="+mn-cs"/>
                </a:rPr>
              </a:br>
              <a:r>
                <a:rPr lang="en-US" sz="6000" b="1" dirty="0">
                  <a:solidFill>
                    <a:srgbClr val="FFFC1E"/>
                  </a:solidFill>
                  <a:latin typeface="Arial" charset="0"/>
                  <a:cs typeface="+mn-cs"/>
                </a:rPr>
                <a:t>EN BASE</a:t>
              </a:r>
              <a:endParaRPr lang="en-US" sz="6000" b="1" baseline="100000" dirty="0">
                <a:solidFill>
                  <a:srgbClr val="27FC31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454672" name="Text Box 16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>
                  <a:solidFill>
                    <a:srgbClr val="FFFC1E"/>
                  </a:solidFill>
                  <a:latin typeface="Arial" charset="0"/>
                  <a:cs typeface="+mn-cs"/>
                </a:rPr>
                <a:t>®</a:t>
              </a: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636588" y="1263650"/>
            <a:ext cx="8061325" cy="5873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Quoi qu</a:t>
            </a:r>
            <a:r>
              <a:rPr lang="ja-JP" alt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il en soit, o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ù est cet endroit</a:t>
            </a: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?)</a:t>
            </a:r>
          </a:p>
        </p:txBody>
      </p:sp>
      <p:grpSp>
        <p:nvGrpSpPr>
          <p:cNvPr id="454674" name="Group 18"/>
          <p:cNvGrpSpPr>
            <a:grpSpLocks/>
          </p:cNvGrpSpPr>
          <p:nvPr/>
        </p:nvGrpSpPr>
        <p:grpSpPr bwMode="auto">
          <a:xfrm>
            <a:off x="1046163" y="3811588"/>
            <a:ext cx="7024687" cy="2197100"/>
            <a:chOff x="611" y="2518"/>
            <a:chExt cx="4425" cy="1384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1585" y="2518"/>
              <a:ext cx="2463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DEUXIÈME PARTIE</a:t>
              </a: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611" y="2923"/>
              <a:ext cx="4425" cy="9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00FF00"/>
                  </a:solidFill>
                  <a:latin typeface="Arial" charset="0"/>
                  <a:cs typeface="+mn-cs"/>
                </a:rPr>
                <a:t>DÉCORER LA SCÈNE</a:t>
              </a:r>
              <a:r>
                <a:rPr lang="en-US" sz="32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:               FABRICATION D</a:t>
              </a:r>
              <a:r>
                <a:rPr lang="ja-JP" altLang="en-US" sz="32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’</a:t>
              </a:r>
              <a:r>
                <a:rPr lang="en-US" sz="32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+mn-cs"/>
                </a:rPr>
                <a:t>UNE CARTE DU PROCHE ORIENT ANTIQUE</a:t>
              </a: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629525" y="6507163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9.6.01.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  <a:cs typeface="+mn-cs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  <a:cs typeface="+mn-cs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1136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62500" name="Group 50"/>
          <p:cNvGrpSpPr>
            <a:grpSpLocks/>
          </p:cNvGrpSpPr>
          <p:nvPr/>
        </p:nvGrpSpPr>
        <p:grpSpPr bwMode="auto">
          <a:xfrm>
            <a:off x="777875" y="2378075"/>
            <a:ext cx="4573588" cy="3632200"/>
            <a:chOff x="490" y="1498"/>
            <a:chExt cx="2881" cy="2288"/>
          </a:xfrm>
        </p:grpSpPr>
        <p:grpSp>
          <p:nvGrpSpPr>
            <p:cNvPr id="62502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35886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76200">
                    <a:solidFill>
                      <a:srgbClr val="65FE98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71842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0" y="5370513"/>
            <a:ext cx="6003925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UR EN CHALD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É</a:t>
            </a:r>
            <a:r>
              <a:rPr lang="en-US" altLang="ko-KR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E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11366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BABYLONE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  <p:bldP spid="3690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12795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100138" y="5381625"/>
            <a:ext cx="4511675" cy="5207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(HARRAN,TURQUIE)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RS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12017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3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534988" y="4465638"/>
            <a:ext cx="4679950" cy="15240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NINEVE        	(ASSYRIE)         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MOSUL, IRAK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228725" y="3017838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61" grpId="0" autoUpdateAnimBg="0"/>
      <p:bldP spid="389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10048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10302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4013200" y="2368550"/>
            <a:ext cx="4857750" cy="5937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CANAAN AUJOURD</a:t>
            </a:r>
            <a:r>
              <a:rPr lang="ja-JP" alt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HUI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1214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10ENDROITS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7180263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J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RUSALEM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1214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686300" y="3000375"/>
            <a:ext cx="2659063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MT. NEBO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1069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3100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650" y="1928813"/>
            <a:ext cx="436880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KAD</a:t>
            </a:r>
            <a:r>
              <a:rPr lang="en-US" altLang="ko-KR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È</a:t>
            </a:r>
            <a:r>
              <a:rPr lang="en-US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S BARN</a:t>
            </a:r>
            <a:r>
              <a:rPr lang="en-US" altLang="ko-KR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1252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413375" cy="1095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EGYPTE: Le Plateau de GIZA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470024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97566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91 w 1411"/>
              <a:gd name="T1" fmla="*/ 33 h 3440"/>
              <a:gd name="T2" fmla="*/ 212 w 1411"/>
              <a:gd name="T3" fmla="*/ 76 h 3440"/>
              <a:gd name="T4" fmla="*/ 332 w 1411"/>
              <a:gd name="T5" fmla="*/ 174 h 3440"/>
              <a:gd name="T6" fmla="*/ 383 w 1411"/>
              <a:gd name="T7" fmla="*/ 305 h 3440"/>
              <a:gd name="T8" fmla="*/ 443 w 1411"/>
              <a:gd name="T9" fmla="*/ 446 h 3440"/>
              <a:gd name="T10" fmla="*/ 453 w 1411"/>
              <a:gd name="T11" fmla="*/ 620 h 3440"/>
              <a:gd name="T12" fmla="*/ 494 w 1411"/>
              <a:gd name="T13" fmla="*/ 751 h 3440"/>
              <a:gd name="T14" fmla="*/ 494 w 1411"/>
              <a:gd name="T15" fmla="*/ 882 h 3440"/>
              <a:gd name="T16" fmla="*/ 483 w 1411"/>
              <a:gd name="T17" fmla="*/ 1012 h 3440"/>
              <a:gd name="T18" fmla="*/ 473 w 1411"/>
              <a:gd name="T19" fmla="*/ 1143 h 3440"/>
              <a:gd name="T20" fmla="*/ 463 w 1411"/>
              <a:gd name="T21" fmla="*/ 1284 h 3440"/>
              <a:gd name="T22" fmla="*/ 433 w 1411"/>
              <a:gd name="T23" fmla="*/ 1426 h 3440"/>
              <a:gd name="T24" fmla="*/ 383 w 1411"/>
              <a:gd name="T25" fmla="*/ 1556 h 3440"/>
              <a:gd name="T26" fmla="*/ 353 w 1411"/>
              <a:gd name="T27" fmla="*/ 1687 h 3440"/>
              <a:gd name="T28" fmla="*/ 443 w 1411"/>
              <a:gd name="T29" fmla="*/ 1796 h 3440"/>
              <a:gd name="T30" fmla="*/ 494 w 1411"/>
              <a:gd name="T31" fmla="*/ 1937 h 3440"/>
              <a:gd name="T32" fmla="*/ 524 w 1411"/>
              <a:gd name="T33" fmla="*/ 2068 h 3440"/>
              <a:gd name="T34" fmla="*/ 614 w 1411"/>
              <a:gd name="T35" fmla="*/ 2198 h 3440"/>
              <a:gd name="T36" fmla="*/ 705 w 1411"/>
              <a:gd name="T37" fmla="*/ 2351 h 3440"/>
              <a:gd name="T38" fmla="*/ 836 w 1411"/>
              <a:gd name="T39" fmla="*/ 2470 h 3440"/>
              <a:gd name="T40" fmla="*/ 947 w 1411"/>
              <a:gd name="T41" fmla="*/ 2612 h 3440"/>
              <a:gd name="T42" fmla="*/ 1078 w 1411"/>
              <a:gd name="T43" fmla="*/ 2721 h 3440"/>
              <a:gd name="T44" fmla="*/ 1158 w 1411"/>
              <a:gd name="T45" fmla="*/ 2851 h 3440"/>
              <a:gd name="T46" fmla="*/ 1269 w 1411"/>
              <a:gd name="T47" fmla="*/ 3004 h 3440"/>
              <a:gd name="T48" fmla="*/ 1319 w 1411"/>
              <a:gd name="T49" fmla="*/ 3156 h 3440"/>
              <a:gd name="T50" fmla="*/ 1370 w 1411"/>
              <a:gd name="T51" fmla="*/ 3308 h 3440"/>
              <a:gd name="T52" fmla="*/ 1400 w 1411"/>
              <a:gd name="T53" fmla="*/ 3439 h 3440"/>
              <a:gd name="T54" fmla="*/ 1410 w 1411"/>
              <a:gd name="T55" fmla="*/ 3145 h 3440"/>
              <a:gd name="T56" fmla="*/ 1340 w 1411"/>
              <a:gd name="T57" fmla="*/ 3058 h 3440"/>
              <a:gd name="T58" fmla="*/ 1259 w 1411"/>
              <a:gd name="T59" fmla="*/ 2862 h 3440"/>
              <a:gd name="T60" fmla="*/ 1098 w 1411"/>
              <a:gd name="T61" fmla="*/ 2721 h 3440"/>
              <a:gd name="T62" fmla="*/ 997 w 1411"/>
              <a:gd name="T63" fmla="*/ 2514 h 3440"/>
              <a:gd name="T64" fmla="*/ 806 w 1411"/>
              <a:gd name="T65" fmla="*/ 2449 h 3440"/>
              <a:gd name="T66" fmla="*/ 735 w 1411"/>
              <a:gd name="T67" fmla="*/ 2307 h 3440"/>
              <a:gd name="T68" fmla="*/ 635 w 1411"/>
              <a:gd name="T69" fmla="*/ 2187 h 3440"/>
              <a:gd name="T70" fmla="*/ 534 w 1411"/>
              <a:gd name="T71" fmla="*/ 1959 h 3440"/>
              <a:gd name="T72" fmla="*/ 443 w 1411"/>
              <a:gd name="T73" fmla="*/ 1785 h 3440"/>
              <a:gd name="T74" fmla="*/ 403 w 1411"/>
              <a:gd name="T75" fmla="*/ 1632 h 3440"/>
              <a:gd name="T76" fmla="*/ 433 w 1411"/>
              <a:gd name="T77" fmla="*/ 1491 h 3440"/>
              <a:gd name="T78" fmla="*/ 483 w 1411"/>
              <a:gd name="T79" fmla="*/ 1349 h 3440"/>
              <a:gd name="T80" fmla="*/ 483 w 1411"/>
              <a:gd name="T81" fmla="*/ 1208 h 3440"/>
              <a:gd name="T82" fmla="*/ 524 w 1411"/>
              <a:gd name="T83" fmla="*/ 1023 h 3440"/>
              <a:gd name="T84" fmla="*/ 514 w 1411"/>
              <a:gd name="T85" fmla="*/ 805 h 3440"/>
              <a:gd name="T86" fmla="*/ 534 w 1411"/>
              <a:gd name="T87" fmla="*/ 642 h 3440"/>
              <a:gd name="T88" fmla="*/ 554 w 1411"/>
              <a:gd name="T89" fmla="*/ 522 h 3440"/>
              <a:gd name="T90" fmla="*/ 665 w 1411"/>
              <a:gd name="T91" fmla="*/ 392 h 3440"/>
              <a:gd name="T92" fmla="*/ 826 w 1411"/>
              <a:gd name="T93" fmla="*/ 218 h 3440"/>
              <a:gd name="T94" fmla="*/ 876 w 1411"/>
              <a:gd name="T95" fmla="*/ 76 h 3440"/>
              <a:gd name="T96" fmla="*/ 917 w 1411"/>
              <a:gd name="T97" fmla="*/ 11 h 3440"/>
              <a:gd name="T98" fmla="*/ 765 w 1411"/>
              <a:gd name="T99" fmla="*/ 87 h 3440"/>
              <a:gd name="T100" fmla="*/ 755 w 1411"/>
              <a:gd name="T101" fmla="*/ 218 h 3440"/>
              <a:gd name="T102" fmla="*/ 745 w 1411"/>
              <a:gd name="T103" fmla="*/ 305 h 3440"/>
              <a:gd name="T104" fmla="*/ 624 w 1411"/>
              <a:gd name="T105" fmla="*/ 435 h 3440"/>
              <a:gd name="T106" fmla="*/ 534 w 1411"/>
              <a:gd name="T107" fmla="*/ 522 h 3440"/>
              <a:gd name="T108" fmla="*/ 483 w 1411"/>
              <a:gd name="T109" fmla="*/ 664 h 3440"/>
              <a:gd name="T110" fmla="*/ 473 w 1411"/>
              <a:gd name="T111" fmla="*/ 511 h 3440"/>
              <a:gd name="T112" fmla="*/ 443 w 1411"/>
              <a:gd name="T113" fmla="*/ 348 h 3440"/>
              <a:gd name="T114" fmla="*/ 383 w 1411"/>
              <a:gd name="T115" fmla="*/ 218 h 3440"/>
              <a:gd name="T116" fmla="*/ 302 w 1411"/>
              <a:gd name="T117" fmla="*/ 98 h 3440"/>
              <a:gd name="T118" fmla="*/ 181 w 1411"/>
              <a:gd name="T119" fmla="*/ 33 h 3440"/>
              <a:gd name="T120" fmla="*/ 60 w 1411"/>
              <a:gd name="T121" fmla="*/ 11 h 3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151 w 4882"/>
              <a:gd name="T1" fmla="*/ 54 h 1403"/>
              <a:gd name="T2" fmla="*/ 282 w 4882"/>
              <a:gd name="T3" fmla="*/ 250 h 1403"/>
              <a:gd name="T4" fmla="*/ 524 w 4882"/>
              <a:gd name="T5" fmla="*/ 261 h 1403"/>
              <a:gd name="T6" fmla="*/ 686 w 4882"/>
              <a:gd name="T7" fmla="*/ 467 h 1403"/>
              <a:gd name="T8" fmla="*/ 766 w 4882"/>
              <a:gd name="T9" fmla="*/ 706 h 1403"/>
              <a:gd name="T10" fmla="*/ 918 w 4882"/>
              <a:gd name="T11" fmla="*/ 739 h 1403"/>
              <a:gd name="T12" fmla="*/ 1008 w 4882"/>
              <a:gd name="T13" fmla="*/ 815 h 1403"/>
              <a:gd name="T14" fmla="*/ 1210 w 4882"/>
              <a:gd name="T15" fmla="*/ 869 h 1403"/>
              <a:gd name="T16" fmla="*/ 1331 w 4882"/>
              <a:gd name="T17" fmla="*/ 772 h 1403"/>
              <a:gd name="T18" fmla="*/ 1412 w 4882"/>
              <a:gd name="T19" fmla="*/ 565 h 1403"/>
              <a:gd name="T20" fmla="*/ 1291 w 4882"/>
              <a:gd name="T21" fmla="*/ 359 h 1403"/>
              <a:gd name="T22" fmla="*/ 1412 w 4882"/>
              <a:gd name="T23" fmla="*/ 163 h 1403"/>
              <a:gd name="T24" fmla="*/ 1603 w 4882"/>
              <a:gd name="T25" fmla="*/ 206 h 1403"/>
              <a:gd name="T26" fmla="*/ 1785 w 4882"/>
              <a:gd name="T27" fmla="*/ 250 h 1403"/>
              <a:gd name="T28" fmla="*/ 1967 w 4882"/>
              <a:gd name="T29" fmla="*/ 250 h 1403"/>
              <a:gd name="T30" fmla="*/ 2088 w 4882"/>
              <a:gd name="T31" fmla="*/ 217 h 1403"/>
              <a:gd name="T32" fmla="*/ 2219 w 4882"/>
              <a:gd name="T33" fmla="*/ 120 h 1403"/>
              <a:gd name="T34" fmla="*/ 2420 w 4882"/>
              <a:gd name="T35" fmla="*/ 261 h 1403"/>
              <a:gd name="T36" fmla="*/ 2612 w 4882"/>
              <a:gd name="T37" fmla="*/ 348 h 1403"/>
              <a:gd name="T38" fmla="*/ 2783 w 4882"/>
              <a:gd name="T39" fmla="*/ 478 h 1403"/>
              <a:gd name="T40" fmla="*/ 2985 w 4882"/>
              <a:gd name="T41" fmla="*/ 576 h 1403"/>
              <a:gd name="T42" fmla="*/ 3177 w 4882"/>
              <a:gd name="T43" fmla="*/ 652 h 1403"/>
              <a:gd name="T44" fmla="*/ 3378 w 4882"/>
              <a:gd name="T45" fmla="*/ 772 h 1403"/>
              <a:gd name="T46" fmla="*/ 3580 w 4882"/>
              <a:gd name="T47" fmla="*/ 706 h 1403"/>
              <a:gd name="T48" fmla="*/ 3782 w 4882"/>
              <a:gd name="T49" fmla="*/ 772 h 1403"/>
              <a:gd name="T50" fmla="*/ 3983 w 4882"/>
              <a:gd name="T51" fmla="*/ 706 h 1403"/>
              <a:gd name="T52" fmla="*/ 4195 w 4882"/>
              <a:gd name="T53" fmla="*/ 696 h 1403"/>
              <a:gd name="T54" fmla="*/ 4397 w 4882"/>
              <a:gd name="T55" fmla="*/ 783 h 1403"/>
              <a:gd name="T56" fmla="*/ 4599 w 4882"/>
              <a:gd name="T57" fmla="*/ 783 h 1403"/>
              <a:gd name="T58" fmla="*/ 4800 w 4882"/>
              <a:gd name="T59" fmla="*/ 761 h 1403"/>
              <a:gd name="T60" fmla="*/ 4760 w 4882"/>
              <a:gd name="T61" fmla="*/ 848 h 1403"/>
              <a:gd name="T62" fmla="*/ 4498 w 4882"/>
              <a:gd name="T63" fmla="*/ 924 h 1403"/>
              <a:gd name="T64" fmla="*/ 4296 w 4882"/>
              <a:gd name="T65" fmla="*/ 978 h 1403"/>
              <a:gd name="T66" fmla="*/ 4276 w 4882"/>
              <a:gd name="T67" fmla="*/ 1130 h 1403"/>
              <a:gd name="T68" fmla="*/ 4165 w 4882"/>
              <a:gd name="T69" fmla="*/ 1293 h 1403"/>
              <a:gd name="T70" fmla="*/ 3933 w 4882"/>
              <a:gd name="T71" fmla="*/ 1337 h 1403"/>
              <a:gd name="T72" fmla="*/ 3620 w 4882"/>
              <a:gd name="T73" fmla="*/ 1185 h 1403"/>
              <a:gd name="T74" fmla="*/ 3409 w 4882"/>
              <a:gd name="T75" fmla="*/ 1011 h 1403"/>
              <a:gd name="T76" fmla="*/ 3177 w 4882"/>
              <a:gd name="T77" fmla="*/ 978 h 1403"/>
              <a:gd name="T78" fmla="*/ 2955 w 4882"/>
              <a:gd name="T79" fmla="*/ 859 h 1403"/>
              <a:gd name="T80" fmla="*/ 2703 w 4882"/>
              <a:gd name="T81" fmla="*/ 848 h 1403"/>
              <a:gd name="T82" fmla="*/ 2471 w 4882"/>
              <a:gd name="T83" fmla="*/ 924 h 1403"/>
              <a:gd name="T84" fmla="*/ 2239 w 4882"/>
              <a:gd name="T85" fmla="*/ 859 h 1403"/>
              <a:gd name="T86" fmla="*/ 2027 w 4882"/>
              <a:gd name="T87" fmla="*/ 772 h 1403"/>
              <a:gd name="T88" fmla="*/ 1926 w 4882"/>
              <a:gd name="T89" fmla="*/ 946 h 1403"/>
              <a:gd name="T90" fmla="*/ 1916 w 4882"/>
              <a:gd name="T91" fmla="*/ 1163 h 1403"/>
              <a:gd name="T92" fmla="*/ 1805 w 4882"/>
              <a:gd name="T93" fmla="*/ 1359 h 1403"/>
              <a:gd name="T94" fmla="*/ 1593 w 4882"/>
              <a:gd name="T95" fmla="*/ 1402 h 1403"/>
              <a:gd name="T96" fmla="*/ 1382 w 4882"/>
              <a:gd name="T97" fmla="*/ 1326 h 1403"/>
              <a:gd name="T98" fmla="*/ 1180 w 4882"/>
              <a:gd name="T99" fmla="*/ 1239 h 1403"/>
              <a:gd name="T100" fmla="*/ 978 w 4882"/>
              <a:gd name="T101" fmla="*/ 1217 h 1403"/>
              <a:gd name="T102" fmla="*/ 777 w 4882"/>
              <a:gd name="T103" fmla="*/ 1337 h 1403"/>
              <a:gd name="T104" fmla="*/ 625 w 4882"/>
              <a:gd name="T105" fmla="*/ 1250 h 1403"/>
              <a:gd name="T106" fmla="*/ 504 w 4882"/>
              <a:gd name="T107" fmla="*/ 1087 h 1403"/>
              <a:gd name="T108" fmla="*/ 373 w 4882"/>
              <a:gd name="T109" fmla="*/ 902 h 1403"/>
              <a:gd name="T110" fmla="*/ 182 w 4882"/>
              <a:gd name="T111" fmla="*/ 783 h 1403"/>
              <a:gd name="T112" fmla="*/ 121 w 4882"/>
              <a:gd name="T113" fmla="*/ 598 h 1403"/>
              <a:gd name="T114" fmla="*/ 61 w 4882"/>
              <a:gd name="T115" fmla="*/ 413 h 1403"/>
              <a:gd name="T116" fmla="*/ 61 w 4882"/>
              <a:gd name="T117" fmla="*/ 196 h 1403"/>
              <a:gd name="T118" fmla="*/ 0 w 4882"/>
              <a:gd name="T119" fmla="*/ 0 h 1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968 w 4993"/>
              <a:gd name="T1" fmla="*/ 2686 h 3253"/>
              <a:gd name="T2" fmla="*/ 766 w 4993"/>
              <a:gd name="T3" fmla="*/ 3045 h 3253"/>
              <a:gd name="T4" fmla="*/ 474 w 4993"/>
              <a:gd name="T5" fmla="*/ 3121 h 3253"/>
              <a:gd name="T6" fmla="*/ 161 w 4993"/>
              <a:gd name="T7" fmla="*/ 3067 h 3253"/>
              <a:gd name="T8" fmla="*/ 182 w 4993"/>
              <a:gd name="T9" fmla="*/ 2893 h 3253"/>
              <a:gd name="T10" fmla="*/ 504 w 4993"/>
              <a:gd name="T11" fmla="*/ 2828 h 3253"/>
              <a:gd name="T12" fmla="*/ 807 w 4993"/>
              <a:gd name="T13" fmla="*/ 2708 h 3253"/>
              <a:gd name="T14" fmla="*/ 958 w 4993"/>
              <a:gd name="T15" fmla="*/ 2447 h 3253"/>
              <a:gd name="T16" fmla="*/ 645 w 4993"/>
              <a:gd name="T17" fmla="*/ 2186 h 3253"/>
              <a:gd name="T18" fmla="*/ 303 w 4993"/>
              <a:gd name="T19" fmla="*/ 2001 h 3253"/>
              <a:gd name="T20" fmla="*/ 444 w 4993"/>
              <a:gd name="T21" fmla="*/ 2012 h 3253"/>
              <a:gd name="T22" fmla="*/ 837 w 4993"/>
              <a:gd name="T23" fmla="*/ 2077 h 3253"/>
              <a:gd name="T24" fmla="*/ 1190 w 4993"/>
              <a:gd name="T25" fmla="*/ 2186 h 3253"/>
              <a:gd name="T26" fmla="*/ 1291 w 4993"/>
              <a:gd name="T27" fmla="*/ 2230 h 3253"/>
              <a:gd name="T28" fmla="*/ 1553 w 4993"/>
              <a:gd name="T29" fmla="*/ 1990 h 3253"/>
              <a:gd name="T30" fmla="*/ 1896 w 4993"/>
              <a:gd name="T31" fmla="*/ 1795 h 3253"/>
              <a:gd name="T32" fmla="*/ 2047 w 4993"/>
              <a:gd name="T33" fmla="*/ 1468 h 3253"/>
              <a:gd name="T34" fmla="*/ 2148 w 4993"/>
              <a:gd name="T35" fmla="*/ 1523 h 3253"/>
              <a:gd name="T36" fmla="*/ 2350 w 4993"/>
              <a:gd name="T37" fmla="*/ 1370 h 3253"/>
              <a:gd name="T38" fmla="*/ 2158 w 4993"/>
              <a:gd name="T39" fmla="*/ 1088 h 3253"/>
              <a:gd name="T40" fmla="*/ 2077 w 4993"/>
              <a:gd name="T41" fmla="*/ 653 h 3253"/>
              <a:gd name="T42" fmla="*/ 1876 w 4993"/>
              <a:gd name="T43" fmla="*/ 359 h 3253"/>
              <a:gd name="T44" fmla="*/ 1674 w 4993"/>
              <a:gd name="T45" fmla="*/ 65 h 3253"/>
              <a:gd name="T46" fmla="*/ 1967 w 4993"/>
              <a:gd name="T47" fmla="*/ 131 h 3253"/>
              <a:gd name="T48" fmla="*/ 2198 w 4993"/>
              <a:gd name="T49" fmla="*/ 348 h 3253"/>
              <a:gd name="T50" fmla="*/ 2188 w 4993"/>
              <a:gd name="T51" fmla="*/ 674 h 3253"/>
              <a:gd name="T52" fmla="*/ 2309 w 4993"/>
              <a:gd name="T53" fmla="*/ 914 h 3253"/>
              <a:gd name="T54" fmla="*/ 2562 w 4993"/>
              <a:gd name="T55" fmla="*/ 707 h 3253"/>
              <a:gd name="T56" fmla="*/ 2400 w 4993"/>
              <a:gd name="T57" fmla="*/ 326 h 3253"/>
              <a:gd name="T58" fmla="*/ 2794 w 4993"/>
              <a:gd name="T59" fmla="*/ 163 h 3253"/>
              <a:gd name="T60" fmla="*/ 3207 w 4993"/>
              <a:gd name="T61" fmla="*/ 196 h 3253"/>
              <a:gd name="T62" fmla="*/ 3247 w 4993"/>
              <a:gd name="T63" fmla="*/ 555 h 3253"/>
              <a:gd name="T64" fmla="*/ 3086 w 4993"/>
              <a:gd name="T65" fmla="*/ 783 h 3253"/>
              <a:gd name="T66" fmla="*/ 2783 w 4993"/>
              <a:gd name="T67" fmla="*/ 881 h 3253"/>
              <a:gd name="T68" fmla="*/ 3096 w 4993"/>
              <a:gd name="T69" fmla="*/ 1055 h 3253"/>
              <a:gd name="T70" fmla="*/ 3499 w 4993"/>
              <a:gd name="T71" fmla="*/ 1033 h 3253"/>
              <a:gd name="T72" fmla="*/ 3741 w 4993"/>
              <a:gd name="T73" fmla="*/ 1283 h 3253"/>
              <a:gd name="T74" fmla="*/ 3661 w 4993"/>
              <a:gd name="T75" fmla="*/ 1664 h 3253"/>
              <a:gd name="T76" fmla="*/ 3873 w 4993"/>
              <a:gd name="T77" fmla="*/ 1903 h 3253"/>
              <a:gd name="T78" fmla="*/ 4175 w 4993"/>
              <a:gd name="T79" fmla="*/ 1784 h 3253"/>
              <a:gd name="T80" fmla="*/ 4468 w 4993"/>
              <a:gd name="T81" fmla="*/ 1631 h 3253"/>
              <a:gd name="T82" fmla="*/ 4720 w 4993"/>
              <a:gd name="T83" fmla="*/ 1392 h 3253"/>
              <a:gd name="T84" fmla="*/ 4992 w 4993"/>
              <a:gd name="T85" fmla="*/ 1490 h 3253"/>
              <a:gd name="T86" fmla="*/ 4730 w 4993"/>
              <a:gd name="T87" fmla="*/ 1762 h 3253"/>
              <a:gd name="T88" fmla="*/ 4518 w 4993"/>
              <a:gd name="T89" fmla="*/ 2132 h 3253"/>
              <a:gd name="T90" fmla="*/ 4266 w 4993"/>
              <a:gd name="T91" fmla="*/ 2491 h 3253"/>
              <a:gd name="T92" fmla="*/ 3812 w 4993"/>
              <a:gd name="T93" fmla="*/ 2469 h 3253"/>
              <a:gd name="T94" fmla="*/ 3560 w 4993"/>
              <a:gd name="T95" fmla="*/ 2317 h 3253"/>
              <a:gd name="T96" fmla="*/ 3550 w 4993"/>
              <a:gd name="T97" fmla="*/ 1849 h 3253"/>
              <a:gd name="T98" fmla="*/ 3348 w 4993"/>
              <a:gd name="T99" fmla="*/ 1566 h 3253"/>
              <a:gd name="T100" fmla="*/ 3005 w 4993"/>
              <a:gd name="T101" fmla="*/ 1773 h 3253"/>
              <a:gd name="T102" fmla="*/ 2824 w 4993"/>
              <a:gd name="T103" fmla="*/ 1566 h 3253"/>
              <a:gd name="T104" fmla="*/ 2582 w 4993"/>
              <a:gd name="T105" fmla="*/ 1294 h 3253"/>
              <a:gd name="T106" fmla="*/ 2279 w 4993"/>
              <a:gd name="T107" fmla="*/ 1577 h 3253"/>
              <a:gd name="T108" fmla="*/ 2158 w 4993"/>
              <a:gd name="T109" fmla="*/ 2001 h 3253"/>
              <a:gd name="T110" fmla="*/ 1896 w 4993"/>
              <a:gd name="T111" fmla="*/ 2328 h 3253"/>
              <a:gd name="T112" fmla="*/ 1755 w 4993"/>
              <a:gd name="T113" fmla="*/ 2643 h 3253"/>
              <a:gd name="T114" fmla="*/ 1392 w 4993"/>
              <a:gd name="T115" fmla="*/ 2436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1122 w 1136"/>
              <a:gd name="T1" fmla="*/ 87 h 2540"/>
              <a:gd name="T2" fmla="*/ 1095 w 1136"/>
              <a:gd name="T3" fmla="*/ 210 h 2540"/>
              <a:gd name="T4" fmla="*/ 1054 w 1136"/>
              <a:gd name="T5" fmla="*/ 319 h 2540"/>
              <a:gd name="T6" fmla="*/ 1034 w 1136"/>
              <a:gd name="T7" fmla="*/ 406 h 2540"/>
              <a:gd name="T8" fmla="*/ 1075 w 1136"/>
              <a:gd name="T9" fmla="*/ 522 h 2540"/>
              <a:gd name="T10" fmla="*/ 1054 w 1136"/>
              <a:gd name="T11" fmla="*/ 638 h 2540"/>
              <a:gd name="T12" fmla="*/ 1028 w 1136"/>
              <a:gd name="T13" fmla="*/ 754 h 2540"/>
              <a:gd name="T14" fmla="*/ 947 w 1136"/>
              <a:gd name="T15" fmla="*/ 863 h 2540"/>
              <a:gd name="T16" fmla="*/ 913 w 1136"/>
              <a:gd name="T17" fmla="*/ 979 h 2540"/>
              <a:gd name="T18" fmla="*/ 860 w 1136"/>
              <a:gd name="T19" fmla="*/ 1103 h 2540"/>
              <a:gd name="T20" fmla="*/ 813 w 1136"/>
              <a:gd name="T21" fmla="*/ 1219 h 2540"/>
              <a:gd name="T22" fmla="*/ 719 w 1136"/>
              <a:gd name="T23" fmla="*/ 1313 h 2540"/>
              <a:gd name="T24" fmla="*/ 611 w 1136"/>
              <a:gd name="T25" fmla="*/ 1320 h 2540"/>
              <a:gd name="T26" fmla="*/ 504 w 1136"/>
              <a:gd name="T27" fmla="*/ 1320 h 2540"/>
              <a:gd name="T28" fmla="*/ 396 w 1136"/>
              <a:gd name="T29" fmla="*/ 1364 h 2540"/>
              <a:gd name="T30" fmla="*/ 316 w 1136"/>
              <a:gd name="T31" fmla="*/ 1248 h 2540"/>
              <a:gd name="T32" fmla="*/ 208 w 1136"/>
              <a:gd name="T33" fmla="*/ 1175 h 2540"/>
              <a:gd name="T34" fmla="*/ 101 w 1136"/>
              <a:gd name="T35" fmla="*/ 1175 h 2540"/>
              <a:gd name="T36" fmla="*/ 40 w 1136"/>
              <a:gd name="T37" fmla="*/ 1182 h 2540"/>
              <a:gd name="T38" fmla="*/ 141 w 1136"/>
              <a:gd name="T39" fmla="*/ 1240 h 2540"/>
              <a:gd name="T40" fmla="*/ 235 w 1136"/>
              <a:gd name="T41" fmla="*/ 1328 h 2540"/>
              <a:gd name="T42" fmla="*/ 349 w 1136"/>
              <a:gd name="T43" fmla="*/ 1386 h 2540"/>
              <a:gd name="T44" fmla="*/ 356 w 1136"/>
              <a:gd name="T45" fmla="*/ 1531 h 2540"/>
              <a:gd name="T46" fmla="*/ 349 w 1136"/>
              <a:gd name="T47" fmla="*/ 1690 h 2540"/>
              <a:gd name="T48" fmla="*/ 296 w 1136"/>
              <a:gd name="T49" fmla="*/ 1821 h 2540"/>
              <a:gd name="T50" fmla="*/ 235 w 1136"/>
              <a:gd name="T51" fmla="*/ 1951 h 2540"/>
              <a:gd name="T52" fmla="*/ 168 w 1136"/>
              <a:gd name="T53" fmla="*/ 2082 h 2540"/>
              <a:gd name="T54" fmla="*/ 134 w 1136"/>
              <a:gd name="T55" fmla="*/ 2213 h 2540"/>
              <a:gd name="T56" fmla="*/ 67 w 1136"/>
              <a:gd name="T57" fmla="*/ 2329 h 2540"/>
              <a:gd name="T58" fmla="*/ 27 w 1136"/>
              <a:gd name="T59" fmla="*/ 2452 h 2540"/>
              <a:gd name="T60" fmla="*/ 20 w 1136"/>
              <a:gd name="T61" fmla="*/ 2510 h 2540"/>
              <a:gd name="T62" fmla="*/ 81 w 1136"/>
              <a:gd name="T63" fmla="*/ 2387 h 2540"/>
              <a:gd name="T64" fmla="*/ 148 w 1136"/>
              <a:gd name="T65" fmla="*/ 2271 h 2540"/>
              <a:gd name="T66" fmla="*/ 201 w 1136"/>
              <a:gd name="T67" fmla="*/ 2147 h 2540"/>
              <a:gd name="T68" fmla="*/ 242 w 1136"/>
              <a:gd name="T69" fmla="*/ 2002 h 2540"/>
              <a:gd name="T70" fmla="*/ 316 w 1136"/>
              <a:gd name="T71" fmla="*/ 1886 h 2540"/>
              <a:gd name="T72" fmla="*/ 403 w 1136"/>
              <a:gd name="T73" fmla="*/ 1763 h 2540"/>
              <a:gd name="T74" fmla="*/ 430 w 1136"/>
              <a:gd name="T75" fmla="*/ 1639 h 2540"/>
              <a:gd name="T76" fmla="*/ 423 w 1136"/>
              <a:gd name="T77" fmla="*/ 1523 h 2540"/>
              <a:gd name="T78" fmla="*/ 497 w 1136"/>
              <a:gd name="T79" fmla="*/ 1444 h 2540"/>
              <a:gd name="T80" fmla="*/ 651 w 1136"/>
              <a:gd name="T81" fmla="*/ 1407 h 2540"/>
              <a:gd name="T82" fmla="*/ 792 w 1136"/>
              <a:gd name="T83" fmla="*/ 1364 h 2540"/>
              <a:gd name="T84" fmla="*/ 866 w 1136"/>
              <a:gd name="T85" fmla="*/ 1255 h 2540"/>
              <a:gd name="T86" fmla="*/ 907 w 1136"/>
              <a:gd name="T87" fmla="*/ 1074 h 2540"/>
              <a:gd name="T88" fmla="*/ 1014 w 1136"/>
              <a:gd name="T89" fmla="*/ 979 h 2540"/>
              <a:gd name="T90" fmla="*/ 1048 w 1136"/>
              <a:gd name="T91" fmla="*/ 856 h 2540"/>
              <a:gd name="T92" fmla="*/ 1088 w 1136"/>
              <a:gd name="T93" fmla="*/ 733 h 2540"/>
              <a:gd name="T94" fmla="*/ 1115 w 1136"/>
              <a:gd name="T95" fmla="*/ 617 h 2540"/>
              <a:gd name="T96" fmla="*/ 1108 w 1136"/>
              <a:gd name="T97" fmla="*/ 493 h 2540"/>
              <a:gd name="T98" fmla="*/ 1081 w 1136"/>
              <a:gd name="T99" fmla="*/ 377 h 2540"/>
              <a:gd name="T100" fmla="*/ 1088 w 1136"/>
              <a:gd name="T101" fmla="*/ 261 h 2540"/>
              <a:gd name="T102" fmla="*/ 1135 w 1136"/>
              <a:gd name="T103" fmla="*/ 138 h 2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444 w 4812"/>
              <a:gd name="T1" fmla="*/ 348 h 3462"/>
              <a:gd name="T2" fmla="*/ 817 w 4812"/>
              <a:gd name="T3" fmla="*/ 664 h 3462"/>
              <a:gd name="T4" fmla="*/ 1190 w 4812"/>
              <a:gd name="T5" fmla="*/ 925 h 3462"/>
              <a:gd name="T6" fmla="*/ 1614 w 4812"/>
              <a:gd name="T7" fmla="*/ 1252 h 3462"/>
              <a:gd name="T8" fmla="*/ 2058 w 4812"/>
              <a:gd name="T9" fmla="*/ 1611 h 3462"/>
              <a:gd name="T10" fmla="*/ 2421 w 4812"/>
              <a:gd name="T11" fmla="*/ 1926 h 3462"/>
              <a:gd name="T12" fmla="*/ 2673 w 4812"/>
              <a:gd name="T13" fmla="*/ 2362 h 3462"/>
              <a:gd name="T14" fmla="*/ 2249 w 4812"/>
              <a:gd name="T15" fmla="*/ 2318 h 3462"/>
              <a:gd name="T16" fmla="*/ 1815 w 4812"/>
              <a:gd name="T17" fmla="*/ 2307 h 3462"/>
              <a:gd name="T18" fmla="*/ 1311 w 4812"/>
              <a:gd name="T19" fmla="*/ 2373 h 3462"/>
              <a:gd name="T20" fmla="*/ 918 w 4812"/>
              <a:gd name="T21" fmla="*/ 2318 h 3462"/>
              <a:gd name="T22" fmla="*/ 474 w 4812"/>
              <a:gd name="T23" fmla="*/ 2122 h 3462"/>
              <a:gd name="T24" fmla="*/ 30 w 4812"/>
              <a:gd name="T25" fmla="*/ 1752 h 3462"/>
              <a:gd name="T26" fmla="*/ 403 w 4812"/>
              <a:gd name="T27" fmla="*/ 2090 h 3462"/>
              <a:gd name="T28" fmla="*/ 827 w 4812"/>
              <a:gd name="T29" fmla="*/ 2296 h 3462"/>
              <a:gd name="T30" fmla="*/ 635 w 4812"/>
              <a:gd name="T31" fmla="*/ 2416 h 3462"/>
              <a:gd name="T32" fmla="*/ 212 w 4812"/>
              <a:gd name="T33" fmla="*/ 2569 h 3462"/>
              <a:gd name="T34" fmla="*/ 252 w 4812"/>
              <a:gd name="T35" fmla="*/ 2612 h 3462"/>
              <a:gd name="T36" fmla="*/ 676 w 4812"/>
              <a:gd name="T37" fmla="*/ 2438 h 3462"/>
              <a:gd name="T38" fmla="*/ 1089 w 4812"/>
              <a:gd name="T39" fmla="*/ 2405 h 3462"/>
              <a:gd name="T40" fmla="*/ 1553 w 4812"/>
              <a:gd name="T41" fmla="*/ 2569 h 3462"/>
              <a:gd name="T42" fmla="*/ 1624 w 4812"/>
              <a:gd name="T43" fmla="*/ 3004 h 3462"/>
              <a:gd name="T44" fmla="*/ 1069 w 4812"/>
              <a:gd name="T45" fmla="*/ 3189 h 3462"/>
              <a:gd name="T46" fmla="*/ 595 w 4812"/>
              <a:gd name="T47" fmla="*/ 3298 h 3462"/>
              <a:gd name="T48" fmla="*/ 161 w 4812"/>
              <a:gd name="T49" fmla="*/ 3341 h 3462"/>
              <a:gd name="T50" fmla="*/ 292 w 4812"/>
              <a:gd name="T51" fmla="*/ 3320 h 3462"/>
              <a:gd name="T52" fmla="*/ 767 w 4812"/>
              <a:gd name="T53" fmla="*/ 3298 h 3462"/>
              <a:gd name="T54" fmla="*/ 1241 w 4812"/>
              <a:gd name="T55" fmla="*/ 3189 h 3462"/>
              <a:gd name="T56" fmla="*/ 1654 w 4812"/>
              <a:gd name="T57" fmla="*/ 2982 h 3462"/>
              <a:gd name="T58" fmla="*/ 2088 w 4812"/>
              <a:gd name="T59" fmla="*/ 2917 h 3462"/>
              <a:gd name="T60" fmla="*/ 2521 w 4812"/>
              <a:gd name="T61" fmla="*/ 3058 h 3462"/>
              <a:gd name="T62" fmla="*/ 2975 w 4812"/>
              <a:gd name="T63" fmla="*/ 3200 h 3462"/>
              <a:gd name="T64" fmla="*/ 3490 w 4812"/>
              <a:gd name="T65" fmla="*/ 3309 h 3462"/>
              <a:gd name="T66" fmla="*/ 3944 w 4812"/>
              <a:gd name="T67" fmla="*/ 3385 h 3462"/>
              <a:gd name="T68" fmla="*/ 4408 w 4812"/>
              <a:gd name="T69" fmla="*/ 3450 h 3462"/>
              <a:gd name="T70" fmla="*/ 4297 w 4812"/>
              <a:gd name="T71" fmla="*/ 3439 h 3462"/>
              <a:gd name="T72" fmla="*/ 3782 w 4812"/>
              <a:gd name="T73" fmla="*/ 3330 h 3462"/>
              <a:gd name="T74" fmla="*/ 3197 w 4812"/>
              <a:gd name="T75" fmla="*/ 3200 h 3462"/>
              <a:gd name="T76" fmla="*/ 2733 w 4812"/>
              <a:gd name="T77" fmla="*/ 3124 h 3462"/>
              <a:gd name="T78" fmla="*/ 2199 w 4812"/>
              <a:gd name="T79" fmla="*/ 2884 h 3462"/>
              <a:gd name="T80" fmla="*/ 1684 w 4812"/>
              <a:gd name="T81" fmla="*/ 2677 h 3462"/>
              <a:gd name="T82" fmla="*/ 1220 w 4812"/>
              <a:gd name="T83" fmla="*/ 2471 h 3462"/>
              <a:gd name="T84" fmla="*/ 1493 w 4812"/>
              <a:gd name="T85" fmla="*/ 2394 h 3462"/>
              <a:gd name="T86" fmla="*/ 2078 w 4812"/>
              <a:gd name="T87" fmla="*/ 2318 h 3462"/>
              <a:gd name="T88" fmla="*/ 2582 w 4812"/>
              <a:gd name="T89" fmla="*/ 2362 h 3462"/>
              <a:gd name="T90" fmla="*/ 3056 w 4812"/>
              <a:gd name="T91" fmla="*/ 2569 h 3462"/>
              <a:gd name="T92" fmla="*/ 3500 w 4812"/>
              <a:gd name="T93" fmla="*/ 2743 h 3462"/>
              <a:gd name="T94" fmla="*/ 4075 w 4812"/>
              <a:gd name="T95" fmla="*/ 3004 h 3462"/>
              <a:gd name="T96" fmla="*/ 4569 w 4812"/>
              <a:gd name="T97" fmla="*/ 3243 h 3462"/>
              <a:gd name="T98" fmla="*/ 4650 w 4812"/>
              <a:gd name="T99" fmla="*/ 3265 h 3462"/>
              <a:gd name="T100" fmla="*/ 4196 w 4812"/>
              <a:gd name="T101" fmla="*/ 3015 h 3462"/>
              <a:gd name="T102" fmla="*/ 3742 w 4812"/>
              <a:gd name="T103" fmla="*/ 2764 h 3462"/>
              <a:gd name="T104" fmla="*/ 3278 w 4812"/>
              <a:gd name="T105" fmla="*/ 2634 h 3462"/>
              <a:gd name="T106" fmla="*/ 2733 w 4812"/>
              <a:gd name="T107" fmla="*/ 2362 h 3462"/>
              <a:gd name="T108" fmla="*/ 2461 w 4812"/>
              <a:gd name="T109" fmla="*/ 1959 h 3462"/>
              <a:gd name="T110" fmla="*/ 2168 w 4812"/>
              <a:gd name="T111" fmla="*/ 1600 h 3462"/>
              <a:gd name="T112" fmla="*/ 1765 w 4812"/>
              <a:gd name="T113" fmla="*/ 1317 h 3462"/>
              <a:gd name="T114" fmla="*/ 1362 w 4812"/>
              <a:gd name="T115" fmla="*/ 969 h 3462"/>
              <a:gd name="T116" fmla="*/ 938 w 4812"/>
              <a:gd name="T117" fmla="*/ 740 h 3462"/>
              <a:gd name="T118" fmla="*/ 595 w 4812"/>
              <a:gd name="T119" fmla="*/ 392 h 3462"/>
              <a:gd name="T120" fmla="*/ 242 w 4812"/>
              <a:gd name="T121" fmla="*/ 87 h 3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95500" y="838200"/>
            <a:ext cx="5981700" cy="53371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108 w 5271"/>
              <a:gd name="T3" fmla="*/ 116 h 117"/>
              <a:gd name="T4" fmla="*/ 5162 w 5271"/>
              <a:gd name="T5" fmla="*/ 116 h 117"/>
              <a:gd name="T6" fmla="*/ 5270 w 5271"/>
              <a:gd name="T7" fmla="*/ 0 h 117"/>
              <a:gd name="T8" fmla="*/ 0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3888 h 3889"/>
              <a:gd name="T4" fmla="*/ 106 w 107"/>
              <a:gd name="T5" fmla="*/ 3772 h 3889"/>
              <a:gd name="T6" fmla="*/ 106 w 107"/>
              <a:gd name="T7" fmla="*/ 116 h 3889"/>
              <a:gd name="T8" fmla="*/ 0 w 107"/>
              <a:gd name="T9" fmla="*/ 0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116 h 3889"/>
              <a:gd name="T2" fmla="*/ 0 w 107"/>
              <a:gd name="T3" fmla="*/ 3772 h 3889"/>
              <a:gd name="T4" fmla="*/ 106 w 107"/>
              <a:gd name="T5" fmla="*/ 3888 h 3889"/>
              <a:gd name="T6" fmla="*/ 106 w 107"/>
              <a:gd name="T7" fmla="*/ 0 h 3889"/>
              <a:gd name="T8" fmla="*/ 0 w 107"/>
              <a:gd name="T9" fmla="*/ 116 h 3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108 w 5271"/>
              <a:gd name="T1" fmla="*/ 0 h 117"/>
              <a:gd name="T2" fmla="*/ 5162 w 5271"/>
              <a:gd name="T3" fmla="*/ 0 h 117"/>
              <a:gd name="T4" fmla="*/ 5270 w 5271"/>
              <a:gd name="T5" fmla="*/ 116 h 117"/>
              <a:gd name="T6" fmla="*/ 0 w 5271"/>
              <a:gd name="T7" fmla="*/ 116 h 117"/>
              <a:gd name="T8" fmla="*/ 108 w 5271"/>
              <a:gd name="T9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87 w 1494"/>
              <a:gd name="T1" fmla="*/ 0 h 80"/>
              <a:gd name="T2" fmla="*/ 141 w 1494"/>
              <a:gd name="T3" fmla="*/ 29 h 80"/>
              <a:gd name="T4" fmla="*/ 202 w 1494"/>
              <a:gd name="T5" fmla="*/ 43 h 80"/>
              <a:gd name="T6" fmla="*/ 269 w 1494"/>
              <a:gd name="T7" fmla="*/ 43 h 80"/>
              <a:gd name="T8" fmla="*/ 336 w 1494"/>
              <a:gd name="T9" fmla="*/ 65 h 80"/>
              <a:gd name="T10" fmla="*/ 444 w 1494"/>
              <a:gd name="T11" fmla="*/ 79 h 80"/>
              <a:gd name="T12" fmla="*/ 525 w 1494"/>
              <a:gd name="T13" fmla="*/ 72 h 80"/>
              <a:gd name="T14" fmla="*/ 612 w 1494"/>
              <a:gd name="T15" fmla="*/ 65 h 80"/>
              <a:gd name="T16" fmla="*/ 713 w 1494"/>
              <a:gd name="T17" fmla="*/ 43 h 80"/>
              <a:gd name="T18" fmla="*/ 773 w 1494"/>
              <a:gd name="T19" fmla="*/ 43 h 80"/>
              <a:gd name="T20" fmla="*/ 841 w 1494"/>
              <a:gd name="T21" fmla="*/ 50 h 80"/>
              <a:gd name="T22" fmla="*/ 901 w 1494"/>
              <a:gd name="T23" fmla="*/ 57 h 80"/>
              <a:gd name="T24" fmla="*/ 1002 w 1494"/>
              <a:gd name="T25" fmla="*/ 43 h 80"/>
              <a:gd name="T26" fmla="*/ 1069 w 1494"/>
              <a:gd name="T27" fmla="*/ 36 h 80"/>
              <a:gd name="T28" fmla="*/ 1137 w 1494"/>
              <a:gd name="T29" fmla="*/ 36 h 80"/>
              <a:gd name="T30" fmla="*/ 1231 w 1494"/>
              <a:gd name="T31" fmla="*/ 36 h 80"/>
              <a:gd name="T32" fmla="*/ 1311 w 1494"/>
              <a:gd name="T33" fmla="*/ 29 h 80"/>
              <a:gd name="T34" fmla="*/ 1379 w 1494"/>
              <a:gd name="T35" fmla="*/ 29 h 80"/>
              <a:gd name="T36" fmla="*/ 1439 w 1494"/>
              <a:gd name="T37" fmla="*/ 43 h 80"/>
              <a:gd name="T38" fmla="*/ 1493 w 1494"/>
              <a:gd name="T39" fmla="*/ 14 h 80"/>
              <a:gd name="T40" fmla="*/ 1439 w 1494"/>
              <a:gd name="T41" fmla="*/ 29 h 80"/>
              <a:gd name="T42" fmla="*/ 1385 w 1494"/>
              <a:gd name="T43" fmla="*/ 36 h 80"/>
              <a:gd name="T44" fmla="*/ 1325 w 1494"/>
              <a:gd name="T45" fmla="*/ 29 h 80"/>
              <a:gd name="T46" fmla="*/ 1237 w 1494"/>
              <a:gd name="T47" fmla="*/ 43 h 80"/>
              <a:gd name="T48" fmla="*/ 1170 w 1494"/>
              <a:gd name="T49" fmla="*/ 72 h 80"/>
              <a:gd name="T50" fmla="*/ 1110 w 1494"/>
              <a:gd name="T51" fmla="*/ 65 h 80"/>
              <a:gd name="T52" fmla="*/ 1056 w 1494"/>
              <a:gd name="T53" fmla="*/ 50 h 80"/>
              <a:gd name="T54" fmla="*/ 962 w 1494"/>
              <a:gd name="T55" fmla="*/ 36 h 80"/>
              <a:gd name="T56" fmla="*/ 881 w 1494"/>
              <a:gd name="T57" fmla="*/ 43 h 80"/>
              <a:gd name="T58" fmla="*/ 827 w 1494"/>
              <a:gd name="T59" fmla="*/ 57 h 80"/>
              <a:gd name="T60" fmla="*/ 747 w 1494"/>
              <a:gd name="T61" fmla="*/ 57 h 80"/>
              <a:gd name="T62" fmla="*/ 659 w 1494"/>
              <a:gd name="T63" fmla="*/ 57 h 80"/>
              <a:gd name="T64" fmla="*/ 605 w 1494"/>
              <a:gd name="T65" fmla="*/ 50 h 80"/>
              <a:gd name="T66" fmla="*/ 551 w 1494"/>
              <a:gd name="T67" fmla="*/ 57 h 80"/>
              <a:gd name="T68" fmla="*/ 484 w 1494"/>
              <a:gd name="T69" fmla="*/ 65 h 80"/>
              <a:gd name="T70" fmla="*/ 417 w 1494"/>
              <a:gd name="T71" fmla="*/ 57 h 80"/>
              <a:gd name="T72" fmla="*/ 363 w 1494"/>
              <a:gd name="T73" fmla="*/ 36 h 80"/>
              <a:gd name="T74" fmla="*/ 309 w 1494"/>
              <a:gd name="T75" fmla="*/ 57 h 80"/>
              <a:gd name="T76" fmla="*/ 256 w 1494"/>
              <a:gd name="T77" fmla="*/ 57 h 80"/>
              <a:gd name="T78" fmla="*/ 195 w 1494"/>
              <a:gd name="T79" fmla="*/ 50 h 80"/>
              <a:gd name="T80" fmla="*/ 141 w 1494"/>
              <a:gd name="T81" fmla="*/ 7 h 80"/>
              <a:gd name="T82" fmla="*/ 81 w 1494"/>
              <a:gd name="T83" fmla="*/ 22 h 80"/>
              <a:gd name="T84" fmla="*/ 27 w 1494"/>
              <a:gd name="T85" fmla="*/ 36 h 80"/>
              <a:gd name="T86" fmla="*/ 13 w 1494"/>
              <a:gd name="T87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1721 w 1722"/>
              <a:gd name="T3" fmla="*/ 0 h 81"/>
              <a:gd name="T4" fmla="*/ 1721 w 1722"/>
              <a:gd name="T5" fmla="*/ 0 h 81"/>
              <a:gd name="T6" fmla="*/ 1640 w 1722"/>
              <a:gd name="T7" fmla="*/ 22 h 81"/>
              <a:gd name="T8" fmla="*/ 1613 w 1722"/>
              <a:gd name="T9" fmla="*/ 7 h 81"/>
              <a:gd name="T10" fmla="*/ 1587 w 1722"/>
              <a:gd name="T11" fmla="*/ 0 h 81"/>
              <a:gd name="T12" fmla="*/ 1560 w 1722"/>
              <a:gd name="T13" fmla="*/ 15 h 81"/>
              <a:gd name="T14" fmla="*/ 1533 w 1722"/>
              <a:gd name="T15" fmla="*/ 44 h 81"/>
              <a:gd name="T16" fmla="*/ 1506 w 1722"/>
              <a:gd name="T17" fmla="*/ 58 h 81"/>
              <a:gd name="T18" fmla="*/ 1479 w 1722"/>
              <a:gd name="T19" fmla="*/ 73 h 81"/>
              <a:gd name="T20" fmla="*/ 1418 w 1722"/>
              <a:gd name="T21" fmla="*/ 80 h 81"/>
              <a:gd name="T22" fmla="*/ 1351 w 1722"/>
              <a:gd name="T23" fmla="*/ 80 h 81"/>
              <a:gd name="T24" fmla="*/ 1311 w 1722"/>
              <a:gd name="T25" fmla="*/ 73 h 81"/>
              <a:gd name="T26" fmla="*/ 1284 w 1722"/>
              <a:gd name="T27" fmla="*/ 65 h 81"/>
              <a:gd name="T28" fmla="*/ 1250 w 1722"/>
              <a:gd name="T29" fmla="*/ 73 h 81"/>
              <a:gd name="T30" fmla="*/ 1224 w 1722"/>
              <a:gd name="T31" fmla="*/ 73 h 81"/>
              <a:gd name="T32" fmla="*/ 1170 w 1722"/>
              <a:gd name="T33" fmla="*/ 73 h 81"/>
              <a:gd name="T34" fmla="*/ 1123 w 1722"/>
              <a:gd name="T35" fmla="*/ 65 h 81"/>
              <a:gd name="T36" fmla="*/ 1096 w 1722"/>
              <a:gd name="T37" fmla="*/ 65 h 81"/>
              <a:gd name="T38" fmla="*/ 1055 w 1722"/>
              <a:gd name="T39" fmla="*/ 58 h 81"/>
              <a:gd name="T40" fmla="*/ 1029 w 1722"/>
              <a:gd name="T41" fmla="*/ 58 h 81"/>
              <a:gd name="T42" fmla="*/ 1002 w 1722"/>
              <a:gd name="T43" fmla="*/ 36 h 81"/>
              <a:gd name="T44" fmla="*/ 968 w 1722"/>
              <a:gd name="T45" fmla="*/ 15 h 81"/>
              <a:gd name="T46" fmla="*/ 934 w 1722"/>
              <a:gd name="T47" fmla="*/ 15 h 81"/>
              <a:gd name="T48" fmla="*/ 908 w 1722"/>
              <a:gd name="T49" fmla="*/ 15 h 81"/>
              <a:gd name="T50" fmla="*/ 881 w 1722"/>
              <a:gd name="T51" fmla="*/ 15 h 81"/>
              <a:gd name="T52" fmla="*/ 847 w 1722"/>
              <a:gd name="T53" fmla="*/ 29 h 81"/>
              <a:gd name="T54" fmla="*/ 787 w 1722"/>
              <a:gd name="T55" fmla="*/ 44 h 81"/>
              <a:gd name="T56" fmla="*/ 753 w 1722"/>
              <a:gd name="T57" fmla="*/ 51 h 81"/>
              <a:gd name="T58" fmla="*/ 726 w 1722"/>
              <a:gd name="T59" fmla="*/ 51 h 81"/>
              <a:gd name="T60" fmla="*/ 686 w 1722"/>
              <a:gd name="T61" fmla="*/ 44 h 81"/>
              <a:gd name="T62" fmla="*/ 659 w 1722"/>
              <a:gd name="T63" fmla="*/ 29 h 81"/>
              <a:gd name="T64" fmla="*/ 632 w 1722"/>
              <a:gd name="T65" fmla="*/ 22 h 81"/>
              <a:gd name="T66" fmla="*/ 598 w 1722"/>
              <a:gd name="T67" fmla="*/ 22 h 81"/>
              <a:gd name="T68" fmla="*/ 565 w 1722"/>
              <a:gd name="T69" fmla="*/ 22 h 81"/>
              <a:gd name="T70" fmla="*/ 531 w 1722"/>
              <a:gd name="T71" fmla="*/ 29 h 81"/>
              <a:gd name="T72" fmla="*/ 477 w 1722"/>
              <a:gd name="T73" fmla="*/ 29 h 81"/>
              <a:gd name="T74" fmla="*/ 437 w 1722"/>
              <a:gd name="T75" fmla="*/ 36 h 81"/>
              <a:gd name="T76" fmla="*/ 403 w 1722"/>
              <a:gd name="T77" fmla="*/ 44 h 81"/>
              <a:gd name="T78" fmla="*/ 376 w 1722"/>
              <a:gd name="T79" fmla="*/ 44 h 81"/>
              <a:gd name="T80" fmla="*/ 343 w 1722"/>
              <a:gd name="T81" fmla="*/ 44 h 81"/>
              <a:gd name="T82" fmla="*/ 282 w 1722"/>
              <a:gd name="T83" fmla="*/ 44 h 81"/>
              <a:gd name="T84" fmla="*/ 229 w 1722"/>
              <a:gd name="T85" fmla="*/ 29 h 81"/>
              <a:gd name="T86" fmla="*/ 195 w 1722"/>
              <a:gd name="T87" fmla="*/ 22 h 81"/>
              <a:gd name="T88" fmla="*/ 168 w 1722"/>
              <a:gd name="T89" fmla="*/ 22 h 81"/>
              <a:gd name="T90" fmla="*/ 141 w 1722"/>
              <a:gd name="T91" fmla="*/ 15 h 81"/>
              <a:gd name="T92" fmla="*/ 114 w 1722"/>
              <a:gd name="T93" fmla="*/ 7 h 81"/>
              <a:gd name="T94" fmla="*/ 87 w 1722"/>
              <a:gd name="T95" fmla="*/ 7 h 81"/>
              <a:gd name="T96" fmla="*/ 61 w 1722"/>
              <a:gd name="T97" fmla="*/ 15 h 81"/>
              <a:gd name="T98" fmla="*/ 34 w 1722"/>
              <a:gd name="T99" fmla="*/ 22 h 81"/>
              <a:gd name="T100" fmla="*/ 7 w 1722"/>
              <a:gd name="T101" fmla="*/ 3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1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106 w 107"/>
              <a:gd name="T3" fmla="*/ 116 h 2135"/>
              <a:gd name="T4" fmla="*/ 106 w 107"/>
              <a:gd name="T5" fmla="*/ 987 h 2135"/>
              <a:gd name="T6" fmla="*/ 53 w 107"/>
              <a:gd name="T7" fmla="*/ 1045 h 2135"/>
              <a:gd name="T8" fmla="*/ 53 w 107"/>
              <a:gd name="T9" fmla="*/ 1161 h 2135"/>
              <a:gd name="T10" fmla="*/ 66 w 107"/>
              <a:gd name="T11" fmla="*/ 1219 h 2135"/>
              <a:gd name="T12" fmla="*/ 40 w 107"/>
              <a:gd name="T13" fmla="*/ 1277 h 2135"/>
              <a:gd name="T14" fmla="*/ 40 w 107"/>
              <a:gd name="T15" fmla="*/ 1336 h 2135"/>
              <a:gd name="T16" fmla="*/ 27 w 107"/>
              <a:gd name="T17" fmla="*/ 1394 h 2135"/>
              <a:gd name="T18" fmla="*/ 40 w 107"/>
              <a:gd name="T19" fmla="*/ 1452 h 2135"/>
              <a:gd name="T20" fmla="*/ 53 w 107"/>
              <a:gd name="T21" fmla="*/ 1510 h 2135"/>
              <a:gd name="T22" fmla="*/ 53 w 107"/>
              <a:gd name="T23" fmla="*/ 1568 h 2135"/>
              <a:gd name="T24" fmla="*/ 66 w 107"/>
              <a:gd name="T25" fmla="*/ 1626 h 2135"/>
              <a:gd name="T26" fmla="*/ 40 w 107"/>
              <a:gd name="T27" fmla="*/ 1684 h 2135"/>
              <a:gd name="T28" fmla="*/ 27 w 107"/>
              <a:gd name="T29" fmla="*/ 1742 h 2135"/>
              <a:gd name="T30" fmla="*/ 27 w 107"/>
              <a:gd name="T31" fmla="*/ 1800 h 2135"/>
              <a:gd name="T32" fmla="*/ 40 w 107"/>
              <a:gd name="T33" fmla="*/ 1873 h 2135"/>
              <a:gd name="T34" fmla="*/ 40 w 107"/>
              <a:gd name="T35" fmla="*/ 1945 h 2135"/>
              <a:gd name="T36" fmla="*/ 27 w 107"/>
              <a:gd name="T37" fmla="*/ 2018 h 2135"/>
              <a:gd name="T38" fmla="*/ 40 w 107"/>
              <a:gd name="T39" fmla="*/ 2076 h 2135"/>
              <a:gd name="T40" fmla="*/ 53 w 107"/>
              <a:gd name="T41" fmla="*/ 2134 h 2135"/>
              <a:gd name="T42" fmla="*/ 13 w 107"/>
              <a:gd name="T43" fmla="*/ 2061 h 2135"/>
              <a:gd name="T44" fmla="*/ 13 w 107"/>
              <a:gd name="T45" fmla="*/ 1974 h 2135"/>
              <a:gd name="T46" fmla="*/ 13 w 107"/>
              <a:gd name="T47" fmla="*/ 1916 h 2135"/>
              <a:gd name="T48" fmla="*/ 27 w 107"/>
              <a:gd name="T49" fmla="*/ 1858 h 2135"/>
              <a:gd name="T50" fmla="*/ 40 w 107"/>
              <a:gd name="T51" fmla="*/ 1800 h 2135"/>
              <a:gd name="T52" fmla="*/ 40 w 107"/>
              <a:gd name="T53" fmla="*/ 1684 h 2135"/>
              <a:gd name="T54" fmla="*/ 40 w 107"/>
              <a:gd name="T55" fmla="*/ 1597 h 2135"/>
              <a:gd name="T56" fmla="*/ 40 w 107"/>
              <a:gd name="T57" fmla="*/ 1539 h 2135"/>
              <a:gd name="T58" fmla="*/ 40 w 107"/>
              <a:gd name="T59" fmla="*/ 1481 h 2135"/>
              <a:gd name="T60" fmla="*/ 53 w 107"/>
              <a:gd name="T61" fmla="*/ 1423 h 2135"/>
              <a:gd name="T62" fmla="*/ 53 w 107"/>
              <a:gd name="T63" fmla="*/ 1350 h 2135"/>
              <a:gd name="T64" fmla="*/ 53 w 107"/>
              <a:gd name="T65" fmla="*/ 1292 h 2135"/>
              <a:gd name="T66" fmla="*/ 40 w 107"/>
              <a:gd name="T67" fmla="*/ 1234 h 2135"/>
              <a:gd name="T68" fmla="*/ 40 w 107"/>
              <a:gd name="T69" fmla="*/ 1176 h 2135"/>
              <a:gd name="T70" fmla="*/ 53 w 107"/>
              <a:gd name="T71" fmla="*/ 1118 h 2135"/>
              <a:gd name="T72" fmla="*/ 66 w 107"/>
              <a:gd name="T73" fmla="*/ 1060 h 2135"/>
              <a:gd name="T74" fmla="*/ 66 w 107"/>
              <a:gd name="T75" fmla="*/ 987 h 2135"/>
              <a:gd name="T76" fmla="*/ 66 w 107"/>
              <a:gd name="T77" fmla="*/ 929 h 2135"/>
              <a:gd name="T78" fmla="*/ 66 w 107"/>
              <a:gd name="T79" fmla="*/ 871 h 2135"/>
              <a:gd name="T80" fmla="*/ 66 w 107"/>
              <a:gd name="T81" fmla="*/ 798 h 2135"/>
              <a:gd name="T82" fmla="*/ 66 w 107"/>
              <a:gd name="T83" fmla="*/ 726 h 2135"/>
              <a:gd name="T84" fmla="*/ 66 w 107"/>
              <a:gd name="T85" fmla="*/ 668 h 2135"/>
              <a:gd name="T86" fmla="*/ 66 w 107"/>
              <a:gd name="T87" fmla="*/ 552 h 2135"/>
              <a:gd name="T88" fmla="*/ 53 w 107"/>
              <a:gd name="T89" fmla="*/ 494 h 2135"/>
              <a:gd name="T90" fmla="*/ 53 w 107"/>
              <a:gd name="T91" fmla="*/ 436 h 2135"/>
              <a:gd name="T92" fmla="*/ 53 w 107"/>
              <a:gd name="T93" fmla="*/ 377 h 2135"/>
              <a:gd name="T94" fmla="*/ 53 w 107"/>
              <a:gd name="T95" fmla="*/ 319 h 2135"/>
              <a:gd name="T96" fmla="*/ 53 w 107"/>
              <a:gd name="T97" fmla="*/ 261 h 2135"/>
              <a:gd name="T98" fmla="*/ 53 w 107"/>
              <a:gd name="T99" fmla="*/ 203 h 2135"/>
              <a:gd name="T100" fmla="*/ 53 w 107"/>
              <a:gd name="T101" fmla="*/ 145 h 2135"/>
              <a:gd name="T102" fmla="*/ 27 w 107"/>
              <a:gd name="T103" fmla="*/ 87 h 2135"/>
              <a:gd name="T104" fmla="*/ 0 w 107"/>
              <a:gd name="T105" fmla="*/ 0 h 2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2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92 w 93"/>
              <a:gd name="T1" fmla="*/ 0 h 1699"/>
              <a:gd name="T2" fmla="*/ 79 w 93"/>
              <a:gd name="T3" fmla="*/ 73 h 1699"/>
              <a:gd name="T4" fmla="*/ 79 w 93"/>
              <a:gd name="T5" fmla="*/ 131 h 1699"/>
              <a:gd name="T6" fmla="*/ 66 w 93"/>
              <a:gd name="T7" fmla="*/ 189 h 1699"/>
              <a:gd name="T8" fmla="*/ 26 w 93"/>
              <a:gd name="T9" fmla="*/ 247 h 1699"/>
              <a:gd name="T10" fmla="*/ 26 w 93"/>
              <a:gd name="T11" fmla="*/ 305 h 1699"/>
              <a:gd name="T12" fmla="*/ 26 w 93"/>
              <a:gd name="T13" fmla="*/ 363 h 1699"/>
              <a:gd name="T14" fmla="*/ 39 w 93"/>
              <a:gd name="T15" fmla="*/ 421 h 1699"/>
              <a:gd name="T16" fmla="*/ 53 w 93"/>
              <a:gd name="T17" fmla="*/ 479 h 1699"/>
              <a:gd name="T18" fmla="*/ 53 w 93"/>
              <a:gd name="T19" fmla="*/ 537 h 1699"/>
              <a:gd name="T20" fmla="*/ 39 w 93"/>
              <a:gd name="T21" fmla="*/ 610 h 1699"/>
              <a:gd name="T22" fmla="*/ 39 w 93"/>
              <a:gd name="T23" fmla="*/ 668 h 1699"/>
              <a:gd name="T24" fmla="*/ 39 w 93"/>
              <a:gd name="T25" fmla="*/ 726 h 1699"/>
              <a:gd name="T26" fmla="*/ 39 w 93"/>
              <a:gd name="T27" fmla="*/ 784 h 1699"/>
              <a:gd name="T28" fmla="*/ 13 w 93"/>
              <a:gd name="T29" fmla="*/ 856 h 1699"/>
              <a:gd name="T30" fmla="*/ 0 w 93"/>
              <a:gd name="T31" fmla="*/ 914 h 1699"/>
              <a:gd name="T32" fmla="*/ 0 w 93"/>
              <a:gd name="T33" fmla="*/ 972 h 1699"/>
              <a:gd name="T34" fmla="*/ 26 w 93"/>
              <a:gd name="T35" fmla="*/ 1030 h 1699"/>
              <a:gd name="T36" fmla="*/ 26 w 93"/>
              <a:gd name="T37" fmla="*/ 1103 h 1699"/>
              <a:gd name="T38" fmla="*/ 13 w 93"/>
              <a:gd name="T39" fmla="*/ 1176 h 1699"/>
              <a:gd name="T40" fmla="*/ 13 w 93"/>
              <a:gd name="T41" fmla="*/ 1234 h 1699"/>
              <a:gd name="T42" fmla="*/ 13 w 93"/>
              <a:gd name="T43" fmla="*/ 1292 h 1699"/>
              <a:gd name="T44" fmla="*/ 13 w 93"/>
              <a:gd name="T45" fmla="*/ 1350 h 1699"/>
              <a:gd name="T46" fmla="*/ 0 w 93"/>
              <a:gd name="T47" fmla="*/ 1408 h 1699"/>
              <a:gd name="T48" fmla="*/ 0 w 93"/>
              <a:gd name="T49" fmla="*/ 1466 h 1699"/>
              <a:gd name="T50" fmla="*/ 13 w 93"/>
              <a:gd name="T51" fmla="*/ 1524 h 1699"/>
              <a:gd name="T52" fmla="*/ 53 w 93"/>
              <a:gd name="T53" fmla="*/ 1582 h 1699"/>
              <a:gd name="T54" fmla="*/ 53 w 93"/>
              <a:gd name="T55" fmla="*/ 1640 h 1699"/>
              <a:gd name="T56" fmla="*/ 26 w 93"/>
              <a:gd name="T57" fmla="*/ 1698 h 1699"/>
              <a:gd name="T58" fmla="*/ 53 w 93"/>
              <a:gd name="T59" fmla="*/ 1640 h 1699"/>
              <a:gd name="T60" fmla="*/ 39 w 93"/>
              <a:gd name="T61" fmla="*/ 1567 h 1699"/>
              <a:gd name="T62" fmla="*/ 26 w 93"/>
              <a:gd name="T63" fmla="*/ 1509 h 1699"/>
              <a:gd name="T64" fmla="*/ 26 w 93"/>
              <a:gd name="T65" fmla="*/ 1437 h 1699"/>
              <a:gd name="T66" fmla="*/ 26 w 93"/>
              <a:gd name="T67" fmla="*/ 1379 h 1699"/>
              <a:gd name="T68" fmla="*/ 26 w 93"/>
              <a:gd name="T69" fmla="*/ 1321 h 1699"/>
              <a:gd name="T70" fmla="*/ 26 w 93"/>
              <a:gd name="T71" fmla="*/ 1263 h 1699"/>
              <a:gd name="T72" fmla="*/ 26 w 93"/>
              <a:gd name="T73" fmla="*/ 1205 h 1699"/>
              <a:gd name="T74" fmla="*/ 53 w 93"/>
              <a:gd name="T75" fmla="*/ 1147 h 1699"/>
              <a:gd name="T76" fmla="*/ 66 w 93"/>
              <a:gd name="T77" fmla="*/ 1088 h 1699"/>
              <a:gd name="T78" fmla="*/ 39 w 93"/>
              <a:gd name="T79" fmla="*/ 1030 h 1699"/>
              <a:gd name="T80" fmla="*/ 13 w 93"/>
              <a:gd name="T81" fmla="*/ 972 h 1699"/>
              <a:gd name="T82" fmla="*/ 13 w 93"/>
              <a:gd name="T83" fmla="*/ 914 h 1699"/>
              <a:gd name="T84" fmla="*/ 26 w 93"/>
              <a:gd name="T85" fmla="*/ 856 h 1699"/>
              <a:gd name="T86" fmla="*/ 39 w 93"/>
              <a:gd name="T87" fmla="*/ 798 h 1699"/>
              <a:gd name="T88" fmla="*/ 39 w 93"/>
              <a:gd name="T89" fmla="*/ 740 h 1699"/>
              <a:gd name="T90" fmla="*/ 53 w 93"/>
              <a:gd name="T91" fmla="*/ 682 h 1699"/>
              <a:gd name="T92" fmla="*/ 66 w 93"/>
              <a:gd name="T93" fmla="*/ 624 h 1699"/>
              <a:gd name="T94" fmla="*/ 66 w 93"/>
              <a:gd name="T95" fmla="*/ 566 h 1699"/>
              <a:gd name="T96" fmla="*/ 53 w 93"/>
              <a:gd name="T97" fmla="*/ 508 h 1699"/>
              <a:gd name="T98" fmla="*/ 39 w 93"/>
              <a:gd name="T99" fmla="*/ 450 h 1699"/>
              <a:gd name="T100" fmla="*/ 26 w 93"/>
              <a:gd name="T101" fmla="*/ 392 h 1699"/>
              <a:gd name="T102" fmla="*/ 26 w 93"/>
              <a:gd name="T103" fmla="*/ 334 h 1699"/>
              <a:gd name="T104" fmla="*/ 26 w 93"/>
              <a:gd name="T105" fmla="*/ 276 h 1699"/>
              <a:gd name="T106" fmla="*/ 66 w 93"/>
              <a:gd name="T107" fmla="*/ 218 h 1699"/>
              <a:gd name="T108" fmla="*/ 66 w 93"/>
              <a:gd name="T109" fmla="*/ 160 h 1699"/>
              <a:gd name="T110" fmla="*/ 66 w 93"/>
              <a:gd name="T111" fmla="*/ 102 h 1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0" name="Text Box 34"/>
          <p:cNvSpPr txBox="1">
            <a:spLocks noChangeArrowheads="1"/>
          </p:cNvSpPr>
          <p:nvPr/>
        </p:nvSpPr>
        <p:spPr bwMode="auto">
          <a:xfrm>
            <a:off x="257175" y="6542088"/>
            <a:ext cx="1047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i="0">
                <a:solidFill>
                  <a:srgbClr val="FFFFFF"/>
                </a:solidFill>
                <a:latin typeface="Arial" charset="0"/>
                <a:cs typeface="+mn-cs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627938" y="6507163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03438" y="4921250"/>
            <a:ext cx="4683125" cy="15779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Méditerranéenne de l</a:t>
            </a:r>
            <a:r>
              <a:rPr lang="ja-JP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‘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 Biblique</a:t>
            </a: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8313" y="650716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03</a:t>
            </a:r>
          </a:p>
        </p:txBody>
      </p:sp>
      <p:sp>
        <p:nvSpPr>
          <p:cNvPr id="470073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154 w 672"/>
              <a:gd name="T1" fmla="*/ 44 h 605"/>
              <a:gd name="T2" fmla="*/ 168 w 672"/>
              <a:gd name="T3" fmla="*/ 102 h 605"/>
              <a:gd name="T4" fmla="*/ 174 w 672"/>
              <a:gd name="T5" fmla="*/ 160 h 605"/>
              <a:gd name="T6" fmla="*/ 201 w 672"/>
              <a:gd name="T7" fmla="*/ 226 h 605"/>
              <a:gd name="T8" fmla="*/ 208 w 672"/>
              <a:gd name="T9" fmla="*/ 291 h 605"/>
              <a:gd name="T10" fmla="*/ 221 w 672"/>
              <a:gd name="T11" fmla="*/ 349 h 605"/>
              <a:gd name="T12" fmla="*/ 228 w 672"/>
              <a:gd name="T13" fmla="*/ 415 h 605"/>
              <a:gd name="T14" fmla="*/ 221 w 672"/>
              <a:gd name="T15" fmla="*/ 473 h 605"/>
              <a:gd name="T16" fmla="*/ 201 w 672"/>
              <a:gd name="T17" fmla="*/ 524 h 605"/>
              <a:gd name="T18" fmla="*/ 161 w 672"/>
              <a:gd name="T19" fmla="*/ 466 h 605"/>
              <a:gd name="T20" fmla="*/ 107 w 672"/>
              <a:gd name="T21" fmla="*/ 437 h 605"/>
              <a:gd name="T22" fmla="*/ 54 w 672"/>
              <a:gd name="T23" fmla="*/ 422 h 605"/>
              <a:gd name="T24" fmla="*/ 0 w 672"/>
              <a:gd name="T25" fmla="*/ 408 h 605"/>
              <a:gd name="T26" fmla="*/ 54 w 672"/>
              <a:gd name="T27" fmla="*/ 451 h 605"/>
              <a:gd name="T28" fmla="*/ 107 w 672"/>
              <a:gd name="T29" fmla="*/ 458 h 605"/>
              <a:gd name="T30" fmla="*/ 148 w 672"/>
              <a:gd name="T31" fmla="*/ 488 h 605"/>
              <a:gd name="T32" fmla="*/ 181 w 672"/>
              <a:gd name="T33" fmla="*/ 546 h 605"/>
              <a:gd name="T34" fmla="*/ 235 w 672"/>
              <a:gd name="T35" fmla="*/ 531 h 605"/>
              <a:gd name="T36" fmla="*/ 289 w 672"/>
              <a:gd name="T37" fmla="*/ 546 h 605"/>
              <a:gd name="T38" fmla="*/ 342 w 672"/>
              <a:gd name="T39" fmla="*/ 582 h 605"/>
              <a:gd name="T40" fmla="*/ 396 w 672"/>
              <a:gd name="T41" fmla="*/ 597 h 605"/>
              <a:gd name="T42" fmla="*/ 483 w 672"/>
              <a:gd name="T43" fmla="*/ 604 h 605"/>
              <a:gd name="T44" fmla="*/ 544 w 672"/>
              <a:gd name="T45" fmla="*/ 589 h 605"/>
              <a:gd name="T46" fmla="*/ 604 w 672"/>
              <a:gd name="T47" fmla="*/ 582 h 605"/>
              <a:gd name="T48" fmla="*/ 671 w 672"/>
              <a:gd name="T49" fmla="*/ 568 h 605"/>
              <a:gd name="T50" fmla="*/ 604 w 672"/>
              <a:gd name="T51" fmla="*/ 568 h 605"/>
              <a:gd name="T52" fmla="*/ 537 w 672"/>
              <a:gd name="T53" fmla="*/ 575 h 605"/>
              <a:gd name="T54" fmla="*/ 483 w 672"/>
              <a:gd name="T55" fmla="*/ 575 h 605"/>
              <a:gd name="T56" fmla="*/ 429 w 672"/>
              <a:gd name="T57" fmla="*/ 575 h 605"/>
              <a:gd name="T58" fmla="*/ 376 w 672"/>
              <a:gd name="T59" fmla="*/ 568 h 605"/>
              <a:gd name="T60" fmla="*/ 322 w 672"/>
              <a:gd name="T61" fmla="*/ 524 h 605"/>
              <a:gd name="T62" fmla="*/ 268 w 672"/>
              <a:gd name="T63" fmla="*/ 509 h 605"/>
              <a:gd name="T64" fmla="*/ 255 w 672"/>
              <a:gd name="T65" fmla="*/ 451 h 605"/>
              <a:gd name="T66" fmla="*/ 255 w 672"/>
              <a:gd name="T67" fmla="*/ 393 h 605"/>
              <a:gd name="T68" fmla="*/ 248 w 672"/>
              <a:gd name="T69" fmla="*/ 327 h 605"/>
              <a:gd name="T70" fmla="*/ 242 w 672"/>
              <a:gd name="T71" fmla="*/ 269 h 605"/>
              <a:gd name="T72" fmla="*/ 228 w 672"/>
              <a:gd name="T73" fmla="*/ 211 h 605"/>
              <a:gd name="T74" fmla="*/ 201 w 672"/>
              <a:gd name="T75" fmla="*/ 146 h 605"/>
              <a:gd name="T76" fmla="*/ 141 w 672"/>
              <a:gd name="T77" fmla="*/ 109 h 605"/>
              <a:gd name="T78" fmla="*/ 161 w 672"/>
              <a:gd name="T79" fmla="*/ 51 h 605"/>
              <a:gd name="T80" fmla="*/ 134 w 672"/>
              <a:gd name="T81" fmla="*/ 0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341313" y="438150"/>
            <a:ext cx="2825750" cy="9413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DÉCORER </a:t>
            </a:r>
          </a:p>
          <a:p>
            <a:pPr algn="l">
              <a:defRPr/>
            </a:pPr>
            <a:endParaRPr lang="en-US" sz="800" b="1" i="0">
              <a:solidFill>
                <a:srgbClr val="FFFF00"/>
              </a:solidFill>
              <a:cs typeface="+mn-cs"/>
            </a:endParaRPr>
          </a:p>
          <a:p>
            <a:pPr algn="l"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LA SCÈNE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13176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10ENDROITS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937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MT. SINAI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1212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1230313" y="2036763"/>
            <a:ext cx="7575550" cy="490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10     </a:t>
            </a:r>
            <a:r>
              <a:rPr lang="en-US" sz="7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Emplacements de Terre</a:t>
            </a: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992188"/>
            <a:ext cx="11477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016125" y="52388"/>
            <a:ext cx="56197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Judges 20:1;  2 Sam 17:11;  1 Kings 4:25</a:t>
            </a: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614488" y="-3175"/>
            <a:ext cx="4741862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787" name="Text Box 5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41</a:t>
            </a:r>
          </a:p>
        </p:txBody>
      </p:sp>
      <p:sp>
        <p:nvSpPr>
          <p:cNvPr id="457789" name="Text Box 61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57790" name="Rectangle 62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457791" name="Text Box 6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447131" y="3356769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87100" name="Group 79"/>
          <p:cNvGrpSpPr>
            <a:grpSpLocks/>
          </p:cNvGrpSpPr>
          <p:nvPr/>
        </p:nvGrpSpPr>
        <p:grpSpPr bwMode="auto">
          <a:xfrm>
            <a:off x="1614488" y="768350"/>
            <a:ext cx="808037" cy="3687763"/>
            <a:chOff x="1017" y="484"/>
            <a:chExt cx="509" cy="2323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44" y="1443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LA TERRE</a:t>
              </a:r>
            </a:p>
          </p:txBody>
        </p:sp>
      </p:grpSp>
      <p:grpSp>
        <p:nvGrpSpPr>
          <p:cNvPr id="457810" name="Group 82"/>
          <p:cNvGrpSpPr>
            <a:grpSpLocks/>
          </p:cNvGrpSpPr>
          <p:nvPr/>
        </p:nvGrpSpPr>
        <p:grpSpPr bwMode="auto">
          <a:xfrm>
            <a:off x="3343275" y="2208213"/>
            <a:ext cx="5021263" cy="4657725"/>
            <a:chOff x="2448" y="2208"/>
            <a:chExt cx="1584" cy="2934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28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DE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altLang="ko-KR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À</a:t>
              </a:r>
              <a:r>
                <a:rPr lang="en-US" altLang="ko-KR" sz="4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 </a:t>
              </a: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BEER SCH</a:t>
              </a:r>
              <a:r>
                <a:rPr lang="en-US" altLang="ko-KR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ÉBA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7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1266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167063" y="3538538"/>
            <a:ext cx="4221162" cy="23145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ja-JP" alt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ja-JP" alt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ACTION!</a:t>
            </a:r>
            <a:r>
              <a:rPr lang="ja-JP" altLang="en-US" sz="3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35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100263" y="2682875"/>
            <a:ext cx="6311900" cy="1920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MAINTENANT…                   POUR UNE REVUE RAPIDE...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7175500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112963" y="1214438"/>
            <a:ext cx="15525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1128713"/>
            <a:ext cx="1389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Mer Méditerranéenne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  <a:cs typeface="+mn-cs"/>
              </a:rPr>
              <a:t> 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Golfe                    d</a:t>
            </a:r>
            <a:r>
              <a:rPr lang="ja-JP" alt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Aqabie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JOURDAIN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EGYPTE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IRAK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SYRIE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LIBAN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ARABIE SAOUDITE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J</a:t>
              </a:r>
              <a:r>
                <a:rPr lang="en-US" sz="1200" b="1" i="0">
                  <a:solidFill>
                    <a:srgbClr val="FFFF00"/>
                  </a:solidFill>
                  <a:latin typeface="Helvetica" charset="0"/>
                  <a:cs typeface="+mn-cs"/>
                </a:rPr>
                <a:t>é</a:t>
              </a: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rPr>
                <a:t>richo</a:t>
              </a: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  <a:cs typeface="+mn-cs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Mer Morte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  <a:cs typeface="+mn-cs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Mer de Galilée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+mn-cs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Nazaret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JÉRU</a:t>
                </a: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Bee</a:t>
                </a:r>
                <a:r>
                  <a:rPr lang="en-US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r Sch</a:t>
                </a:r>
                <a:r>
                  <a:rPr lang="en-US" altLang="ko-KR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é</a:t>
                </a:r>
                <a:r>
                  <a:rPr lang="en-US" sz="1200" b="1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  <a:cs typeface="+mn-cs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14224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7172325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5938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9255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5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92559" name="Rectangle 15"/>
          <p:cNvSpPr>
            <a:spLocks noChangeArrowheads="1"/>
          </p:cNvSpPr>
          <p:nvPr/>
        </p:nvSpPr>
        <p:spPr bwMode="auto">
          <a:xfrm>
            <a:off x="2020888" y="935038"/>
            <a:ext cx="96520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49256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92561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92562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(MER M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DITERRAN</a:t>
            </a:r>
            <a:r>
              <a:rPr lang="en-US" altLang="ko-KR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Gulim" charset="0"/>
                <a:cs typeface="Gulim" charset="0"/>
              </a:rPr>
              <a:t>É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ENE)</a:t>
            </a:r>
          </a:p>
        </p:txBody>
      </p:sp>
      <p:sp>
        <p:nvSpPr>
          <p:cNvPr id="492563" name="Text Box 19"/>
          <p:cNvSpPr txBox="1">
            <a:spLocks noChangeArrowheads="1"/>
          </p:cNvSpPr>
          <p:nvPr/>
        </p:nvSpPr>
        <p:spPr bwMode="auto">
          <a:xfrm>
            <a:off x="3141663" y="34448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(RIVI</a:t>
            </a: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È</a:t>
            </a: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RE EUPHRATE)</a:t>
            </a:r>
          </a:p>
        </p:txBody>
      </p:sp>
      <p:sp>
        <p:nvSpPr>
          <p:cNvPr id="492564" name="Text Box 20"/>
          <p:cNvSpPr txBox="1">
            <a:spLocks noChangeArrowheads="1"/>
          </p:cNvSpPr>
          <p:nvPr/>
        </p:nvSpPr>
        <p:spPr bwMode="auto">
          <a:xfrm>
            <a:off x="4806950" y="5691188"/>
            <a:ext cx="4094163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(GOLFE PERSIQUE)</a:t>
            </a:r>
          </a:p>
        </p:txBody>
      </p:sp>
      <p:sp>
        <p:nvSpPr>
          <p:cNvPr id="492565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9256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16</a:t>
            </a:r>
          </a:p>
        </p:txBody>
      </p:sp>
      <p:sp>
        <p:nvSpPr>
          <p:cNvPr id="492567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2</a:t>
            </a:r>
          </a:p>
        </p:txBody>
      </p:sp>
      <p:sp>
        <p:nvSpPr>
          <p:cNvPr id="49256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92569" name="Rectangle 25"/>
          <p:cNvSpPr>
            <a:spLocks noChangeArrowheads="1"/>
          </p:cNvSpPr>
          <p:nvPr/>
        </p:nvSpPr>
        <p:spPr bwMode="auto">
          <a:xfrm>
            <a:off x="7175500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62" grpId="0"/>
      <p:bldP spid="492563" grpId="0" autoUpdateAnimBg="0"/>
      <p:bldP spid="49256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2020888" y="992188"/>
            <a:ext cx="13303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14351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8715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65388" y="55435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1160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1214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1200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11747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370263" y="2382838"/>
            <a:ext cx="1352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1122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482850" y="3613150"/>
            <a:ext cx="116998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12779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2255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LES RAISONS D</a:t>
            </a:r>
            <a:r>
              <a:rPr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UNE CARTE!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175500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1889125" y="992188"/>
            <a:ext cx="11239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600450" y="3389313"/>
            <a:ext cx="3740150" cy="4857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6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RIV</a:t>
            </a: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I</a:t>
            </a:r>
            <a:r>
              <a:rPr lang="en-US" altLang="ko-KR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ea typeface="Gulim" charset="0"/>
                <a:cs typeface="Gulim" charset="0"/>
              </a:rPr>
              <a:t>È</a:t>
            </a:r>
            <a:r>
              <a:rPr lang="en-US" sz="260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RE JOURDAIN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885950" y="866775"/>
            <a:ext cx="958850" cy="784225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425825" y="22447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87625" y="3460750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97138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1095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1082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11223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PLACES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1187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1200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12001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208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11620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11890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255588" y="196850"/>
            <a:ext cx="7797800" cy="50323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solidFill>
                  <a:srgbClr val="FFFF00"/>
                </a:solidFill>
                <a:cs typeface="+mn-cs"/>
              </a:rPr>
              <a:t>AIDE D'ÉTUDE  #03a; (page blanche supplémentaire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95438" y="566738"/>
            <a:ext cx="6977062" cy="61769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endParaRPr lang="en-US" sz="4000" b="1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TENEZ UN</a:t>
            </a: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MORCEAU</a:t>
            </a: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DE</a:t>
            </a:r>
          </a:p>
          <a:p>
            <a:pPr>
              <a:defRPr/>
            </a:pPr>
            <a:r>
              <a:rPr lang="en-US" sz="4000" b="1">
                <a:solidFill>
                  <a:srgbClr val="00FF00"/>
                </a:solidFill>
                <a:cs typeface="+mn-cs"/>
              </a:rPr>
              <a:t>PAPIER</a:t>
            </a:r>
            <a:endParaRPr lang="en-US" sz="3600">
              <a:solidFill>
                <a:srgbClr val="00FF00"/>
              </a:solidFill>
              <a:cs typeface="+mn-cs"/>
            </a:endParaRPr>
          </a:p>
          <a:p>
            <a:pPr>
              <a:defRPr/>
            </a:pPr>
            <a:r>
              <a:rPr lang="en-US" sz="4800">
                <a:solidFill>
                  <a:srgbClr val="FAFD00"/>
                </a:solidFill>
                <a:cs typeface="+mn-cs"/>
              </a:rPr>
              <a:t>HORIZONTALEMENT, PLIER EN LONG, </a:t>
            </a:r>
          </a:p>
          <a:p>
            <a:pPr>
              <a:defRPr/>
            </a:pPr>
            <a:r>
              <a:rPr lang="en-US" sz="4800">
                <a:solidFill>
                  <a:srgbClr val="FAFD00"/>
                </a:solidFill>
                <a:cs typeface="+mn-cs"/>
              </a:rPr>
              <a:t>UNE FOIS</a:t>
            </a:r>
            <a:endParaRPr lang="en-US" sz="6600">
              <a:solidFill>
                <a:srgbClr val="FAFD00"/>
              </a:solidFill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12541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1306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11747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95775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1187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1187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1901825" y="1019175"/>
            <a:ext cx="10175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i="0">
                <a:solidFill>
                  <a:srgbClr val="FAF200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4618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46183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46183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1227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46184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DS</a:t>
            </a:r>
          </a:p>
        </p:txBody>
      </p:sp>
      <p:sp>
        <p:nvSpPr>
          <p:cNvPr id="4618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6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4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10 ENDROITS</a:t>
            </a:r>
          </a:p>
        </p:txBody>
      </p:sp>
      <p:sp>
        <p:nvSpPr>
          <p:cNvPr id="46185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6</a:t>
            </a:r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4</a:t>
            </a:r>
          </a:p>
        </p:txBody>
      </p:sp>
      <p:sp>
        <p:nvSpPr>
          <p:cNvPr id="46185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46185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46185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5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461859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0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1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461862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3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461864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5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6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461868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69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461874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5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6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77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461881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tx1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461883" name="Text Box 59"/>
          <p:cNvSpPr txBox="1">
            <a:spLocks noChangeArrowheads="1"/>
          </p:cNvSpPr>
          <p:nvPr/>
        </p:nvSpPr>
        <p:spPr bwMode="auto">
          <a:xfrm>
            <a:off x="484188" y="5492750"/>
            <a:ext cx="1155700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Juges 20:1</a:t>
            </a:r>
          </a:p>
        </p:txBody>
      </p:sp>
      <p:sp>
        <p:nvSpPr>
          <p:cNvPr id="4618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461885" name="Rectangle 6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75</a:t>
            </a:r>
          </a:p>
        </p:txBody>
      </p:sp>
      <p:sp>
        <p:nvSpPr>
          <p:cNvPr id="461886" name="Text Box 6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461887" name="Rectangle 63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461888" name="Oval 64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89" name="Rectangle 65"/>
          <p:cNvSpPr>
            <a:spLocks noChangeArrowheads="1"/>
          </p:cNvSpPr>
          <p:nvPr/>
        </p:nvSpPr>
        <p:spPr bwMode="auto">
          <a:xfrm rot="18000000">
            <a:off x="264320" y="2132806"/>
            <a:ext cx="3687762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rPr>
              <a:t>LA TERRE</a:t>
            </a:r>
          </a:p>
        </p:txBody>
      </p:sp>
      <p:sp>
        <p:nvSpPr>
          <p:cNvPr id="461890" name="Line 66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61891" name="Line 67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461892" name="Group 68"/>
          <p:cNvGrpSpPr>
            <a:grpSpLocks/>
          </p:cNvGrpSpPr>
          <p:nvPr/>
        </p:nvGrpSpPr>
        <p:grpSpPr bwMode="auto">
          <a:xfrm>
            <a:off x="3395663" y="3533775"/>
            <a:ext cx="3960812" cy="2362200"/>
            <a:chOff x="2448" y="2226"/>
            <a:chExt cx="1584" cy="1488"/>
          </a:xfrm>
        </p:grpSpPr>
        <p:sp>
          <p:nvSpPr>
            <p:cNvPr id="461893" name="Text Box 69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 DE</a:t>
              </a:r>
            </a:p>
            <a:p>
              <a:pPr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DAN</a:t>
              </a:r>
            </a:p>
            <a:p>
              <a:pPr>
                <a:defRPr/>
              </a:pPr>
              <a:r>
                <a:rPr lang="en-US" altLang="ko-KR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À</a:t>
              </a:r>
              <a:r>
                <a:rPr lang="en-US" altLang="ko-KR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 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  <a:p>
              <a:pPr>
                <a:defRPr/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cs typeface="+mn-cs"/>
                </a:rPr>
                <a:t>BEER SCH</a:t>
              </a:r>
              <a:r>
                <a:rPr lang="en-US" altLang="ko-KR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Black" charset="0"/>
                  <a:ea typeface="Gulim" charset="0"/>
                  <a:cs typeface="Gulim" charset="0"/>
                </a:rPr>
                <a:t>ÉBA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endParaRPr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61895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95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12525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2933700" y="3095625"/>
            <a:ext cx="4710113" cy="31877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  <a:p>
            <a:pPr>
              <a:defRPr/>
            </a:pP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 SCÈNE </a:t>
            </a:r>
          </a:p>
          <a:p>
            <a:pPr>
              <a:defRPr/>
            </a:pP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ACTION!</a:t>
            </a:r>
            <a:r>
              <a:rPr lang="ja-JP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</a:t>
            </a: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  <a:cs typeface="+mn-cs"/>
            </a:endParaRPr>
          </a:p>
        </p:txBody>
      </p:sp>
      <p:sp>
        <p:nvSpPr>
          <p:cNvPr id="132142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76</a:t>
            </a:r>
          </a:p>
        </p:txBody>
      </p:sp>
      <p:sp>
        <p:nvSpPr>
          <p:cNvPr id="132148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32149" name="Rectangle 53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584450"/>
            <a:ext cx="5029200" cy="1920875"/>
          </a:xfrm>
          <a:prstGeom prst="rect">
            <a:avLst/>
          </a:prstGeom>
          <a:noFill/>
          <a:ln>
            <a:noFill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MAINTENANT LA RAISON POUR TOUT CECI...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7177088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616200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 la fertilité du Nord à la désolation du Sud…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881438"/>
            <a:ext cx="3402012" cy="1717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AF200"/>
                </a:solidFill>
                <a:cs typeface="+mn-cs"/>
              </a:rPr>
              <a:t>…</a:t>
            </a:r>
            <a:r>
              <a:rPr lang="en-US" b="1">
                <a:solidFill>
                  <a:srgbClr val="FFFF00"/>
                </a:solidFill>
                <a:cs typeface="+mn-cs"/>
              </a:rPr>
              <a:t>POUR FAIRE DEUX LIGNES PLISSÉES</a:t>
            </a:r>
            <a:r>
              <a:rPr lang="en-US" sz="3200" b="1">
                <a:solidFill>
                  <a:srgbClr val="FAF200"/>
                </a:solidFill>
                <a:cs typeface="+mn-cs"/>
              </a:rPr>
              <a:t>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17419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222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FAF200"/>
                </a:solidFill>
                <a:cs typeface="+mn-cs"/>
              </a:rPr>
              <a:t>PLIEZ LE DE NOUVEAU…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11493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548063" y="3494088"/>
            <a:ext cx="3921125" cy="2227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… vous « placerez la scène » dans l'oeil de votre esprit pour le grand drame biblique !</a:t>
            </a:r>
            <a:endParaRPr lang="en-US" b="1">
              <a:solidFill>
                <a:srgbClr val="00FF9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718026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RE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GP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MR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103028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MME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MM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charset="0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66953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2349500" y="133350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7029" name="Rectangle 64"/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en-US" sz="1800" b="1" i="0">
                  <a:solidFill>
                    <a:schemeClr val="accent2"/>
                  </a:solidFill>
                  <a:latin typeface="Helvetica" charset="0"/>
                </a:rPr>
                <a:t>CRÉATION</a:t>
              </a: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590800" y="168910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ABRAHAM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870200" y="203200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JOSEPH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3162300" y="234950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74" y="2078"/>
              <a:ext cx="5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MOISE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429000" y="265430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7009" name="Rectangle 88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JOSU</a:t>
              </a:r>
              <a:r>
                <a:rPr lang="fr-FR" sz="1800" b="1" i="0">
                  <a:solidFill>
                    <a:srgbClr val="790015"/>
                  </a:solidFill>
                  <a:latin typeface="Helvetica" charset="0"/>
                </a:rPr>
                <a:t>É</a:t>
              </a:r>
              <a:endParaRPr lang="en-US" sz="1800" b="1" i="0">
                <a:solidFill>
                  <a:srgbClr val="790015"/>
                </a:solidFill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722688" y="2959100"/>
            <a:ext cx="2763837" cy="1343025"/>
            <a:chOff x="2412" y="2052"/>
            <a:chExt cx="174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426" y="2078"/>
              <a:ext cx="8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ANARCHIE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4000500" y="3305175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66999" name="Rectangle 100"/>
            <p:cNvSpPr>
              <a:spLocks noChangeArrowheads="1"/>
            </p:cNvSpPr>
            <p:nvPr/>
          </p:nvSpPr>
          <p:spPr bwMode="auto">
            <a:xfrm>
              <a:off x="2455" y="2078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fr-FR" sz="1800" b="1" i="0">
                  <a:solidFill>
                    <a:srgbClr val="790015"/>
                  </a:solidFill>
                  <a:latin typeface="Helvetica" charset="0"/>
                </a:rPr>
                <a:t>ROYAUTÉ</a:t>
              </a:r>
              <a:endParaRPr lang="en-US" sz="1800" b="1" i="0">
                <a:solidFill>
                  <a:srgbClr val="790015"/>
                </a:solidFill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4232275" y="3617913"/>
            <a:ext cx="2787650" cy="1343025"/>
            <a:chOff x="2397" y="2052"/>
            <a:chExt cx="1756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97" y="2078"/>
              <a:ext cx="93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CAPTIVITÉ</a:t>
              </a:r>
              <a:r>
                <a:rPr lang="en-US">
                  <a:solidFill>
                    <a:srgbClr val="79001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 </a:t>
              </a: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546600" y="4084638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800" b="1" i="0">
                  <a:solidFill>
                    <a:srgbClr val="790015"/>
                  </a:solidFill>
                  <a:latin typeface="Helvetica" charset="0"/>
                  <a:cs typeface="+mn-cs"/>
                </a:rPr>
                <a:t>   SILENCE</a:t>
              </a:r>
              <a:endParaRPr lang="en-US" b="1" i="0">
                <a:solidFill>
                  <a:srgbClr val="7900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826000" y="45005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66982" name="Group 117"/>
            <p:cNvGrpSpPr>
              <a:grpSpLocks/>
            </p:cNvGrpSpPr>
            <p:nvPr/>
          </p:nvGrpSpPr>
          <p:grpSpPr bwMode="auto">
            <a:xfrm>
              <a:off x="4053" y="130"/>
              <a:ext cx="762" cy="283"/>
              <a:chOff x="3078" y="3101"/>
              <a:chExt cx="597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  <a:cs typeface="+mn-cs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cs typeface="+mn-cs"/>
                </a:endParaRPr>
              </a:p>
            </p:txBody>
          </p:sp>
          <p:sp>
            <p:nvSpPr>
              <p:cNvPr id="166986" name="Rectangle 119"/>
              <p:cNvSpPr>
                <a:spLocks noChangeArrowheads="1"/>
              </p:cNvSpPr>
              <p:nvPr/>
            </p:nvSpPr>
            <p:spPr bwMode="auto">
              <a:xfrm>
                <a:off x="3078" y="3101"/>
                <a:ext cx="59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latin typeface="Helvetica" charset="0"/>
                  </a:rPr>
                  <a:t>J</a:t>
                </a:r>
                <a:r>
                  <a:rPr lang="en-US" altLang="ko-KR" sz="2900" b="1" i="0">
                    <a:solidFill>
                      <a:srgbClr val="790015"/>
                    </a:solidFill>
                    <a:latin typeface="Helvetica" charset="0"/>
                    <a:ea typeface="Gulim" charset="0"/>
                    <a:cs typeface="Gulim" charset="0"/>
                  </a:rPr>
                  <a:t>É</a:t>
                </a:r>
                <a:r>
                  <a:rPr lang="en-US" sz="2900" b="1" i="0">
                    <a:solidFill>
                      <a:srgbClr val="790015"/>
                    </a:solidFill>
                    <a:latin typeface="Helvetica" charset="0"/>
                  </a:rPr>
                  <a:t>SUS</a:t>
                </a: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7178675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382838" y="1227138"/>
            <a:ext cx="6296025" cy="44386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MAINTENANT C</a:t>
            </a:r>
            <a:r>
              <a:rPr lang="ja-JP" alt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’</a:t>
            </a: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EST    </a:t>
            </a:r>
            <a:r>
              <a:rPr lang="fr-FR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À</a:t>
            </a: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VOTRE TOUR…      DE FAIRE UNE </a:t>
            </a:r>
          </a:p>
          <a:p>
            <a:pPr>
              <a:spcBef>
                <a:spcPct val="50000"/>
              </a:spcBef>
              <a:defRPr/>
            </a:pP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CARTE DU PROCHE ORIENT </a:t>
            </a:r>
            <a:r>
              <a:rPr lang="fr-FR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À</a:t>
            </a:r>
            <a:r>
              <a:rPr lang="en-US" sz="3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+mn-cs"/>
              </a:rPr>
              <a:t> L'INTÉRIEUR DE VOTRE TÊTE !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1624013"/>
            <a:ext cx="2376487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883275"/>
            <a:ext cx="6834187" cy="4841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1" i="0">
                <a:solidFill>
                  <a:srgbClr val="FFFF00"/>
                </a:solidFill>
                <a:cs typeface="+mn-cs"/>
              </a:rPr>
              <a:t>CARTES RÉALISÉES À L'AIDE D'ÉTUDE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charset="0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503488" y="463550"/>
            <a:ext cx="6640512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dirty="0" err="1">
                <a:solidFill>
                  <a:schemeClr val="tx1"/>
                </a:solidFill>
                <a:cs typeface="+mn-cs"/>
              </a:rPr>
              <a:t>À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ce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jour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dans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La Bible… En Base,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vous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avez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dans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votre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pens</a:t>
            </a:r>
            <a:r>
              <a:rPr lang="en-US" altLang="ko-KR" sz="3000" b="1" dirty="0" err="1">
                <a:solidFill>
                  <a:schemeClr val="tx1"/>
                </a:solidFill>
                <a:cs typeface="+mn-cs"/>
              </a:rPr>
              <a:t>é</a:t>
            </a:r>
            <a:r>
              <a:rPr lang="en-US" sz="3000" b="1" dirty="0" err="1">
                <a:solidFill>
                  <a:schemeClr val="tx1"/>
                </a:solidFill>
                <a:cs typeface="+mn-cs"/>
              </a:rPr>
              <a:t>e</a:t>
            </a:r>
            <a:r>
              <a:rPr lang="en-US" sz="3000" b="1" dirty="0">
                <a:solidFill>
                  <a:schemeClr val="tx1"/>
                </a:solidFill>
                <a:cs typeface="+mn-cs"/>
              </a:rPr>
              <a:t>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5763" y="1635125"/>
            <a:ext cx="8758237" cy="2554288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		    </a:t>
            </a:r>
            <a:r>
              <a:rPr lang="en-US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200" b="1" i="0" dirty="0" err="1">
                <a:solidFill>
                  <a:srgbClr val="FFFF00"/>
                </a:solidFill>
                <a:cs typeface="+mn-cs"/>
              </a:rPr>
              <a:t>Une</a:t>
            </a:r>
            <a:r>
              <a:rPr lang="en-US" sz="2200" b="1" i="0" dirty="0">
                <a:solidFill>
                  <a:srgbClr val="FFFF00"/>
                </a:solidFill>
                <a:cs typeface="+mn-cs"/>
              </a:rPr>
              <a:t> idée </a:t>
            </a:r>
            <a:r>
              <a:rPr lang="en-US" sz="2200" b="1" i="0" dirty="0" err="1">
                <a:solidFill>
                  <a:srgbClr val="FFFF00"/>
                </a:solidFill>
                <a:cs typeface="+mn-cs"/>
              </a:rPr>
              <a:t>appelée</a:t>
            </a:r>
            <a:r>
              <a:rPr lang="en-US" sz="2200" b="1" i="0" dirty="0">
                <a:cs typeface="+mn-cs"/>
              </a:rPr>
              <a:t> </a:t>
            </a:r>
            <a:r>
              <a:rPr lang="en-US" sz="2200" b="1" i="0" dirty="0">
                <a:solidFill>
                  <a:srgbClr val="FFFFFF"/>
                </a:solidFill>
                <a:latin typeface="Arial"/>
                <a:cs typeface="+mn-cs"/>
              </a:rPr>
              <a:t>“</a:t>
            </a:r>
            <a:r>
              <a:rPr lang="en-US" sz="2200" b="1" i="0" dirty="0">
                <a:solidFill>
                  <a:srgbClr val="FFFFFF"/>
                </a:solidFill>
                <a:cs typeface="+mn-cs"/>
              </a:rPr>
              <a:t>Le Dossier de Bible</a:t>
            </a:r>
            <a:r>
              <a:rPr lang="en-US" sz="2200" b="1" i="0" dirty="0">
                <a:solidFill>
                  <a:srgbClr val="FFFFFF"/>
                </a:solidFill>
                <a:latin typeface="Arial"/>
                <a:cs typeface="+mn-cs"/>
              </a:rPr>
              <a:t>”</a:t>
            </a:r>
            <a:endParaRPr lang="en-US" sz="2200" b="1" i="0" dirty="0">
              <a:solidFill>
                <a:srgbClr val="FFFFFF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La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Cl</a:t>
            </a:r>
            <a:r>
              <a:rPr lang="fr-FR" sz="2400" b="1" i="0" dirty="0" err="1">
                <a:solidFill>
                  <a:srgbClr val="FFFFFF"/>
                </a:solidFill>
                <a:cs typeface="+mn-cs"/>
              </a:rPr>
              <a:t>é</a:t>
            </a:r>
            <a:r>
              <a:rPr lang="fr-FR" sz="2400" b="1" i="0" dirty="0">
                <a:solidFill>
                  <a:srgbClr val="FFFFFF"/>
                </a:solidFill>
                <a:cs typeface="+mn-cs"/>
              </a:rPr>
              <a:t> Mentale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à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ouvrir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ja-JP" altLang="en-US" sz="2400" b="1" i="0" dirty="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le Dossier de Bible</a:t>
            </a:r>
            <a:r>
              <a:rPr lang="ja-JP" altLang="en-US" sz="2400" b="1" i="0" dirty="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… C 7 S J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FFCC18"/>
                </a:solidFill>
                <a:cs typeface="+mn-cs"/>
              </a:rPr>
              <a:t>•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Une</a:t>
            </a:r>
            <a:r>
              <a:rPr lang="en-US" sz="2400" b="1" i="0" dirty="0">
                <a:solidFill>
                  <a:srgbClr val="FFCC18"/>
                </a:solidFill>
                <a:cs typeface="+mn-cs"/>
              </a:rPr>
              <a:t> 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carte </a:t>
            </a:r>
            <a:r>
              <a:rPr lang="en-US" sz="2400" b="1" i="0" dirty="0" err="1">
                <a:solidFill>
                  <a:srgbClr val="FFFFFF"/>
                </a:solidFill>
                <a:cs typeface="+mn-cs"/>
              </a:rPr>
              <a:t>mentale</a:t>
            </a:r>
            <a:r>
              <a:rPr lang="en-US" sz="2400" b="1" i="0" dirty="0">
                <a:solidFill>
                  <a:srgbClr val="FFFFFF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localisant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Les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Principaux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</a:t>
            </a:r>
            <a:br>
              <a:rPr lang="en-US" sz="2400" b="1" i="0" dirty="0">
                <a:solidFill>
                  <a:srgbClr val="FFFF00"/>
                </a:solidFill>
                <a:cs typeface="+mn-cs"/>
              </a:rPr>
            </a:b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Événements</a:t>
            </a:r>
            <a:r>
              <a:rPr lang="en-US" sz="2400" b="1" i="0" dirty="0">
                <a:solidFill>
                  <a:srgbClr val="FFFF00"/>
                </a:solidFill>
                <a:cs typeface="+mn-cs"/>
              </a:rPr>
              <a:t> </a:t>
            </a:r>
            <a:r>
              <a:rPr lang="en-US" sz="2400" b="1" i="0" dirty="0" err="1">
                <a:solidFill>
                  <a:srgbClr val="FFFF00"/>
                </a:solidFill>
                <a:cs typeface="+mn-cs"/>
              </a:rPr>
              <a:t>Bibliques</a:t>
            </a:r>
            <a:endParaRPr lang="en-US" sz="2400" b="1" i="0" dirty="0">
              <a:solidFill>
                <a:srgbClr val="FFCC18"/>
              </a:solidFill>
              <a:cs typeface="+mn-cs"/>
            </a:endParaRPr>
          </a:p>
          <a:p>
            <a:pPr algn="l">
              <a:spcBef>
                <a:spcPct val="50000"/>
              </a:spcBef>
              <a:defRPr/>
            </a:pPr>
            <a:endParaRPr lang="en-US" sz="2400" b="1" i="0" dirty="0">
              <a:solidFill>
                <a:srgbClr val="FFCC18"/>
              </a:solidFill>
              <a:cs typeface="+mn-cs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320675" y="2717800"/>
            <a:ext cx="8054975" cy="11239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4519613"/>
            <a:ext cx="8247063" cy="1552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EA18"/>
                </a:solidFill>
                <a:cs typeface="+mn-cs"/>
              </a:rPr>
              <a:t>•Le noyau de </a:t>
            </a:r>
            <a:r>
              <a:rPr lang="ja-JP" altLang="en-US" sz="2400" b="1" i="0">
                <a:solidFill>
                  <a:srgbClr val="FFEA18"/>
                </a:solidFill>
                <a:latin typeface="Arial"/>
                <a:cs typeface="+mn-cs"/>
              </a:rPr>
              <a:t>“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L</a:t>
            </a:r>
            <a:r>
              <a:rPr lang="ja-JP" altLang="en-US" sz="2400" b="1" i="0">
                <a:solidFill>
                  <a:srgbClr val="FFEA18"/>
                </a:solidFill>
                <a:latin typeface="Arial"/>
                <a:cs typeface="+mn-cs"/>
              </a:rPr>
              <a:t>’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HISTOIRE</a:t>
            </a:r>
            <a:r>
              <a:rPr lang="ja-JP" altLang="en-US" sz="2400" b="1" i="0">
                <a:solidFill>
                  <a:srgbClr val="FFEA18"/>
                </a:solidFill>
                <a:latin typeface="Arial"/>
                <a:cs typeface="+mn-cs"/>
              </a:rPr>
              <a:t>”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 de la Bible: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FEA18"/>
                </a:solidFill>
                <a:cs typeface="+mn-cs"/>
              </a:rPr>
              <a:t> </a:t>
            </a:r>
            <a:r>
              <a:rPr lang="ja-JP" altLang="en-US" sz="2400" b="1" i="0">
                <a:solidFill>
                  <a:srgbClr val="43F22C"/>
                </a:solidFill>
                <a:latin typeface="Arial"/>
                <a:cs typeface="+mn-cs"/>
              </a:rPr>
              <a:t>“</a:t>
            </a:r>
            <a:r>
              <a:rPr lang="en-US" sz="2400" b="1" i="0">
                <a:solidFill>
                  <a:srgbClr val="43F22C"/>
                </a:solidFill>
                <a:cs typeface="+mn-cs"/>
              </a:rPr>
              <a:t>La Chronologie Rapide</a:t>
            </a:r>
            <a:r>
              <a:rPr lang="ja-JP" altLang="en-US" sz="2400" b="1" i="0">
                <a:solidFill>
                  <a:srgbClr val="43F22C"/>
                </a:solidFill>
                <a:latin typeface="Arial"/>
                <a:cs typeface="+mn-cs"/>
              </a:rPr>
              <a:t>”</a:t>
            </a:r>
            <a:r>
              <a:rPr lang="en-US" sz="2400" b="1" i="0">
                <a:solidFill>
                  <a:srgbClr val="FFEA18"/>
                </a:solidFill>
                <a:cs typeface="+mn-cs"/>
              </a:rPr>
              <a:t> </a:t>
            </a:r>
          </a:p>
          <a:p>
            <a:pPr algn="l">
              <a:spcBef>
                <a:spcPct val="50000"/>
              </a:spcBef>
              <a:defRPr/>
            </a:pPr>
            <a:endParaRPr lang="en-US" sz="2400" b="1" i="0">
              <a:solidFill>
                <a:srgbClr val="43F22C"/>
              </a:solidFill>
              <a:cs typeface="+mn-cs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36550" y="4373563"/>
            <a:ext cx="8032750" cy="13065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ja-JP" altLang="en-US" sz="42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Quoi qu</a:t>
            </a:r>
            <a:r>
              <a:rPr lang="ja-JP" alt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’</a:t>
            </a:r>
            <a:r>
              <a:rPr 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il en soit, où est </a:t>
            </a:r>
            <a:r>
              <a:rPr lang="en-US" sz="4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cet</a:t>
            </a:r>
            <a:r>
              <a:rPr lang="en-US" sz="42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 endroit?</a:t>
            </a:r>
            <a:r>
              <a:rPr lang="ja-JP" altLang="en-US" sz="42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”</a:t>
            </a:r>
            <a:endParaRPr lang="en-US" sz="42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cs typeface="+mn-cs"/>
            </a:endParaRPr>
          </a:p>
          <a:p>
            <a:pPr>
              <a:defRPr/>
            </a:pPr>
            <a:r>
              <a:rPr lang="en-US" sz="6000" b="1">
                <a:solidFill>
                  <a:srgbClr val="FAFD00"/>
                </a:solidFill>
                <a:latin typeface="Times" charset="0"/>
                <a:cs typeface="+mn-cs"/>
              </a:rPr>
              <a:t>La Chronologie Rapide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62125" y="3846513"/>
            <a:ext cx="6577013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ja-JP" altLang="en-US" sz="44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“</a:t>
              </a:r>
              <a:r>
                <a:rPr lang="en-US" sz="44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cs typeface="+mn-cs"/>
                </a:rPr>
                <a:t> Vous saurez où est cet endroit, après tout ! </a:t>
              </a:r>
              <a:r>
                <a:rPr lang="ja-JP" altLang="en-US" sz="4400" i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+mn-cs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cs typeface="+mn-cs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83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7173913" y="6269038"/>
            <a:ext cx="1412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05" name="Group 25"/>
          <p:cNvGrpSpPr>
            <a:grpSpLocks/>
          </p:cNvGrpSpPr>
          <p:nvPr/>
        </p:nvGrpSpPr>
        <p:grpSpPr bwMode="auto">
          <a:xfrm>
            <a:off x="0" y="0"/>
            <a:ext cx="9144000" cy="6891338"/>
            <a:chOff x="0" y="0"/>
            <a:chExt cx="5760" cy="4341"/>
          </a:xfrm>
        </p:grpSpPr>
        <p:pic>
          <p:nvPicPr>
            <p:cNvPr id="175109" name="Picture 26" descr="BACKGR~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115" name="Picture 27"/>
            <p:cNvPicPr>
              <a:picLocks noChangeArrowheads="1"/>
            </p:cNvPicPr>
            <p:nvPr/>
          </p:nvPicPr>
          <p:blipFill>
            <a:blip r:embed="rId4" cstate="screen">
              <a:lum bright="16000"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9"/>
              <a:ext cx="1153" cy="2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75111" name="Group 28"/>
            <p:cNvGrpSpPr>
              <a:grpSpLocks/>
            </p:cNvGrpSpPr>
            <p:nvPr/>
          </p:nvGrpSpPr>
          <p:grpSpPr bwMode="auto">
            <a:xfrm>
              <a:off x="0" y="3493"/>
              <a:ext cx="5415" cy="848"/>
              <a:chOff x="48" y="3424"/>
              <a:chExt cx="5415" cy="848"/>
            </a:xfrm>
          </p:grpSpPr>
          <p:sp>
            <p:nvSpPr>
              <p:cNvPr id="217117" name="Text Box 29"/>
              <p:cNvSpPr txBox="1">
                <a:spLocks noChangeArrowheads="1"/>
              </p:cNvSpPr>
              <p:nvPr/>
            </p:nvSpPr>
            <p:spPr bwMode="auto">
              <a:xfrm>
                <a:off x="48" y="4099"/>
                <a:ext cx="1017" cy="1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5194" dir="1593903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endParaRPr lang="ko-KR" altLang="en-US" sz="1200" b="1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ea typeface="Gulim" charset="0"/>
                  <a:cs typeface="Gulim" charset="0"/>
                </a:endParaRPr>
              </a:p>
            </p:txBody>
          </p:sp>
          <p:sp>
            <p:nvSpPr>
              <p:cNvPr id="217118" name="Text Box 30"/>
              <p:cNvSpPr txBox="1">
                <a:spLocks noChangeArrowheads="1"/>
              </p:cNvSpPr>
              <p:nvPr/>
            </p:nvSpPr>
            <p:spPr bwMode="auto">
              <a:xfrm>
                <a:off x="409" y="3424"/>
                <a:ext cx="5054" cy="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ea typeface="Gulim" charset="0"/>
                    <a:cs typeface="Gulim" charset="0"/>
                  </a:rPr>
                  <a:t>Une </a:t>
                </a: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P</a:t>
                </a:r>
                <a:r>
                  <a:rPr lang="en-US" altLang="ko-KR" sz="2000" b="1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rése</a:t>
                </a: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ntation</a:t>
                </a:r>
                <a:r>
                  <a:rPr lang="en-US" altLang="ko-KR" sz="2000" b="1">
                    <a:solidFill>
                      <a:srgbClr val="FFFF00"/>
                    </a:solidFill>
                    <a:latin typeface="Times New Roman" charset="0"/>
                    <a:ea typeface="Gulim" charset="0"/>
                    <a:cs typeface="Gulim" charset="0"/>
                  </a:rPr>
                  <a:t> du Ministère Internationale</a:t>
                </a:r>
                <a:r>
                  <a:rPr lang="en-US" altLang="ko-KR" sz="2000" b="1">
                    <a:solidFill>
                      <a:srgbClr val="FAFD00"/>
                    </a:solidFill>
                    <a:latin typeface="Times New Roman" charset="0"/>
                    <a:ea typeface="Gulim" charset="0"/>
                    <a:cs typeface="Gulim" charset="0"/>
                  </a:rPr>
                  <a:t> de La Bible… En Base Inc.              Fort Worth, Texas</a:t>
                </a:r>
              </a:p>
            </p:txBody>
          </p:sp>
          <p:sp>
            <p:nvSpPr>
              <p:cNvPr id="217119" name="Text Box 31"/>
              <p:cNvSpPr txBox="1">
                <a:spLocks noChangeArrowheads="1"/>
              </p:cNvSpPr>
              <p:nvPr/>
            </p:nvSpPr>
            <p:spPr bwMode="auto">
              <a:xfrm>
                <a:off x="1957" y="3866"/>
                <a:ext cx="1871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rgbClr val="080435">
                    <a:alpha val="7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ko-KR" sz="2000" i="0">
                    <a:solidFill>
                      <a:srgbClr val="FFFB0C"/>
                    </a:solidFill>
                    <a:latin typeface="Helvetica" charset="0"/>
                    <a:ea typeface="Gulim" charset="0"/>
                    <a:cs typeface="Gulim" charset="0"/>
                  </a:rPr>
                  <a:t>BibleBasically.org</a:t>
                </a:r>
              </a:p>
            </p:txBody>
          </p:sp>
        </p:grpSp>
        <p:sp>
          <p:nvSpPr>
            <p:cNvPr id="175112" name="WordArt 32"/>
            <p:cNvSpPr>
              <a:spLocks noChangeArrowheads="1" noChangeShapeType="1" noTextEdit="1"/>
            </p:cNvSpPr>
            <p:nvPr/>
          </p:nvSpPr>
          <p:spPr bwMode="auto">
            <a:xfrm rot="-147838">
              <a:off x="862" y="1207"/>
              <a:ext cx="4417" cy="2138"/>
            </a:xfrm>
            <a:prstGeom prst="rect">
              <a:avLst/>
            </a:prstGeom>
          </p:spPr>
          <p:txBody>
            <a:bodyPr wrap="none" fromWordArt="1">
              <a:prstTxWarp prst="textCascadeDown">
                <a:avLst>
                  <a:gd name="adj" fmla="val 66773"/>
                </a:avLst>
              </a:prstTxWarp>
              <a:scene3d>
                <a:camera prst="legacyPerspectiveBottomRight">
                  <a:rot lat="0" lon="21239996" rev="0"/>
                </a:camera>
                <a:lightRig rig="legacyHarsh3" dir="l"/>
              </a:scene3d>
              <a:sp3d extrusionH="430200" prstMaterial="legacyMatte">
                <a:extrusionClr>
                  <a:srgbClr val="C0C0C0"/>
                </a:extrusionClr>
              </a:sp3d>
            </a:bodyPr>
            <a:lstStyle/>
            <a:p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FF00">
                      <a:alpha val="89803"/>
                    </a:srgbClr>
                  </a:solidFill>
                  <a:latin typeface="Georgia"/>
                  <a:ea typeface="Georgia"/>
                  <a:cs typeface="Georgia"/>
                </a:rPr>
                <a:t>LA BIBLE… </a:t>
              </a:r>
            </a:p>
            <a:p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rgbClr val="FFFF00">
                      <a:alpha val="89803"/>
                    </a:srgbClr>
                  </a:solidFill>
                  <a:latin typeface="Georgia"/>
                  <a:ea typeface="Georgia"/>
                  <a:cs typeface="Georgia"/>
                </a:rPr>
                <a:t>EN BASE</a:t>
              </a:r>
            </a:p>
          </p:txBody>
        </p:sp>
      </p:grpSp>
      <p:sp>
        <p:nvSpPr>
          <p:cNvPr id="217110" name="Text Box 2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17111" name="Rectangle 23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217112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84</a:t>
            </a:r>
          </a:p>
        </p:txBody>
      </p:sp>
    </p:spTree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i="0">
                <a:solidFill>
                  <a:srgbClr val="FFFFFF"/>
                </a:solidFill>
                <a:latin typeface="Arial" charset="0"/>
                <a:cs typeface="+mn-cs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1841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9.6.02.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85</a:t>
            </a:r>
          </a:p>
        </p:txBody>
      </p:sp>
    </p:spTree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 Bible…En Base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i="0" dirty="0" err="1">
                <a:solidFill>
                  <a:srgbClr val="FFFFFF"/>
                </a:solidFill>
                <a:latin typeface="Arial" charset="0"/>
                <a:cs typeface="Arial" charset="0"/>
              </a:rPr>
              <a:t>avoir</a:t>
            </a:r>
            <a:r>
              <a:rPr lang="en-US" sz="36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i="0" dirty="0" err="1">
                <a:solidFill>
                  <a:srgbClr val="FFFFFF"/>
                </a:solidFill>
                <a:latin typeface="Arial" charset="0"/>
                <a:cs typeface="Arial" charset="0"/>
              </a:rPr>
              <a:t>cette</a:t>
            </a:r>
            <a:r>
              <a:rPr lang="en-US" sz="36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 presentation </a:t>
            </a:r>
            <a:r>
              <a:rPr lang="en-US" sz="3600" b="1" i="0" dirty="0" err="1">
                <a:solidFill>
                  <a:srgbClr val="FFFFFF"/>
                </a:solidFill>
                <a:latin typeface="Arial" charset="0"/>
                <a:cs typeface="Arial" charset="0"/>
              </a:rPr>
              <a:t>gratuitement</a:t>
            </a:r>
            <a:endParaRPr lang="en-US" sz="1200" b="1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0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charset="0"/>
                <a:cs typeface="+mn-cs"/>
              </a:rPr>
              <a:t> 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i="0">
              <a:solidFill>
                <a:srgbClr val="FFA27C"/>
              </a:solidFill>
              <a:cs typeface="+mn-cs"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 b="1" i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3075" y="6511925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0">
                <a:solidFill>
                  <a:srgbClr val="FFFFFF"/>
                </a:solidFill>
                <a:latin typeface="Arial" charset="0"/>
                <a:cs typeface="+mn-cs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178675" y="6269038"/>
            <a:ext cx="1403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0">
                <a:solidFill>
                  <a:schemeClr val="tx1"/>
                </a:solidFill>
                <a:latin typeface="Arial" charset="0"/>
                <a:cs typeface="+mn-cs"/>
              </a:rPr>
              <a:t>Manuel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 smtClean="0">
            <a:ln>
              <a:noFill/>
            </a:ln>
            <a:solidFill>
              <a:srgbClr val="FFA2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5618</TotalTime>
  <Pages>43</Pages>
  <Words>1970</Words>
  <Application>Microsoft Office PowerPoint</Application>
  <PresentationFormat>On-screen Show (4:3)</PresentationFormat>
  <Paragraphs>1145</Paragraphs>
  <Slides>87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103" baseType="lpstr">
      <vt:lpstr>Gulim</vt:lpstr>
      <vt:lpstr>ＭＳ Ｐゴシック</vt:lpstr>
      <vt:lpstr>Arial</vt:lpstr>
      <vt:lpstr>Arial Black</vt:lpstr>
      <vt:lpstr>Book Antiqua</vt:lpstr>
      <vt:lpstr>Comic Sans MS</vt:lpstr>
      <vt:lpstr>Georgia</vt:lpstr>
      <vt:lpstr>Helvetica</vt:lpstr>
      <vt:lpstr>Kosher-Normal</vt:lpstr>
      <vt:lpstr>Monotype Sorts</vt:lpstr>
      <vt:lpstr>Times</vt:lpstr>
      <vt:lpstr>Times New Roman</vt:lpstr>
      <vt:lpstr>Wingdings</vt:lpstr>
      <vt:lpstr>untitled 2</vt:lpstr>
      <vt:lpstr>1_untitled 1</vt:lpstr>
      <vt:lpstr>Orbit</vt:lpstr>
      <vt:lpstr>PowerPoint Presentation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Bible…En Base •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234</cp:revision>
  <cp:lastPrinted>2003-03-25T20:50:53Z</cp:lastPrinted>
  <dcterms:created xsi:type="dcterms:W3CDTF">2003-03-13T21:44:32Z</dcterms:created>
  <dcterms:modified xsi:type="dcterms:W3CDTF">2024-11-13T16:16:27Z</dcterms:modified>
</cp:coreProperties>
</file>