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82"/>
  </p:notesMasterIdLst>
  <p:handoutMasterIdLst>
    <p:handoutMasterId r:id="rId83"/>
  </p:handoutMasterIdLst>
  <p:sldIdLst>
    <p:sldId id="460" r:id="rId3"/>
    <p:sldId id="447" r:id="rId4"/>
    <p:sldId id="374" r:id="rId5"/>
    <p:sldId id="414" r:id="rId6"/>
    <p:sldId id="445" r:id="rId7"/>
    <p:sldId id="443" r:id="rId8"/>
    <p:sldId id="333" r:id="rId9"/>
    <p:sldId id="435" r:id="rId10"/>
    <p:sldId id="385" r:id="rId11"/>
    <p:sldId id="316" r:id="rId12"/>
    <p:sldId id="373" r:id="rId13"/>
    <p:sldId id="388" r:id="rId14"/>
    <p:sldId id="416" r:id="rId15"/>
    <p:sldId id="430" r:id="rId16"/>
    <p:sldId id="411" r:id="rId17"/>
    <p:sldId id="354" r:id="rId18"/>
    <p:sldId id="261" r:id="rId19"/>
    <p:sldId id="262" r:id="rId20"/>
    <p:sldId id="299" r:id="rId21"/>
    <p:sldId id="340" r:id="rId22"/>
    <p:sldId id="264" r:id="rId23"/>
    <p:sldId id="371" r:id="rId24"/>
    <p:sldId id="372" r:id="rId25"/>
    <p:sldId id="268" r:id="rId26"/>
    <p:sldId id="436" r:id="rId27"/>
    <p:sldId id="459" r:id="rId28"/>
    <p:sldId id="403" r:id="rId29"/>
    <p:sldId id="260" r:id="rId30"/>
    <p:sldId id="412" r:id="rId31"/>
    <p:sldId id="272" r:id="rId32"/>
    <p:sldId id="317" r:id="rId33"/>
    <p:sldId id="318" r:id="rId34"/>
    <p:sldId id="319" r:id="rId35"/>
    <p:sldId id="320" r:id="rId36"/>
    <p:sldId id="337" r:id="rId37"/>
    <p:sldId id="321" r:id="rId38"/>
    <p:sldId id="270" r:id="rId39"/>
    <p:sldId id="305" r:id="rId40"/>
    <p:sldId id="304" r:id="rId41"/>
    <p:sldId id="275" r:id="rId42"/>
    <p:sldId id="441" r:id="rId43"/>
    <p:sldId id="341" r:id="rId44"/>
    <p:sldId id="440" r:id="rId45"/>
    <p:sldId id="277" r:id="rId46"/>
    <p:sldId id="278" r:id="rId47"/>
    <p:sldId id="279" r:id="rId48"/>
    <p:sldId id="342" r:id="rId49"/>
    <p:sldId id="343" r:id="rId50"/>
    <p:sldId id="280" r:id="rId51"/>
    <p:sldId id="281" r:id="rId52"/>
    <p:sldId id="327" r:id="rId53"/>
    <p:sldId id="282" r:id="rId54"/>
    <p:sldId id="344" r:id="rId55"/>
    <p:sldId id="284" r:id="rId56"/>
    <p:sldId id="283" r:id="rId57"/>
    <p:sldId id="285" r:id="rId58"/>
    <p:sldId id="286" r:id="rId59"/>
    <p:sldId id="287" r:id="rId60"/>
    <p:sldId id="288" r:id="rId61"/>
    <p:sldId id="407" r:id="rId62"/>
    <p:sldId id="449" r:id="rId63"/>
    <p:sldId id="450" r:id="rId64"/>
    <p:sldId id="451" r:id="rId65"/>
    <p:sldId id="452" r:id="rId66"/>
    <p:sldId id="292" r:id="rId67"/>
    <p:sldId id="293" r:id="rId68"/>
    <p:sldId id="453" r:id="rId69"/>
    <p:sldId id="454" r:id="rId70"/>
    <p:sldId id="455" r:id="rId71"/>
    <p:sldId id="351" r:id="rId72"/>
    <p:sldId id="408" r:id="rId73"/>
    <p:sldId id="456" r:id="rId74"/>
    <p:sldId id="457" r:id="rId75"/>
    <p:sldId id="315" r:id="rId76"/>
    <p:sldId id="312" r:id="rId77"/>
    <p:sldId id="410" r:id="rId78"/>
    <p:sldId id="446" r:id="rId79"/>
    <p:sldId id="448" r:id="rId80"/>
    <p:sldId id="458" r:id="rId81"/>
  </p:sldIdLst>
  <p:sldSz cx="9144000" cy="6858000" type="screen4x3"/>
  <p:notesSz cx="6858000" cy="9144000"/>
  <p:defaultTextStyle>
    <a:defPPr>
      <a:defRPr lang="en-US"/>
    </a:defPPr>
    <a:lvl1pPr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5pPr>
    <a:lvl6pPr marL="2286000" algn="l" defTabSz="457200" rtl="0" eaLnBrk="1" latinLnBrk="0" hangingPunct="1">
      <a:defRPr sz="900" kern="1200">
        <a:solidFill>
          <a:srgbClr val="FFA27C"/>
        </a:solidFill>
        <a:latin typeface="Arial" charset="0"/>
        <a:ea typeface="ＭＳ Ｐゴシック" charset="0"/>
        <a:cs typeface="ＭＳ Ｐゴシック" charset="0"/>
      </a:defRPr>
    </a:lvl6pPr>
    <a:lvl7pPr marL="2743200" algn="l" defTabSz="457200" rtl="0" eaLnBrk="1" latinLnBrk="0" hangingPunct="1">
      <a:defRPr sz="900" kern="1200">
        <a:solidFill>
          <a:srgbClr val="FFA27C"/>
        </a:solidFill>
        <a:latin typeface="Arial" charset="0"/>
        <a:ea typeface="ＭＳ Ｐゴシック" charset="0"/>
        <a:cs typeface="ＭＳ Ｐゴシック" charset="0"/>
      </a:defRPr>
    </a:lvl7pPr>
    <a:lvl8pPr marL="3200400" algn="l" defTabSz="457200" rtl="0" eaLnBrk="1" latinLnBrk="0" hangingPunct="1">
      <a:defRPr sz="900" kern="1200">
        <a:solidFill>
          <a:srgbClr val="FFA27C"/>
        </a:solidFill>
        <a:latin typeface="Arial" charset="0"/>
        <a:ea typeface="ＭＳ Ｐゴシック" charset="0"/>
        <a:cs typeface="ＭＳ Ｐゴシック" charset="0"/>
      </a:defRPr>
    </a:lvl8pPr>
    <a:lvl9pPr marL="3657600" algn="l" defTabSz="457200" rtl="0" eaLnBrk="1" latinLnBrk="0" hangingPunct="1">
      <a:defRPr sz="900" kern="1200">
        <a:solidFill>
          <a:srgbClr val="FFA27C"/>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53">
          <p15:clr>
            <a:srgbClr val="A4A3A4"/>
          </p15:clr>
        </p15:guide>
        <p15:guide id="2" orient="horz" pos="4217">
          <p15:clr>
            <a:srgbClr val="A4A3A4"/>
          </p15:clr>
        </p15:guide>
        <p15:guide id="3" orient="horz" pos="759">
          <p15:clr>
            <a:srgbClr val="A4A3A4"/>
          </p15:clr>
        </p15:guide>
        <p15:guide id="4" orient="horz" pos="1643">
          <p15:clr>
            <a:srgbClr val="A4A3A4"/>
          </p15:clr>
        </p15:guide>
        <p15:guide id="5" orient="horz" pos="2419">
          <p15:clr>
            <a:srgbClr val="A4A3A4"/>
          </p15:clr>
        </p15:guide>
        <p15:guide id="6" orient="horz" pos="4101">
          <p15:clr>
            <a:srgbClr val="A4A3A4"/>
          </p15:clr>
        </p15:guide>
        <p15:guide id="7" pos="5153">
          <p15:clr>
            <a:srgbClr val="A4A3A4"/>
          </p15:clr>
        </p15:guide>
        <p15:guide id="8" pos="2023">
          <p15:clr>
            <a:srgbClr val="A4A3A4"/>
          </p15:clr>
        </p15:guide>
        <p15:guide id="9" pos="5259">
          <p15:clr>
            <a:srgbClr val="A4A3A4"/>
          </p15:clr>
        </p15:guide>
        <p15:guide id="10" pos="5570">
          <p15:clr>
            <a:srgbClr val="A4A3A4"/>
          </p15:clr>
        </p15:guide>
        <p15:guide id="11" pos="5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CC00"/>
    <a:srgbClr val="BFBFBF"/>
    <a:srgbClr val="114FFB"/>
    <a:srgbClr val="FFFF66"/>
    <a:srgbClr val="FFFF99"/>
    <a:srgbClr val="FF3300"/>
    <a:srgbClr val="FF6600"/>
    <a:srgbClr val="2C2C3E"/>
    <a:srgbClr val="C0BE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snapToGrid="0">
      <p:cViewPr varScale="1">
        <p:scale>
          <a:sx n="65" d="100"/>
          <a:sy n="65" d="100"/>
        </p:scale>
        <p:origin x="1530" y="102"/>
      </p:cViewPr>
      <p:guideLst>
        <p:guide orient="horz" pos="4153"/>
        <p:guide orient="horz" pos="4217"/>
        <p:guide orient="horz" pos="759"/>
        <p:guide orient="horz" pos="1643"/>
        <p:guide orient="horz" pos="2419"/>
        <p:guide orient="horz" pos="4101"/>
        <p:guide pos="5153"/>
        <p:guide pos="2023"/>
        <p:guide pos="5259"/>
        <p:guide pos="5570"/>
        <p:guide pos="56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9089667E-EE57-584A-A4C6-58B9B54BF8CE}"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710453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6"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C4B4BCB4-6131-E243-A834-77AB65697BCF}"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1604412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12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fr-FR">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atin typeface="Times" charset="0"/>
              </a:rPr>
              <a:t>Par ou commencer?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52226" name="Rectangle 3"/>
          <p:cNvSpPr>
            <a:spLocks noGrp="1" noRot="1" noChangeAspect="1" noChangeArrowheads="1" noTextEdit="1"/>
          </p:cNvSpPr>
          <p:nvPr>
            <p:ph type="sldImg"/>
          </p:nvPr>
        </p:nvSpPr>
        <p:spPr>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atin typeface="Times" charset="0"/>
              </a:rPr>
              <a:t>Sequence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58370" name="Rectangle 3"/>
          <p:cNvSpPr>
            <a:spLocks noGrp="1" noRot="1" noChangeAspect="1" noChangeArrowheads="1" noTextEdit="1"/>
          </p:cNvSpPr>
          <p:nvPr>
            <p:ph type="sldImg"/>
          </p:nvPr>
        </p:nvSpPr>
        <p:spPr>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60418" name="Rectangle 3"/>
          <p:cNvSpPr>
            <a:spLocks noGrp="1" noRot="1" noChangeAspect="1" noChangeArrowheads="1" noTextEdit="1"/>
          </p:cNvSpPr>
          <p:nvPr>
            <p:ph type="sldImg"/>
          </p:nvPr>
        </p:nvSpPr>
        <p:spPr>
          <a:ln cap="fla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63490" name="Rectangle 3"/>
          <p:cNvSpPr>
            <a:spLocks noGrp="1" noRot="1" noChangeAspect="1" noChangeArrowheads="1" noTextEdit="1"/>
          </p:cNvSpPr>
          <p:nvPr>
            <p:ph type="sldImg"/>
          </p:nvPr>
        </p:nvSpPr>
        <p:spPr>
          <a:ln cap="fla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65538" name="Rectangle 3"/>
          <p:cNvSpPr>
            <a:spLocks noGrp="1" noRot="1" noChangeAspect="1" noChangeArrowheads="1" noTextEdit="1"/>
          </p:cNvSpPr>
          <p:nvPr>
            <p:ph type="sldImg"/>
          </p:nvPr>
        </p:nvSpPr>
        <p:spPr>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67586" name="Rectangle 3"/>
          <p:cNvSpPr>
            <a:spLocks noGrp="1" noRot="1" noChangeAspect="1" noChangeArrowheads="1" noTextEdit="1"/>
          </p:cNvSpPr>
          <p:nvPr>
            <p:ph type="sldImg"/>
          </p:nvPr>
        </p:nvSpPr>
        <p:spPr>
          <a:ln cap="fla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69634" name="Rectangle 3"/>
          <p:cNvSpPr>
            <a:spLocks noGrp="1" noRot="1" noChangeAspect="1" noChangeArrowheads="1" noTextEdit="1"/>
          </p:cNvSpPr>
          <p:nvPr>
            <p:ph type="sldImg"/>
          </p:nvPr>
        </p:nvSpPr>
        <p:spPr>
          <a:ln cap="fla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71682"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solidFill>
            <a:srgbClr val="FFFFFF"/>
          </a:solidFill>
          <a:ln/>
        </p:spPr>
      </p:sp>
      <p:sp>
        <p:nvSpPr>
          <p:cNvPr id="1024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fr-FR">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73730" name="Rectangle 3"/>
          <p:cNvSpPr>
            <a:spLocks noGrp="1" noRot="1" noChangeAspect="1" noChangeArrowheads="1" noTextEdit="1"/>
          </p:cNvSpPr>
          <p:nvPr>
            <p:ph type="sldImg"/>
          </p:nvPr>
        </p:nvSpPr>
        <p:spPr>
          <a:ln cap="fla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76802" name="Rectangle 3"/>
          <p:cNvSpPr>
            <a:spLocks noGrp="1" noRot="1" noChangeAspect="1" noChangeArrowheads="1" noTextEdit="1"/>
          </p:cNvSpPr>
          <p:nvPr>
            <p:ph type="sldImg"/>
          </p:nvPr>
        </p:nvSpPr>
        <p:spPr>
          <a:ln cap="fla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78850" name="Rectangle 3"/>
          <p:cNvSpPr>
            <a:spLocks noGrp="1" noRot="1" noChangeAspect="1" noChangeArrowheads="1" noTextEdit="1"/>
          </p:cNvSpPr>
          <p:nvPr>
            <p:ph type="sldImg"/>
          </p:nvPr>
        </p:nvSpPr>
        <p:spPr>
          <a:ln cap="fla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80898" name="Rectangle 3"/>
          <p:cNvSpPr>
            <a:spLocks noGrp="1" noRot="1" noChangeAspect="1" noChangeArrowheads="1" noTextEdit="1"/>
          </p:cNvSpPr>
          <p:nvPr>
            <p:ph type="sldImg"/>
          </p:nvPr>
        </p:nvSpPr>
        <p:spPr>
          <a:ln cap="fla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82946" name="Rectangle 3"/>
          <p:cNvSpPr>
            <a:spLocks noGrp="1" noRot="1" noChangeAspect="1" noChangeArrowheads="1" noTextEdit="1"/>
          </p:cNvSpPr>
          <p:nvPr>
            <p:ph type="sldImg"/>
          </p:nvPr>
        </p:nvSpPr>
        <p:spPr>
          <a:ln cap="fla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84994" name="Rectangle 3"/>
          <p:cNvSpPr>
            <a:spLocks noGrp="1" noRot="1" noChangeAspect="1" noChangeArrowheads="1" noTextEdit="1"/>
          </p:cNvSpPr>
          <p:nvPr>
            <p:ph type="sldImg"/>
          </p:nvPr>
        </p:nvSpPr>
        <p:spPr>
          <a:ln cap="fla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87042" name="Rectangle 3"/>
          <p:cNvSpPr>
            <a:spLocks noGrp="1" noRot="1" noChangeAspect="1" noChangeArrowheads="1" noTextEdit="1"/>
          </p:cNvSpPr>
          <p:nvPr>
            <p:ph type="sldImg"/>
          </p:nvPr>
        </p:nvSpPr>
        <p:spPr>
          <a:ln cap="fla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89090" name="Rectangle 3"/>
          <p:cNvSpPr>
            <a:spLocks noGrp="1" noRot="1" noChangeAspect="1" noChangeArrowheads="1" noTextEdit="1"/>
          </p:cNvSpPr>
          <p:nvPr>
            <p:ph type="sldImg"/>
          </p:nvPr>
        </p:nvSpPr>
        <p:spPr>
          <a:ln cap="fla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a:ln/>
        </p:spPr>
      </p:sp>
      <p:sp>
        <p:nvSpPr>
          <p:cNvPr id="91138"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atin typeface="Times" charset="0"/>
              </a:rPr>
              <a:t>Votre nouveau </a:t>
            </a:r>
            <a:r>
              <a:rPr lang="ru-RU">
                <a:latin typeface="Times" charset="0"/>
              </a:rPr>
              <a:t>"</a:t>
            </a:r>
            <a:r>
              <a:rPr lang="fr-FR">
                <a:latin typeface="Times" charset="0"/>
              </a:rPr>
              <a:t> dossier mental de la bible </a:t>
            </a:r>
            <a:r>
              <a:rPr lang="ru-RU">
                <a:latin typeface="Times" charset="0"/>
              </a:rPr>
              <a:t>"</a:t>
            </a:r>
            <a:endParaRPr lang="fr-FR">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ln/>
        </p:spPr>
      </p:sp>
      <p:sp>
        <p:nvSpPr>
          <p:cNvPr id="993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latin typeface="Times" charset="0"/>
                <a:cs typeface="MS PGothic" charset="0"/>
              </a:rPr>
              <a:t>Imagine this as the main screen of your own computer monitor – with a data folder you created named, naturally, Bible File. Double click on that imaginary folder….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229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fr-FR">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ln/>
        </p:spPr>
      </p:sp>
      <p:sp>
        <p:nvSpPr>
          <p:cNvPr id="10137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cs typeface="MS PGothic" charset="0"/>
              </a:rPr>
              <a:t> …and you would get this...the ten sub-files, all as folders, named, in </a:t>
            </a:r>
          </a:p>
          <a:p>
            <a:endParaRPr lang="en-US" b="1">
              <a:solidFill>
                <a:srgbClr val="000000"/>
              </a:solidFill>
              <a:latin typeface="Times" charset="0"/>
              <a:cs typeface="MS PGothic" charset="0"/>
            </a:endParaRPr>
          </a:p>
          <a:p>
            <a:r>
              <a:rPr lang="en-US" b="1">
                <a:solidFill>
                  <a:srgbClr val="000000"/>
                </a:solidFill>
                <a:latin typeface="Times" charset="0"/>
                <a:cs typeface="MS PGothic" charset="0"/>
              </a:rPr>
              <a:t>order…and say them along with me…</a:t>
            </a:r>
          </a:p>
          <a:p>
            <a:r>
              <a:rPr lang="en-US" b="1">
                <a:solidFill>
                  <a:srgbClr val="000000"/>
                </a:solidFill>
                <a:latin typeface="Times" charset="0"/>
                <a:cs typeface="MS PGothic" charset="0"/>
              </a:rPr>
              <a:t>//// 	CREATION</a:t>
            </a:r>
          </a:p>
          <a:p>
            <a:r>
              <a:rPr lang="en-US" b="1">
                <a:solidFill>
                  <a:srgbClr val="000000"/>
                </a:solidFill>
                <a:latin typeface="Times" charset="0"/>
                <a:cs typeface="MS PGothic" charset="0"/>
              </a:rPr>
              <a:t>//// 	ABRAHAM</a:t>
            </a:r>
          </a:p>
          <a:p>
            <a:r>
              <a:rPr lang="en-US" b="1">
                <a:solidFill>
                  <a:srgbClr val="000000"/>
                </a:solidFill>
                <a:latin typeface="Times" charset="0"/>
                <a:cs typeface="MS PGothic" charset="0"/>
              </a:rPr>
              <a:t>//// 	JOSEPH</a:t>
            </a:r>
          </a:p>
          <a:p>
            <a:r>
              <a:rPr lang="en-US" b="1">
                <a:solidFill>
                  <a:srgbClr val="000000"/>
                </a:solidFill>
                <a:latin typeface="Times" charset="0"/>
                <a:cs typeface="MS PGothic" charset="0"/>
              </a:rPr>
              <a:t>//// 	MOSES</a:t>
            </a:r>
          </a:p>
          <a:p>
            <a:r>
              <a:rPr lang="en-US" b="1">
                <a:solidFill>
                  <a:srgbClr val="000000"/>
                </a:solidFill>
                <a:latin typeface="Times" charset="0"/>
                <a:cs typeface="MS PGothic" charset="0"/>
              </a:rPr>
              <a:t>//// 	JOSHUA</a:t>
            </a:r>
          </a:p>
          <a:p>
            <a:r>
              <a:rPr lang="en-US" b="1">
                <a:solidFill>
                  <a:srgbClr val="000000"/>
                </a:solidFill>
                <a:latin typeface="Times" charset="0"/>
                <a:cs typeface="MS PGothic" charset="0"/>
              </a:rPr>
              <a:t>//// 	ANARCHY</a:t>
            </a:r>
          </a:p>
          <a:p>
            <a:r>
              <a:rPr lang="en-US" b="1">
                <a:solidFill>
                  <a:srgbClr val="000000"/>
                </a:solidFill>
                <a:latin typeface="Times" charset="0"/>
                <a:cs typeface="MS PGothic" charset="0"/>
              </a:rPr>
              <a:t>//// 	ROYALTY</a:t>
            </a:r>
          </a:p>
          <a:p>
            <a:r>
              <a:rPr lang="en-US" b="1">
                <a:solidFill>
                  <a:srgbClr val="000000"/>
                </a:solidFill>
                <a:latin typeface="Times" charset="0"/>
                <a:cs typeface="MS PGothic" charset="0"/>
              </a:rPr>
              <a:t>//// 	CAPTIVITY</a:t>
            </a:r>
          </a:p>
          <a:p>
            <a:r>
              <a:rPr lang="en-US" b="1">
                <a:solidFill>
                  <a:srgbClr val="000000"/>
                </a:solidFill>
                <a:latin typeface="Times" charset="0"/>
                <a:cs typeface="MS PGothic" charset="0"/>
              </a:rPr>
              <a:t>//// 	SILENCE</a:t>
            </a:r>
          </a:p>
          <a:p>
            <a:r>
              <a:rPr lang="en-US" b="1">
                <a:solidFill>
                  <a:srgbClr val="000000"/>
                </a:solidFill>
                <a:latin typeface="Times" charset="0"/>
                <a:cs typeface="MS PGothic" charset="0"/>
              </a:rPr>
              <a:t>//// 	JESUS.</a:t>
            </a:r>
          </a:p>
          <a:p>
            <a:endParaRPr lang="en-US">
              <a:latin typeface="Times" charset="0"/>
              <a:cs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ln/>
        </p:spPr>
      </p:sp>
      <p:sp>
        <p:nvSpPr>
          <p:cNvPr id="10342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cs typeface="MS PGothic" charset="0"/>
              </a:rPr>
              <a:t> …and you would get this...the ten sub-files, all as folders, named, in </a:t>
            </a:r>
          </a:p>
          <a:p>
            <a:endParaRPr lang="en-US" b="1">
              <a:solidFill>
                <a:srgbClr val="000000"/>
              </a:solidFill>
              <a:latin typeface="Times" charset="0"/>
              <a:cs typeface="MS PGothic" charset="0"/>
            </a:endParaRPr>
          </a:p>
          <a:p>
            <a:r>
              <a:rPr lang="en-US" b="1">
                <a:solidFill>
                  <a:srgbClr val="000000"/>
                </a:solidFill>
                <a:latin typeface="Times" charset="0"/>
                <a:cs typeface="MS PGothic" charset="0"/>
              </a:rPr>
              <a:t>order…and say them along with me…</a:t>
            </a:r>
          </a:p>
          <a:p>
            <a:r>
              <a:rPr lang="en-US" b="1">
                <a:solidFill>
                  <a:srgbClr val="000000"/>
                </a:solidFill>
                <a:latin typeface="Times" charset="0"/>
                <a:cs typeface="MS PGothic" charset="0"/>
              </a:rPr>
              <a:t>//// 	CREATION</a:t>
            </a:r>
          </a:p>
          <a:p>
            <a:r>
              <a:rPr lang="en-US" b="1">
                <a:solidFill>
                  <a:srgbClr val="000000"/>
                </a:solidFill>
                <a:latin typeface="Times" charset="0"/>
                <a:cs typeface="MS PGothic" charset="0"/>
              </a:rPr>
              <a:t>//// 	ABRAHAM</a:t>
            </a:r>
          </a:p>
          <a:p>
            <a:r>
              <a:rPr lang="en-US" b="1">
                <a:solidFill>
                  <a:srgbClr val="000000"/>
                </a:solidFill>
                <a:latin typeface="Times" charset="0"/>
                <a:cs typeface="MS PGothic" charset="0"/>
              </a:rPr>
              <a:t>//// 	JOSEPH</a:t>
            </a:r>
          </a:p>
          <a:p>
            <a:r>
              <a:rPr lang="en-US" b="1">
                <a:solidFill>
                  <a:srgbClr val="000000"/>
                </a:solidFill>
                <a:latin typeface="Times" charset="0"/>
                <a:cs typeface="MS PGothic" charset="0"/>
              </a:rPr>
              <a:t>//// 	MOSES</a:t>
            </a:r>
          </a:p>
          <a:p>
            <a:r>
              <a:rPr lang="en-US" b="1">
                <a:solidFill>
                  <a:srgbClr val="000000"/>
                </a:solidFill>
                <a:latin typeface="Times" charset="0"/>
                <a:cs typeface="MS PGothic" charset="0"/>
              </a:rPr>
              <a:t>//// 	JOSHUA</a:t>
            </a:r>
          </a:p>
          <a:p>
            <a:r>
              <a:rPr lang="en-US" b="1">
                <a:solidFill>
                  <a:srgbClr val="000000"/>
                </a:solidFill>
                <a:latin typeface="Times" charset="0"/>
                <a:cs typeface="MS PGothic" charset="0"/>
              </a:rPr>
              <a:t>//// 	ANARCHY</a:t>
            </a:r>
          </a:p>
          <a:p>
            <a:r>
              <a:rPr lang="en-US" b="1">
                <a:solidFill>
                  <a:srgbClr val="000000"/>
                </a:solidFill>
                <a:latin typeface="Times" charset="0"/>
                <a:cs typeface="MS PGothic" charset="0"/>
              </a:rPr>
              <a:t>//// 	ROYALTY</a:t>
            </a:r>
          </a:p>
          <a:p>
            <a:r>
              <a:rPr lang="en-US" b="1">
                <a:solidFill>
                  <a:srgbClr val="000000"/>
                </a:solidFill>
                <a:latin typeface="Times" charset="0"/>
                <a:cs typeface="MS PGothic" charset="0"/>
              </a:rPr>
              <a:t>//// 	CAPTIVITY</a:t>
            </a:r>
          </a:p>
          <a:p>
            <a:r>
              <a:rPr lang="en-US" b="1">
                <a:solidFill>
                  <a:srgbClr val="000000"/>
                </a:solidFill>
                <a:latin typeface="Times" charset="0"/>
                <a:cs typeface="MS PGothic" charset="0"/>
              </a:rPr>
              <a:t>//// 	SILENCE</a:t>
            </a:r>
          </a:p>
          <a:p>
            <a:r>
              <a:rPr lang="en-US" b="1">
                <a:solidFill>
                  <a:srgbClr val="000000"/>
                </a:solidFill>
                <a:latin typeface="Times" charset="0"/>
                <a:cs typeface="MS PGothic" charset="0"/>
              </a:rPr>
              <a:t>//// 	JESUS.</a:t>
            </a:r>
          </a:p>
          <a:p>
            <a:endParaRPr lang="en-US">
              <a:latin typeface="Times" charset="0"/>
              <a:cs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105474"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atin typeface="Times" charset="0"/>
              </a:rPr>
              <a:t>Ferme  </a:t>
            </a:r>
          </a:p>
          <a:p>
            <a:r>
              <a:rPr lang="fr-FR">
                <a:latin typeface="Times" charset="0"/>
              </a:rPr>
              <a:t>Comprehensive</a:t>
            </a:r>
          </a:p>
          <a:p>
            <a:endParaRPr lang="fr-FR">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3"/>
            <a:r>
              <a:rPr lang="en-US" b="1">
                <a:solidFill>
                  <a:srgbClr val="000000"/>
                </a:solidFill>
                <a:latin typeface="Times" charset="0"/>
                <a:cs typeface="Geneva" charset="0"/>
              </a:rPr>
              <a:t>Now look at Study Help Number One in the student handbook.  That sheet will help you to embed in your thinking how to keep these tools on the front of your mind…while also learning how to teach others.</a:t>
            </a:r>
            <a:endParaRPr lang="en-US">
              <a:solidFill>
                <a:srgbClr val="000000"/>
              </a:solidFill>
              <a:latin typeface="Times" charset="0"/>
              <a:cs typeface="Geneva" charset="0"/>
            </a:endParaRPr>
          </a:p>
          <a:p>
            <a:r>
              <a:rPr lang="en-US" b="1">
                <a:solidFill>
                  <a:srgbClr val="000000"/>
                </a:solidFill>
                <a:latin typeface="Times" charset="0"/>
                <a:cs typeface="MS PGothic" charset="0"/>
              </a:rPr>
              <a:t>////	Beginning with a large C…</a:t>
            </a:r>
          </a:p>
          <a:p>
            <a:r>
              <a:rPr lang="en-US" b="1">
                <a:solidFill>
                  <a:srgbClr val="000000"/>
                </a:solidFill>
                <a:latin typeface="Times" charset="0"/>
                <a:cs typeface="MS PGothic" charset="0"/>
              </a:rPr>
              <a:t>////	for CREATION then…</a:t>
            </a:r>
          </a:p>
          <a:p>
            <a:r>
              <a:rPr lang="en-US" b="1">
                <a:solidFill>
                  <a:srgbClr val="000000"/>
                </a:solidFill>
                <a:latin typeface="Times" charset="0"/>
                <a:cs typeface="MS PGothic" charset="0"/>
              </a:rPr>
              <a:t>////	the Number 7…the dashed line is already there…7 standing for the four people and then the three societies.  So…first…the FOUR </a:t>
            </a:r>
          </a:p>
          <a:p>
            <a:r>
              <a:rPr lang="en-US" b="1">
                <a:solidFill>
                  <a:srgbClr val="000000"/>
                </a:solidFill>
                <a:latin typeface="Times" charset="0"/>
                <a:cs typeface="MS PGothic" charset="0"/>
              </a:rPr>
              <a:t>PEOPLE…</a:t>
            </a:r>
          </a:p>
          <a:p>
            <a:r>
              <a:rPr lang="en-US" b="1">
                <a:solidFill>
                  <a:srgbClr val="000000"/>
                </a:solidFill>
                <a:latin typeface="Times" charset="0"/>
                <a:cs typeface="MS PGothic" charset="0"/>
              </a:rPr>
              <a:t>////	who are ABRAHAM…</a:t>
            </a:r>
          </a:p>
          <a:p>
            <a:r>
              <a:rPr lang="en-US" b="1">
                <a:solidFill>
                  <a:srgbClr val="000000"/>
                </a:solidFill>
                <a:latin typeface="Times" charset="0"/>
                <a:cs typeface="MS PGothic" charset="0"/>
              </a:rPr>
              <a:t>////	then added to his File Folder…</a:t>
            </a:r>
          </a:p>
          <a:p>
            <a:r>
              <a:rPr lang="en-US" b="1">
                <a:solidFill>
                  <a:srgbClr val="000000"/>
                </a:solidFill>
                <a:latin typeface="Times" charset="0"/>
                <a:cs typeface="MS PGothic" charset="0"/>
              </a:rPr>
              <a:t>////	JOSEPH…</a:t>
            </a:r>
          </a:p>
          <a:p>
            <a:r>
              <a:rPr lang="en-US" b="1">
                <a:solidFill>
                  <a:srgbClr val="000000"/>
                </a:solidFill>
                <a:latin typeface="Times" charset="0"/>
                <a:cs typeface="MS PGothic" charset="0"/>
              </a:rPr>
              <a:t>////	onto the JOSEPH folder</a:t>
            </a:r>
          </a:p>
          <a:p>
            <a:r>
              <a:rPr lang="en-US" b="1">
                <a:solidFill>
                  <a:srgbClr val="000000"/>
                </a:solidFill>
                <a:latin typeface="Times" charset="0"/>
                <a:cs typeface="MS PGothic" charset="0"/>
              </a:rPr>
              <a:t>////	MOSES…</a:t>
            </a:r>
          </a:p>
          <a:p>
            <a:r>
              <a:rPr lang="en-US" b="1">
                <a:solidFill>
                  <a:srgbClr val="000000"/>
                </a:solidFill>
                <a:latin typeface="Times" charset="0"/>
                <a:cs typeface="MS PGothic" charset="0"/>
              </a:rPr>
              <a:t>////	his Folder…and finally…</a:t>
            </a:r>
          </a:p>
          <a:p>
            <a:r>
              <a:rPr lang="en-US" b="1">
                <a:solidFill>
                  <a:srgbClr val="000000"/>
                </a:solidFill>
                <a:latin typeface="Times" charset="0"/>
                <a:cs typeface="MS PGothic" charset="0"/>
              </a:rPr>
              <a:t>////	JOSHUA…</a:t>
            </a:r>
          </a:p>
          <a:p>
            <a:r>
              <a:rPr lang="en-US" b="1">
                <a:solidFill>
                  <a:srgbClr val="000000"/>
                </a:solidFill>
                <a:latin typeface="Times" charset="0"/>
                <a:cs typeface="MS PGothic" charset="0"/>
              </a:rPr>
              <a:t>////	finishing out the FOUR GREAT PEOPLE and their file Folders in the Bible File.  Then on to the THREE SOCIETIES…</a:t>
            </a:r>
          </a:p>
          <a:p>
            <a:r>
              <a:rPr lang="en-US" b="1">
                <a:solidFill>
                  <a:srgbClr val="000000"/>
                </a:solidFill>
                <a:latin typeface="Times" charset="0"/>
                <a:cs typeface="MS PGothic" charset="0"/>
              </a:rPr>
              <a:t>////	beginning with  ANARCHY…</a:t>
            </a:r>
          </a:p>
          <a:p>
            <a:r>
              <a:rPr lang="en-US" b="1">
                <a:solidFill>
                  <a:srgbClr val="000000"/>
                </a:solidFill>
                <a:latin typeface="Times" charset="0"/>
                <a:cs typeface="MS PGothic" charset="0"/>
              </a:rPr>
              <a:t>////	and its folder…</a:t>
            </a:r>
          </a:p>
          <a:p>
            <a:r>
              <a:rPr lang="en-US" b="1">
                <a:solidFill>
                  <a:srgbClr val="000000"/>
                </a:solidFill>
                <a:latin typeface="Times" charset="0"/>
                <a:cs typeface="MS PGothic" charset="0"/>
              </a:rPr>
              <a:t>////	ROYALTY…</a:t>
            </a:r>
          </a:p>
          <a:p>
            <a:r>
              <a:rPr lang="en-US" b="1">
                <a:solidFill>
                  <a:srgbClr val="000000"/>
                </a:solidFill>
                <a:latin typeface="Times" charset="0"/>
                <a:cs typeface="MS PGothic" charset="0"/>
              </a:rPr>
              <a:t>////	and the folder…</a:t>
            </a:r>
          </a:p>
          <a:p>
            <a:r>
              <a:rPr lang="en-US" b="1">
                <a:solidFill>
                  <a:srgbClr val="000000"/>
                </a:solidFill>
                <a:latin typeface="Times" charset="0"/>
                <a:cs typeface="MS PGothic" charset="0"/>
              </a:rPr>
              <a:t>////	finishing with CAPTIVITY…</a:t>
            </a:r>
          </a:p>
          <a:p>
            <a:r>
              <a:rPr lang="en-US" b="1">
                <a:solidFill>
                  <a:srgbClr val="000000"/>
                </a:solidFill>
                <a:latin typeface="Times" charset="0"/>
                <a:cs typeface="MS PGothic" charset="0"/>
              </a:rPr>
              <a:t>////	and its folder.</a:t>
            </a:r>
          </a:p>
          <a:p>
            <a:r>
              <a:rPr lang="en-US" b="1">
                <a:solidFill>
                  <a:srgbClr val="000000"/>
                </a:solidFill>
                <a:latin typeface="Times" charset="0"/>
                <a:cs typeface="MS PGothic" charset="0"/>
              </a:rPr>
              <a:t>Now we</a:t>
            </a:r>
            <a:r>
              <a:rPr lang="uk-UA" altLang="ja-JP" b="1">
                <a:solidFill>
                  <a:srgbClr val="000000"/>
                </a:solidFill>
                <a:latin typeface="Times" charset="0"/>
                <a:cs typeface="MS PGothic" charset="0"/>
              </a:rPr>
              <a:t>'</a:t>
            </a:r>
            <a:r>
              <a:rPr lang="en-US" altLang="ja-JP" b="1">
                <a:solidFill>
                  <a:srgbClr val="000000"/>
                </a:solidFill>
                <a:latin typeface="Times" charset="0"/>
                <a:cs typeface="MS PGothic" charset="0"/>
              </a:rPr>
              <a:t>ll finish it out…</a:t>
            </a:r>
          </a:p>
          <a:p>
            <a:r>
              <a:rPr lang="en-US" b="1">
                <a:solidFill>
                  <a:srgbClr val="000000"/>
                </a:solidFill>
                <a:latin typeface="Times" charset="0"/>
                <a:cs typeface="MS PGothic" charset="0"/>
              </a:rPr>
              <a:t>////	S for</a:t>
            </a:r>
          </a:p>
          <a:p>
            <a:r>
              <a:rPr lang="en-US" b="1">
                <a:solidFill>
                  <a:srgbClr val="000000"/>
                </a:solidFill>
                <a:latin typeface="Times" charset="0"/>
                <a:cs typeface="MS PGothic" charset="0"/>
              </a:rPr>
              <a:t>////	SILENCE…and</a:t>
            </a:r>
          </a:p>
          <a:p>
            <a:r>
              <a:rPr lang="en-US" b="1">
                <a:solidFill>
                  <a:srgbClr val="000000"/>
                </a:solidFill>
                <a:latin typeface="Times" charset="0"/>
                <a:cs typeface="MS PGothic" charset="0"/>
              </a:rPr>
              <a:t>////	the culmination of all our thinking…J for JESUS.</a:t>
            </a:r>
            <a:endParaRPr lang="en-US">
              <a:latin typeface="Times" charset="0"/>
              <a:cs typeface="MS PGothic"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Rot="1" noChangeAspect="1" noChangeArrowheads="1" noTextEdit="1"/>
          </p:cNvSpPr>
          <p:nvPr>
            <p:ph type="sldImg"/>
          </p:nvPr>
        </p:nvSpPr>
        <p:spPr>
          <a:ln/>
        </p:spPr>
      </p:sp>
      <p:sp>
        <p:nvSpPr>
          <p:cNvPr id="1105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cs typeface="MS PGothic" charset="0"/>
              </a:rPr>
              <a:t>And here is STUDY HELP NUMBER 2….this is the one you can use for your own review--  or to hold in your hand while you teach THE BIBLE FILE idea to others.</a:t>
            </a:r>
          </a:p>
          <a:p>
            <a:r>
              <a:rPr lang="en-US" b="1">
                <a:solidFill>
                  <a:srgbClr val="000000"/>
                </a:solidFill>
                <a:latin typeface="Times" charset="0"/>
                <a:cs typeface="MS PGothic" charset="0"/>
              </a:rPr>
              <a:t>////	First the key to open the file:</a:t>
            </a:r>
          </a:p>
          <a:p>
            <a:r>
              <a:rPr lang="en-US" b="1">
                <a:solidFill>
                  <a:srgbClr val="000000"/>
                </a:solidFill>
                <a:latin typeface="Times" charset="0"/>
                <a:cs typeface="MS PGothic" charset="0"/>
              </a:rPr>
              <a:t>////	C  7  S  J…</a:t>
            </a:r>
          </a:p>
          <a:p>
            <a:r>
              <a:rPr lang="en-US" b="1">
                <a:solidFill>
                  <a:srgbClr val="000000"/>
                </a:solidFill>
                <a:latin typeface="Times" charset="0"/>
                <a:cs typeface="MS PGothic" charset="0"/>
              </a:rPr>
              <a:t>////	The letter C stands for CREATION.</a:t>
            </a:r>
          </a:p>
          <a:p>
            <a:r>
              <a:rPr lang="en-US" b="1">
                <a:solidFill>
                  <a:srgbClr val="000000"/>
                </a:solidFill>
                <a:latin typeface="Times" charset="0"/>
                <a:cs typeface="MS PGothic" charset="0"/>
              </a:rPr>
              <a:t>////	7 equals 4 plus 3…for the four people and the three societies.</a:t>
            </a:r>
          </a:p>
          <a:p>
            <a:r>
              <a:rPr lang="en-US" b="1">
                <a:solidFill>
                  <a:srgbClr val="000000"/>
                </a:solidFill>
                <a:latin typeface="Times" charset="0"/>
                <a:cs typeface="MS PGothic" charset="0"/>
              </a:rPr>
              <a:t>////	FOUR PEOPLE…ABRAHAM, JOSEPH, MOSES, JOSHUA.</a:t>
            </a:r>
          </a:p>
          <a:p>
            <a:r>
              <a:rPr lang="en-US" b="1">
                <a:solidFill>
                  <a:srgbClr val="000000"/>
                </a:solidFill>
                <a:latin typeface="Times" charset="0"/>
                <a:cs typeface="MS PGothic" charset="0"/>
              </a:rPr>
              <a:t>////	THREE SOCIETIES…ANARCHY, ROYALTY, CAPTIVITY.</a:t>
            </a:r>
          </a:p>
          <a:p>
            <a:r>
              <a:rPr lang="en-US" b="1">
                <a:solidFill>
                  <a:srgbClr val="000000"/>
                </a:solidFill>
                <a:latin typeface="Times" charset="0"/>
                <a:cs typeface="MS PGothic" charset="0"/>
              </a:rPr>
              <a:t>////	The letter S standing for SILENCE</a:t>
            </a:r>
          </a:p>
          <a:p>
            <a:r>
              <a:rPr lang="en-US" b="1">
                <a:solidFill>
                  <a:srgbClr val="000000"/>
                </a:solidFill>
                <a:latin typeface="Times" charset="0"/>
                <a:cs typeface="MS PGothic" charset="0"/>
              </a:rPr>
              <a:t>////	The letter J representing JESUS.</a:t>
            </a:r>
          </a:p>
          <a:p>
            <a:r>
              <a:rPr lang="en-US" b="1">
                <a:solidFill>
                  <a:srgbClr val="000000"/>
                </a:solidFill>
                <a:latin typeface="Times" charset="0"/>
                <a:cs typeface="MS PGothic" charset="0"/>
              </a:rPr>
              <a:t>////	FINALLY the TEN WORDS.  And there are your ten file folders in your new Bible File.  Repeat them one last time:</a:t>
            </a:r>
          </a:p>
          <a:p>
            <a:r>
              <a:rPr lang="en-US" b="1">
                <a:solidFill>
                  <a:srgbClr val="000000"/>
                </a:solidFill>
                <a:latin typeface="Times" charset="0"/>
                <a:cs typeface="MS PGothic" charset="0"/>
              </a:rPr>
              <a:t>CREATION, ABRAHAM, JOSEPH, MOSES, JOSHUA, ANARCHY, ROYALTY, CAPTIVITY, SILENCE, and JESUS.</a:t>
            </a:r>
            <a:endParaRPr lang="en-US">
              <a:latin typeface="Times" charset="0"/>
              <a:cs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fr-FR">
              <a:latin typeface="Times" charset="0"/>
            </a:endParaRPr>
          </a:p>
        </p:txBody>
      </p:sp>
      <p:sp>
        <p:nvSpPr>
          <p:cNvPr id="112642" name="Rectangle 3"/>
          <p:cNvSpPr>
            <a:spLocks noGrp="1" noRot="1" noChangeAspect="1" noChangeArrowheads="1" noTextEdit="1"/>
          </p:cNvSpPr>
          <p:nvPr>
            <p:ph type="sldImg"/>
          </p:nvPr>
        </p:nvSpPr>
        <p:spPr>
          <a:ln cap="fla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673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fr-FR">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79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a:solidFill>
                  <a:srgbClr val="000000"/>
                </a:solidFill>
                <a:latin typeface="Times" charset="0"/>
                <a:ea typeface="ＭＳ Ｐゴシック" charset="0"/>
                <a:cs typeface="ＭＳ Ｐゴシック" charset="0"/>
              </a:rPr>
              <a:t>Which brings us to the study that lies ahead. We are about to embark on a Biblical voyage named: THE BIBLE…BASICALLY.   It</a:t>
            </a:r>
            <a:r>
              <a:rPr lang="uk-UA"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 quick tour through ALL of Scripture, leaving you well equipped to THINK BIBLICALLY and to help others acquire that same skill!</a:t>
            </a:r>
          </a:p>
          <a:p>
            <a:r>
              <a:rPr lang="en-US" b="1">
                <a:solidFill>
                  <a:srgbClr val="000000"/>
                </a:solidFill>
                <a:latin typeface="Times" charset="0"/>
                <a:ea typeface="ＭＳ Ｐゴシック" charset="0"/>
                <a:cs typeface="ＭＳ Ｐゴシック" charset="0"/>
              </a:rPr>
              <a:t>You will have a new set of mental tools that can reshape your view of God</a:t>
            </a:r>
            <a:r>
              <a:rPr lang="uk-UA"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Word and his message for your life and the lives of others around you…both believers and those still searching for life</a:t>
            </a:r>
            <a:r>
              <a:rPr lang="uk-UA" altLang="ja-JP" b="1">
                <a:solidFill>
                  <a:srgbClr val="000000"/>
                </a:solidFill>
                <a:latin typeface="Times" charset="0"/>
                <a:ea typeface="ＭＳ Ｐゴシック" charset="0"/>
                <a:cs typeface="ＭＳ Ｐゴシック" charset="0"/>
              </a:rPr>
              <a:t>'</a:t>
            </a:r>
            <a:r>
              <a:rPr lang="en-US" altLang="ja-JP" b="1">
                <a:solidFill>
                  <a:srgbClr val="000000"/>
                </a:solidFill>
                <a:latin typeface="Times" charset="0"/>
                <a:ea typeface="ＭＳ Ｐゴシック" charset="0"/>
                <a:cs typeface="ＭＳ Ｐゴシック" charset="0"/>
              </a:rPr>
              <a:t>s answers! </a:t>
            </a:r>
          </a:p>
          <a:p>
            <a:r>
              <a:rPr lang="en-US" b="1">
                <a:latin typeface="Times" charset="0"/>
                <a:ea typeface="ＭＳ Ｐゴシック" charset="0"/>
                <a:cs typeface="ＭＳ Ｐゴシック" charset="0"/>
              </a:rPr>
              <a:t>////	</a:t>
            </a:r>
            <a:r>
              <a:rPr lang="en-US">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So here we go…and try to attend every session or class because each new idea steadily builds on those that have gone before!</a:t>
            </a:r>
          </a:p>
          <a:p>
            <a:endParaRPr lang="en-US">
              <a:latin typeface="Times" charset="0"/>
              <a:ea typeface="ＭＳ Ｐゴシック" charset="0"/>
              <a:cs typeface="ＭＳ Ｐゴシック" charset="0"/>
            </a:endParaRPr>
          </a:p>
        </p:txBody>
      </p:sp>
    </p:spTree>
    <p:extLst>
      <p:ext uri="{BB962C8B-B14F-4D97-AF65-F5344CB8AC3E}">
        <p14:creationId xmlns:p14="http://schemas.microsoft.com/office/powerpoint/2010/main" val="176778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rPr>
              <a:t>CHANGED FROM THE ORIGINALS (TQC)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rPr>
              <a:t>CHANGED FROM THE ORIGINALS (TQC)</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rPr>
              <a:t>CHANGED FROM THE ORIGINALS (TQC)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rPr>
              <a:t>CHANGED FROM THE ORIGINALS (TQC)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Times" charset="0"/>
              </a:rPr>
              <a:t>Alors, par </a:t>
            </a:r>
            <a:r>
              <a:rPr lang="fr-FR">
                <a:latin typeface="Times" charset="0"/>
              </a:rPr>
              <a:t>ou commencer a trier toutes ces informations et ces desinformations?</a:t>
            </a:r>
          </a:p>
          <a:p>
            <a:endParaRPr lang="en-US">
              <a:latin typeface="Times" charset="0"/>
            </a:endParaRPr>
          </a:p>
        </p:txBody>
      </p:sp>
      <p:sp>
        <p:nvSpPr>
          <p:cNvPr id="47106"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9750321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878571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463222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5139569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9848020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62873656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2182831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3734367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56306229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2729390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6773024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158503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9170848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183382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638491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0482565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770358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226156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228458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71240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1225555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2371398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grpSp>
          <p:nvGrpSpPr>
            <p:cNvPr id="1030" name="Group 26"/>
            <p:cNvGrpSpPr>
              <a:grpSpLocks/>
            </p:cNvGrpSpPr>
            <p:nvPr/>
          </p:nvGrpSpPr>
          <p:grpSpPr bwMode="auto">
            <a:xfrm>
              <a:off x="246" y="204"/>
              <a:ext cx="5271" cy="3889"/>
              <a:chOff x="246" y="204"/>
              <a:chExt cx="5271" cy="3889"/>
            </a:xfrm>
          </p:grpSpPr>
          <p:sp>
            <p:nvSpPr>
              <p:cNvPr id="1035" name="Rectangle 3"/>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808080"/>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grpSp>
      </p:grpSp>
      <p:sp>
        <p:nvSpPr>
          <p:cNvPr id="1058" name="Text Box 34"/>
          <p:cNvSpPr txBox="1">
            <a:spLocks noChangeArrowheads="1"/>
          </p:cNvSpPr>
          <p:nvPr/>
        </p:nvSpPr>
        <p:spPr bwMode="auto">
          <a:xfrm>
            <a:off x="282575" y="6542088"/>
            <a:ext cx="995363" cy="244475"/>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a:solidFill>
                  <a:srgbClr val="FFFFFF"/>
                </a:solidFill>
                <a:cs typeface="+mn-cs"/>
              </a:rPr>
              <a:t>©2006 TBBMI</a:t>
            </a:r>
          </a:p>
        </p:txBody>
      </p:sp>
      <p:sp>
        <p:nvSpPr>
          <p:cNvPr id="1059" name="Rectangle 35"/>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cs typeface="+mn-cs"/>
              </a:rPr>
              <a:t>9.6.01.</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1719971398"/>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slideLayout" Target="../slideLayouts/slideLayout7.xml"/><Relationship Id="rId5" Type="http://schemas.openxmlformats.org/officeDocument/2006/relationships/image" Target="../media/image43.wmf"/><Relationship Id="rId4" Type="http://schemas.openxmlformats.org/officeDocument/2006/relationships/image" Target="../media/image42.wmf"/></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file:///\\localhost\Macintosh%20HD\Desktop%20Folder\TBB%20BIG%20SHOW%207.0\7.0.02-MAP%20#-1,1,PowerPoint Presentation"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94898-28FD-5ADB-D932-0E7FFC7A09AD}"/>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6D6318F4-005E-7B5D-2C37-368DE821A8B4}"/>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25603" name="Line 3">
            <a:extLst>
              <a:ext uri="{FF2B5EF4-FFF2-40B4-BE49-F238E27FC236}">
                <a16:creationId xmlns:a16="http://schemas.microsoft.com/office/drawing/2014/main" id="{EBBD3101-5CC1-6707-7E81-519CB0F094FF}"/>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pic>
        <p:nvPicPr>
          <p:cNvPr id="53251" name="Picture 9">
            <a:extLst>
              <a:ext uri="{FF2B5EF4-FFF2-40B4-BE49-F238E27FC236}">
                <a16:creationId xmlns:a16="http://schemas.microsoft.com/office/drawing/2014/main" id="{211E23B5-CE84-71E7-0195-4DD43C8C27B3}"/>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3252" name="Rectangle 10">
            <a:extLst>
              <a:ext uri="{FF2B5EF4-FFF2-40B4-BE49-F238E27FC236}">
                <a16:creationId xmlns:a16="http://schemas.microsoft.com/office/drawing/2014/main" id="{160B961B-5BCF-83AF-6107-E2B2646EFCFC}"/>
              </a:ext>
            </a:extLst>
          </p:cNvPr>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53254" name="Text Box 12">
            <a:extLst>
              <a:ext uri="{FF2B5EF4-FFF2-40B4-BE49-F238E27FC236}">
                <a16:creationId xmlns:a16="http://schemas.microsoft.com/office/drawing/2014/main" id="{48A4E601-7243-D9D5-1437-4D57EED2CEB4}"/>
              </a:ext>
            </a:extLst>
          </p:cNvPr>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53255" name="Text Box 14">
            <a:extLst>
              <a:ext uri="{FF2B5EF4-FFF2-40B4-BE49-F238E27FC236}">
                <a16:creationId xmlns:a16="http://schemas.microsoft.com/office/drawing/2014/main" id="{47170A9B-F0C5-9DE0-CC13-4F565800CA82}"/>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3256" name="Text Box 15">
            <a:extLst>
              <a:ext uri="{FF2B5EF4-FFF2-40B4-BE49-F238E27FC236}">
                <a16:creationId xmlns:a16="http://schemas.microsoft.com/office/drawing/2014/main" id="{41903CF8-A7DA-6FF3-0500-856BBDE0B7BE}"/>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3257" name="Text Box 16">
            <a:extLst>
              <a:ext uri="{FF2B5EF4-FFF2-40B4-BE49-F238E27FC236}">
                <a16:creationId xmlns:a16="http://schemas.microsoft.com/office/drawing/2014/main" id="{6BE851CD-C129-457E-FBFD-4900A3401711}"/>
              </a:ext>
            </a:extLst>
          </p:cNvPr>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37</a:t>
            </a:r>
          </a:p>
        </p:txBody>
      </p:sp>
      <p:grpSp>
        <p:nvGrpSpPr>
          <p:cNvPr id="3" name="Group 1116">
            <a:extLst>
              <a:ext uri="{FF2B5EF4-FFF2-40B4-BE49-F238E27FC236}">
                <a16:creationId xmlns:a16="http://schemas.microsoft.com/office/drawing/2014/main" id="{9B70C962-7A57-4475-5866-CD26B042D0A5}"/>
              </a:ext>
            </a:extLst>
          </p:cNvPr>
          <p:cNvGrpSpPr>
            <a:grpSpLocks/>
          </p:cNvGrpSpPr>
          <p:nvPr/>
        </p:nvGrpSpPr>
        <p:grpSpPr bwMode="auto">
          <a:xfrm>
            <a:off x="566738" y="3074988"/>
            <a:ext cx="8167687" cy="3454400"/>
            <a:chOff x="453" y="2043"/>
            <a:chExt cx="5145" cy="2176"/>
          </a:xfrm>
        </p:grpSpPr>
        <p:sp>
          <p:nvSpPr>
            <p:cNvPr id="4" name="Text Box 1117">
              <a:extLst>
                <a:ext uri="{FF2B5EF4-FFF2-40B4-BE49-F238E27FC236}">
                  <a16:creationId xmlns:a16="http://schemas.microsoft.com/office/drawing/2014/main" id="{0BDA9532-BA8B-A476-4A4C-30A89B5E1D37}"/>
                </a:ext>
              </a:extLst>
            </p:cNvPr>
            <p:cNvSpPr txBox="1">
              <a:spLocks noChangeArrowheads="1"/>
            </p:cNvSpPr>
            <p:nvPr/>
          </p:nvSpPr>
          <p:spPr bwMode="auto">
            <a:xfrm>
              <a:off x="1988" y="2045"/>
              <a:ext cx="1041" cy="2055"/>
            </a:xfrm>
            <a:prstGeom prst="rect">
              <a:avLst/>
            </a:prstGeom>
            <a:noFill/>
            <a:ln w="12700">
              <a:noFill/>
              <a:miter lim="800000"/>
              <a:headEnd/>
              <a:tailEnd/>
            </a:ln>
            <a:effectLst>
              <a:outerShdw dist="63500" dir="2212194" algn="ctr" rotWithShape="0">
                <a:schemeClr val="bg2"/>
              </a:outerShdw>
            </a:effectLst>
          </p:spPr>
          <p:txBody>
            <a:bodyPr wrap="none" anchor="ctr">
              <a:spAutoFit/>
            </a:bodyPr>
            <a:lstStyle/>
            <a:p>
              <a:pPr>
                <a:spcBef>
                  <a:spcPct val="50000"/>
                </a:spcBef>
                <a:defRPr/>
              </a:pPr>
              <a:r>
                <a:rPr lang="en-US" sz="20800">
                  <a:solidFill>
                    <a:srgbClr val="FC0128"/>
                  </a:solidFill>
                  <a:ea typeface="+mn-ea"/>
                  <a:cs typeface="+mn-cs"/>
                </a:rPr>
                <a:t>7</a:t>
              </a:r>
            </a:p>
          </p:txBody>
        </p:sp>
        <p:sp>
          <p:nvSpPr>
            <p:cNvPr id="5" name="Line 1118">
              <a:extLst>
                <a:ext uri="{FF2B5EF4-FFF2-40B4-BE49-F238E27FC236}">
                  <a16:creationId xmlns:a16="http://schemas.microsoft.com/office/drawing/2014/main" id="{4925FC49-4BAC-F8BB-D5AE-511620706200}"/>
                </a:ext>
              </a:extLst>
            </p:cNvPr>
            <p:cNvSpPr>
              <a:spLocks noChangeShapeType="1"/>
            </p:cNvSpPr>
            <p:nvPr/>
          </p:nvSpPr>
          <p:spPr bwMode="auto">
            <a:xfrm>
              <a:off x="2259" y="2988"/>
              <a:ext cx="505" cy="1"/>
            </a:xfrm>
            <a:prstGeom prst="line">
              <a:avLst/>
            </a:prstGeom>
            <a:noFill/>
            <a:ln w="142875">
              <a:solidFill>
                <a:srgbClr val="00CC00"/>
              </a:solidFill>
              <a:round/>
              <a:headEnd/>
              <a:tailEnd/>
            </a:ln>
            <a:effectLst>
              <a:outerShdw dist="135003" dir="2471156" algn="ctr" rotWithShape="0">
                <a:schemeClr val="bg2"/>
              </a:outerShdw>
            </a:effectLst>
          </p:spPr>
          <p:txBody>
            <a:bodyPr wrap="none" anchor="ctr"/>
            <a:lstStyle/>
            <a:p>
              <a:pPr>
                <a:defRPr/>
              </a:pPr>
              <a:endParaRPr lang="en-US">
                <a:ea typeface="+mn-ea"/>
                <a:cs typeface="+mn-cs"/>
              </a:endParaRPr>
            </a:p>
          </p:txBody>
        </p:sp>
        <p:sp>
          <p:nvSpPr>
            <p:cNvPr id="6" name="Text Box 1119">
              <a:extLst>
                <a:ext uri="{FF2B5EF4-FFF2-40B4-BE49-F238E27FC236}">
                  <a16:creationId xmlns:a16="http://schemas.microsoft.com/office/drawing/2014/main" id="{1DD62BB9-A961-C798-2509-3EE16C7AF3DD}"/>
                </a:ext>
              </a:extLst>
            </p:cNvPr>
            <p:cNvSpPr txBox="1">
              <a:spLocks noChangeArrowheads="1"/>
            </p:cNvSpPr>
            <p:nvPr/>
          </p:nvSpPr>
          <p:spPr bwMode="auto">
            <a:xfrm>
              <a:off x="4993" y="4046"/>
              <a:ext cx="116" cy="173"/>
            </a:xfrm>
            <a:prstGeom prst="rect">
              <a:avLst/>
            </a:prstGeom>
            <a:noFill/>
            <a:ln w="12700">
              <a:noFill/>
              <a:miter lim="800000"/>
              <a:headEnd/>
              <a:tailEnd/>
            </a:ln>
            <a:effectLst>
              <a:outerShdw dist="35921" dir="2700000" algn="ctr" rotWithShape="0">
                <a:schemeClr val="bg2"/>
              </a:outerShdw>
            </a:effectLst>
          </p:spPr>
          <p:txBody>
            <a:bodyPr wrap="none" anchor="ctr">
              <a:spAutoFit/>
            </a:bodyPr>
            <a:lstStyle/>
            <a:p>
              <a:pPr>
                <a:spcBef>
                  <a:spcPct val="50000"/>
                </a:spcBef>
                <a:defRPr/>
              </a:pPr>
              <a:endParaRPr lang="fr-FR" sz="1200" b="1">
                <a:solidFill>
                  <a:schemeClr val="tx1"/>
                </a:solidFill>
                <a:ea typeface="+mn-ea"/>
                <a:cs typeface="+mn-cs"/>
              </a:endParaRPr>
            </a:p>
          </p:txBody>
        </p:sp>
        <p:grpSp>
          <p:nvGrpSpPr>
            <p:cNvPr id="7" name="Group 1120">
              <a:extLst>
                <a:ext uri="{FF2B5EF4-FFF2-40B4-BE49-F238E27FC236}">
                  <a16:creationId xmlns:a16="http://schemas.microsoft.com/office/drawing/2014/main" id="{FE4FAB18-7961-4A67-9465-8E43441715FD}"/>
                </a:ext>
              </a:extLst>
            </p:cNvPr>
            <p:cNvGrpSpPr>
              <a:grpSpLocks/>
            </p:cNvGrpSpPr>
            <p:nvPr/>
          </p:nvGrpSpPr>
          <p:grpSpPr bwMode="auto">
            <a:xfrm>
              <a:off x="453" y="2043"/>
              <a:ext cx="5145" cy="2055"/>
              <a:chOff x="340" y="380"/>
              <a:chExt cx="5145" cy="2055"/>
            </a:xfrm>
          </p:grpSpPr>
          <p:grpSp>
            <p:nvGrpSpPr>
              <p:cNvPr id="8" name="Group 1121">
                <a:extLst>
                  <a:ext uri="{FF2B5EF4-FFF2-40B4-BE49-F238E27FC236}">
                    <a16:creationId xmlns:a16="http://schemas.microsoft.com/office/drawing/2014/main" id="{A7A0AFB6-20B3-A2E1-2D96-7B04C20CC7A2}"/>
                  </a:ext>
                </a:extLst>
              </p:cNvPr>
              <p:cNvGrpSpPr>
                <a:grpSpLocks/>
              </p:cNvGrpSpPr>
              <p:nvPr/>
            </p:nvGrpSpPr>
            <p:grpSpPr bwMode="auto">
              <a:xfrm>
                <a:off x="1870" y="380"/>
                <a:ext cx="1041" cy="2055"/>
                <a:chOff x="1988" y="2045"/>
                <a:chExt cx="1041" cy="2055"/>
              </a:xfrm>
            </p:grpSpPr>
            <p:sp>
              <p:nvSpPr>
                <p:cNvPr id="12" name="Text Box 1122">
                  <a:extLst>
                    <a:ext uri="{FF2B5EF4-FFF2-40B4-BE49-F238E27FC236}">
                      <a16:creationId xmlns:a16="http://schemas.microsoft.com/office/drawing/2014/main" id="{FC5015E5-E1EB-8ECF-DA05-E5A66451EF23}"/>
                    </a:ext>
                  </a:extLst>
                </p:cNvPr>
                <p:cNvSpPr txBox="1">
                  <a:spLocks noChangeArrowheads="1"/>
                </p:cNvSpPr>
                <p:nvPr/>
              </p:nvSpPr>
              <p:spPr bwMode="auto">
                <a:xfrm>
                  <a:off x="1988" y="2045"/>
                  <a:ext cx="1041" cy="2055"/>
                </a:xfrm>
                <a:prstGeom prst="rect">
                  <a:avLst/>
                </a:prstGeom>
                <a:noFill/>
                <a:ln w="12700">
                  <a:noFill/>
                  <a:miter lim="800000"/>
                  <a:headEnd/>
                  <a:tailEnd/>
                </a:ln>
                <a:effectLst>
                  <a:outerShdw dist="63500" dir="2212194" algn="ctr" rotWithShape="0">
                    <a:schemeClr val="bg2"/>
                  </a:outerShdw>
                </a:effectLst>
              </p:spPr>
              <p:txBody>
                <a:bodyPr wrap="none" anchor="ctr">
                  <a:spAutoFit/>
                </a:bodyPr>
                <a:lstStyle/>
                <a:p>
                  <a:pPr>
                    <a:spcBef>
                      <a:spcPct val="50000"/>
                    </a:spcBef>
                    <a:defRPr/>
                  </a:pPr>
                  <a:r>
                    <a:rPr lang="en-US" sz="20800">
                      <a:solidFill>
                        <a:srgbClr val="FC0128"/>
                      </a:solidFill>
                      <a:ea typeface="+mn-ea"/>
                      <a:cs typeface="+mn-cs"/>
                    </a:rPr>
                    <a:t>7</a:t>
                  </a:r>
                </a:p>
              </p:txBody>
            </p:sp>
            <p:sp>
              <p:nvSpPr>
                <p:cNvPr id="13" name="Line 1123">
                  <a:extLst>
                    <a:ext uri="{FF2B5EF4-FFF2-40B4-BE49-F238E27FC236}">
                      <a16:creationId xmlns:a16="http://schemas.microsoft.com/office/drawing/2014/main" id="{A2636EFA-D577-8DCC-F326-40D42F8B8A14}"/>
                    </a:ext>
                  </a:extLst>
                </p:cNvPr>
                <p:cNvSpPr>
                  <a:spLocks noChangeShapeType="1"/>
                </p:cNvSpPr>
                <p:nvPr/>
              </p:nvSpPr>
              <p:spPr bwMode="auto">
                <a:xfrm>
                  <a:off x="2259" y="2988"/>
                  <a:ext cx="505" cy="1"/>
                </a:xfrm>
                <a:prstGeom prst="line">
                  <a:avLst/>
                </a:prstGeom>
                <a:noFill/>
                <a:ln w="142875">
                  <a:solidFill>
                    <a:srgbClr val="00CC00"/>
                  </a:solidFill>
                  <a:round/>
                  <a:headEnd/>
                  <a:tailEnd/>
                </a:ln>
                <a:effectLst>
                  <a:outerShdw dist="135003" dir="2471156" algn="ctr" rotWithShape="0">
                    <a:schemeClr val="bg2"/>
                  </a:outerShdw>
                </a:effectLst>
              </p:spPr>
              <p:txBody>
                <a:bodyPr wrap="none" anchor="ctr"/>
                <a:lstStyle/>
                <a:p>
                  <a:pPr>
                    <a:defRPr/>
                  </a:pPr>
                  <a:endParaRPr lang="en-US">
                    <a:ea typeface="+mn-ea"/>
                    <a:cs typeface="+mn-cs"/>
                  </a:endParaRPr>
                </a:p>
              </p:txBody>
            </p:sp>
          </p:grpSp>
          <p:sp>
            <p:nvSpPr>
              <p:cNvPr id="9" name="Text Box 1124">
                <a:extLst>
                  <a:ext uri="{FF2B5EF4-FFF2-40B4-BE49-F238E27FC236}">
                    <a16:creationId xmlns:a16="http://schemas.microsoft.com/office/drawing/2014/main" id="{B06C3D2F-D9C6-21F3-E372-D29EE213BF55}"/>
                  </a:ext>
                </a:extLst>
              </p:cNvPr>
              <p:cNvSpPr txBox="1">
                <a:spLocks noChangeArrowheads="1"/>
              </p:cNvSpPr>
              <p:nvPr/>
            </p:nvSpPr>
            <p:spPr bwMode="auto">
              <a:xfrm>
                <a:off x="4004" y="448"/>
                <a:ext cx="1481" cy="1872"/>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chemeClr val="tx1"/>
                    </a:solidFill>
                    <a:effectLst>
                      <a:outerShdw blurRad="38100" dist="38100" dir="2700000" algn="tl">
                        <a:srgbClr val="000000"/>
                      </a:outerShdw>
                    </a:effectLst>
                    <a:cs typeface="+mn-cs"/>
                  </a:rPr>
                  <a:t>J</a:t>
                </a:r>
              </a:p>
            </p:txBody>
          </p:sp>
          <p:sp>
            <p:nvSpPr>
              <p:cNvPr id="10" name="Text Box 1125">
                <a:extLst>
                  <a:ext uri="{FF2B5EF4-FFF2-40B4-BE49-F238E27FC236}">
                    <a16:creationId xmlns:a16="http://schemas.microsoft.com/office/drawing/2014/main" id="{DC8D0B06-BCAA-62A4-13CE-8B95809CABC3}"/>
                  </a:ext>
                </a:extLst>
              </p:cNvPr>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chemeClr val="accent1"/>
                    </a:solidFill>
                    <a:effectLst>
                      <a:outerShdw blurRad="38100" dist="38100" dir="2700000" algn="tl">
                        <a:srgbClr val="000000"/>
                      </a:outerShdw>
                    </a:effectLst>
                    <a:cs typeface="+mn-cs"/>
                  </a:rPr>
                  <a:t>S</a:t>
                </a:r>
              </a:p>
            </p:txBody>
          </p:sp>
          <p:sp>
            <p:nvSpPr>
              <p:cNvPr id="11" name="Text Box 1126">
                <a:extLst>
                  <a:ext uri="{FF2B5EF4-FFF2-40B4-BE49-F238E27FC236}">
                    <a16:creationId xmlns:a16="http://schemas.microsoft.com/office/drawing/2014/main" id="{BD218EF8-D77E-C466-8975-669A2FF81A95}"/>
                  </a:ext>
                </a:extLst>
              </p:cNvPr>
              <p:cNvSpPr txBox="1">
                <a:spLocks noChangeArrowheads="1"/>
              </p:cNvSpPr>
              <p:nvPr/>
            </p:nvSpPr>
            <p:spPr bwMode="auto">
              <a:xfrm>
                <a:off x="340" y="448"/>
                <a:ext cx="1481" cy="1872"/>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00"/>
                    </a:solidFill>
                    <a:effectLst>
                      <a:outerShdw blurRad="38100" dist="38100" dir="2700000" algn="tl">
                        <a:srgbClr val="000000"/>
                      </a:outerShdw>
                    </a:effectLst>
                    <a:cs typeface="+mn-cs"/>
                  </a:rPr>
                  <a:t>C</a:t>
                </a:r>
              </a:p>
            </p:txBody>
          </p:sp>
        </p:grpSp>
      </p:grpSp>
    </p:spTree>
    <p:extLst>
      <p:ext uri="{BB962C8B-B14F-4D97-AF65-F5344CB8AC3E}">
        <p14:creationId xmlns:p14="http://schemas.microsoft.com/office/powerpoint/2010/main" val="454549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6738" y="538163"/>
            <a:ext cx="7985125" cy="57435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89097" name="Rectangle 9"/>
          <p:cNvSpPr>
            <a:spLocks noChangeArrowheads="1"/>
          </p:cNvSpPr>
          <p:nvPr/>
        </p:nvSpPr>
        <p:spPr bwMode="auto">
          <a:xfrm>
            <a:off x="544513" y="536575"/>
            <a:ext cx="8008937" cy="5784850"/>
          </a:xfrm>
          <a:prstGeom prst="rect">
            <a:avLst/>
          </a:prstGeom>
          <a:solidFill>
            <a:srgbClr val="000000">
              <a:alpha val="50195"/>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89095" name="Text Box 7"/>
          <p:cNvSpPr txBox="1">
            <a:spLocks noChangeArrowheads="1"/>
          </p:cNvSpPr>
          <p:nvPr/>
        </p:nvSpPr>
        <p:spPr bwMode="auto">
          <a:xfrm>
            <a:off x="1187450" y="990600"/>
            <a:ext cx="6697663" cy="4765675"/>
          </a:xfrm>
          <a:prstGeom prst="rect">
            <a:avLst/>
          </a:prstGeom>
          <a:noFill/>
          <a:ln w="12700">
            <a:noFill/>
            <a:miter lim="800000"/>
            <a:headEnd/>
            <a:tailEnd/>
          </a:ln>
          <a:effectLst>
            <a:outerShdw dist="89803" dir="2700000" algn="ctr" rotWithShape="0">
              <a:schemeClr val="bg2"/>
            </a:outerShdw>
          </a:effectLst>
        </p:spPr>
        <p:txBody>
          <a:bodyPr anchor="ctr">
            <a:spAutoFit/>
          </a:bodyPr>
          <a:lstStyle/>
          <a:p>
            <a:pPr>
              <a:spcBef>
                <a:spcPct val="50000"/>
              </a:spcBef>
              <a:defRPr/>
            </a:pPr>
            <a:r>
              <a:rPr lang="en-US" sz="6600" b="1">
                <a:solidFill>
                  <a:srgbClr val="FFFF00"/>
                </a:solidFill>
                <a:latin typeface="Comic Sans MS" pitchFamily="8" charset="0"/>
                <a:ea typeface="+mn-ea"/>
                <a:cs typeface="+mn-cs"/>
              </a:rPr>
              <a:t>LE DOCUMENT DE BASE DE NOTRE FOI</a:t>
            </a:r>
          </a:p>
        </p:txBody>
      </p:sp>
      <p:sp>
        <p:nvSpPr>
          <p:cNvPr id="15364" name="Text Box 11"/>
          <p:cNvSpPr txBox="1">
            <a:spLocks noChangeArrowheads="1"/>
          </p:cNvSpPr>
          <p:nvPr/>
        </p:nvSpPr>
        <p:spPr bwMode="auto">
          <a:xfrm>
            <a:off x="8888413" y="6173788"/>
            <a:ext cx="18415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15365" name="Text Box 12"/>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5366" name="Text Box 14"/>
          <p:cNvSpPr txBox="1">
            <a:spLocks noChangeArrowheads="1"/>
          </p:cNvSpPr>
          <p:nvPr/>
        </p:nvSpPr>
        <p:spPr bwMode="auto">
          <a:xfrm>
            <a:off x="8093075" y="6524625"/>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07</a:t>
            </a:r>
          </a:p>
        </p:txBody>
      </p:sp>
      <p:sp>
        <p:nvSpPr>
          <p:cNvPr id="15367" name="Text Box 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chemeClr val="tx1"/>
                </a:solidFill>
              </a:rPr>
              <a:t>2</a:t>
            </a:r>
          </a:p>
        </p:txBody>
      </p:sp>
      <p:sp>
        <p:nvSpPr>
          <p:cNvPr id="15368" name="Text Box 17"/>
          <p:cNvSpPr txBox="1">
            <a:spLocks noChangeArrowheads="1"/>
          </p:cNvSpPr>
          <p:nvPr/>
        </p:nvSpPr>
        <p:spPr bwMode="auto">
          <a:xfrm>
            <a:off x="7618413" y="6284913"/>
            <a:ext cx="5651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 pg. 6</a:t>
            </a:r>
          </a:p>
        </p:txBody>
      </p:sp>
      <p:sp>
        <p:nvSpPr>
          <p:cNvPr id="89106" name="Oval 18"/>
          <p:cNvSpPr>
            <a:spLocks noChangeArrowheads="1"/>
          </p:cNvSpPr>
          <p:nvPr/>
        </p:nvSpPr>
        <p:spPr bwMode="auto">
          <a:xfrm>
            <a:off x="7016750" y="6230938"/>
            <a:ext cx="1835150" cy="363537"/>
          </a:xfrm>
          <a:prstGeom prst="ellipse">
            <a:avLst/>
          </a:prstGeom>
          <a:noFill/>
          <a:ln w="57150">
            <a:solidFill>
              <a:srgbClr val="FFEA18"/>
            </a:solidFill>
            <a:round/>
            <a:headEnd/>
            <a:tailEnd/>
          </a:ln>
          <a:effectLst>
            <a:outerShdw dist="81320" dir="3080412" algn="ctr" rotWithShape="0">
              <a:schemeClr val="bg2"/>
            </a:outerShdw>
          </a:effectLst>
        </p:spPr>
        <p:txBody>
          <a:bodyPr wrap="none" anchor="ctr"/>
          <a:lstStyle/>
          <a:p>
            <a:pPr>
              <a:defRPr/>
            </a:pPr>
            <a:endParaRPr lang="fr-FR">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1000"/>
                                        <p:tgtEl>
                                          <p:spTgt spid="8909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fade">
                                      <p:cBhvr>
                                        <p:cTn id="11" dur="10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Effect transition="in" filter="fade">
                                      <p:cBhvr>
                                        <p:cTn id="16"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5" grpId="0" autoUpdateAnimBg="0"/>
      <p:bldP spid="89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0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6386" name="Text Box 195"/>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16387" name="Text Box 197"/>
          <p:cNvSpPr txBox="1">
            <a:spLocks noChangeArrowheads="1"/>
          </p:cNvSpPr>
          <p:nvPr/>
        </p:nvSpPr>
        <p:spPr bwMode="auto">
          <a:xfrm>
            <a:off x="8880475" y="5678488"/>
            <a:ext cx="18415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179399" name="Text Box 199"/>
          <p:cNvSpPr txBox="1">
            <a:spLocks noChangeArrowheads="1"/>
          </p:cNvSpPr>
          <p:nvPr/>
        </p:nvSpPr>
        <p:spPr bwMode="auto">
          <a:xfrm>
            <a:off x="201613" y="2252663"/>
            <a:ext cx="8942387" cy="2862322"/>
          </a:xfrm>
          <a:prstGeom prst="rect">
            <a:avLst/>
          </a:prstGeom>
          <a:noFill/>
          <a:ln>
            <a:noFill/>
          </a:ln>
          <a:effectLst>
            <a:glow rad="101600">
              <a:schemeClr val="bg2">
                <a:alpha val="60000"/>
              </a:schemeClr>
            </a:glo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3600" b="1" i="1" dirty="0" err="1">
                <a:solidFill>
                  <a:schemeClr val="tx1"/>
                </a:solidFill>
                <a:effectLst>
                  <a:glow rad="228600">
                    <a:schemeClr val="bg2"/>
                  </a:glow>
                </a:effectLst>
                <a:latin typeface="Comic Sans MS" charset="0"/>
              </a:rPr>
              <a:t>Dans</a:t>
            </a:r>
            <a:r>
              <a:rPr lang="en-US" sz="3600" b="1" i="1" dirty="0">
                <a:solidFill>
                  <a:schemeClr val="tx1"/>
                </a:solidFill>
                <a:effectLst>
                  <a:glow rad="228600">
                    <a:schemeClr val="bg2"/>
                  </a:glow>
                </a:effectLst>
                <a:latin typeface="Comic Sans MS" charset="0"/>
              </a:rPr>
              <a:t> son livre,                         </a:t>
            </a:r>
            <a:r>
              <a:rPr lang="fr-CA" altLang="ja-JP" sz="3600" b="1" i="1" dirty="0" err="1">
                <a:solidFill>
                  <a:schemeClr val="tx1"/>
                </a:solidFill>
                <a:effectLst>
                  <a:glow rad="228600">
                    <a:schemeClr val="bg2"/>
                  </a:glow>
                </a:effectLst>
                <a:latin typeface="Comic Sans MS" charset="0"/>
              </a:rPr>
              <a:t>What</a:t>
            </a:r>
            <a:r>
              <a:rPr lang="fr-CA" altLang="ja-JP" sz="3600" b="1" i="1" dirty="0">
                <a:solidFill>
                  <a:schemeClr val="tx1"/>
                </a:solidFill>
                <a:effectLst>
                  <a:glow rad="228600">
                    <a:schemeClr val="bg2"/>
                  </a:glow>
                </a:effectLst>
                <a:latin typeface="Comic Sans MS" charset="0"/>
              </a:rPr>
              <a:t> The Bible Is All About!</a:t>
            </a:r>
          </a:p>
          <a:p>
            <a:pPr>
              <a:spcBef>
                <a:spcPct val="50000"/>
              </a:spcBef>
            </a:pPr>
            <a:r>
              <a:rPr lang="fr-CA" altLang="ja-JP" sz="3600" b="1" i="1" dirty="0">
                <a:solidFill>
                  <a:schemeClr val="tx1"/>
                </a:solidFill>
                <a:effectLst>
                  <a:glow rad="228600">
                    <a:schemeClr val="bg2"/>
                  </a:glow>
                </a:effectLst>
                <a:latin typeface="Comic Sans MS" charset="0"/>
              </a:rPr>
              <a:t>(Ce dont la Bible parle!)</a:t>
            </a:r>
            <a:endParaRPr lang="en-US" altLang="ja-JP" sz="3600" b="1" i="1" dirty="0">
              <a:solidFill>
                <a:schemeClr val="tx1"/>
              </a:solidFill>
              <a:effectLst>
                <a:glow rad="228600">
                  <a:schemeClr val="bg2"/>
                </a:glow>
              </a:effectLst>
              <a:latin typeface="Comic Sans MS" charset="0"/>
            </a:endParaRPr>
          </a:p>
          <a:p>
            <a:pPr>
              <a:spcBef>
                <a:spcPct val="50000"/>
              </a:spcBef>
            </a:pPr>
            <a:r>
              <a:rPr lang="en-US" sz="3600" b="1" dirty="0">
                <a:solidFill>
                  <a:schemeClr val="tx1"/>
                </a:solidFill>
                <a:effectLst>
                  <a:glow rad="228600">
                    <a:schemeClr val="bg2"/>
                  </a:glow>
                </a:effectLst>
                <a:latin typeface="Comic Sans MS" charset="0"/>
              </a:rPr>
              <a:t>Dr. Henrietta Mears </a:t>
            </a:r>
            <a:r>
              <a:rPr lang="en-US" sz="3600" b="1" dirty="0" err="1">
                <a:solidFill>
                  <a:schemeClr val="tx1"/>
                </a:solidFill>
                <a:effectLst>
                  <a:glow rad="228600">
                    <a:schemeClr val="bg2"/>
                  </a:glow>
                </a:effectLst>
                <a:latin typeface="Comic Sans MS" charset="0"/>
              </a:rPr>
              <a:t>écrit</a:t>
            </a:r>
            <a:r>
              <a:rPr lang="en-US" sz="3600" b="1" dirty="0">
                <a:solidFill>
                  <a:schemeClr val="tx1"/>
                </a:solidFill>
                <a:effectLst>
                  <a:glow rad="228600">
                    <a:schemeClr val="bg2"/>
                  </a:glow>
                </a:effectLst>
                <a:latin typeface="Comic Sans MS" charset="0"/>
              </a:rPr>
              <a:t>…</a:t>
            </a:r>
          </a:p>
        </p:txBody>
      </p:sp>
      <p:sp>
        <p:nvSpPr>
          <p:cNvPr id="16389" name="Text Box 201"/>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6390" name="Text Box 210"/>
          <p:cNvSpPr txBox="1">
            <a:spLocks noChangeArrowheads="1"/>
          </p:cNvSpPr>
          <p:nvPr/>
        </p:nvSpPr>
        <p:spPr bwMode="auto">
          <a:xfrm>
            <a:off x="8086725" y="6523038"/>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08</a:t>
            </a:r>
          </a:p>
        </p:txBody>
      </p:sp>
      <p:sp>
        <p:nvSpPr>
          <p:cNvPr id="16391" name="Text Box 212"/>
          <p:cNvSpPr txBox="1">
            <a:spLocks noChangeArrowheads="1"/>
          </p:cNvSpPr>
          <p:nvPr/>
        </p:nvSpPr>
        <p:spPr bwMode="auto">
          <a:xfrm>
            <a:off x="7362825" y="6284913"/>
            <a:ext cx="10858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6</a:t>
            </a:r>
          </a:p>
        </p:txBody>
      </p:sp>
      <p:sp>
        <p:nvSpPr>
          <p:cNvPr id="16392" name="Text Box 214"/>
          <p:cNvSpPr txBox="1">
            <a:spLocks noChangeArrowheads="1"/>
          </p:cNvSpPr>
          <p:nvPr/>
        </p:nvSpPr>
        <p:spPr bwMode="auto">
          <a:xfrm>
            <a:off x="8682038" y="6477000"/>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1600" b="1">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9399"/>
                                        </p:tgtEl>
                                        <p:attrNameLst>
                                          <p:attrName>style.visibility</p:attrName>
                                        </p:attrNameLst>
                                      </p:cBhvr>
                                      <p:to>
                                        <p:strVal val="visible"/>
                                      </p:to>
                                    </p:set>
                                    <p:animEffect transition="in" filter="fade">
                                      <p:cBhvr>
                                        <p:cTn id="7" dur="10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39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7410" name="Text Box 4"/>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17411" name="Text Box 5"/>
          <p:cNvSpPr txBox="1">
            <a:spLocks noChangeArrowheads="1"/>
          </p:cNvSpPr>
          <p:nvPr/>
        </p:nvSpPr>
        <p:spPr bwMode="auto">
          <a:xfrm>
            <a:off x="8880475" y="5678488"/>
            <a:ext cx="18415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17412" name="Text Box 10"/>
          <p:cNvSpPr txBox="1">
            <a:spLocks noChangeArrowheads="1"/>
          </p:cNvSpPr>
          <p:nvPr/>
        </p:nvSpPr>
        <p:spPr bwMode="auto">
          <a:xfrm>
            <a:off x="584200" y="2368550"/>
            <a:ext cx="7950200" cy="2924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3600" b="1" dirty="0">
                <a:solidFill>
                  <a:schemeClr val="tx1"/>
                </a:solidFill>
                <a:effectLst>
                  <a:glow rad="228600">
                    <a:schemeClr val="bg2"/>
                  </a:glow>
                </a:effectLst>
                <a:latin typeface="Comic Sans MS" charset="0"/>
              </a:rPr>
              <a:t>La </a:t>
            </a:r>
            <a:r>
              <a:rPr lang="fr-FR" sz="3600" b="1" dirty="0">
                <a:solidFill>
                  <a:schemeClr val="tx1"/>
                </a:solidFill>
                <a:effectLst>
                  <a:glow rad="228600">
                    <a:schemeClr val="bg2"/>
                  </a:glow>
                </a:effectLst>
                <a:latin typeface="Comic Sans MS" charset="0"/>
              </a:rPr>
              <a:t>connaissance</a:t>
            </a:r>
            <a:r>
              <a:rPr lang="en-US" sz="3600" b="1" dirty="0">
                <a:solidFill>
                  <a:schemeClr val="tx1"/>
                </a:solidFill>
                <a:effectLst>
                  <a:glow rad="228600">
                    <a:schemeClr val="bg2"/>
                  </a:glow>
                </a:effectLst>
                <a:latin typeface="Comic Sans MS" charset="0"/>
              </a:rPr>
              <a:t> de la Bible pour la </a:t>
            </a:r>
            <a:r>
              <a:rPr lang="fr-FR" sz="3600" b="1" dirty="0">
                <a:solidFill>
                  <a:schemeClr val="tx1"/>
                </a:solidFill>
                <a:effectLst>
                  <a:glow rad="228600">
                    <a:schemeClr val="bg2"/>
                  </a:glow>
                </a:effectLst>
                <a:latin typeface="Comic Sans MS" charset="0"/>
              </a:rPr>
              <a:t>plupart</a:t>
            </a:r>
            <a:r>
              <a:rPr lang="en-US" sz="3600" b="1" dirty="0">
                <a:solidFill>
                  <a:schemeClr val="tx1"/>
                </a:solidFill>
                <a:effectLst>
                  <a:glow rad="228600">
                    <a:schemeClr val="bg2"/>
                  </a:glow>
                </a:effectLst>
                <a:latin typeface="Comic Sans MS" charset="0"/>
              </a:rPr>
              <a:t> des </a:t>
            </a:r>
            <a:r>
              <a:rPr lang="fr-FR" sz="3600" b="1" dirty="0">
                <a:solidFill>
                  <a:schemeClr val="tx1"/>
                </a:solidFill>
                <a:effectLst>
                  <a:glow rad="228600">
                    <a:schemeClr val="bg2"/>
                  </a:glow>
                </a:effectLst>
                <a:latin typeface="Comic Sans MS" charset="0"/>
              </a:rPr>
              <a:t>personnes</a:t>
            </a:r>
            <a:r>
              <a:rPr lang="en-US" sz="3600" b="1" dirty="0">
                <a:solidFill>
                  <a:schemeClr val="tx1"/>
                </a:solidFill>
                <a:effectLst>
                  <a:glow rad="228600">
                    <a:schemeClr val="bg2"/>
                  </a:glow>
                </a:effectLst>
                <a:latin typeface="Comic Sans MS" charset="0"/>
              </a:rPr>
              <a:t> </a:t>
            </a:r>
            <a:r>
              <a:rPr lang="fr-FR" sz="3600" b="1" dirty="0">
                <a:solidFill>
                  <a:schemeClr val="tx1"/>
                </a:solidFill>
                <a:effectLst>
                  <a:glow rad="228600">
                    <a:schemeClr val="bg2"/>
                  </a:glow>
                </a:effectLst>
                <a:latin typeface="Comic Sans MS" charset="0"/>
              </a:rPr>
              <a:t>est</a:t>
            </a:r>
            <a:r>
              <a:rPr lang="en-US" sz="3600" b="1" dirty="0">
                <a:solidFill>
                  <a:schemeClr val="tx1"/>
                </a:solidFill>
                <a:effectLst>
                  <a:glow rad="228600">
                    <a:schemeClr val="bg2"/>
                  </a:glow>
                </a:effectLst>
                <a:latin typeface="Comic Sans MS" charset="0"/>
              </a:rPr>
              <a:t>        </a:t>
            </a:r>
            <a:r>
              <a:rPr lang="fr-FR" sz="3600" b="1" dirty="0">
                <a:solidFill>
                  <a:schemeClr val="tx1"/>
                </a:solidFill>
                <a:effectLst>
                  <a:glow rad="228600">
                    <a:schemeClr val="bg2"/>
                  </a:glow>
                </a:effectLst>
                <a:latin typeface="Comic Sans MS" charset="0"/>
              </a:rPr>
              <a:t>comme</a:t>
            </a:r>
            <a:r>
              <a:rPr lang="en-US" sz="3600" b="1" dirty="0">
                <a:solidFill>
                  <a:schemeClr val="tx1"/>
                </a:solidFill>
                <a:effectLst>
                  <a:glow rad="228600">
                    <a:schemeClr val="bg2"/>
                  </a:glow>
                </a:effectLst>
                <a:latin typeface="Comic Sans MS" charset="0"/>
              </a:rPr>
              <a:t> </a:t>
            </a:r>
            <a:r>
              <a:rPr lang="fr-FR" sz="3600" b="1" dirty="0">
                <a:solidFill>
                  <a:schemeClr val="tx1"/>
                </a:solidFill>
                <a:effectLst>
                  <a:glow rad="228600">
                    <a:schemeClr val="bg2"/>
                  </a:glow>
                </a:effectLst>
                <a:latin typeface="Comic Sans MS" charset="0"/>
              </a:rPr>
              <a:t>une</a:t>
            </a:r>
            <a:r>
              <a:rPr lang="en-US" sz="3600" b="1" dirty="0">
                <a:solidFill>
                  <a:schemeClr val="tx1"/>
                </a:solidFill>
                <a:effectLst>
                  <a:glow rad="228600">
                    <a:schemeClr val="bg2"/>
                  </a:glow>
                </a:effectLst>
                <a:latin typeface="Comic Sans MS" charset="0"/>
              </a:rPr>
              <a:t> </a:t>
            </a:r>
            <a:r>
              <a:rPr lang="fr-FR" sz="3600" b="1" dirty="0">
                <a:solidFill>
                  <a:schemeClr val="tx1"/>
                </a:solidFill>
                <a:effectLst>
                  <a:glow rad="228600">
                    <a:schemeClr val="bg2"/>
                  </a:glow>
                </a:effectLst>
                <a:latin typeface="Comic Sans MS" charset="0"/>
              </a:rPr>
              <a:t>chaîne</a:t>
            </a:r>
            <a:r>
              <a:rPr lang="en-US" sz="3600" b="1" dirty="0">
                <a:solidFill>
                  <a:schemeClr val="tx1"/>
                </a:solidFill>
                <a:effectLst>
                  <a:glow rad="228600">
                    <a:schemeClr val="bg2"/>
                  </a:glow>
                </a:effectLst>
                <a:latin typeface="Comic Sans MS" charset="0"/>
              </a:rPr>
              <a:t> de </a:t>
            </a:r>
            <a:r>
              <a:rPr lang="en-US" sz="3600" b="1" dirty="0" err="1">
                <a:solidFill>
                  <a:schemeClr val="tx1"/>
                </a:solidFill>
                <a:effectLst>
                  <a:glow rad="228600">
                    <a:schemeClr val="bg2"/>
                  </a:glow>
                </a:effectLst>
                <a:latin typeface="Comic Sans MS" charset="0"/>
              </a:rPr>
              <a:t>magnifiques</a:t>
            </a:r>
            <a:r>
              <a:rPr lang="en-US" sz="3600" b="1" dirty="0">
                <a:solidFill>
                  <a:schemeClr val="tx1"/>
                </a:solidFill>
                <a:effectLst>
                  <a:glow rad="228600">
                    <a:schemeClr val="bg2"/>
                  </a:glow>
                </a:effectLst>
                <a:latin typeface="Comic Sans MS" charset="0"/>
              </a:rPr>
              <a:t> </a:t>
            </a:r>
            <a:r>
              <a:rPr lang="fr-FR" sz="3600" b="1" dirty="0">
                <a:solidFill>
                  <a:schemeClr val="tx1"/>
                </a:solidFill>
                <a:effectLst>
                  <a:glow rad="228600">
                    <a:schemeClr val="bg2"/>
                  </a:glow>
                </a:effectLst>
                <a:latin typeface="Comic Sans MS" charset="0"/>
              </a:rPr>
              <a:t>perles</a:t>
            </a:r>
            <a:r>
              <a:rPr lang="en-US" sz="3600" b="1" dirty="0">
                <a:solidFill>
                  <a:schemeClr val="tx1"/>
                </a:solidFill>
                <a:effectLst>
                  <a:glow rad="228600">
                    <a:schemeClr val="bg2"/>
                  </a:glow>
                </a:effectLst>
                <a:latin typeface="Comic Sans MS" charset="0"/>
              </a:rPr>
              <a:t>. </a:t>
            </a:r>
            <a:r>
              <a:rPr lang="fr-FR" sz="3600" b="1" dirty="0">
                <a:solidFill>
                  <a:schemeClr val="tx1"/>
                </a:solidFill>
                <a:effectLst>
                  <a:glow rad="228600">
                    <a:schemeClr val="bg2"/>
                  </a:glow>
                </a:effectLst>
                <a:latin typeface="Comic Sans MS" charset="0"/>
              </a:rPr>
              <a:t>Mais</a:t>
            </a:r>
            <a:r>
              <a:rPr lang="en-US" sz="3600" b="1" dirty="0">
                <a:solidFill>
                  <a:schemeClr val="tx1"/>
                </a:solidFill>
                <a:effectLst>
                  <a:glow rad="228600">
                    <a:schemeClr val="bg2"/>
                  </a:glow>
                </a:effectLst>
                <a:latin typeface="Comic Sans MS" charset="0"/>
              </a:rPr>
              <a:t> </a:t>
            </a:r>
            <a:r>
              <a:rPr lang="fr-FR" sz="3600" b="1" dirty="0">
                <a:solidFill>
                  <a:schemeClr val="tx1"/>
                </a:solidFill>
                <a:effectLst>
                  <a:glow rad="228600">
                    <a:schemeClr val="bg2"/>
                  </a:glow>
                </a:effectLst>
                <a:latin typeface="Comic Sans MS" charset="0"/>
              </a:rPr>
              <a:t>dans</a:t>
            </a:r>
            <a:r>
              <a:rPr lang="en-US" sz="3600" b="1" dirty="0">
                <a:solidFill>
                  <a:schemeClr val="tx1"/>
                </a:solidFill>
                <a:effectLst>
                  <a:glow rad="228600">
                    <a:schemeClr val="bg2"/>
                  </a:glow>
                </a:effectLst>
                <a:latin typeface="Comic Sans MS" charset="0"/>
              </a:rPr>
              <a:t> la </a:t>
            </a:r>
            <a:r>
              <a:rPr lang="fr-FR" sz="3600" b="1" dirty="0">
                <a:solidFill>
                  <a:schemeClr val="tx1"/>
                </a:solidFill>
                <a:effectLst>
                  <a:glow rad="228600">
                    <a:schemeClr val="bg2"/>
                  </a:glow>
                </a:effectLst>
                <a:latin typeface="Comic Sans MS" charset="0"/>
              </a:rPr>
              <a:t>t</a:t>
            </a:r>
            <a:r>
              <a:rPr lang="en-US" sz="3600" b="1" dirty="0">
                <a:solidFill>
                  <a:schemeClr val="tx1"/>
                </a:solidFill>
                <a:effectLst>
                  <a:glow rad="228600">
                    <a:schemeClr val="bg2"/>
                  </a:glow>
                </a:effectLst>
                <a:latin typeface="Comic Sans MS" charset="0"/>
              </a:rPr>
              <a:t>ê</a:t>
            </a:r>
            <a:r>
              <a:rPr lang="fr-FR" sz="3600" b="1" dirty="0">
                <a:solidFill>
                  <a:schemeClr val="tx1"/>
                </a:solidFill>
                <a:effectLst>
                  <a:glow rad="228600">
                    <a:schemeClr val="bg2"/>
                  </a:glow>
                </a:effectLst>
                <a:latin typeface="Comic Sans MS" charset="0"/>
              </a:rPr>
              <a:t>te</a:t>
            </a:r>
            <a:r>
              <a:rPr lang="en-US" sz="3600" b="1" dirty="0">
                <a:solidFill>
                  <a:schemeClr val="tx1"/>
                </a:solidFill>
                <a:effectLst>
                  <a:glow rad="228600">
                    <a:schemeClr val="bg2"/>
                  </a:glow>
                </a:effectLst>
                <a:latin typeface="Comic Sans MS" charset="0"/>
              </a:rPr>
              <a:t> de la </a:t>
            </a:r>
            <a:r>
              <a:rPr lang="fr-FR" sz="3600" b="1" dirty="0">
                <a:solidFill>
                  <a:schemeClr val="tx1"/>
                </a:solidFill>
                <a:effectLst>
                  <a:glow rad="228600">
                    <a:schemeClr val="bg2"/>
                  </a:glow>
                </a:effectLst>
                <a:latin typeface="Comic Sans MS" charset="0"/>
              </a:rPr>
              <a:t>plupart</a:t>
            </a:r>
            <a:r>
              <a:rPr lang="en-US" sz="3600" b="1" dirty="0">
                <a:solidFill>
                  <a:schemeClr val="tx1"/>
                </a:solidFill>
                <a:effectLst>
                  <a:glow rad="228600">
                    <a:schemeClr val="bg2"/>
                  </a:glow>
                </a:effectLst>
                <a:latin typeface="Comic Sans MS" charset="0"/>
              </a:rPr>
              <a:t> des </a:t>
            </a:r>
            <a:r>
              <a:rPr lang="fr-FR" sz="3600" b="1" dirty="0">
                <a:solidFill>
                  <a:schemeClr val="tx1"/>
                </a:solidFill>
                <a:effectLst>
                  <a:glow rad="228600">
                    <a:schemeClr val="bg2"/>
                  </a:glow>
                </a:effectLst>
                <a:latin typeface="Comic Sans MS" charset="0"/>
              </a:rPr>
              <a:t>lecteurs</a:t>
            </a:r>
            <a:r>
              <a:rPr lang="en-US" sz="3600" b="1" dirty="0">
                <a:solidFill>
                  <a:schemeClr val="tx1"/>
                </a:solidFill>
                <a:effectLst>
                  <a:glow rad="228600">
                    <a:schemeClr val="bg2"/>
                  </a:glow>
                </a:effectLst>
                <a:latin typeface="Comic Sans MS" charset="0"/>
              </a:rPr>
              <a:t>…</a:t>
            </a:r>
          </a:p>
        </p:txBody>
      </p:sp>
      <p:sp>
        <p:nvSpPr>
          <p:cNvPr id="17413" name="Text Box 21"/>
          <p:cNvSpPr txBox="1">
            <a:spLocks noChangeArrowheads="1"/>
          </p:cNvSpPr>
          <p:nvPr/>
        </p:nvSpPr>
        <p:spPr bwMode="auto">
          <a:xfrm>
            <a:off x="8085138" y="6523038"/>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09</a:t>
            </a:r>
          </a:p>
        </p:txBody>
      </p:sp>
      <p:sp>
        <p:nvSpPr>
          <p:cNvPr id="17414" name="Text Box 23"/>
          <p:cNvSpPr txBox="1">
            <a:spLocks noChangeArrowheads="1"/>
          </p:cNvSpPr>
          <p:nvPr/>
        </p:nvSpPr>
        <p:spPr bwMode="auto">
          <a:xfrm>
            <a:off x="7362825" y="6284913"/>
            <a:ext cx="10858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6</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lum bright="-6000" contrast="12000"/>
            <a:extLst>
              <a:ext uri="{28A0092B-C50C-407E-A947-70E740481C1C}">
                <a14:useLocalDpi xmlns:a14="http://schemas.microsoft.com/office/drawing/2010/main"/>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8434" name="Text Box 3"/>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18435" name="Text Box 4"/>
          <p:cNvSpPr txBox="1">
            <a:spLocks noChangeArrowheads="1"/>
          </p:cNvSpPr>
          <p:nvPr/>
        </p:nvSpPr>
        <p:spPr bwMode="auto">
          <a:xfrm>
            <a:off x="8880475" y="5678488"/>
            <a:ext cx="18415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18436" name="Text Box 5"/>
          <p:cNvSpPr txBox="1">
            <a:spLocks noChangeArrowheads="1"/>
          </p:cNvSpPr>
          <p:nvPr/>
        </p:nvSpPr>
        <p:spPr bwMode="auto">
          <a:xfrm>
            <a:off x="190500" y="1693863"/>
            <a:ext cx="8747125" cy="255454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4000" b="1" dirty="0">
                <a:solidFill>
                  <a:schemeClr val="tx1"/>
                </a:solidFill>
                <a:effectLst>
                  <a:glow rad="228600">
                    <a:schemeClr val="bg2"/>
                  </a:glow>
                </a:effectLst>
                <a:latin typeface="Comic Sans MS" charset="0"/>
              </a:rPr>
              <a:t>… </a:t>
            </a:r>
            <a:r>
              <a:rPr lang="fr-FR" sz="4000" b="1" dirty="0">
                <a:solidFill>
                  <a:schemeClr val="tx1"/>
                </a:solidFill>
                <a:effectLst>
                  <a:glow rad="228600">
                    <a:schemeClr val="bg2"/>
                  </a:glow>
                </a:effectLst>
                <a:latin typeface="Comic Sans MS" charset="0"/>
              </a:rPr>
              <a:t>la chaîne de perles est brisée…</a:t>
            </a:r>
            <a:r>
              <a:rPr lang="fr-FR" sz="4000" dirty="0">
                <a:solidFill>
                  <a:schemeClr val="tx1"/>
                </a:solidFill>
                <a:effectLst>
                  <a:glow rad="228600">
                    <a:schemeClr val="bg2"/>
                  </a:glow>
                </a:effectLst>
                <a:latin typeface="Comic Sans MS" charset="0"/>
              </a:rPr>
              <a:t>  </a:t>
            </a:r>
            <a:r>
              <a:rPr lang="fr-FR" sz="4000" b="1" dirty="0">
                <a:solidFill>
                  <a:schemeClr val="tx1"/>
                </a:solidFill>
                <a:effectLst>
                  <a:glow rad="228600">
                    <a:schemeClr val="bg2"/>
                  </a:glow>
                </a:effectLst>
                <a:latin typeface="Comic Sans MS" charset="0"/>
              </a:rPr>
              <a:t>l</a:t>
            </a:r>
            <a:r>
              <a:rPr lang="uk-UA" sz="4000" b="1" dirty="0">
                <a:solidFill>
                  <a:schemeClr val="tx1"/>
                </a:solidFill>
                <a:effectLst>
                  <a:glow rad="228600">
                    <a:schemeClr val="bg2"/>
                  </a:glow>
                </a:effectLst>
                <a:latin typeface="Comic Sans MS" charset="0"/>
              </a:rPr>
              <a:t>'</a:t>
            </a:r>
            <a:r>
              <a:rPr lang="fr-FR" sz="4000" b="1" dirty="0">
                <a:solidFill>
                  <a:schemeClr val="tx1"/>
                </a:solidFill>
                <a:effectLst>
                  <a:glow rad="228600">
                    <a:schemeClr val="bg2"/>
                  </a:glow>
                </a:effectLst>
                <a:latin typeface="Comic Sans MS" charset="0"/>
              </a:rPr>
              <a:t>organisation progressive du récit biblique est désorganisée et confuse!</a:t>
            </a:r>
            <a:r>
              <a:rPr lang="fr-FR" sz="4000" dirty="0">
                <a:solidFill>
                  <a:schemeClr val="tx1"/>
                </a:solidFill>
                <a:effectLst>
                  <a:glow rad="228600">
                    <a:schemeClr val="bg2"/>
                  </a:glow>
                </a:effectLst>
                <a:latin typeface="Comic Sans MS" charset="0"/>
              </a:rPr>
              <a:t> </a:t>
            </a:r>
            <a:endParaRPr lang="fr-FR" sz="4000" b="1" dirty="0">
              <a:solidFill>
                <a:schemeClr val="tx1"/>
              </a:solidFill>
              <a:effectLst>
                <a:glow rad="228600">
                  <a:schemeClr val="bg2"/>
                </a:glow>
              </a:effectLst>
              <a:latin typeface="Comic Sans MS" charset="0"/>
            </a:endParaRPr>
          </a:p>
        </p:txBody>
      </p:sp>
      <p:sp>
        <p:nvSpPr>
          <p:cNvPr id="18437" name="Text Box 6"/>
          <p:cNvSpPr txBox="1">
            <a:spLocks noChangeArrowheads="1"/>
          </p:cNvSpPr>
          <p:nvPr/>
        </p:nvSpPr>
        <p:spPr bwMode="auto">
          <a:xfrm>
            <a:off x="8804275"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8438" name="Text Box 16"/>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10</a:t>
            </a:r>
          </a:p>
        </p:txBody>
      </p:sp>
      <p:sp>
        <p:nvSpPr>
          <p:cNvPr id="18439" name="Text Box 19"/>
          <p:cNvSpPr txBox="1">
            <a:spLocks noChangeArrowheads="1"/>
          </p:cNvSpPr>
          <p:nvPr/>
        </p:nvSpPr>
        <p:spPr bwMode="auto">
          <a:xfrm>
            <a:off x="7362825" y="6284913"/>
            <a:ext cx="10858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6</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dist="40161" dir="1106097" algn="ctr" rotWithShape="0">
              <a:schemeClr val="bg1"/>
            </a:outerShdw>
          </a:effectLst>
          <a:extLst>
            <a:ext uri="{909E8E84-426E-40dd-AFC4-6F175D3DCCD1}">
              <a14:hiddenFill xmlns:a14="http://schemas.microsoft.com/office/drawing/2010/main" xmlns="">
                <a:solidFill>
                  <a:srgbClr val="FFFFFF"/>
                </a:solidFill>
              </a14:hiddenFill>
            </a:ext>
          </a:extLst>
        </p:spPr>
      </p:pic>
      <p:sp>
        <p:nvSpPr>
          <p:cNvPr id="19458" name="Text Box 1027"/>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19459" name="Text Box 1028"/>
          <p:cNvSpPr txBox="1">
            <a:spLocks noChangeArrowheads="1"/>
          </p:cNvSpPr>
          <p:nvPr/>
        </p:nvSpPr>
        <p:spPr bwMode="auto">
          <a:xfrm>
            <a:off x="8880475" y="5678488"/>
            <a:ext cx="18415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19460" name="Text Box 102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9461" name="Text Box 1078"/>
          <p:cNvSpPr txBox="1">
            <a:spLocks noChangeArrowheads="1"/>
          </p:cNvSpPr>
          <p:nvPr/>
        </p:nvSpPr>
        <p:spPr bwMode="auto">
          <a:xfrm>
            <a:off x="8080375" y="6523038"/>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11</a:t>
            </a:r>
          </a:p>
        </p:txBody>
      </p:sp>
      <p:sp>
        <p:nvSpPr>
          <p:cNvPr id="19462" name="Text Box 1079"/>
          <p:cNvSpPr txBox="1">
            <a:spLocks noChangeArrowheads="1"/>
          </p:cNvSpPr>
          <p:nvPr/>
        </p:nvSpPr>
        <p:spPr bwMode="auto">
          <a:xfrm>
            <a:off x="7362825" y="6284913"/>
            <a:ext cx="10858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6</a:t>
            </a:r>
          </a:p>
        </p:txBody>
      </p:sp>
      <p:grpSp>
        <p:nvGrpSpPr>
          <p:cNvPr id="2" name="Group 1414"/>
          <p:cNvGrpSpPr>
            <a:grpSpLocks/>
          </p:cNvGrpSpPr>
          <p:nvPr/>
        </p:nvGrpSpPr>
        <p:grpSpPr bwMode="auto">
          <a:xfrm>
            <a:off x="2027238" y="2601913"/>
            <a:ext cx="379412" cy="379412"/>
            <a:chOff x="3461" y="3471"/>
            <a:chExt cx="239" cy="239"/>
          </a:xfrm>
        </p:grpSpPr>
        <p:pic>
          <p:nvPicPr>
            <p:cNvPr id="19603" name="Picture 1415"/>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604" name="Picture 14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 name="Group 1417"/>
          <p:cNvGrpSpPr>
            <a:grpSpLocks/>
          </p:cNvGrpSpPr>
          <p:nvPr/>
        </p:nvGrpSpPr>
        <p:grpSpPr bwMode="auto">
          <a:xfrm>
            <a:off x="2501900" y="1819275"/>
            <a:ext cx="379413" cy="379413"/>
            <a:chOff x="3461" y="3471"/>
            <a:chExt cx="239" cy="239"/>
          </a:xfrm>
        </p:grpSpPr>
        <p:pic>
          <p:nvPicPr>
            <p:cNvPr id="19601" name="Picture 1418"/>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602" name="Picture 141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4" name="Group 1420"/>
          <p:cNvGrpSpPr>
            <a:grpSpLocks/>
          </p:cNvGrpSpPr>
          <p:nvPr/>
        </p:nvGrpSpPr>
        <p:grpSpPr bwMode="auto">
          <a:xfrm>
            <a:off x="4543425" y="1565275"/>
            <a:ext cx="379413" cy="379413"/>
            <a:chOff x="3461" y="3471"/>
            <a:chExt cx="239" cy="239"/>
          </a:xfrm>
        </p:grpSpPr>
        <p:pic>
          <p:nvPicPr>
            <p:cNvPr id="19599" name="Picture 1421"/>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600" name="Picture 142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 name="Group 1423"/>
          <p:cNvGrpSpPr>
            <a:grpSpLocks/>
          </p:cNvGrpSpPr>
          <p:nvPr/>
        </p:nvGrpSpPr>
        <p:grpSpPr bwMode="auto">
          <a:xfrm>
            <a:off x="5659438" y="1385888"/>
            <a:ext cx="379412" cy="379412"/>
            <a:chOff x="3461" y="3471"/>
            <a:chExt cx="239" cy="239"/>
          </a:xfrm>
        </p:grpSpPr>
        <p:pic>
          <p:nvPicPr>
            <p:cNvPr id="19597" name="Picture 1424"/>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98" name="Picture 142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6" name="Group 1426"/>
          <p:cNvGrpSpPr>
            <a:grpSpLocks/>
          </p:cNvGrpSpPr>
          <p:nvPr/>
        </p:nvGrpSpPr>
        <p:grpSpPr bwMode="auto">
          <a:xfrm>
            <a:off x="6508750" y="1706563"/>
            <a:ext cx="379413" cy="379412"/>
            <a:chOff x="3461" y="3471"/>
            <a:chExt cx="239" cy="239"/>
          </a:xfrm>
        </p:grpSpPr>
        <p:pic>
          <p:nvPicPr>
            <p:cNvPr id="19595" name="Picture 1427"/>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96" name="Picture 142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 name="Group 1429"/>
          <p:cNvGrpSpPr>
            <a:grpSpLocks/>
          </p:cNvGrpSpPr>
          <p:nvPr/>
        </p:nvGrpSpPr>
        <p:grpSpPr bwMode="auto">
          <a:xfrm>
            <a:off x="7597775" y="3138488"/>
            <a:ext cx="379413" cy="379412"/>
            <a:chOff x="3461" y="3471"/>
            <a:chExt cx="239" cy="239"/>
          </a:xfrm>
        </p:grpSpPr>
        <p:pic>
          <p:nvPicPr>
            <p:cNvPr id="19593" name="Picture 1430"/>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94" name="Picture 143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8" name="Group 1432"/>
          <p:cNvGrpSpPr>
            <a:grpSpLocks/>
          </p:cNvGrpSpPr>
          <p:nvPr/>
        </p:nvGrpSpPr>
        <p:grpSpPr bwMode="auto">
          <a:xfrm>
            <a:off x="7153275" y="3771900"/>
            <a:ext cx="379413" cy="379413"/>
            <a:chOff x="3461" y="3471"/>
            <a:chExt cx="239" cy="239"/>
          </a:xfrm>
        </p:grpSpPr>
        <p:pic>
          <p:nvPicPr>
            <p:cNvPr id="19591" name="Picture 1433"/>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92" name="Picture 143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9" name="Group 1435"/>
          <p:cNvGrpSpPr>
            <a:grpSpLocks/>
          </p:cNvGrpSpPr>
          <p:nvPr/>
        </p:nvGrpSpPr>
        <p:grpSpPr bwMode="auto">
          <a:xfrm>
            <a:off x="6154738" y="3675063"/>
            <a:ext cx="379412" cy="379412"/>
            <a:chOff x="3461" y="3471"/>
            <a:chExt cx="239" cy="239"/>
          </a:xfrm>
        </p:grpSpPr>
        <p:pic>
          <p:nvPicPr>
            <p:cNvPr id="19589" name="Picture 1436"/>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90" name="Picture 143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0" name="Group 1438"/>
          <p:cNvGrpSpPr>
            <a:grpSpLocks/>
          </p:cNvGrpSpPr>
          <p:nvPr/>
        </p:nvGrpSpPr>
        <p:grpSpPr bwMode="auto">
          <a:xfrm>
            <a:off x="5522913" y="3590925"/>
            <a:ext cx="379412" cy="379413"/>
            <a:chOff x="3461" y="3471"/>
            <a:chExt cx="239" cy="239"/>
          </a:xfrm>
        </p:grpSpPr>
        <p:pic>
          <p:nvPicPr>
            <p:cNvPr id="19587" name="Picture 1439"/>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88" name="Picture 144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1" name="Group 1441"/>
          <p:cNvGrpSpPr>
            <a:grpSpLocks/>
          </p:cNvGrpSpPr>
          <p:nvPr/>
        </p:nvGrpSpPr>
        <p:grpSpPr bwMode="auto">
          <a:xfrm>
            <a:off x="4649788" y="3849688"/>
            <a:ext cx="379412" cy="379412"/>
            <a:chOff x="3461" y="3471"/>
            <a:chExt cx="239" cy="239"/>
          </a:xfrm>
        </p:grpSpPr>
        <p:pic>
          <p:nvPicPr>
            <p:cNvPr id="19585" name="Picture 1442"/>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86" name="Picture 14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 name="Group 1444"/>
          <p:cNvGrpSpPr>
            <a:grpSpLocks/>
          </p:cNvGrpSpPr>
          <p:nvPr/>
        </p:nvGrpSpPr>
        <p:grpSpPr bwMode="auto">
          <a:xfrm>
            <a:off x="3332163" y="4229100"/>
            <a:ext cx="379412" cy="379413"/>
            <a:chOff x="3461" y="3471"/>
            <a:chExt cx="239" cy="239"/>
          </a:xfrm>
        </p:grpSpPr>
        <p:pic>
          <p:nvPicPr>
            <p:cNvPr id="19583" name="Picture 1445"/>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84" name="Picture 144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3" name="Group 1447"/>
          <p:cNvGrpSpPr>
            <a:grpSpLocks/>
          </p:cNvGrpSpPr>
          <p:nvPr/>
        </p:nvGrpSpPr>
        <p:grpSpPr bwMode="auto">
          <a:xfrm>
            <a:off x="2720975" y="4005263"/>
            <a:ext cx="379413" cy="379412"/>
            <a:chOff x="3461" y="3471"/>
            <a:chExt cx="239" cy="239"/>
          </a:xfrm>
        </p:grpSpPr>
        <p:pic>
          <p:nvPicPr>
            <p:cNvPr id="19581" name="Picture 1448"/>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82" name="Picture 144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4" name="Group 1450"/>
          <p:cNvGrpSpPr>
            <a:grpSpLocks/>
          </p:cNvGrpSpPr>
          <p:nvPr/>
        </p:nvGrpSpPr>
        <p:grpSpPr bwMode="auto">
          <a:xfrm>
            <a:off x="2227263" y="3582988"/>
            <a:ext cx="379412" cy="379412"/>
            <a:chOff x="3461" y="3471"/>
            <a:chExt cx="239" cy="239"/>
          </a:xfrm>
        </p:grpSpPr>
        <p:pic>
          <p:nvPicPr>
            <p:cNvPr id="19579" name="Picture 1451"/>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80" name="Picture 145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5" name="Group 1453"/>
          <p:cNvGrpSpPr>
            <a:grpSpLocks/>
          </p:cNvGrpSpPr>
          <p:nvPr/>
        </p:nvGrpSpPr>
        <p:grpSpPr bwMode="auto">
          <a:xfrm>
            <a:off x="2065338" y="3198813"/>
            <a:ext cx="104775" cy="223837"/>
            <a:chOff x="3461" y="3471"/>
            <a:chExt cx="239" cy="239"/>
          </a:xfrm>
        </p:grpSpPr>
        <p:pic>
          <p:nvPicPr>
            <p:cNvPr id="19577" name="Picture 1454"/>
            <p:cNvPicPr>
              <a:picLocks noChangeAspect="1" noChangeArrowheads="1"/>
            </p:cNvPicPr>
            <p:nvPr/>
          </p:nvPicPr>
          <p:blipFill>
            <a:blip r:embed="rId4" cstate="email">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78" name="Picture 145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6" name="Group 1456"/>
          <p:cNvGrpSpPr>
            <a:grpSpLocks/>
          </p:cNvGrpSpPr>
          <p:nvPr/>
        </p:nvGrpSpPr>
        <p:grpSpPr bwMode="auto">
          <a:xfrm>
            <a:off x="2873375" y="1397000"/>
            <a:ext cx="379413" cy="379413"/>
            <a:chOff x="3461" y="3471"/>
            <a:chExt cx="239" cy="239"/>
          </a:xfrm>
        </p:grpSpPr>
        <p:pic>
          <p:nvPicPr>
            <p:cNvPr id="19575" name="Picture 1457"/>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76" name="Picture 145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7" name="Group 1459"/>
          <p:cNvGrpSpPr>
            <a:grpSpLocks/>
          </p:cNvGrpSpPr>
          <p:nvPr/>
        </p:nvGrpSpPr>
        <p:grpSpPr bwMode="auto">
          <a:xfrm>
            <a:off x="1914525" y="2898775"/>
            <a:ext cx="379413" cy="379413"/>
            <a:chOff x="3461" y="3471"/>
            <a:chExt cx="239" cy="239"/>
          </a:xfrm>
        </p:grpSpPr>
        <p:pic>
          <p:nvPicPr>
            <p:cNvPr id="19573" name="Picture 1460"/>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74" name="Picture 146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8" name="Group 1462"/>
          <p:cNvGrpSpPr>
            <a:grpSpLocks/>
          </p:cNvGrpSpPr>
          <p:nvPr/>
        </p:nvGrpSpPr>
        <p:grpSpPr bwMode="auto">
          <a:xfrm>
            <a:off x="2181225" y="2332038"/>
            <a:ext cx="379413" cy="379412"/>
            <a:chOff x="3461" y="3471"/>
            <a:chExt cx="239" cy="239"/>
          </a:xfrm>
        </p:grpSpPr>
        <p:pic>
          <p:nvPicPr>
            <p:cNvPr id="19571" name="Picture 1463"/>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72" name="Picture 146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9" name="Group 1465"/>
          <p:cNvGrpSpPr>
            <a:grpSpLocks/>
          </p:cNvGrpSpPr>
          <p:nvPr/>
        </p:nvGrpSpPr>
        <p:grpSpPr bwMode="auto">
          <a:xfrm>
            <a:off x="2336800" y="2062163"/>
            <a:ext cx="379413" cy="379412"/>
            <a:chOff x="3461" y="3471"/>
            <a:chExt cx="239" cy="239"/>
          </a:xfrm>
        </p:grpSpPr>
        <p:pic>
          <p:nvPicPr>
            <p:cNvPr id="19569" name="Picture 1466"/>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70" name="Picture 146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 name="Group 1468"/>
          <p:cNvGrpSpPr>
            <a:grpSpLocks/>
          </p:cNvGrpSpPr>
          <p:nvPr/>
        </p:nvGrpSpPr>
        <p:grpSpPr bwMode="auto">
          <a:xfrm>
            <a:off x="2670175" y="1592263"/>
            <a:ext cx="379413" cy="379412"/>
            <a:chOff x="3461" y="3471"/>
            <a:chExt cx="239" cy="239"/>
          </a:xfrm>
        </p:grpSpPr>
        <p:pic>
          <p:nvPicPr>
            <p:cNvPr id="19567" name="Picture 1469"/>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68" name="Picture 147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 name="Group 1471"/>
          <p:cNvGrpSpPr>
            <a:grpSpLocks/>
          </p:cNvGrpSpPr>
          <p:nvPr/>
        </p:nvGrpSpPr>
        <p:grpSpPr bwMode="auto">
          <a:xfrm>
            <a:off x="3394075" y="1163638"/>
            <a:ext cx="379413" cy="379412"/>
            <a:chOff x="3461" y="3471"/>
            <a:chExt cx="239" cy="239"/>
          </a:xfrm>
        </p:grpSpPr>
        <p:pic>
          <p:nvPicPr>
            <p:cNvPr id="19565" name="Picture 1472"/>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66" name="Picture 147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2" name="Group 1474"/>
          <p:cNvGrpSpPr>
            <a:grpSpLocks/>
          </p:cNvGrpSpPr>
          <p:nvPr/>
        </p:nvGrpSpPr>
        <p:grpSpPr bwMode="auto">
          <a:xfrm>
            <a:off x="3646488" y="1168400"/>
            <a:ext cx="379412" cy="379413"/>
            <a:chOff x="3461" y="3471"/>
            <a:chExt cx="239" cy="239"/>
          </a:xfrm>
        </p:grpSpPr>
        <p:pic>
          <p:nvPicPr>
            <p:cNvPr id="19563" name="Picture 1475"/>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64" name="Picture 147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3" name="Group 1477"/>
          <p:cNvGrpSpPr>
            <a:grpSpLocks/>
          </p:cNvGrpSpPr>
          <p:nvPr/>
        </p:nvGrpSpPr>
        <p:grpSpPr bwMode="auto">
          <a:xfrm>
            <a:off x="3925888" y="1308100"/>
            <a:ext cx="379412" cy="379413"/>
            <a:chOff x="3461" y="3471"/>
            <a:chExt cx="239" cy="239"/>
          </a:xfrm>
        </p:grpSpPr>
        <p:pic>
          <p:nvPicPr>
            <p:cNvPr id="19561" name="Picture 1478"/>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62" name="Picture 147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 name="Group 1480"/>
          <p:cNvGrpSpPr>
            <a:grpSpLocks/>
          </p:cNvGrpSpPr>
          <p:nvPr/>
        </p:nvGrpSpPr>
        <p:grpSpPr bwMode="auto">
          <a:xfrm>
            <a:off x="4184650" y="1498600"/>
            <a:ext cx="379413" cy="379413"/>
            <a:chOff x="3461" y="3471"/>
            <a:chExt cx="239" cy="239"/>
          </a:xfrm>
        </p:grpSpPr>
        <p:pic>
          <p:nvPicPr>
            <p:cNvPr id="19559" name="Picture 1481"/>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60" name="Picture 148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5" name="Group 1483"/>
          <p:cNvGrpSpPr>
            <a:grpSpLocks/>
          </p:cNvGrpSpPr>
          <p:nvPr/>
        </p:nvGrpSpPr>
        <p:grpSpPr bwMode="auto">
          <a:xfrm>
            <a:off x="4822825" y="1525588"/>
            <a:ext cx="379413" cy="379412"/>
            <a:chOff x="3461" y="3471"/>
            <a:chExt cx="239" cy="239"/>
          </a:xfrm>
        </p:grpSpPr>
        <p:pic>
          <p:nvPicPr>
            <p:cNvPr id="19557" name="Picture 1484"/>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58" name="Picture 148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6" name="Group 1486"/>
          <p:cNvGrpSpPr>
            <a:grpSpLocks/>
          </p:cNvGrpSpPr>
          <p:nvPr/>
        </p:nvGrpSpPr>
        <p:grpSpPr bwMode="auto">
          <a:xfrm>
            <a:off x="5078413" y="1465263"/>
            <a:ext cx="379412" cy="379412"/>
            <a:chOff x="3461" y="3471"/>
            <a:chExt cx="239" cy="239"/>
          </a:xfrm>
        </p:grpSpPr>
        <p:pic>
          <p:nvPicPr>
            <p:cNvPr id="19555" name="Picture 1487"/>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56" name="Picture 148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7" name="Group 1489"/>
          <p:cNvGrpSpPr>
            <a:grpSpLocks/>
          </p:cNvGrpSpPr>
          <p:nvPr/>
        </p:nvGrpSpPr>
        <p:grpSpPr bwMode="auto">
          <a:xfrm>
            <a:off x="5368925" y="1411288"/>
            <a:ext cx="379413" cy="379412"/>
            <a:chOff x="3461" y="3471"/>
            <a:chExt cx="239" cy="239"/>
          </a:xfrm>
        </p:grpSpPr>
        <p:pic>
          <p:nvPicPr>
            <p:cNvPr id="19553" name="Picture 1490"/>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54" name="Picture 149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8" name="Group 1492"/>
          <p:cNvGrpSpPr>
            <a:grpSpLocks/>
          </p:cNvGrpSpPr>
          <p:nvPr/>
        </p:nvGrpSpPr>
        <p:grpSpPr bwMode="auto">
          <a:xfrm>
            <a:off x="5978525" y="1409700"/>
            <a:ext cx="379413" cy="379413"/>
            <a:chOff x="3461" y="3471"/>
            <a:chExt cx="239" cy="239"/>
          </a:xfrm>
        </p:grpSpPr>
        <p:pic>
          <p:nvPicPr>
            <p:cNvPr id="19551" name="Picture 1493"/>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52" name="Picture 149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9" name="Group 1495"/>
          <p:cNvGrpSpPr>
            <a:grpSpLocks/>
          </p:cNvGrpSpPr>
          <p:nvPr/>
        </p:nvGrpSpPr>
        <p:grpSpPr bwMode="auto">
          <a:xfrm>
            <a:off x="6275388" y="1554163"/>
            <a:ext cx="379412" cy="379412"/>
            <a:chOff x="3461" y="3471"/>
            <a:chExt cx="239" cy="239"/>
          </a:xfrm>
        </p:grpSpPr>
        <p:pic>
          <p:nvPicPr>
            <p:cNvPr id="19549" name="Picture 1496"/>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50" name="Picture 149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0" name="Group 1498"/>
          <p:cNvGrpSpPr>
            <a:grpSpLocks/>
          </p:cNvGrpSpPr>
          <p:nvPr/>
        </p:nvGrpSpPr>
        <p:grpSpPr bwMode="auto">
          <a:xfrm>
            <a:off x="6794500" y="1860550"/>
            <a:ext cx="379413" cy="379413"/>
            <a:chOff x="3461" y="3471"/>
            <a:chExt cx="239" cy="239"/>
          </a:xfrm>
        </p:grpSpPr>
        <p:pic>
          <p:nvPicPr>
            <p:cNvPr id="19547" name="Picture 1499"/>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48" name="Picture 15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1" name="Group 1501"/>
          <p:cNvGrpSpPr>
            <a:grpSpLocks/>
          </p:cNvGrpSpPr>
          <p:nvPr/>
        </p:nvGrpSpPr>
        <p:grpSpPr bwMode="auto">
          <a:xfrm>
            <a:off x="6992938" y="2068513"/>
            <a:ext cx="379412" cy="379412"/>
            <a:chOff x="3461" y="3471"/>
            <a:chExt cx="239" cy="239"/>
          </a:xfrm>
        </p:grpSpPr>
        <p:pic>
          <p:nvPicPr>
            <p:cNvPr id="19545" name="Picture 1502"/>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46" name="Picture 15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630" name="Group 1504"/>
          <p:cNvGrpSpPr>
            <a:grpSpLocks/>
          </p:cNvGrpSpPr>
          <p:nvPr/>
        </p:nvGrpSpPr>
        <p:grpSpPr bwMode="auto">
          <a:xfrm>
            <a:off x="7229475" y="2290763"/>
            <a:ext cx="379413" cy="379412"/>
            <a:chOff x="3461" y="3471"/>
            <a:chExt cx="239" cy="239"/>
          </a:xfrm>
        </p:grpSpPr>
        <p:pic>
          <p:nvPicPr>
            <p:cNvPr id="19543" name="Picture 1505"/>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44" name="Picture 150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631" name="Group 1507"/>
          <p:cNvGrpSpPr>
            <a:grpSpLocks/>
          </p:cNvGrpSpPr>
          <p:nvPr/>
        </p:nvGrpSpPr>
        <p:grpSpPr bwMode="auto">
          <a:xfrm>
            <a:off x="7421563" y="2559050"/>
            <a:ext cx="379412" cy="379413"/>
            <a:chOff x="3461" y="3471"/>
            <a:chExt cx="239" cy="239"/>
          </a:xfrm>
        </p:grpSpPr>
        <p:pic>
          <p:nvPicPr>
            <p:cNvPr id="19541" name="Picture 1508"/>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42" name="Picture 150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632" name="Group 1510"/>
          <p:cNvGrpSpPr>
            <a:grpSpLocks/>
          </p:cNvGrpSpPr>
          <p:nvPr/>
        </p:nvGrpSpPr>
        <p:grpSpPr bwMode="auto">
          <a:xfrm>
            <a:off x="7513638" y="2846388"/>
            <a:ext cx="379412" cy="379412"/>
            <a:chOff x="3461" y="3471"/>
            <a:chExt cx="239" cy="239"/>
          </a:xfrm>
        </p:grpSpPr>
        <p:pic>
          <p:nvPicPr>
            <p:cNvPr id="19539" name="Picture 1511"/>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40" name="Picture 151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633" name="Group 1513"/>
          <p:cNvGrpSpPr>
            <a:grpSpLocks/>
          </p:cNvGrpSpPr>
          <p:nvPr/>
        </p:nvGrpSpPr>
        <p:grpSpPr bwMode="auto">
          <a:xfrm>
            <a:off x="7466013" y="3670300"/>
            <a:ext cx="379412" cy="379413"/>
            <a:chOff x="3461" y="3471"/>
            <a:chExt cx="239" cy="239"/>
          </a:xfrm>
        </p:grpSpPr>
        <p:pic>
          <p:nvPicPr>
            <p:cNvPr id="19537" name="Picture 1514"/>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38" name="Picture 15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634" name="Group 1516"/>
          <p:cNvGrpSpPr>
            <a:grpSpLocks/>
          </p:cNvGrpSpPr>
          <p:nvPr/>
        </p:nvGrpSpPr>
        <p:grpSpPr bwMode="auto">
          <a:xfrm>
            <a:off x="6497638" y="3730625"/>
            <a:ext cx="379412" cy="379413"/>
            <a:chOff x="3461" y="3471"/>
            <a:chExt cx="239" cy="239"/>
          </a:xfrm>
        </p:grpSpPr>
        <p:pic>
          <p:nvPicPr>
            <p:cNvPr id="19535" name="Picture 1517"/>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36" name="Picture 151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635" name="Group 1519"/>
          <p:cNvGrpSpPr>
            <a:grpSpLocks/>
          </p:cNvGrpSpPr>
          <p:nvPr/>
        </p:nvGrpSpPr>
        <p:grpSpPr bwMode="auto">
          <a:xfrm>
            <a:off x="6824663" y="3776663"/>
            <a:ext cx="379412" cy="379412"/>
            <a:chOff x="3461" y="3471"/>
            <a:chExt cx="239" cy="239"/>
          </a:xfrm>
        </p:grpSpPr>
        <p:pic>
          <p:nvPicPr>
            <p:cNvPr id="19533" name="Picture 1520"/>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34" name="Picture 15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636" name="Group 1522"/>
          <p:cNvGrpSpPr>
            <a:grpSpLocks/>
          </p:cNvGrpSpPr>
          <p:nvPr/>
        </p:nvGrpSpPr>
        <p:grpSpPr bwMode="auto">
          <a:xfrm>
            <a:off x="5178425" y="3679825"/>
            <a:ext cx="379413" cy="379413"/>
            <a:chOff x="3461" y="3471"/>
            <a:chExt cx="239" cy="239"/>
          </a:xfrm>
        </p:grpSpPr>
        <p:pic>
          <p:nvPicPr>
            <p:cNvPr id="19531" name="Picture 1523"/>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32" name="Picture 152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637" name="Group 1525"/>
          <p:cNvGrpSpPr>
            <a:grpSpLocks/>
          </p:cNvGrpSpPr>
          <p:nvPr/>
        </p:nvGrpSpPr>
        <p:grpSpPr bwMode="auto">
          <a:xfrm>
            <a:off x="4908550" y="3752850"/>
            <a:ext cx="379413" cy="379413"/>
            <a:chOff x="3461" y="3471"/>
            <a:chExt cx="239" cy="239"/>
          </a:xfrm>
        </p:grpSpPr>
        <p:pic>
          <p:nvPicPr>
            <p:cNvPr id="19529" name="Picture 1526"/>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30" name="Picture 152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638" name="Group 1528"/>
          <p:cNvGrpSpPr>
            <a:grpSpLocks/>
          </p:cNvGrpSpPr>
          <p:nvPr/>
        </p:nvGrpSpPr>
        <p:grpSpPr bwMode="auto">
          <a:xfrm>
            <a:off x="4325938" y="3940175"/>
            <a:ext cx="379412" cy="379413"/>
            <a:chOff x="3461" y="3471"/>
            <a:chExt cx="239" cy="239"/>
          </a:xfrm>
        </p:grpSpPr>
        <p:pic>
          <p:nvPicPr>
            <p:cNvPr id="19527" name="Picture 1529"/>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28" name="Picture 153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639" name="Group 1531"/>
          <p:cNvGrpSpPr>
            <a:grpSpLocks/>
          </p:cNvGrpSpPr>
          <p:nvPr/>
        </p:nvGrpSpPr>
        <p:grpSpPr bwMode="auto">
          <a:xfrm>
            <a:off x="5854700" y="3581400"/>
            <a:ext cx="379413" cy="379413"/>
            <a:chOff x="3461" y="3471"/>
            <a:chExt cx="239" cy="239"/>
          </a:xfrm>
        </p:grpSpPr>
        <p:pic>
          <p:nvPicPr>
            <p:cNvPr id="19525" name="Picture 1532"/>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26" name="Picture 153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07200" name="Group 1534"/>
          <p:cNvGrpSpPr>
            <a:grpSpLocks/>
          </p:cNvGrpSpPr>
          <p:nvPr/>
        </p:nvGrpSpPr>
        <p:grpSpPr bwMode="auto">
          <a:xfrm>
            <a:off x="4019550" y="4027488"/>
            <a:ext cx="379413" cy="379412"/>
            <a:chOff x="3461" y="3471"/>
            <a:chExt cx="239" cy="239"/>
          </a:xfrm>
        </p:grpSpPr>
        <p:pic>
          <p:nvPicPr>
            <p:cNvPr id="19523" name="Picture 1535"/>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24" name="Picture 153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07201" name="Group 1537"/>
          <p:cNvGrpSpPr>
            <a:grpSpLocks/>
          </p:cNvGrpSpPr>
          <p:nvPr/>
        </p:nvGrpSpPr>
        <p:grpSpPr bwMode="auto">
          <a:xfrm>
            <a:off x="3692525" y="4160838"/>
            <a:ext cx="379413" cy="379412"/>
            <a:chOff x="3461" y="3471"/>
            <a:chExt cx="239" cy="239"/>
          </a:xfrm>
        </p:grpSpPr>
        <p:pic>
          <p:nvPicPr>
            <p:cNvPr id="19521" name="Picture 1538"/>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22" name="Picture 153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07203" name="Group 1540"/>
          <p:cNvGrpSpPr>
            <a:grpSpLocks/>
          </p:cNvGrpSpPr>
          <p:nvPr/>
        </p:nvGrpSpPr>
        <p:grpSpPr bwMode="auto">
          <a:xfrm>
            <a:off x="2998788" y="4141788"/>
            <a:ext cx="379412" cy="379412"/>
            <a:chOff x="3461" y="3471"/>
            <a:chExt cx="239" cy="239"/>
          </a:xfrm>
        </p:grpSpPr>
        <p:pic>
          <p:nvPicPr>
            <p:cNvPr id="19519" name="Picture 1541"/>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20" name="Picture 154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07204" name="Group 1543"/>
          <p:cNvGrpSpPr>
            <a:grpSpLocks/>
          </p:cNvGrpSpPr>
          <p:nvPr/>
        </p:nvGrpSpPr>
        <p:grpSpPr bwMode="auto">
          <a:xfrm>
            <a:off x="2474913" y="3810000"/>
            <a:ext cx="379412" cy="379413"/>
            <a:chOff x="3461" y="3471"/>
            <a:chExt cx="239" cy="239"/>
          </a:xfrm>
        </p:grpSpPr>
        <p:pic>
          <p:nvPicPr>
            <p:cNvPr id="19517" name="Picture 1544"/>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18" name="Picture 154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07205" name="Group 1546"/>
          <p:cNvGrpSpPr>
            <a:grpSpLocks/>
          </p:cNvGrpSpPr>
          <p:nvPr/>
        </p:nvGrpSpPr>
        <p:grpSpPr bwMode="auto">
          <a:xfrm>
            <a:off x="2038350" y="3389313"/>
            <a:ext cx="346075" cy="336550"/>
            <a:chOff x="3461" y="3471"/>
            <a:chExt cx="239" cy="239"/>
          </a:xfrm>
        </p:grpSpPr>
        <p:pic>
          <p:nvPicPr>
            <p:cNvPr id="19515" name="Picture 1547"/>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16" name="Picture 154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07206" name="Group 1549"/>
          <p:cNvGrpSpPr>
            <a:grpSpLocks/>
          </p:cNvGrpSpPr>
          <p:nvPr/>
        </p:nvGrpSpPr>
        <p:grpSpPr bwMode="auto">
          <a:xfrm>
            <a:off x="3101975" y="1228725"/>
            <a:ext cx="379413" cy="379413"/>
            <a:chOff x="3461" y="3471"/>
            <a:chExt cx="239" cy="239"/>
          </a:xfrm>
        </p:grpSpPr>
        <p:pic>
          <p:nvPicPr>
            <p:cNvPr id="19513" name="Picture 1550"/>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14" name="Picture 155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07207" name="Group 1552"/>
          <p:cNvGrpSpPr>
            <a:grpSpLocks/>
          </p:cNvGrpSpPr>
          <p:nvPr/>
        </p:nvGrpSpPr>
        <p:grpSpPr bwMode="auto">
          <a:xfrm>
            <a:off x="7604125" y="3424238"/>
            <a:ext cx="379413" cy="379412"/>
            <a:chOff x="3461" y="3471"/>
            <a:chExt cx="239" cy="239"/>
          </a:xfrm>
        </p:grpSpPr>
        <p:pic>
          <p:nvPicPr>
            <p:cNvPr id="19511" name="Picture 1553"/>
            <p:cNvPicPr>
              <a:picLocks noChangeAspect="1" noChangeArrowheads="1"/>
            </p:cNvPicPr>
            <p:nvPr/>
          </p:nvPicPr>
          <p:blipFill>
            <a:blip r:embed="rId3">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9512" name="Picture 155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pic>
        <p:nvPicPr>
          <p:cNvPr id="307731" name="Picture 155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307207"/>
                                        </p:tgtEl>
                                        <p:attrNameLst>
                                          <p:attrName>style.visibility</p:attrName>
                                        </p:attrNameLst>
                                      </p:cBhvr>
                                      <p:to>
                                        <p:strVal val="visible"/>
                                      </p:to>
                                    </p:set>
                                    <p:anim calcmode="lin" valueType="num">
                                      <p:cBhvr>
                                        <p:cTn id="28" dur="500" fill="hold"/>
                                        <p:tgtEl>
                                          <p:spTgt spid="307207"/>
                                        </p:tgtEl>
                                        <p:attrNameLst>
                                          <p:attrName>ppt_w</p:attrName>
                                        </p:attrNameLst>
                                      </p:cBhvr>
                                      <p:tavLst>
                                        <p:tav tm="0">
                                          <p:val>
                                            <p:strVal val="(6*min(max(#ppt_w*#ppt_h,.3),1)-7.4)/-.7*#ppt_w"/>
                                          </p:val>
                                        </p:tav>
                                        <p:tav tm="100000">
                                          <p:val>
                                            <p:strVal val="#ppt_w"/>
                                          </p:val>
                                        </p:tav>
                                      </p:tavLst>
                                    </p:anim>
                                    <p:anim calcmode="lin" valueType="num">
                                      <p:cBhvr>
                                        <p:cTn id="29" dur="500" fill="hold"/>
                                        <p:tgtEl>
                                          <p:spTgt spid="307207"/>
                                        </p:tgtEl>
                                        <p:attrNameLst>
                                          <p:attrName>ppt_h</p:attrName>
                                        </p:attrNameLst>
                                      </p:cBhvr>
                                      <p:tavLst>
                                        <p:tav tm="0">
                                          <p:val>
                                            <p:strVal val="(6*min(max(#ppt_w*#ppt_h,.3),1)-7.4)/-.7*#ppt_h"/>
                                          </p:val>
                                        </p:tav>
                                        <p:tav tm="100000">
                                          <p:val>
                                            <p:strVal val="#ppt_h"/>
                                          </p:val>
                                        </p:tav>
                                      </p:tavLst>
                                    </p:anim>
                                    <p:anim calcmode="lin" valueType="num">
                                      <p:cBhvr>
                                        <p:cTn id="30" dur="500" fill="hold"/>
                                        <p:tgtEl>
                                          <p:spTgt spid="307207"/>
                                        </p:tgtEl>
                                        <p:attrNameLst>
                                          <p:attrName>ppt_x</p:attrName>
                                        </p:attrNameLst>
                                      </p:cBhvr>
                                      <p:tavLst>
                                        <p:tav tm="0">
                                          <p:val>
                                            <p:fltVal val="0.5"/>
                                          </p:val>
                                        </p:tav>
                                        <p:tav tm="100000">
                                          <p:val>
                                            <p:strVal val="#ppt_x"/>
                                          </p:val>
                                        </p:tav>
                                      </p:tavLst>
                                    </p:anim>
                                    <p:anim calcmode="lin" valueType="num">
                                      <p:cBhvr>
                                        <p:cTn id="31" dur="500" fill="hold"/>
                                        <p:tgtEl>
                                          <p:spTgt spid="307207"/>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20635"/>
                                        </p:tgtEl>
                                        <p:attrNameLst>
                                          <p:attrName>style.visibility</p:attrName>
                                        </p:attrNameLst>
                                      </p:cBhvr>
                                      <p:to>
                                        <p:strVal val="visible"/>
                                      </p:to>
                                    </p:set>
                                    <p:anim calcmode="lin" valueType="num">
                                      <p:cBhvr>
                                        <p:cTn id="42" dur="500" fill="hold"/>
                                        <p:tgtEl>
                                          <p:spTgt spid="20635"/>
                                        </p:tgtEl>
                                        <p:attrNameLst>
                                          <p:attrName>ppt_w</p:attrName>
                                        </p:attrNameLst>
                                      </p:cBhvr>
                                      <p:tavLst>
                                        <p:tav tm="0">
                                          <p:val>
                                            <p:strVal val="(6*min(max(#ppt_w*#ppt_h,.3),1)-7.4)/-.7*#ppt_w"/>
                                          </p:val>
                                        </p:tav>
                                        <p:tav tm="100000">
                                          <p:val>
                                            <p:strVal val="#ppt_w"/>
                                          </p:val>
                                        </p:tav>
                                      </p:tavLst>
                                    </p:anim>
                                    <p:anim calcmode="lin" valueType="num">
                                      <p:cBhvr>
                                        <p:cTn id="43" dur="500" fill="hold"/>
                                        <p:tgtEl>
                                          <p:spTgt spid="20635"/>
                                        </p:tgtEl>
                                        <p:attrNameLst>
                                          <p:attrName>ppt_h</p:attrName>
                                        </p:attrNameLst>
                                      </p:cBhvr>
                                      <p:tavLst>
                                        <p:tav tm="0">
                                          <p:val>
                                            <p:strVal val="(6*min(max(#ppt_w*#ppt_h,.3),1)-7.4)/-.7*#ppt_h"/>
                                          </p:val>
                                        </p:tav>
                                        <p:tav tm="100000">
                                          <p:val>
                                            <p:strVal val="#ppt_h"/>
                                          </p:val>
                                        </p:tav>
                                      </p:tavLst>
                                    </p:anim>
                                    <p:anim calcmode="lin" valueType="num">
                                      <p:cBhvr>
                                        <p:cTn id="44" dur="500" fill="hold"/>
                                        <p:tgtEl>
                                          <p:spTgt spid="20635"/>
                                        </p:tgtEl>
                                        <p:attrNameLst>
                                          <p:attrName>ppt_x</p:attrName>
                                        </p:attrNameLst>
                                      </p:cBhvr>
                                      <p:tavLst>
                                        <p:tav tm="0">
                                          <p:val>
                                            <p:fltVal val="0.5"/>
                                          </p:val>
                                        </p:tav>
                                        <p:tav tm="100000">
                                          <p:val>
                                            <p:strVal val="#ppt_x"/>
                                          </p:val>
                                        </p:tav>
                                      </p:tavLst>
                                    </p:anim>
                                    <p:anim calcmode="lin" valueType="num">
                                      <p:cBhvr>
                                        <p:cTn id="45" dur="500" fill="hold"/>
                                        <p:tgtEl>
                                          <p:spTgt spid="20635"/>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20636"/>
                                        </p:tgtEl>
                                        <p:attrNameLst>
                                          <p:attrName>style.visibility</p:attrName>
                                        </p:attrNameLst>
                                      </p:cBhvr>
                                      <p:to>
                                        <p:strVal val="visible"/>
                                      </p:to>
                                    </p:set>
                                    <p:anim calcmode="lin" valueType="num">
                                      <p:cBhvr>
                                        <p:cTn id="70" dur="500" fill="hold"/>
                                        <p:tgtEl>
                                          <p:spTgt spid="20636"/>
                                        </p:tgtEl>
                                        <p:attrNameLst>
                                          <p:attrName>ppt_w</p:attrName>
                                        </p:attrNameLst>
                                      </p:cBhvr>
                                      <p:tavLst>
                                        <p:tav tm="0">
                                          <p:val>
                                            <p:strVal val="(6*min(max(#ppt_w*#ppt_h,.3),1)-7.4)/-.7*#ppt_w"/>
                                          </p:val>
                                        </p:tav>
                                        <p:tav tm="100000">
                                          <p:val>
                                            <p:strVal val="#ppt_w"/>
                                          </p:val>
                                        </p:tav>
                                      </p:tavLst>
                                    </p:anim>
                                    <p:anim calcmode="lin" valueType="num">
                                      <p:cBhvr>
                                        <p:cTn id="71" dur="500" fill="hold"/>
                                        <p:tgtEl>
                                          <p:spTgt spid="20636"/>
                                        </p:tgtEl>
                                        <p:attrNameLst>
                                          <p:attrName>ppt_h</p:attrName>
                                        </p:attrNameLst>
                                      </p:cBhvr>
                                      <p:tavLst>
                                        <p:tav tm="0">
                                          <p:val>
                                            <p:strVal val="(6*min(max(#ppt_w*#ppt_h,.3),1)-7.4)/-.7*#ppt_h"/>
                                          </p:val>
                                        </p:tav>
                                        <p:tav tm="100000">
                                          <p:val>
                                            <p:strVal val="#ppt_h"/>
                                          </p:val>
                                        </p:tav>
                                      </p:tavLst>
                                    </p:anim>
                                    <p:anim calcmode="lin" valueType="num">
                                      <p:cBhvr>
                                        <p:cTn id="72" dur="500" fill="hold"/>
                                        <p:tgtEl>
                                          <p:spTgt spid="20636"/>
                                        </p:tgtEl>
                                        <p:attrNameLst>
                                          <p:attrName>ppt_x</p:attrName>
                                        </p:attrNameLst>
                                      </p:cBhvr>
                                      <p:tavLst>
                                        <p:tav tm="0">
                                          <p:val>
                                            <p:fltVal val="0.5"/>
                                          </p:val>
                                        </p:tav>
                                        <p:tav tm="100000">
                                          <p:val>
                                            <p:strVal val="#ppt_x"/>
                                          </p:val>
                                        </p:tav>
                                      </p:tavLst>
                                    </p:anim>
                                    <p:anim calcmode="lin" valueType="num">
                                      <p:cBhvr>
                                        <p:cTn id="73" dur="500" fill="hold"/>
                                        <p:tgtEl>
                                          <p:spTgt spid="20636"/>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20631"/>
                                        </p:tgtEl>
                                        <p:attrNameLst>
                                          <p:attrName>style.visibility</p:attrName>
                                        </p:attrNameLst>
                                      </p:cBhvr>
                                      <p:to>
                                        <p:strVal val="visible"/>
                                      </p:to>
                                    </p:set>
                                    <p:anim calcmode="lin" valueType="num">
                                      <p:cBhvr>
                                        <p:cTn id="77" dur="500" fill="hold"/>
                                        <p:tgtEl>
                                          <p:spTgt spid="20631"/>
                                        </p:tgtEl>
                                        <p:attrNameLst>
                                          <p:attrName>ppt_w</p:attrName>
                                        </p:attrNameLst>
                                      </p:cBhvr>
                                      <p:tavLst>
                                        <p:tav tm="0">
                                          <p:val>
                                            <p:strVal val="(6*min(max(#ppt_w*#ppt_h,.3),1)-7.4)/-.7*#ppt_w"/>
                                          </p:val>
                                        </p:tav>
                                        <p:tav tm="100000">
                                          <p:val>
                                            <p:strVal val="#ppt_w"/>
                                          </p:val>
                                        </p:tav>
                                      </p:tavLst>
                                    </p:anim>
                                    <p:anim calcmode="lin" valueType="num">
                                      <p:cBhvr>
                                        <p:cTn id="78" dur="500" fill="hold"/>
                                        <p:tgtEl>
                                          <p:spTgt spid="20631"/>
                                        </p:tgtEl>
                                        <p:attrNameLst>
                                          <p:attrName>ppt_h</p:attrName>
                                        </p:attrNameLst>
                                      </p:cBhvr>
                                      <p:tavLst>
                                        <p:tav tm="0">
                                          <p:val>
                                            <p:strVal val="(6*min(max(#ppt_w*#ppt_h,.3),1)-7.4)/-.7*#ppt_h"/>
                                          </p:val>
                                        </p:tav>
                                        <p:tav tm="100000">
                                          <p:val>
                                            <p:strVal val="#ppt_h"/>
                                          </p:val>
                                        </p:tav>
                                      </p:tavLst>
                                    </p:anim>
                                    <p:anim calcmode="lin" valueType="num">
                                      <p:cBhvr>
                                        <p:cTn id="79" dur="500" fill="hold"/>
                                        <p:tgtEl>
                                          <p:spTgt spid="20631"/>
                                        </p:tgtEl>
                                        <p:attrNameLst>
                                          <p:attrName>ppt_x</p:attrName>
                                        </p:attrNameLst>
                                      </p:cBhvr>
                                      <p:tavLst>
                                        <p:tav tm="0">
                                          <p:val>
                                            <p:fltVal val="0.5"/>
                                          </p:val>
                                        </p:tav>
                                        <p:tav tm="100000">
                                          <p:val>
                                            <p:strVal val="#ppt_x"/>
                                          </p:val>
                                        </p:tav>
                                      </p:tavLst>
                                    </p:anim>
                                    <p:anim calcmode="lin" valueType="num">
                                      <p:cBhvr>
                                        <p:cTn id="80" dur="500" fill="hold"/>
                                        <p:tgtEl>
                                          <p:spTgt spid="20631"/>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20637"/>
                                        </p:tgtEl>
                                        <p:attrNameLst>
                                          <p:attrName>style.visibility</p:attrName>
                                        </p:attrNameLst>
                                      </p:cBhvr>
                                      <p:to>
                                        <p:strVal val="visible"/>
                                      </p:to>
                                    </p:set>
                                    <p:anim calcmode="lin" valueType="num">
                                      <p:cBhvr>
                                        <p:cTn id="91" dur="500" fill="hold"/>
                                        <p:tgtEl>
                                          <p:spTgt spid="20637"/>
                                        </p:tgtEl>
                                        <p:attrNameLst>
                                          <p:attrName>ppt_w</p:attrName>
                                        </p:attrNameLst>
                                      </p:cBhvr>
                                      <p:tavLst>
                                        <p:tav tm="0">
                                          <p:val>
                                            <p:strVal val="(6*min(max(#ppt_w*#ppt_h,.3),1)-7.4)/-.7*#ppt_w"/>
                                          </p:val>
                                        </p:tav>
                                        <p:tav tm="100000">
                                          <p:val>
                                            <p:strVal val="#ppt_w"/>
                                          </p:val>
                                        </p:tav>
                                      </p:tavLst>
                                    </p:anim>
                                    <p:anim calcmode="lin" valueType="num">
                                      <p:cBhvr>
                                        <p:cTn id="92" dur="500" fill="hold"/>
                                        <p:tgtEl>
                                          <p:spTgt spid="20637"/>
                                        </p:tgtEl>
                                        <p:attrNameLst>
                                          <p:attrName>ppt_h</p:attrName>
                                        </p:attrNameLst>
                                      </p:cBhvr>
                                      <p:tavLst>
                                        <p:tav tm="0">
                                          <p:val>
                                            <p:strVal val="(6*min(max(#ppt_w*#ppt_h,.3),1)-7.4)/-.7*#ppt_h"/>
                                          </p:val>
                                        </p:tav>
                                        <p:tav tm="100000">
                                          <p:val>
                                            <p:strVal val="#ppt_h"/>
                                          </p:val>
                                        </p:tav>
                                      </p:tavLst>
                                    </p:anim>
                                    <p:anim calcmode="lin" valueType="num">
                                      <p:cBhvr>
                                        <p:cTn id="93" dur="500" fill="hold"/>
                                        <p:tgtEl>
                                          <p:spTgt spid="20637"/>
                                        </p:tgtEl>
                                        <p:attrNameLst>
                                          <p:attrName>ppt_x</p:attrName>
                                        </p:attrNameLst>
                                      </p:cBhvr>
                                      <p:tavLst>
                                        <p:tav tm="0">
                                          <p:val>
                                            <p:fltVal val="0.5"/>
                                          </p:val>
                                        </p:tav>
                                        <p:tav tm="100000">
                                          <p:val>
                                            <p:strVal val="#ppt_x"/>
                                          </p:val>
                                        </p:tav>
                                      </p:tavLst>
                                    </p:anim>
                                    <p:anim calcmode="lin" valueType="num">
                                      <p:cBhvr>
                                        <p:cTn id="94" dur="500" fill="hold"/>
                                        <p:tgtEl>
                                          <p:spTgt spid="20637"/>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307206"/>
                                        </p:tgtEl>
                                        <p:attrNameLst>
                                          <p:attrName>style.visibility</p:attrName>
                                        </p:attrNameLst>
                                      </p:cBhvr>
                                      <p:to>
                                        <p:strVal val="visible"/>
                                      </p:to>
                                    </p:set>
                                    <p:anim calcmode="lin" valueType="num">
                                      <p:cBhvr>
                                        <p:cTn id="105" dur="500" fill="hold"/>
                                        <p:tgtEl>
                                          <p:spTgt spid="307206"/>
                                        </p:tgtEl>
                                        <p:attrNameLst>
                                          <p:attrName>ppt_w</p:attrName>
                                        </p:attrNameLst>
                                      </p:cBhvr>
                                      <p:tavLst>
                                        <p:tav tm="0">
                                          <p:val>
                                            <p:strVal val="(6*min(max(#ppt_w*#ppt_h,.3),1)-7.4)/-.7*#ppt_w"/>
                                          </p:val>
                                        </p:tav>
                                        <p:tav tm="100000">
                                          <p:val>
                                            <p:strVal val="#ppt_w"/>
                                          </p:val>
                                        </p:tav>
                                      </p:tavLst>
                                    </p:anim>
                                    <p:anim calcmode="lin" valueType="num">
                                      <p:cBhvr>
                                        <p:cTn id="106" dur="500" fill="hold"/>
                                        <p:tgtEl>
                                          <p:spTgt spid="307206"/>
                                        </p:tgtEl>
                                        <p:attrNameLst>
                                          <p:attrName>ppt_h</p:attrName>
                                        </p:attrNameLst>
                                      </p:cBhvr>
                                      <p:tavLst>
                                        <p:tav tm="0">
                                          <p:val>
                                            <p:strVal val="(6*min(max(#ppt_w*#ppt_h,.3),1)-7.4)/-.7*#ppt_h"/>
                                          </p:val>
                                        </p:tav>
                                        <p:tav tm="100000">
                                          <p:val>
                                            <p:strVal val="#ppt_h"/>
                                          </p:val>
                                        </p:tav>
                                      </p:tavLst>
                                    </p:anim>
                                    <p:anim calcmode="lin" valueType="num">
                                      <p:cBhvr>
                                        <p:cTn id="107" dur="500" fill="hold"/>
                                        <p:tgtEl>
                                          <p:spTgt spid="307206"/>
                                        </p:tgtEl>
                                        <p:attrNameLst>
                                          <p:attrName>ppt_x</p:attrName>
                                        </p:attrNameLst>
                                      </p:cBhvr>
                                      <p:tavLst>
                                        <p:tav tm="0">
                                          <p:val>
                                            <p:fltVal val="0.5"/>
                                          </p:val>
                                        </p:tav>
                                        <p:tav tm="100000">
                                          <p:val>
                                            <p:strVal val="#ppt_x"/>
                                          </p:val>
                                        </p:tav>
                                      </p:tavLst>
                                    </p:anim>
                                    <p:anim calcmode="lin" valueType="num">
                                      <p:cBhvr>
                                        <p:cTn id="108" dur="500" fill="hold"/>
                                        <p:tgtEl>
                                          <p:spTgt spid="307206"/>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20638"/>
                                        </p:tgtEl>
                                        <p:attrNameLst>
                                          <p:attrName>style.visibility</p:attrName>
                                        </p:attrNameLst>
                                      </p:cBhvr>
                                      <p:to>
                                        <p:strVal val="visible"/>
                                      </p:to>
                                    </p:set>
                                    <p:anim calcmode="lin" valueType="num">
                                      <p:cBhvr>
                                        <p:cTn id="140" dur="500" fill="hold"/>
                                        <p:tgtEl>
                                          <p:spTgt spid="20638"/>
                                        </p:tgtEl>
                                        <p:attrNameLst>
                                          <p:attrName>ppt_w</p:attrName>
                                        </p:attrNameLst>
                                      </p:cBhvr>
                                      <p:tavLst>
                                        <p:tav tm="0">
                                          <p:val>
                                            <p:strVal val="(6*min(max(#ppt_w*#ppt_h,.3),1)-7.4)/-.7*#ppt_w"/>
                                          </p:val>
                                        </p:tav>
                                        <p:tav tm="100000">
                                          <p:val>
                                            <p:strVal val="#ppt_w"/>
                                          </p:val>
                                        </p:tav>
                                      </p:tavLst>
                                    </p:anim>
                                    <p:anim calcmode="lin" valueType="num">
                                      <p:cBhvr>
                                        <p:cTn id="141" dur="500" fill="hold"/>
                                        <p:tgtEl>
                                          <p:spTgt spid="20638"/>
                                        </p:tgtEl>
                                        <p:attrNameLst>
                                          <p:attrName>ppt_h</p:attrName>
                                        </p:attrNameLst>
                                      </p:cBhvr>
                                      <p:tavLst>
                                        <p:tav tm="0">
                                          <p:val>
                                            <p:strVal val="(6*min(max(#ppt_w*#ppt_h,.3),1)-7.4)/-.7*#ppt_h"/>
                                          </p:val>
                                        </p:tav>
                                        <p:tav tm="100000">
                                          <p:val>
                                            <p:strVal val="#ppt_h"/>
                                          </p:val>
                                        </p:tav>
                                      </p:tavLst>
                                    </p:anim>
                                    <p:anim calcmode="lin" valueType="num">
                                      <p:cBhvr>
                                        <p:cTn id="142" dur="500" fill="hold"/>
                                        <p:tgtEl>
                                          <p:spTgt spid="20638"/>
                                        </p:tgtEl>
                                        <p:attrNameLst>
                                          <p:attrName>ppt_x</p:attrName>
                                        </p:attrNameLst>
                                      </p:cBhvr>
                                      <p:tavLst>
                                        <p:tav tm="0">
                                          <p:val>
                                            <p:fltVal val="0.5"/>
                                          </p:val>
                                        </p:tav>
                                        <p:tav tm="100000">
                                          <p:val>
                                            <p:strVal val="#ppt_x"/>
                                          </p:val>
                                        </p:tav>
                                      </p:tavLst>
                                    </p:anim>
                                    <p:anim calcmode="lin" valueType="num">
                                      <p:cBhvr>
                                        <p:cTn id="143" dur="500" fill="hold"/>
                                        <p:tgtEl>
                                          <p:spTgt spid="20638"/>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20639"/>
                                        </p:tgtEl>
                                        <p:attrNameLst>
                                          <p:attrName>style.visibility</p:attrName>
                                        </p:attrNameLst>
                                      </p:cBhvr>
                                      <p:to>
                                        <p:strVal val="visible"/>
                                      </p:to>
                                    </p:set>
                                    <p:anim calcmode="lin" valueType="num">
                                      <p:cBhvr>
                                        <p:cTn id="161" dur="500" fill="hold"/>
                                        <p:tgtEl>
                                          <p:spTgt spid="20639"/>
                                        </p:tgtEl>
                                        <p:attrNameLst>
                                          <p:attrName>ppt_w</p:attrName>
                                        </p:attrNameLst>
                                      </p:cBhvr>
                                      <p:tavLst>
                                        <p:tav tm="0">
                                          <p:val>
                                            <p:strVal val="(6*min(max(#ppt_w*#ppt_h,.3),1)-7.4)/-.7*#ppt_w"/>
                                          </p:val>
                                        </p:tav>
                                        <p:tav tm="100000">
                                          <p:val>
                                            <p:strVal val="#ppt_w"/>
                                          </p:val>
                                        </p:tav>
                                      </p:tavLst>
                                    </p:anim>
                                    <p:anim calcmode="lin" valueType="num">
                                      <p:cBhvr>
                                        <p:cTn id="162" dur="500" fill="hold"/>
                                        <p:tgtEl>
                                          <p:spTgt spid="20639"/>
                                        </p:tgtEl>
                                        <p:attrNameLst>
                                          <p:attrName>ppt_h</p:attrName>
                                        </p:attrNameLst>
                                      </p:cBhvr>
                                      <p:tavLst>
                                        <p:tav tm="0">
                                          <p:val>
                                            <p:strVal val="(6*min(max(#ppt_w*#ppt_h,.3),1)-7.4)/-.7*#ppt_h"/>
                                          </p:val>
                                        </p:tav>
                                        <p:tav tm="100000">
                                          <p:val>
                                            <p:strVal val="#ppt_h"/>
                                          </p:val>
                                        </p:tav>
                                      </p:tavLst>
                                    </p:anim>
                                    <p:anim calcmode="lin" valueType="num">
                                      <p:cBhvr>
                                        <p:cTn id="163" dur="500" fill="hold"/>
                                        <p:tgtEl>
                                          <p:spTgt spid="20639"/>
                                        </p:tgtEl>
                                        <p:attrNameLst>
                                          <p:attrName>ppt_x</p:attrName>
                                        </p:attrNameLst>
                                      </p:cBhvr>
                                      <p:tavLst>
                                        <p:tav tm="0">
                                          <p:val>
                                            <p:fltVal val="0.5"/>
                                          </p:val>
                                        </p:tav>
                                        <p:tav tm="100000">
                                          <p:val>
                                            <p:strVal val="#ppt_x"/>
                                          </p:val>
                                        </p:tav>
                                      </p:tavLst>
                                    </p:anim>
                                    <p:anim calcmode="lin" valueType="num">
                                      <p:cBhvr>
                                        <p:cTn id="164" dur="500" fill="hold"/>
                                        <p:tgtEl>
                                          <p:spTgt spid="20639"/>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307200"/>
                                        </p:tgtEl>
                                        <p:attrNameLst>
                                          <p:attrName>style.visibility</p:attrName>
                                        </p:attrNameLst>
                                      </p:cBhvr>
                                      <p:to>
                                        <p:strVal val="visible"/>
                                      </p:to>
                                    </p:set>
                                    <p:anim calcmode="lin" valueType="num">
                                      <p:cBhvr>
                                        <p:cTn id="182" dur="500" fill="hold"/>
                                        <p:tgtEl>
                                          <p:spTgt spid="307200"/>
                                        </p:tgtEl>
                                        <p:attrNameLst>
                                          <p:attrName>ppt_w</p:attrName>
                                        </p:attrNameLst>
                                      </p:cBhvr>
                                      <p:tavLst>
                                        <p:tav tm="0">
                                          <p:val>
                                            <p:strVal val="(6*min(max(#ppt_w*#ppt_h,.3),1)-7.4)/-.7*#ppt_w"/>
                                          </p:val>
                                        </p:tav>
                                        <p:tav tm="100000">
                                          <p:val>
                                            <p:strVal val="#ppt_w"/>
                                          </p:val>
                                        </p:tav>
                                      </p:tavLst>
                                    </p:anim>
                                    <p:anim calcmode="lin" valueType="num">
                                      <p:cBhvr>
                                        <p:cTn id="183" dur="500" fill="hold"/>
                                        <p:tgtEl>
                                          <p:spTgt spid="307200"/>
                                        </p:tgtEl>
                                        <p:attrNameLst>
                                          <p:attrName>ppt_h</p:attrName>
                                        </p:attrNameLst>
                                      </p:cBhvr>
                                      <p:tavLst>
                                        <p:tav tm="0">
                                          <p:val>
                                            <p:strVal val="(6*min(max(#ppt_w*#ppt_h,.3),1)-7.4)/-.7*#ppt_h"/>
                                          </p:val>
                                        </p:tav>
                                        <p:tav tm="100000">
                                          <p:val>
                                            <p:strVal val="#ppt_h"/>
                                          </p:val>
                                        </p:tav>
                                      </p:tavLst>
                                    </p:anim>
                                    <p:anim calcmode="lin" valueType="num">
                                      <p:cBhvr>
                                        <p:cTn id="184" dur="500" fill="hold"/>
                                        <p:tgtEl>
                                          <p:spTgt spid="307200"/>
                                        </p:tgtEl>
                                        <p:attrNameLst>
                                          <p:attrName>ppt_x</p:attrName>
                                        </p:attrNameLst>
                                      </p:cBhvr>
                                      <p:tavLst>
                                        <p:tav tm="0">
                                          <p:val>
                                            <p:fltVal val="0.5"/>
                                          </p:val>
                                        </p:tav>
                                        <p:tav tm="100000">
                                          <p:val>
                                            <p:strVal val="#ppt_x"/>
                                          </p:val>
                                        </p:tav>
                                      </p:tavLst>
                                    </p:anim>
                                    <p:anim calcmode="lin" valueType="num">
                                      <p:cBhvr>
                                        <p:cTn id="185" dur="500" fill="hold"/>
                                        <p:tgtEl>
                                          <p:spTgt spid="307200"/>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307201"/>
                                        </p:tgtEl>
                                        <p:attrNameLst>
                                          <p:attrName>style.visibility</p:attrName>
                                        </p:attrNameLst>
                                      </p:cBhvr>
                                      <p:to>
                                        <p:strVal val="visible"/>
                                      </p:to>
                                    </p:set>
                                    <p:anim calcmode="lin" valueType="num">
                                      <p:cBhvr>
                                        <p:cTn id="189" dur="500" fill="hold"/>
                                        <p:tgtEl>
                                          <p:spTgt spid="307201"/>
                                        </p:tgtEl>
                                        <p:attrNameLst>
                                          <p:attrName>ppt_w</p:attrName>
                                        </p:attrNameLst>
                                      </p:cBhvr>
                                      <p:tavLst>
                                        <p:tav tm="0">
                                          <p:val>
                                            <p:strVal val="(6*min(max(#ppt_w*#ppt_h,.3),1)-7.4)/-.7*#ppt_w"/>
                                          </p:val>
                                        </p:tav>
                                        <p:tav tm="100000">
                                          <p:val>
                                            <p:strVal val="#ppt_w"/>
                                          </p:val>
                                        </p:tav>
                                      </p:tavLst>
                                    </p:anim>
                                    <p:anim calcmode="lin" valueType="num">
                                      <p:cBhvr>
                                        <p:cTn id="190" dur="500" fill="hold"/>
                                        <p:tgtEl>
                                          <p:spTgt spid="307201"/>
                                        </p:tgtEl>
                                        <p:attrNameLst>
                                          <p:attrName>ppt_h</p:attrName>
                                        </p:attrNameLst>
                                      </p:cBhvr>
                                      <p:tavLst>
                                        <p:tav tm="0">
                                          <p:val>
                                            <p:strVal val="(6*min(max(#ppt_w*#ppt_h,.3),1)-7.4)/-.7*#ppt_h"/>
                                          </p:val>
                                        </p:tav>
                                        <p:tav tm="100000">
                                          <p:val>
                                            <p:strVal val="#ppt_h"/>
                                          </p:val>
                                        </p:tav>
                                      </p:tavLst>
                                    </p:anim>
                                    <p:anim calcmode="lin" valueType="num">
                                      <p:cBhvr>
                                        <p:cTn id="191" dur="500" fill="hold"/>
                                        <p:tgtEl>
                                          <p:spTgt spid="307201"/>
                                        </p:tgtEl>
                                        <p:attrNameLst>
                                          <p:attrName>ppt_x</p:attrName>
                                        </p:attrNameLst>
                                      </p:cBhvr>
                                      <p:tavLst>
                                        <p:tav tm="0">
                                          <p:val>
                                            <p:fltVal val="0.5"/>
                                          </p:val>
                                        </p:tav>
                                        <p:tav tm="100000">
                                          <p:val>
                                            <p:strVal val="#ppt_x"/>
                                          </p:val>
                                        </p:tav>
                                      </p:tavLst>
                                    </p:anim>
                                    <p:anim calcmode="lin" valueType="num">
                                      <p:cBhvr>
                                        <p:cTn id="192" dur="500" fill="hold"/>
                                        <p:tgtEl>
                                          <p:spTgt spid="307201"/>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20633"/>
                                        </p:tgtEl>
                                        <p:attrNameLst>
                                          <p:attrName>style.visibility</p:attrName>
                                        </p:attrNameLst>
                                      </p:cBhvr>
                                      <p:to>
                                        <p:strVal val="visible"/>
                                      </p:to>
                                    </p:set>
                                    <p:anim calcmode="lin" valueType="num">
                                      <p:cBhvr>
                                        <p:cTn id="203" dur="500" fill="hold"/>
                                        <p:tgtEl>
                                          <p:spTgt spid="20633"/>
                                        </p:tgtEl>
                                        <p:attrNameLst>
                                          <p:attrName>ppt_w</p:attrName>
                                        </p:attrNameLst>
                                      </p:cBhvr>
                                      <p:tavLst>
                                        <p:tav tm="0">
                                          <p:val>
                                            <p:strVal val="(6*min(max(#ppt_w*#ppt_h,.3),1)-7.4)/-.7*#ppt_w"/>
                                          </p:val>
                                        </p:tav>
                                        <p:tav tm="100000">
                                          <p:val>
                                            <p:strVal val="#ppt_w"/>
                                          </p:val>
                                        </p:tav>
                                      </p:tavLst>
                                    </p:anim>
                                    <p:anim calcmode="lin" valueType="num">
                                      <p:cBhvr>
                                        <p:cTn id="204" dur="500" fill="hold"/>
                                        <p:tgtEl>
                                          <p:spTgt spid="20633"/>
                                        </p:tgtEl>
                                        <p:attrNameLst>
                                          <p:attrName>ppt_h</p:attrName>
                                        </p:attrNameLst>
                                      </p:cBhvr>
                                      <p:tavLst>
                                        <p:tav tm="0">
                                          <p:val>
                                            <p:strVal val="(6*min(max(#ppt_w*#ppt_h,.3),1)-7.4)/-.7*#ppt_h"/>
                                          </p:val>
                                        </p:tav>
                                        <p:tav tm="100000">
                                          <p:val>
                                            <p:strVal val="#ppt_h"/>
                                          </p:val>
                                        </p:tav>
                                      </p:tavLst>
                                    </p:anim>
                                    <p:anim calcmode="lin" valueType="num">
                                      <p:cBhvr>
                                        <p:cTn id="205" dur="500" fill="hold"/>
                                        <p:tgtEl>
                                          <p:spTgt spid="20633"/>
                                        </p:tgtEl>
                                        <p:attrNameLst>
                                          <p:attrName>ppt_x</p:attrName>
                                        </p:attrNameLst>
                                      </p:cBhvr>
                                      <p:tavLst>
                                        <p:tav tm="0">
                                          <p:val>
                                            <p:fltVal val="0.5"/>
                                          </p:val>
                                        </p:tav>
                                        <p:tav tm="100000">
                                          <p:val>
                                            <p:strVal val="#ppt_x"/>
                                          </p:val>
                                        </p:tav>
                                      </p:tavLst>
                                    </p:anim>
                                    <p:anim calcmode="lin" valueType="num">
                                      <p:cBhvr>
                                        <p:cTn id="206" dur="500" fill="hold"/>
                                        <p:tgtEl>
                                          <p:spTgt spid="20633"/>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307203"/>
                                        </p:tgtEl>
                                        <p:attrNameLst>
                                          <p:attrName>style.visibility</p:attrName>
                                        </p:attrNameLst>
                                      </p:cBhvr>
                                      <p:to>
                                        <p:strVal val="visible"/>
                                      </p:to>
                                    </p:set>
                                    <p:anim calcmode="lin" valueType="num">
                                      <p:cBhvr>
                                        <p:cTn id="210" dur="500" fill="hold"/>
                                        <p:tgtEl>
                                          <p:spTgt spid="307203"/>
                                        </p:tgtEl>
                                        <p:attrNameLst>
                                          <p:attrName>ppt_w</p:attrName>
                                        </p:attrNameLst>
                                      </p:cBhvr>
                                      <p:tavLst>
                                        <p:tav tm="0">
                                          <p:val>
                                            <p:strVal val="(6*min(max(#ppt_w*#ppt_h,.3),1)-7.4)/-.7*#ppt_w"/>
                                          </p:val>
                                        </p:tav>
                                        <p:tav tm="100000">
                                          <p:val>
                                            <p:strVal val="#ppt_w"/>
                                          </p:val>
                                        </p:tav>
                                      </p:tavLst>
                                    </p:anim>
                                    <p:anim calcmode="lin" valueType="num">
                                      <p:cBhvr>
                                        <p:cTn id="211" dur="500" fill="hold"/>
                                        <p:tgtEl>
                                          <p:spTgt spid="307203"/>
                                        </p:tgtEl>
                                        <p:attrNameLst>
                                          <p:attrName>ppt_h</p:attrName>
                                        </p:attrNameLst>
                                      </p:cBhvr>
                                      <p:tavLst>
                                        <p:tav tm="0">
                                          <p:val>
                                            <p:strVal val="(6*min(max(#ppt_w*#ppt_h,.3),1)-7.4)/-.7*#ppt_h"/>
                                          </p:val>
                                        </p:tav>
                                        <p:tav tm="100000">
                                          <p:val>
                                            <p:strVal val="#ppt_h"/>
                                          </p:val>
                                        </p:tav>
                                      </p:tavLst>
                                    </p:anim>
                                    <p:anim calcmode="lin" valueType="num">
                                      <p:cBhvr>
                                        <p:cTn id="212" dur="500" fill="hold"/>
                                        <p:tgtEl>
                                          <p:spTgt spid="307203"/>
                                        </p:tgtEl>
                                        <p:attrNameLst>
                                          <p:attrName>ppt_x</p:attrName>
                                        </p:attrNameLst>
                                      </p:cBhvr>
                                      <p:tavLst>
                                        <p:tav tm="0">
                                          <p:val>
                                            <p:fltVal val="0.5"/>
                                          </p:val>
                                        </p:tav>
                                        <p:tav tm="100000">
                                          <p:val>
                                            <p:strVal val="#ppt_x"/>
                                          </p:val>
                                        </p:tav>
                                      </p:tavLst>
                                    </p:anim>
                                    <p:anim calcmode="lin" valueType="num">
                                      <p:cBhvr>
                                        <p:cTn id="213" dur="500" fill="hold"/>
                                        <p:tgtEl>
                                          <p:spTgt spid="307203"/>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20634"/>
                                        </p:tgtEl>
                                        <p:attrNameLst>
                                          <p:attrName>style.visibility</p:attrName>
                                        </p:attrNameLst>
                                      </p:cBhvr>
                                      <p:to>
                                        <p:strVal val="visible"/>
                                      </p:to>
                                    </p:set>
                                    <p:anim calcmode="lin" valueType="num">
                                      <p:cBhvr>
                                        <p:cTn id="231" dur="500" fill="hold"/>
                                        <p:tgtEl>
                                          <p:spTgt spid="20634"/>
                                        </p:tgtEl>
                                        <p:attrNameLst>
                                          <p:attrName>ppt_w</p:attrName>
                                        </p:attrNameLst>
                                      </p:cBhvr>
                                      <p:tavLst>
                                        <p:tav tm="0">
                                          <p:val>
                                            <p:strVal val="(6*min(max(#ppt_w*#ppt_h,.3),1)-7.4)/-.7*#ppt_w"/>
                                          </p:val>
                                        </p:tav>
                                        <p:tav tm="100000">
                                          <p:val>
                                            <p:strVal val="#ppt_w"/>
                                          </p:val>
                                        </p:tav>
                                      </p:tavLst>
                                    </p:anim>
                                    <p:anim calcmode="lin" valueType="num">
                                      <p:cBhvr>
                                        <p:cTn id="232" dur="500" fill="hold"/>
                                        <p:tgtEl>
                                          <p:spTgt spid="20634"/>
                                        </p:tgtEl>
                                        <p:attrNameLst>
                                          <p:attrName>ppt_h</p:attrName>
                                        </p:attrNameLst>
                                      </p:cBhvr>
                                      <p:tavLst>
                                        <p:tav tm="0">
                                          <p:val>
                                            <p:strVal val="(6*min(max(#ppt_w*#ppt_h,.3),1)-7.4)/-.7*#ppt_h"/>
                                          </p:val>
                                        </p:tav>
                                        <p:tav tm="100000">
                                          <p:val>
                                            <p:strVal val="#ppt_h"/>
                                          </p:val>
                                        </p:tav>
                                      </p:tavLst>
                                    </p:anim>
                                    <p:anim calcmode="lin" valueType="num">
                                      <p:cBhvr>
                                        <p:cTn id="233" dur="500" fill="hold"/>
                                        <p:tgtEl>
                                          <p:spTgt spid="20634"/>
                                        </p:tgtEl>
                                        <p:attrNameLst>
                                          <p:attrName>ppt_x</p:attrName>
                                        </p:attrNameLst>
                                      </p:cBhvr>
                                      <p:tavLst>
                                        <p:tav tm="0">
                                          <p:val>
                                            <p:fltVal val="0.5"/>
                                          </p:val>
                                        </p:tav>
                                        <p:tav tm="100000">
                                          <p:val>
                                            <p:strVal val="#ppt_x"/>
                                          </p:val>
                                        </p:tav>
                                      </p:tavLst>
                                    </p:anim>
                                    <p:anim calcmode="lin" valueType="num">
                                      <p:cBhvr>
                                        <p:cTn id="234" dur="500" fill="hold"/>
                                        <p:tgtEl>
                                          <p:spTgt spid="20634"/>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20630"/>
                                        </p:tgtEl>
                                        <p:attrNameLst>
                                          <p:attrName>style.visibility</p:attrName>
                                        </p:attrNameLst>
                                      </p:cBhvr>
                                      <p:to>
                                        <p:strVal val="visible"/>
                                      </p:to>
                                    </p:set>
                                    <p:anim calcmode="lin" valueType="num">
                                      <p:cBhvr>
                                        <p:cTn id="259" dur="500" fill="hold"/>
                                        <p:tgtEl>
                                          <p:spTgt spid="20630"/>
                                        </p:tgtEl>
                                        <p:attrNameLst>
                                          <p:attrName>ppt_w</p:attrName>
                                        </p:attrNameLst>
                                      </p:cBhvr>
                                      <p:tavLst>
                                        <p:tav tm="0">
                                          <p:val>
                                            <p:strVal val="(6*min(max(#ppt_w*#ppt_h,.3),1)-7.4)/-.7*#ppt_w"/>
                                          </p:val>
                                        </p:tav>
                                        <p:tav tm="100000">
                                          <p:val>
                                            <p:strVal val="#ppt_w"/>
                                          </p:val>
                                        </p:tav>
                                      </p:tavLst>
                                    </p:anim>
                                    <p:anim calcmode="lin" valueType="num">
                                      <p:cBhvr>
                                        <p:cTn id="260" dur="500" fill="hold"/>
                                        <p:tgtEl>
                                          <p:spTgt spid="20630"/>
                                        </p:tgtEl>
                                        <p:attrNameLst>
                                          <p:attrName>ppt_h</p:attrName>
                                        </p:attrNameLst>
                                      </p:cBhvr>
                                      <p:tavLst>
                                        <p:tav tm="0">
                                          <p:val>
                                            <p:strVal val="(6*min(max(#ppt_w*#ppt_h,.3),1)-7.4)/-.7*#ppt_h"/>
                                          </p:val>
                                        </p:tav>
                                        <p:tav tm="100000">
                                          <p:val>
                                            <p:strVal val="#ppt_h"/>
                                          </p:val>
                                        </p:tav>
                                      </p:tavLst>
                                    </p:anim>
                                    <p:anim calcmode="lin" valueType="num">
                                      <p:cBhvr>
                                        <p:cTn id="261" dur="500" fill="hold"/>
                                        <p:tgtEl>
                                          <p:spTgt spid="20630"/>
                                        </p:tgtEl>
                                        <p:attrNameLst>
                                          <p:attrName>ppt_x</p:attrName>
                                        </p:attrNameLst>
                                      </p:cBhvr>
                                      <p:tavLst>
                                        <p:tav tm="0">
                                          <p:val>
                                            <p:fltVal val="0.5"/>
                                          </p:val>
                                        </p:tav>
                                        <p:tav tm="100000">
                                          <p:val>
                                            <p:strVal val="#ppt_x"/>
                                          </p:val>
                                        </p:tav>
                                      </p:tavLst>
                                    </p:anim>
                                    <p:anim calcmode="lin" valueType="num">
                                      <p:cBhvr>
                                        <p:cTn id="262" dur="500" fill="hold"/>
                                        <p:tgtEl>
                                          <p:spTgt spid="20630"/>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307204"/>
                                        </p:tgtEl>
                                        <p:attrNameLst>
                                          <p:attrName>style.visibility</p:attrName>
                                        </p:attrNameLst>
                                      </p:cBhvr>
                                      <p:to>
                                        <p:strVal val="visible"/>
                                      </p:to>
                                    </p:set>
                                    <p:anim calcmode="lin" valueType="num">
                                      <p:cBhvr>
                                        <p:cTn id="266" dur="500" fill="hold"/>
                                        <p:tgtEl>
                                          <p:spTgt spid="307204"/>
                                        </p:tgtEl>
                                        <p:attrNameLst>
                                          <p:attrName>ppt_w</p:attrName>
                                        </p:attrNameLst>
                                      </p:cBhvr>
                                      <p:tavLst>
                                        <p:tav tm="0">
                                          <p:val>
                                            <p:strVal val="(6*min(max(#ppt_w*#ppt_h,.3),1)-7.4)/-.7*#ppt_w"/>
                                          </p:val>
                                        </p:tav>
                                        <p:tav tm="100000">
                                          <p:val>
                                            <p:strVal val="#ppt_w"/>
                                          </p:val>
                                        </p:tav>
                                      </p:tavLst>
                                    </p:anim>
                                    <p:anim calcmode="lin" valueType="num">
                                      <p:cBhvr>
                                        <p:cTn id="267" dur="500" fill="hold"/>
                                        <p:tgtEl>
                                          <p:spTgt spid="307204"/>
                                        </p:tgtEl>
                                        <p:attrNameLst>
                                          <p:attrName>ppt_h</p:attrName>
                                        </p:attrNameLst>
                                      </p:cBhvr>
                                      <p:tavLst>
                                        <p:tav tm="0">
                                          <p:val>
                                            <p:strVal val="(6*min(max(#ppt_w*#ppt_h,.3),1)-7.4)/-.7*#ppt_h"/>
                                          </p:val>
                                        </p:tav>
                                        <p:tav tm="100000">
                                          <p:val>
                                            <p:strVal val="#ppt_h"/>
                                          </p:val>
                                        </p:tav>
                                      </p:tavLst>
                                    </p:anim>
                                    <p:anim calcmode="lin" valueType="num">
                                      <p:cBhvr>
                                        <p:cTn id="268" dur="500" fill="hold"/>
                                        <p:tgtEl>
                                          <p:spTgt spid="307204"/>
                                        </p:tgtEl>
                                        <p:attrNameLst>
                                          <p:attrName>ppt_x</p:attrName>
                                        </p:attrNameLst>
                                      </p:cBhvr>
                                      <p:tavLst>
                                        <p:tav tm="0">
                                          <p:val>
                                            <p:fltVal val="0.5"/>
                                          </p:val>
                                        </p:tav>
                                        <p:tav tm="100000">
                                          <p:val>
                                            <p:strVal val="#ppt_x"/>
                                          </p:val>
                                        </p:tav>
                                      </p:tavLst>
                                    </p:anim>
                                    <p:anim calcmode="lin" valueType="num">
                                      <p:cBhvr>
                                        <p:cTn id="269" dur="500" fill="hold"/>
                                        <p:tgtEl>
                                          <p:spTgt spid="307204"/>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307205"/>
                                        </p:tgtEl>
                                        <p:attrNameLst>
                                          <p:attrName>style.visibility</p:attrName>
                                        </p:attrNameLst>
                                      </p:cBhvr>
                                      <p:to>
                                        <p:strVal val="visible"/>
                                      </p:to>
                                    </p:set>
                                    <p:anim calcmode="lin" valueType="num">
                                      <p:cBhvr>
                                        <p:cTn id="301" dur="500" fill="hold"/>
                                        <p:tgtEl>
                                          <p:spTgt spid="307205"/>
                                        </p:tgtEl>
                                        <p:attrNameLst>
                                          <p:attrName>ppt_w</p:attrName>
                                        </p:attrNameLst>
                                      </p:cBhvr>
                                      <p:tavLst>
                                        <p:tav tm="0">
                                          <p:val>
                                            <p:strVal val="(6*min(max(#ppt_w*#ppt_h,.3),1)-7.4)/-.7*#ppt_w"/>
                                          </p:val>
                                        </p:tav>
                                        <p:tav tm="100000">
                                          <p:val>
                                            <p:strVal val="#ppt_w"/>
                                          </p:val>
                                        </p:tav>
                                      </p:tavLst>
                                    </p:anim>
                                    <p:anim calcmode="lin" valueType="num">
                                      <p:cBhvr>
                                        <p:cTn id="302" dur="500" fill="hold"/>
                                        <p:tgtEl>
                                          <p:spTgt spid="307205"/>
                                        </p:tgtEl>
                                        <p:attrNameLst>
                                          <p:attrName>ppt_h</p:attrName>
                                        </p:attrNameLst>
                                      </p:cBhvr>
                                      <p:tavLst>
                                        <p:tav tm="0">
                                          <p:val>
                                            <p:strVal val="(6*min(max(#ppt_w*#ppt_h,.3),1)-7.4)/-.7*#ppt_h"/>
                                          </p:val>
                                        </p:tav>
                                        <p:tav tm="100000">
                                          <p:val>
                                            <p:strVal val="#ppt_h"/>
                                          </p:val>
                                        </p:tav>
                                      </p:tavLst>
                                    </p:anim>
                                    <p:anim calcmode="lin" valueType="num">
                                      <p:cBhvr>
                                        <p:cTn id="303" dur="500" fill="hold"/>
                                        <p:tgtEl>
                                          <p:spTgt spid="307205"/>
                                        </p:tgtEl>
                                        <p:attrNameLst>
                                          <p:attrName>ppt_x</p:attrName>
                                        </p:attrNameLst>
                                      </p:cBhvr>
                                      <p:tavLst>
                                        <p:tav tm="0">
                                          <p:val>
                                            <p:fltVal val="0.5"/>
                                          </p:val>
                                        </p:tav>
                                        <p:tav tm="100000">
                                          <p:val>
                                            <p:strVal val="#ppt_x"/>
                                          </p:val>
                                        </p:tav>
                                      </p:tavLst>
                                    </p:anim>
                                    <p:anim calcmode="lin" valueType="num">
                                      <p:cBhvr>
                                        <p:cTn id="304" dur="500" fill="hold"/>
                                        <p:tgtEl>
                                          <p:spTgt spid="307205"/>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20632"/>
                                        </p:tgtEl>
                                        <p:attrNameLst>
                                          <p:attrName>style.visibility</p:attrName>
                                        </p:attrNameLst>
                                      </p:cBhvr>
                                      <p:to>
                                        <p:strVal val="visible"/>
                                      </p:to>
                                    </p:set>
                                    <p:anim calcmode="lin" valueType="num">
                                      <p:cBhvr>
                                        <p:cTn id="308" dur="500" fill="hold"/>
                                        <p:tgtEl>
                                          <p:spTgt spid="20632"/>
                                        </p:tgtEl>
                                        <p:attrNameLst>
                                          <p:attrName>ppt_w</p:attrName>
                                        </p:attrNameLst>
                                      </p:cBhvr>
                                      <p:tavLst>
                                        <p:tav tm="0">
                                          <p:val>
                                            <p:strVal val="(6*min(max(#ppt_w*#ppt_h,.3),1)-7.4)/-.7*#ppt_w"/>
                                          </p:val>
                                        </p:tav>
                                        <p:tav tm="100000">
                                          <p:val>
                                            <p:strVal val="#ppt_w"/>
                                          </p:val>
                                        </p:tav>
                                      </p:tavLst>
                                    </p:anim>
                                    <p:anim calcmode="lin" valueType="num">
                                      <p:cBhvr>
                                        <p:cTn id="309" dur="500" fill="hold"/>
                                        <p:tgtEl>
                                          <p:spTgt spid="20632"/>
                                        </p:tgtEl>
                                        <p:attrNameLst>
                                          <p:attrName>ppt_h</p:attrName>
                                        </p:attrNameLst>
                                      </p:cBhvr>
                                      <p:tavLst>
                                        <p:tav tm="0">
                                          <p:val>
                                            <p:strVal val="(6*min(max(#ppt_w*#ppt_h,.3),1)-7.4)/-.7*#ppt_h"/>
                                          </p:val>
                                        </p:tav>
                                        <p:tav tm="100000">
                                          <p:val>
                                            <p:strVal val="#ppt_h"/>
                                          </p:val>
                                        </p:tav>
                                      </p:tavLst>
                                    </p:anim>
                                    <p:anim calcmode="lin" valueType="num">
                                      <p:cBhvr>
                                        <p:cTn id="310" dur="500" fill="hold"/>
                                        <p:tgtEl>
                                          <p:spTgt spid="20632"/>
                                        </p:tgtEl>
                                        <p:attrNameLst>
                                          <p:attrName>ppt_x</p:attrName>
                                        </p:attrNameLst>
                                      </p:cBhvr>
                                      <p:tavLst>
                                        <p:tav tm="0">
                                          <p:val>
                                            <p:fltVal val="0.5"/>
                                          </p:val>
                                        </p:tav>
                                        <p:tav tm="100000">
                                          <p:val>
                                            <p:strVal val="#ppt_x"/>
                                          </p:val>
                                        </p:tav>
                                      </p:tavLst>
                                    </p:anim>
                                    <p:anim calcmode="lin" valueType="num">
                                      <p:cBhvr>
                                        <p:cTn id="311" dur="500" fill="hold"/>
                                        <p:tgtEl>
                                          <p:spTgt spid="20632"/>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2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0482" name="Text Box 1217"/>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20483" name="Text Box 1218"/>
          <p:cNvSpPr txBox="1">
            <a:spLocks noChangeArrowheads="1"/>
          </p:cNvSpPr>
          <p:nvPr/>
        </p:nvSpPr>
        <p:spPr bwMode="auto">
          <a:xfrm>
            <a:off x="8867775" y="5716588"/>
            <a:ext cx="18415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20484" name="Rectangle 1225"/>
          <p:cNvSpPr>
            <a:spLocks noChangeArrowheads="1"/>
          </p:cNvSpPr>
          <p:nvPr/>
        </p:nvSpPr>
        <p:spPr bwMode="auto">
          <a:xfrm>
            <a:off x="544513" y="568325"/>
            <a:ext cx="7953375" cy="5662613"/>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fr-FR"/>
          </a:p>
        </p:txBody>
      </p:sp>
      <p:sp>
        <p:nvSpPr>
          <p:cNvPr id="233670" name="Text Box 1222"/>
          <p:cNvSpPr txBox="1">
            <a:spLocks noChangeArrowheads="1"/>
          </p:cNvSpPr>
          <p:nvPr/>
        </p:nvSpPr>
        <p:spPr bwMode="auto">
          <a:xfrm>
            <a:off x="327342" y="2540069"/>
            <a:ext cx="8273420" cy="707886"/>
          </a:xfrm>
          <a:prstGeom prst="rect">
            <a:avLst/>
          </a:prstGeom>
          <a:noFill/>
          <a:ln w="12700">
            <a:noFill/>
            <a:miter lim="800000"/>
            <a:headEnd/>
            <a:tailEnd/>
          </a:ln>
          <a:effectLst>
            <a:outerShdw dist="71842" dir="2700000" algn="ctr" rotWithShape="0">
              <a:schemeClr val="bg2"/>
            </a:outerShdw>
          </a:effectLst>
        </p:spPr>
        <p:txBody>
          <a:bodyPr wrap="none" anchor="ctr">
            <a:spAutoFit/>
          </a:bodyPr>
          <a:lstStyle/>
          <a:p>
            <a:pPr>
              <a:spcBef>
                <a:spcPct val="50000"/>
              </a:spcBef>
              <a:defRPr/>
            </a:pPr>
            <a:r>
              <a:rPr lang="en-US" sz="4000" b="1" dirty="0">
                <a:solidFill>
                  <a:srgbClr val="FFFF00"/>
                </a:solidFill>
                <a:latin typeface="Comic Sans MS" pitchFamily="8" charset="0"/>
                <a:ea typeface="+mn-ea"/>
                <a:cs typeface="+mn-cs"/>
              </a:rPr>
              <a:t>Les nuances de </a:t>
            </a:r>
            <a:r>
              <a:rPr lang="en-US" sz="4000" b="1" dirty="0" err="1">
                <a:solidFill>
                  <a:srgbClr val="FFFF00"/>
                </a:solidFill>
                <a:latin typeface="Comic Sans MS" pitchFamily="8" charset="0"/>
                <a:ea typeface="+mn-ea"/>
                <a:cs typeface="+mn-cs"/>
              </a:rPr>
              <a:t>leur</a:t>
            </a:r>
            <a:r>
              <a:rPr lang="en-US" sz="4000" b="1" dirty="0">
                <a:solidFill>
                  <a:srgbClr val="FFFF00"/>
                </a:solidFill>
                <a:latin typeface="Comic Sans MS" pitchFamily="8" charset="0"/>
                <a:ea typeface="+mn-ea"/>
                <a:cs typeface="+mn-cs"/>
              </a:rPr>
              <a:t> signification</a:t>
            </a:r>
          </a:p>
        </p:txBody>
      </p:sp>
      <p:sp>
        <p:nvSpPr>
          <p:cNvPr id="233671" name="Text Box 1223"/>
          <p:cNvSpPr txBox="1">
            <a:spLocks noChangeArrowheads="1"/>
          </p:cNvSpPr>
          <p:nvPr/>
        </p:nvSpPr>
        <p:spPr bwMode="auto">
          <a:xfrm>
            <a:off x="414338" y="3668544"/>
            <a:ext cx="8286750" cy="1446550"/>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fr-CA" sz="4400" b="1" dirty="0">
                <a:solidFill>
                  <a:srgbClr val="FFFF00"/>
                </a:solidFill>
                <a:latin typeface="Comic Sans MS" charset="0"/>
              </a:rPr>
              <a:t>Meilleure réceptivité aux instructions </a:t>
            </a:r>
            <a:r>
              <a:rPr lang="fr-FR" sz="4400" b="1" dirty="0">
                <a:solidFill>
                  <a:srgbClr val="FFFF00"/>
                </a:solidFill>
                <a:latin typeface="Comic Sans MS" charset="0"/>
              </a:rPr>
              <a:t>de l</a:t>
            </a:r>
            <a:r>
              <a:rPr lang="uk-UA" sz="4400" b="1" dirty="0">
                <a:solidFill>
                  <a:srgbClr val="FFFF00"/>
                </a:solidFill>
                <a:latin typeface="Comic Sans MS" charset="0"/>
              </a:rPr>
              <a:t>'</a:t>
            </a:r>
            <a:r>
              <a:rPr lang="fr-FR" sz="4400" b="1" dirty="0">
                <a:solidFill>
                  <a:srgbClr val="FFFF00"/>
                </a:solidFill>
                <a:latin typeface="Comic Sans MS" charset="0"/>
              </a:rPr>
              <a:t>Esprit Saint</a:t>
            </a:r>
          </a:p>
        </p:txBody>
      </p:sp>
      <p:sp>
        <p:nvSpPr>
          <p:cNvPr id="233672" name="Text Box 1224"/>
          <p:cNvSpPr txBox="1">
            <a:spLocks noChangeArrowheads="1"/>
          </p:cNvSpPr>
          <p:nvPr/>
        </p:nvSpPr>
        <p:spPr bwMode="auto">
          <a:xfrm>
            <a:off x="0" y="1314450"/>
            <a:ext cx="8847138" cy="7080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fr-FR" sz="4000" b="1" dirty="0">
                <a:solidFill>
                  <a:srgbClr val="FFFF00"/>
                </a:solidFill>
                <a:latin typeface="Comic Sans MS" charset="0"/>
              </a:rPr>
              <a:t>La profondeur des </a:t>
            </a:r>
            <a:r>
              <a:rPr lang="fr-FR" altLang="ko-KR" sz="4000" b="1" dirty="0">
                <a:solidFill>
                  <a:srgbClr val="FFFF00"/>
                </a:solidFill>
                <a:latin typeface="Comic Sans MS" charset="0"/>
                <a:cs typeface="Gulim" charset="0"/>
              </a:rPr>
              <a:t>É</a:t>
            </a:r>
            <a:r>
              <a:rPr lang="fr-FR" sz="4000" b="1" dirty="0">
                <a:solidFill>
                  <a:srgbClr val="FFFF00"/>
                </a:solidFill>
                <a:latin typeface="Comic Sans MS" charset="0"/>
              </a:rPr>
              <a:t>critures</a:t>
            </a:r>
          </a:p>
        </p:txBody>
      </p:sp>
      <p:sp>
        <p:nvSpPr>
          <p:cNvPr id="20488" name="Text Box 1229"/>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20489" name="Text Box 123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20490" name="Text Box 1238"/>
          <p:cNvSpPr txBox="1">
            <a:spLocks noChangeArrowheads="1"/>
          </p:cNvSpPr>
          <p:nvPr/>
        </p:nvSpPr>
        <p:spPr bwMode="auto">
          <a:xfrm>
            <a:off x="8080375" y="6523038"/>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12</a:t>
            </a:r>
          </a:p>
        </p:txBody>
      </p:sp>
      <p:sp>
        <p:nvSpPr>
          <p:cNvPr id="20491" name="Text Box 1240"/>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672"/>
                                        </p:tgtEl>
                                        <p:attrNameLst>
                                          <p:attrName>style.visibility</p:attrName>
                                        </p:attrNameLst>
                                      </p:cBhvr>
                                      <p:to>
                                        <p:strVal val="visible"/>
                                      </p:to>
                                    </p:set>
                                    <p:animEffect transition="in" filter="fade">
                                      <p:cBhvr>
                                        <p:cTn id="7" dur="1000"/>
                                        <p:tgtEl>
                                          <p:spTgt spid="233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670"/>
                                        </p:tgtEl>
                                        <p:attrNameLst>
                                          <p:attrName>style.visibility</p:attrName>
                                        </p:attrNameLst>
                                      </p:cBhvr>
                                      <p:to>
                                        <p:strVal val="visible"/>
                                      </p:to>
                                    </p:set>
                                    <p:animEffect transition="in" filter="fade">
                                      <p:cBhvr>
                                        <p:cTn id="12" dur="1000"/>
                                        <p:tgtEl>
                                          <p:spTgt spid="23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3671"/>
                                        </p:tgtEl>
                                        <p:attrNameLst>
                                          <p:attrName>style.visibility</p:attrName>
                                        </p:attrNameLst>
                                      </p:cBhvr>
                                      <p:to>
                                        <p:strVal val="visible"/>
                                      </p:to>
                                    </p:set>
                                    <p:animEffect transition="in" filter="fade">
                                      <p:cBhvr>
                                        <p:cTn id="17" dur="1000"/>
                                        <p:tgtEl>
                                          <p:spTgt spid="23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0" grpId="0" autoUpdateAnimBg="0"/>
      <p:bldP spid="233671" grpId="0" autoUpdateAnimBg="0"/>
      <p:bldP spid="23367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22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1506" name="Rectangle 1204"/>
          <p:cNvSpPr>
            <a:spLocks noChangeArrowheads="1"/>
          </p:cNvSpPr>
          <p:nvPr/>
        </p:nvSpPr>
        <p:spPr bwMode="auto">
          <a:xfrm>
            <a:off x="538163" y="569913"/>
            <a:ext cx="7966075" cy="565785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fr-FR"/>
          </a:p>
        </p:txBody>
      </p:sp>
      <p:sp>
        <p:nvSpPr>
          <p:cNvPr id="155833" name="Text Box 1209"/>
          <p:cNvSpPr txBox="1">
            <a:spLocks noChangeArrowheads="1"/>
          </p:cNvSpPr>
          <p:nvPr/>
        </p:nvSpPr>
        <p:spPr bwMode="auto">
          <a:xfrm>
            <a:off x="201613" y="2100263"/>
            <a:ext cx="7862887" cy="3751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80000"/>
              </a:lnSpc>
              <a:spcBef>
                <a:spcPct val="50000"/>
              </a:spcBef>
            </a:pPr>
            <a:r>
              <a:rPr lang="en-US" sz="4300" b="1" dirty="0">
                <a:solidFill>
                  <a:srgbClr val="FFFF00"/>
                </a:solidFill>
                <a:effectLst>
                  <a:outerShdw blurRad="63500" dist="88900" dir="2700000" algn="tl" rotWithShape="0">
                    <a:srgbClr val="000000">
                      <a:alpha val="65000"/>
                    </a:srgbClr>
                  </a:outerShdw>
                </a:effectLst>
                <a:latin typeface="Comic Sans MS" charset="0"/>
              </a:rPr>
              <a:t>Le plan </a:t>
            </a:r>
            <a:r>
              <a:rPr lang="en-US" sz="4300" b="1" dirty="0" err="1">
                <a:solidFill>
                  <a:srgbClr val="FFFF00"/>
                </a:solidFill>
                <a:effectLst>
                  <a:outerShdw blurRad="63500" dist="88900" dir="2700000" algn="tl" rotWithShape="0">
                    <a:srgbClr val="000000">
                      <a:alpha val="65000"/>
                    </a:srgbClr>
                  </a:outerShdw>
                </a:effectLst>
                <a:latin typeface="Comic Sans MS" charset="0"/>
              </a:rPr>
              <a:t>rédempteur</a:t>
            </a:r>
            <a:r>
              <a:rPr lang="en-US" sz="4300" b="1" dirty="0">
                <a:solidFill>
                  <a:srgbClr val="FFFF00"/>
                </a:solidFill>
                <a:effectLst>
                  <a:outerShdw blurRad="63500" dist="88900" dir="2700000" algn="tl" rotWithShape="0">
                    <a:srgbClr val="000000">
                      <a:alpha val="65000"/>
                    </a:srgbClr>
                  </a:outerShdw>
                </a:effectLst>
                <a:latin typeface="Comic Sans MS" charset="0"/>
              </a:rPr>
              <a:t> de </a:t>
            </a:r>
            <a:r>
              <a:rPr lang="en-US" sz="4300" b="1" dirty="0" err="1">
                <a:solidFill>
                  <a:srgbClr val="FFFF00"/>
                </a:solidFill>
                <a:effectLst>
                  <a:outerShdw blurRad="63500" dist="88900" dir="2700000" algn="tl" rotWithShape="0">
                    <a:srgbClr val="000000">
                      <a:alpha val="65000"/>
                    </a:srgbClr>
                  </a:outerShdw>
                </a:effectLst>
                <a:latin typeface="Comic Sans MS" charset="0"/>
              </a:rPr>
              <a:t>Dieu</a:t>
            </a:r>
            <a:endParaRPr lang="en-US" sz="4300" b="1" dirty="0">
              <a:solidFill>
                <a:srgbClr val="FFFF00"/>
              </a:solidFill>
              <a:effectLst>
                <a:outerShdw blurRad="63500" dist="88900" dir="2700000" algn="tl" rotWithShape="0">
                  <a:srgbClr val="000000">
                    <a:alpha val="65000"/>
                  </a:srgbClr>
                </a:outerShdw>
              </a:effectLst>
              <a:latin typeface="Comic Sans MS" charset="0"/>
            </a:endParaRPr>
          </a:p>
          <a:p>
            <a:pPr>
              <a:lnSpc>
                <a:spcPct val="80000"/>
              </a:lnSpc>
              <a:spcBef>
                <a:spcPct val="50000"/>
              </a:spcBef>
            </a:pPr>
            <a:r>
              <a:rPr lang="en-US" sz="4300" b="1" dirty="0">
                <a:solidFill>
                  <a:srgbClr val="FFFF00"/>
                </a:solidFill>
                <a:effectLst>
                  <a:outerShdw blurRad="63500" dist="88900" dir="2700000" algn="tl" rotWithShape="0">
                    <a:srgbClr val="000000">
                      <a:alpha val="65000"/>
                    </a:srgbClr>
                  </a:outerShdw>
                </a:effectLst>
                <a:latin typeface="Comic Sans MS" charset="0"/>
              </a:rPr>
              <a:t>Abraham et</a:t>
            </a:r>
            <a:r>
              <a:rPr lang="fr-FR" sz="4300" b="1" dirty="0">
                <a:solidFill>
                  <a:srgbClr val="FFFF00"/>
                </a:solidFill>
                <a:effectLst>
                  <a:outerShdw blurRad="63500" dist="88900" dir="2700000" algn="tl" rotWithShape="0">
                    <a:srgbClr val="000000">
                      <a:alpha val="65000"/>
                    </a:srgbClr>
                  </a:outerShdw>
                </a:effectLst>
                <a:latin typeface="Comic Sans MS" charset="0"/>
              </a:rPr>
              <a:t> l</a:t>
            </a:r>
            <a:r>
              <a:rPr lang="uk-UA" sz="4300" b="1" dirty="0">
                <a:solidFill>
                  <a:srgbClr val="FFFF00"/>
                </a:solidFill>
                <a:effectLst>
                  <a:outerShdw blurRad="63500" dist="88900" dir="2700000" algn="tl" rotWithShape="0">
                    <a:srgbClr val="000000">
                      <a:alpha val="65000"/>
                    </a:srgbClr>
                  </a:outerShdw>
                </a:effectLst>
                <a:latin typeface="Comic Sans MS" charset="0"/>
              </a:rPr>
              <a:t>'</a:t>
            </a:r>
            <a:r>
              <a:rPr lang="fr-FR" sz="4300" b="1" dirty="0">
                <a:solidFill>
                  <a:srgbClr val="FFFF00"/>
                </a:solidFill>
                <a:effectLst>
                  <a:outerShdw blurRad="63500" dist="88900" dir="2700000" algn="tl" rotWithShape="0">
                    <a:srgbClr val="000000">
                      <a:alpha val="65000"/>
                    </a:srgbClr>
                  </a:outerShdw>
                </a:effectLst>
                <a:latin typeface="Comic Sans MS" charset="0"/>
              </a:rPr>
              <a:t>Israël </a:t>
            </a:r>
            <a:r>
              <a:rPr lang="en-US" sz="4300" b="1" dirty="0">
                <a:solidFill>
                  <a:srgbClr val="FFFF00"/>
                </a:solidFill>
                <a:effectLst>
                  <a:outerShdw blurRad="63500" dist="88900" dir="2700000" algn="tl" rotWithShape="0">
                    <a:srgbClr val="000000">
                      <a:alpha val="65000"/>
                    </a:srgbClr>
                  </a:outerShdw>
                </a:effectLst>
                <a:latin typeface="Comic Sans MS" charset="0"/>
              </a:rPr>
              <a:t>antique</a:t>
            </a:r>
          </a:p>
          <a:p>
            <a:pPr>
              <a:lnSpc>
                <a:spcPct val="80000"/>
              </a:lnSpc>
              <a:spcBef>
                <a:spcPct val="50000"/>
              </a:spcBef>
            </a:pPr>
            <a:r>
              <a:rPr lang="fr-FR" sz="4300" b="1" dirty="0">
                <a:solidFill>
                  <a:srgbClr val="FFFF00"/>
                </a:solidFill>
                <a:effectLst>
                  <a:outerShdw blurRad="63500" dist="88900" dir="2700000" algn="tl" rotWithShape="0">
                    <a:srgbClr val="000000">
                      <a:alpha val="65000"/>
                    </a:srgbClr>
                  </a:outerShdw>
                </a:effectLst>
                <a:latin typeface="Comic Sans MS" charset="0"/>
              </a:rPr>
              <a:t>L</a:t>
            </a:r>
            <a:r>
              <a:rPr lang="uk-UA" sz="4300" b="1" dirty="0">
                <a:solidFill>
                  <a:srgbClr val="FFFF00"/>
                </a:solidFill>
                <a:effectLst>
                  <a:outerShdw blurRad="63500" dist="88900" dir="2700000" algn="tl" rotWithShape="0">
                    <a:srgbClr val="000000">
                      <a:alpha val="65000"/>
                    </a:srgbClr>
                  </a:outerShdw>
                </a:effectLst>
                <a:latin typeface="Comic Sans MS" charset="0"/>
              </a:rPr>
              <a:t>'</a:t>
            </a:r>
            <a:r>
              <a:rPr lang="fr-FR" sz="4300" b="1" dirty="0">
                <a:solidFill>
                  <a:srgbClr val="FFFF00"/>
                </a:solidFill>
                <a:effectLst>
                  <a:outerShdw blurRad="63500" dist="88900" dir="2700000" algn="tl" rotWithShape="0">
                    <a:srgbClr val="000000">
                      <a:alpha val="65000"/>
                    </a:srgbClr>
                  </a:outerShdw>
                </a:effectLst>
                <a:latin typeface="Comic Sans MS" charset="0"/>
              </a:rPr>
              <a:t>apparition du Seigneur Jésus Christ</a:t>
            </a:r>
          </a:p>
          <a:p>
            <a:pPr>
              <a:lnSpc>
                <a:spcPct val="80000"/>
              </a:lnSpc>
              <a:spcBef>
                <a:spcPct val="50000"/>
              </a:spcBef>
            </a:pPr>
            <a:r>
              <a:rPr lang="fr-FR" sz="4300" b="1" dirty="0">
                <a:solidFill>
                  <a:srgbClr val="FFFF00"/>
                </a:solidFill>
                <a:effectLst>
                  <a:outerShdw blurRad="63500" dist="88900" dir="2700000" algn="tl" rotWithShape="0">
                    <a:srgbClr val="000000">
                      <a:alpha val="65000"/>
                    </a:srgbClr>
                  </a:outerShdw>
                </a:effectLst>
                <a:latin typeface="Comic Sans MS" charset="0"/>
              </a:rPr>
              <a:t>La naissance de l</a:t>
            </a:r>
            <a:r>
              <a:rPr lang="uk-UA" sz="4300" b="1" dirty="0">
                <a:solidFill>
                  <a:srgbClr val="FFFF00"/>
                </a:solidFill>
                <a:effectLst>
                  <a:outerShdw blurRad="63500" dist="88900" dir="2700000" algn="tl" rotWithShape="0">
                    <a:srgbClr val="000000">
                      <a:alpha val="65000"/>
                    </a:srgbClr>
                  </a:outerShdw>
                </a:effectLst>
                <a:latin typeface="Comic Sans MS" charset="0"/>
              </a:rPr>
              <a:t>'</a:t>
            </a:r>
            <a:r>
              <a:rPr lang="fr-FR" altLang="ko-KR" sz="4300" b="1" dirty="0">
                <a:solidFill>
                  <a:srgbClr val="FFFF00"/>
                </a:solidFill>
                <a:effectLst>
                  <a:outerShdw blurRad="63500" dist="88900" dir="2700000" algn="tl" rotWithShape="0">
                    <a:srgbClr val="000000">
                      <a:alpha val="65000"/>
                    </a:srgbClr>
                  </a:outerShdw>
                </a:effectLst>
                <a:latin typeface="Comic Sans MS" charset="0"/>
                <a:cs typeface="Gulim" charset="0"/>
              </a:rPr>
              <a:t>É</a:t>
            </a:r>
            <a:r>
              <a:rPr lang="fr-FR" altLang="ja-JP" sz="4300" b="1" dirty="0">
                <a:solidFill>
                  <a:srgbClr val="FFFF00"/>
                </a:solidFill>
                <a:effectLst>
                  <a:outerShdw blurRad="63500" dist="88900" dir="2700000" algn="tl" rotWithShape="0">
                    <a:srgbClr val="000000">
                      <a:alpha val="65000"/>
                    </a:srgbClr>
                  </a:outerShdw>
                </a:effectLst>
                <a:latin typeface="Comic Sans MS" charset="0"/>
              </a:rPr>
              <a:t>glise</a:t>
            </a:r>
            <a:r>
              <a:rPr lang="en-US" altLang="ja-JP" sz="4400" dirty="0">
                <a:solidFill>
                  <a:srgbClr val="FFFF00"/>
                </a:solidFill>
                <a:effectLst>
                  <a:outerShdw blurRad="63500" dist="88900" dir="2700000" algn="tl" rotWithShape="0">
                    <a:srgbClr val="000000">
                      <a:alpha val="65000"/>
                    </a:srgbClr>
                  </a:outerShdw>
                </a:effectLst>
                <a:latin typeface="Comic Sans MS" charset="0"/>
              </a:rPr>
              <a:t> </a:t>
            </a:r>
            <a:endParaRPr lang="en-US" sz="4400" dirty="0">
              <a:solidFill>
                <a:srgbClr val="FFFF00"/>
              </a:solidFill>
              <a:effectLst>
                <a:outerShdw blurRad="63500" dist="88900" dir="2700000" algn="tl" rotWithShape="0">
                  <a:srgbClr val="000000">
                    <a:alpha val="65000"/>
                  </a:srgbClr>
                </a:outerShdw>
              </a:effectLst>
              <a:latin typeface="Comic Sans MS" charset="0"/>
            </a:endParaRPr>
          </a:p>
        </p:txBody>
      </p:sp>
      <p:sp>
        <p:nvSpPr>
          <p:cNvPr id="21508" name="Text Box 1212"/>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21509" name="Text Box 12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21510" name="Text Box 1215"/>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21511" name="Text Box 1216"/>
          <p:cNvSpPr txBox="1">
            <a:spLocks noChangeArrowheads="1"/>
          </p:cNvSpPr>
          <p:nvPr/>
        </p:nvSpPr>
        <p:spPr bwMode="auto">
          <a:xfrm>
            <a:off x="8080375" y="6523038"/>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13</a:t>
            </a:r>
          </a:p>
        </p:txBody>
      </p:sp>
      <p:sp>
        <p:nvSpPr>
          <p:cNvPr id="21512" name="Text Box 1217"/>
          <p:cNvSpPr txBox="1">
            <a:spLocks noChangeArrowheads="1"/>
          </p:cNvSpPr>
          <p:nvPr/>
        </p:nvSpPr>
        <p:spPr bwMode="auto">
          <a:xfrm>
            <a:off x="8793163" y="64135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21513" name="Text Box 1218"/>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55843" name="Text Box 1219"/>
          <p:cNvSpPr txBox="1">
            <a:spLocks noChangeArrowheads="1"/>
          </p:cNvSpPr>
          <p:nvPr/>
        </p:nvSpPr>
        <p:spPr bwMode="auto">
          <a:xfrm>
            <a:off x="5859463" y="2271713"/>
            <a:ext cx="2220912" cy="2971800"/>
          </a:xfrm>
          <a:prstGeom prst="rect">
            <a:avLst/>
          </a:prstGeom>
          <a:noFill/>
          <a:ln w="12700">
            <a:noFill/>
            <a:miter lim="800000"/>
            <a:headEnd/>
            <a:tailEnd/>
          </a:ln>
          <a:effectLst>
            <a:outerShdw dist="135003" dir="2928844" algn="ctr" rotWithShape="0">
              <a:srgbClr val="040404"/>
            </a:outerShdw>
          </a:effectLst>
        </p:spPr>
        <p:txBody>
          <a:bodyPr anchor="ctr">
            <a:spAutoFit/>
          </a:bodyPr>
          <a:lstStyle/>
          <a:p>
            <a:pPr>
              <a:spcBef>
                <a:spcPct val="50000"/>
              </a:spcBef>
              <a:defRPr/>
            </a:pPr>
            <a:r>
              <a:rPr lang="en-US" sz="18900" b="1">
                <a:solidFill>
                  <a:srgbClr val="FFAF18"/>
                </a:solidFill>
                <a:latin typeface="Helvetica" pitchFamily="8" charset="0"/>
                <a:ea typeface="+mn-ea"/>
                <a:cs typeface="+mn-cs"/>
              </a:rPr>
              <a:t>?</a:t>
            </a:r>
            <a:endParaRPr lang="en-US" sz="18900" b="1">
              <a:solidFill>
                <a:srgbClr val="CC1417"/>
              </a:solidFill>
              <a:latin typeface="Helvetica" pitchFamily="8" charset="0"/>
              <a:ea typeface="+mn-ea"/>
              <a:cs typeface="+mn-cs"/>
            </a:endParaRPr>
          </a:p>
        </p:txBody>
      </p:sp>
      <p:sp>
        <p:nvSpPr>
          <p:cNvPr id="155844" name="Text Box 1220"/>
          <p:cNvSpPr txBox="1">
            <a:spLocks noChangeArrowheads="1"/>
          </p:cNvSpPr>
          <p:nvPr/>
        </p:nvSpPr>
        <p:spPr bwMode="auto">
          <a:xfrm>
            <a:off x="4591050" y="1144588"/>
            <a:ext cx="2438400" cy="2971800"/>
          </a:xfrm>
          <a:prstGeom prst="rect">
            <a:avLst/>
          </a:prstGeom>
          <a:noFill/>
          <a:ln w="12700">
            <a:noFill/>
            <a:miter lim="800000"/>
            <a:headEnd/>
            <a:tailEnd/>
          </a:ln>
          <a:effectLst>
            <a:outerShdw dist="135003" dir="2928844" algn="ctr" rotWithShape="0">
              <a:srgbClr val="040404"/>
            </a:outerShdw>
          </a:effectLst>
        </p:spPr>
        <p:txBody>
          <a:bodyPr anchor="ctr">
            <a:spAutoFit/>
          </a:bodyPr>
          <a:lstStyle/>
          <a:p>
            <a:pPr>
              <a:spcBef>
                <a:spcPct val="50000"/>
              </a:spcBef>
              <a:defRPr/>
            </a:pPr>
            <a:r>
              <a:rPr lang="en-US" sz="18900" b="1">
                <a:solidFill>
                  <a:srgbClr val="CC1417"/>
                </a:solidFill>
                <a:latin typeface="Helvetica" pitchFamily="8" charset="0"/>
                <a:ea typeface="+mn-ea"/>
                <a:cs typeface="+mn-cs"/>
              </a:rPr>
              <a:t>?</a:t>
            </a:r>
          </a:p>
        </p:txBody>
      </p:sp>
      <p:sp>
        <p:nvSpPr>
          <p:cNvPr id="155845" name="Text Box 1221"/>
          <p:cNvSpPr txBox="1">
            <a:spLocks noChangeArrowheads="1"/>
          </p:cNvSpPr>
          <p:nvPr/>
        </p:nvSpPr>
        <p:spPr bwMode="auto">
          <a:xfrm>
            <a:off x="5087938" y="563563"/>
            <a:ext cx="2693987" cy="2971800"/>
          </a:xfrm>
          <a:prstGeom prst="rect">
            <a:avLst/>
          </a:prstGeom>
          <a:noFill/>
          <a:ln w="12700">
            <a:noFill/>
            <a:miter lim="800000"/>
            <a:headEnd/>
            <a:tailEnd/>
          </a:ln>
          <a:effectLst>
            <a:outerShdw dist="135003" dir="2928844" algn="ctr" rotWithShape="0">
              <a:srgbClr val="040404"/>
            </a:outerShdw>
          </a:effectLst>
        </p:spPr>
        <p:txBody>
          <a:bodyPr anchor="ctr">
            <a:spAutoFit/>
          </a:bodyPr>
          <a:lstStyle/>
          <a:p>
            <a:pPr>
              <a:spcBef>
                <a:spcPct val="50000"/>
              </a:spcBef>
              <a:defRPr/>
            </a:pPr>
            <a:r>
              <a:rPr lang="en-US" sz="18900" b="1">
                <a:solidFill>
                  <a:srgbClr val="6C18B0"/>
                </a:solidFill>
                <a:latin typeface="Helvetica" pitchFamily="8" charset="0"/>
                <a:ea typeface="+mn-ea"/>
                <a:cs typeface="+mn-cs"/>
              </a:rPr>
              <a:t>?</a:t>
            </a:r>
            <a:endParaRPr lang="en-US" sz="18900" b="1">
              <a:solidFill>
                <a:srgbClr val="CC1417"/>
              </a:solidFill>
              <a:latin typeface="Helvetica" pitchFamily="8" charset="0"/>
              <a:ea typeface="+mn-ea"/>
              <a:cs typeface="+mn-cs"/>
            </a:endParaRPr>
          </a:p>
        </p:txBody>
      </p:sp>
      <p:sp>
        <p:nvSpPr>
          <p:cNvPr id="155846" name="Text Box 1222"/>
          <p:cNvSpPr txBox="1">
            <a:spLocks noChangeArrowheads="1"/>
          </p:cNvSpPr>
          <p:nvPr/>
        </p:nvSpPr>
        <p:spPr bwMode="auto">
          <a:xfrm>
            <a:off x="1276350" y="3121025"/>
            <a:ext cx="1935163" cy="2971800"/>
          </a:xfrm>
          <a:prstGeom prst="rect">
            <a:avLst/>
          </a:prstGeom>
          <a:noFill/>
          <a:ln w="12700">
            <a:noFill/>
            <a:miter lim="800000"/>
            <a:headEnd/>
            <a:tailEnd/>
          </a:ln>
          <a:effectLst>
            <a:outerShdw dist="135003" dir="2928844" algn="ctr" rotWithShape="0">
              <a:srgbClr val="040404"/>
            </a:outerShdw>
          </a:effectLst>
        </p:spPr>
        <p:txBody>
          <a:bodyPr anchor="ctr">
            <a:spAutoFit/>
          </a:bodyPr>
          <a:lstStyle/>
          <a:p>
            <a:pPr>
              <a:spcBef>
                <a:spcPct val="50000"/>
              </a:spcBef>
              <a:defRPr/>
            </a:pPr>
            <a:r>
              <a:rPr lang="en-US" sz="18900" b="1">
                <a:solidFill>
                  <a:schemeClr val="tx1"/>
                </a:solidFill>
                <a:latin typeface="Helvetica" pitchFamily="8" charset="0"/>
                <a:ea typeface="+mn-ea"/>
                <a:cs typeface="+mn-cs"/>
              </a:rPr>
              <a:t>?</a:t>
            </a:r>
          </a:p>
        </p:txBody>
      </p:sp>
      <p:sp>
        <p:nvSpPr>
          <p:cNvPr id="155847" name="Text Box 1223"/>
          <p:cNvSpPr txBox="1">
            <a:spLocks noChangeArrowheads="1"/>
          </p:cNvSpPr>
          <p:nvPr/>
        </p:nvSpPr>
        <p:spPr bwMode="auto">
          <a:xfrm>
            <a:off x="3841750" y="3540125"/>
            <a:ext cx="2065338" cy="2971800"/>
          </a:xfrm>
          <a:prstGeom prst="rect">
            <a:avLst/>
          </a:prstGeom>
          <a:noFill/>
          <a:ln w="12700">
            <a:noFill/>
            <a:miter lim="800000"/>
            <a:headEnd/>
            <a:tailEnd/>
          </a:ln>
          <a:effectLst>
            <a:outerShdw dist="135003" dir="2928844" algn="ctr" rotWithShape="0">
              <a:srgbClr val="040404"/>
            </a:outerShdw>
          </a:effectLst>
        </p:spPr>
        <p:txBody>
          <a:bodyPr anchor="ctr">
            <a:spAutoFit/>
          </a:bodyPr>
          <a:lstStyle/>
          <a:p>
            <a:pPr>
              <a:spcBef>
                <a:spcPct val="50000"/>
              </a:spcBef>
              <a:defRPr/>
            </a:pPr>
            <a:r>
              <a:rPr lang="en-US" sz="18900" b="1">
                <a:solidFill>
                  <a:srgbClr val="187534"/>
                </a:solidFill>
                <a:latin typeface="Helvetica" pitchFamily="8" charset="0"/>
                <a:ea typeface="+mn-ea"/>
                <a:cs typeface="+mn-cs"/>
              </a:rPr>
              <a:t>?</a:t>
            </a:r>
          </a:p>
        </p:txBody>
      </p:sp>
      <p:sp>
        <p:nvSpPr>
          <p:cNvPr id="155848" name="Text Box 1224"/>
          <p:cNvSpPr txBox="1">
            <a:spLocks noChangeArrowheads="1"/>
          </p:cNvSpPr>
          <p:nvPr/>
        </p:nvSpPr>
        <p:spPr bwMode="auto">
          <a:xfrm>
            <a:off x="2830513" y="288925"/>
            <a:ext cx="2413000" cy="2971800"/>
          </a:xfrm>
          <a:prstGeom prst="rect">
            <a:avLst/>
          </a:prstGeom>
          <a:noFill/>
          <a:ln w="12700">
            <a:noFill/>
            <a:miter lim="800000"/>
            <a:headEnd/>
            <a:tailEnd/>
          </a:ln>
          <a:effectLst>
            <a:outerShdw dist="135003" dir="2928844" algn="ctr" rotWithShape="0">
              <a:srgbClr val="040404"/>
            </a:outerShdw>
          </a:effectLst>
        </p:spPr>
        <p:txBody>
          <a:bodyPr anchor="ctr">
            <a:spAutoFit/>
          </a:bodyPr>
          <a:lstStyle/>
          <a:p>
            <a:pPr>
              <a:spcBef>
                <a:spcPct val="50000"/>
              </a:spcBef>
              <a:defRPr/>
            </a:pPr>
            <a:r>
              <a:rPr lang="en-US" sz="18900" b="1">
                <a:solidFill>
                  <a:srgbClr val="CC1417"/>
                </a:solidFill>
                <a:latin typeface="Helvetica" pitchFamily="8" charset="0"/>
                <a:ea typeface="+mn-ea"/>
                <a:cs typeface="+mn-cs"/>
              </a:rPr>
              <a:t>?</a:t>
            </a:r>
          </a:p>
        </p:txBody>
      </p:sp>
      <p:sp>
        <p:nvSpPr>
          <p:cNvPr id="155849" name="Text Box 1225"/>
          <p:cNvSpPr txBox="1">
            <a:spLocks noChangeArrowheads="1"/>
          </p:cNvSpPr>
          <p:nvPr/>
        </p:nvSpPr>
        <p:spPr bwMode="auto">
          <a:xfrm>
            <a:off x="1911350" y="2509838"/>
            <a:ext cx="2193925" cy="2971800"/>
          </a:xfrm>
          <a:prstGeom prst="rect">
            <a:avLst/>
          </a:prstGeom>
          <a:noFill/>
          <a:ln w="12700">
            <a:noFill/>
            <a:miter lim="800000"/>
            <a:headEnd/>
            <a:tailEnd/>
          </a:ln>
          <a:effectLst>
            <a:outerShdw dist="135003" dir="2928844" algn="ctr" rotWithShape="0">
              <a:srgbClr val="040404"/>
            </a:outerShdw>
          </a:effectLst>
        </p:spPr>
        <p:txBody>
          <a:bodyPr anchor="ctr">
            <a:spAutoFit/>
          </a:bodyPr>
          <a:lstStyle/>
          <a:p>
            <a:pPr>
              <a:spcBef>
                <a:spcPct val="50000"/>
              </a:spcBef>
              <a:defRPr/>
            </a:pPr>
            <a:r>
              <a:rPr lang="en-US" sz="18900" b="1">
                <a:solidFill>
                  <a:schemeClr val="accent1"/>
                </a:solidFill>
                <a:latin typeface="Helvetica" pitchFamily="8" charset="0"/>
                <a:ea typeface="+mn-ea"/>
                <a:cs typeface="+mn-cs"/>
              </a:rPr>
              <a:t>?</a:t>
            </a:r>
          </a:p>
        </p:txBody>
      </p:sp>
      <p:sp>
        <p:nvSpPr>
          <p:cNvPr id="155850" name="Text Box 1226"/>
          <p:cNvSpPr txBox="1">
            <a:spLocks noChangeArrowheads="1"/>
          </p:cNvSpPr>
          <p:nvPr/>
        </p:nvSpPr>
        <p:spPr bwMode="auto">
          <a:xfrm>
            <a:off x="3251200" y="1500188"/>
            <a:ext cx="1592263" cy="2971800"/>
          </a:xfrm>
          <a:prstGeom prst="rect">
            <a:avLst/>
          </a:prstGeom>
          <a:noFill/>
          <a:ln w="12700">
            <a:noFill/>
            <a:miter lim="800000"/>
            <a:headEnd/>
            <a:tailEnd/>
          </a:ln>
          <a:effectLst>
            <a:outerShdw dist="135003" dir="2928844" algn="ctr" rotWithShape="0">
              <a:srgbClr val="040404"/>
            </a:outerShdw>
          </a:effectLst>
        </p:spPr>
        <p:txBody>
          <a:bodyPr anchor="ctr">
            <a:spAutoFit/>
          </a:bodyPr>
          <a:lstStyle/>
          <a:p>
            <a:pPr>
              <a:spcBef>
                <a:spcPct val="50000"/>
              </a:spcBef>
              <a:defRPr/>
            </a:pPr>
            <a:r>
              <a:rPr lang="en-US" sz="18900" b="1">
                <a:solidFill>
                  <a:srgbClr val="F06157"/>
                </a:solidFill>
                <a:latin typeface="Helvetica" pitchFamily="8" charset="0"/>
                <a:ea typeface="+mn-ea"/>
                <a:cs typeface="+mn-cs"/>
              </a:rPr>
              <a:t>?</a:t>
            </a:r>
            <a:endParaRPr lang="en-US" sz="18900" b="1">
              <a:solidFill>
                <a:srgbClr val="CC1417"/>
              </a:solidFill>
              <a:latin typeface="Helvetica" pitchFamily="8" charset="0"/>
              <a:ea typeface="+mn-ea"/>
              <a:cs typeface="+mn-cs"/>
            </a:endParaRPr>
          </a:p>
        </p:txBody>
      </p:sp>
      <p:sp>
        <p:nvSpPr>
          <p:cNvPr id="155851" name="Text Box 1227"/>
          <p:cNvSpPr txBox="1">
            <a:spLocks noChangeArrowheads="1"/>
          </p:cNvSpPr>
          <p:nvPr/>
        </p:nvSpPr>
        <p:spPr bwMode="auto">
          <a:xfrm>
            <a:off x="603250" y="666750"/>
            <a:ext cx="1963738" cy="2971800"/>
          </a:xfrm>
          <a:prstGeom prst="rect">
            <a:avLst/>
          </a:prstGeom>
          <a:noFill/>
          <a:ln w="12700">
            <a:noFill/>
            <a:miter lim="800000"/>
            <a:headEnd/>
            <a:tailEnd/>
          </a:ln>
          <a:effectLst>
            <a:outerShdw dist="135003" dir="2928844" algn="ctr" rotWithShape="0">
              <a:srgbClr val="040404"/>
            </a:outerShdw>
          </a:effectLst>
        </p:spPr>
        <p:txBody>
          <a:bodyPr anchor="ctr">
            <a:spAutoFit/>
          </a:bodyPr>
          <a:lstStyle/>
          <a:p>
            <a:pPr>
              <a:spcBef>
                <a:spcPct val="50000"/>
              </a:spcBef>
              <a:defRPr/>
            </a:pPr>
            <a:r>
              <a:rPr lang="en-US" sz="18900" b="1" dirty="0">
                <a:solidFill>
                  <a:srgbClr val="1FCC16"/>
                </a:solidFill>
                <a:latin typeface="Helvetica" pitchFamily="8" charset="0"/>
                <a:ea typeface="+mn-ea"/>
                <a:cs typeface="+mn-cs"/>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fade">
                                      <p:cBhvr>
                                        <p:cTn id="7" dur="500"/>
                                        <p:tgtEl>
                                          <p:spTgt spid="1558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fade">
                                      <p:cBhvr>
                                        <p:cTn id="12" dur="500"/>
                                        <p:tgtEl>
                                          <p:spTgt spid="1558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fade">
                                      <p:cBhvr>
                                        <p:cTn id="17" dur="500"/>
                                        <p:tgtEl>
                                          <p:spTgt spid="1558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833">
                                            <p:txEl>
                                              <p:pRg st="3" end="3"/>
                                            </p:txEl>
                                          </p:spTgt>
                                        </p:tgtEl>
                                        <p:attrNameLst>
                                          <p:attrName>style.visibility</p:attrName>
                                        </p:attrNameLst>
                                      </p:cBhvr>
                                      <p:to>
                                        <p:strVal val="visible"/>
                                      </p:to>
                                    </p:set>
                                    <p:animEffect transition="in" filter="fade">
                                      <p:cBhvr>
                                        <p:cTn id="22" dur="500"/>
                                        <p:tgtEl>
                                          <p:spTgt spid="1558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843"/>
                                        </p:tgtEl>
                                        <p:attrNameLst>
                                          <p:attrName>style.visibility</p:attrName>
                                        </p:attrNameLst>
                                      </p:cBhvr>
                                      <p:to>
                                        <p:strVal val="visible"/>
                                      </p:to>
                                    </p:set>
                                    <p:animEffect transition="in" filter="fade">
                                      <p:cBhvr>
                                        <p:cTn id="27" dur="500"/>
                                        <p:tgtEl>
                                          <p:spTgt spid="155843"/>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5844"/>
                                        </p:tgtEl>
                                        <p:attrNameLst>
                                          <p:attrName>style.visibility</p:attrName>
                                        </p:attrNameLst>
                                      </p:cBhvr>
                                      <p:to>
                                        <p:strVal val="visible"/>
                                      </p:to>
                                    </p:set>
                                    <p:animEffect transition="in" filter="fade">
                                      <p:cBhvr>
                                        <p:cTn id="31" dur="500"/>
                                        <p:tgtEl>
                                          <p:spTgt spid="155844"/>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55845"/>
                                        </p:tgtEl>
                                        <p:attrNameLst>
                                          <p:attrName>style.visibility</p:attrName>
                                        </p:attrNameLst>
                                      </p:cBhvr>
                                      <p:to>
                                        <p:strVal val="visible"/>
                                      </p:to>
                                    </p:set>
                                    <p:animEffect transition="in" filter="fade">
                                      <p:cBhvr>
                                        <p:cTn id="35" dur="500"/>
                                        <p:tgtEl>
                                          <p:spTgt spid="155845"/>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55846"/>
                                        </p:tgtEl>
                                        <p:attrNameLst>
                                          <p:attrName>style.visibility</p:attrName>
                                        </p:attrNameLst>
                                      </p:cBhvr>
                                      <p:to>
                                        <p:strVal val="visible"/>
                                      </p:to>
                                    </p:set>
                                    <p:animEffect transition="in" filter="fade">
                                      <p:cBhvr>
                                        <p:cTn id="39" dur="500"/>
                                        <p:tgtEl>
                                          <p:spTgt spid="155846"/>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55847"/>
                                        </p:tgtEl>
                                        <p:attrNameLst>
                                          <p:attrName>style.visibility</p:attrName>
                                        </p:attrNameLst>
                                      </p:cBhvr>
                                      <p:to>
                                        <p:strVal val="visible"/>
                                      </p:to>
                                    </p:set>
                                    <p:animEffect transition="in" filter="fade">
                                      <p:cBhvr>
                                        <p:cTn id="43" dur="500"/>
                                        <p:tgtEl>
                                          <p:spTgt spid="155847"/>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5848"/>
                                        </p:tgtEl>
                                        <p:attrNameLst>
                                          <p:attrName>style.visibility</p:attrName>
                                        </p:attrNameLst>
                                      </p:cBhvr>
                                      <p:to>
                                        <p:strVal val="visible"/>
                                      </p:to>
                                    </p:set>
                                    <p:animEffect transition="in" filter="fade">
                                      <p:cBhvr>
                                        <p:cTn id="47" dur="500"/>
                                        <p:tgtEl>
                                          <p:spTgt spid="155848"/>
                                        </p:tgtEl>
                                      </p:cBhvr>
                                    </p:animEffect>
                                  </p:childTnLst>
                                </p:cTn>
                              </p:par>
                            </p:childTnLst>
                          </p:cTn>
                        </p:par>
                        <p:par>
                          <p:cTn id="48" fill="hold" nodeType="afterGroup">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55849"/>
                                        </p:tgtEl>
                                        <p:attrNameLst>
                                          <p:attrName>style.visibility</p:attrName>
                                        </p:attrNameLst>
                                      </p:cBhvr>
                                      <p:to>
                                        <p:strVal val="visible"/>
                                      </p:to>
                                    </p:set>
                                    <p:animEffect transition="in" filter="fade">
                                      <p:cBhvr>
                                        <p:cTn id="51" dur="500"/>
                                        <p:tgtEl>
                                          <p:spTgt spid="155849"/>
                                        </p:tgtEl>
                                      </p:cBhvr>
                                    </p:animEffect>
                                  </p:childTnLst>
                                </p:cTn>
                              </p:par>
                            </p:childTnLst>
                          </p:cTn>
                        </p:par>
                        <p:par>
                          <p:cTn id="52" fill="hold" nodeType="afterGroup">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55850"/>
                                        </p:tgtEl>
                                        <p:attrNameLst>
                                          <p:attrName>style.visibility</p:attrName>
                                        </p:attrNameLst>
                                      </p:cBhvr>
                                      <p:to>
                                        <p:strVal val="visible"/>
                                      </p:to>
                                    </p:set>
                                    <p:animEffect transition="in" filter="fade">
                                      <p:cBhvr>
                                        <p:cTn id="55" dur="500"/>
                                        <p:tgtEl>
                                          <p:spTgt spid="155850"/>
                                        </p:tgtEl>
                                      </p:cBhvr>
                                    </p:animEffect>
                                  </p:childTnLst>
                                </p:cTn>
                              </p:par>
                            </p:childTnLst>
                          </p:cTn>
                        </p:par>
                        <p:par>
                          <p:cTn id="56" fill="hold" nodeType="afterGroup">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5851"/>
                                        </p:tgtEl>
                                        <p:attrNameLst>
                                          <p:attrName>style.visibility</p:attrName>
                                        </p:attrNameLst>
                                      </p:cBhvr>
                                      <p:to>
                                        <p:strVal val="visible"/>
                                      </p:to>
                                    </p:set>
                                    <p:animEffect transition="in" filter="fade">
                                      <p:cBhvr>
                                        <p:cTn id="59"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33" grpId="0" build="p" autoUpdateAnimBg="0"/>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Freeform 5"/>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p>
        </p:txBody>
      </p:sp>
      <p:pic>
        <p:nvPicPr>
          <p:cNvPr id="22530" name="Picture 19"/>
          <p:cNvPicPr>
            <a:picLocks noChangeAspect="1" noChangeArrowheads="1"/>
          </p:cNvPicPr>
          <p:nvPr/>
        </p:nvPicPr>
        <p:blipFill>
          <a:blip r:embed="rId2">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0" name="Picture 20"/>
          <p:cNvPicPr>
            <a:picLocks noChangeAspect="1" noChangeArrowheads="1"/>
          </p:cNvPicPr>
          <p:nvPr/>
        </p:nvPicPr>
        <p:blipFill>
          <a:blip r:embed="rId3">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1" name="Picture 21"/>
          <p:cNvPicPr>
            <a:picLocks noChangeAspect="1" noChangeArrowheads="1"/>
          </p:cNvPicPr>
          <p:nvPr/>
        </p:nvPicPr>
        <p:blipFill>
          <a:blip r:embed="rId4">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2" name="Picture 22"/>
          <p:cNvPicPr>
            <a:picLocks noChangeAspect="1" noChangeArrowheads="1"/>
          </p:cNvPicPr>
          <p:nvPr/>
        </p:nvPicPr>
        <p:blipFill>
          <a:blip r:embed="rId5">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3" name="Picture 23"/>
          <p:cNvPicPr>
            <a:picLocks noChangeAspect="1" noChangeArrowheads="1"/>
          </p:cNvPicPr>
          <p:nvPr/>
        </p:nvPicPr>
        <p:blipFill>
          <a:blip r:embed="rId6">
            <a:lum contrast="24000"/>
            <a:extLst>
              <a:ext uri="{28A0092B-C50C-407E-A947-70E740481C1C}">
                <a14:useLocalDpi xmlns:a14="http://schemas.microsoft.com/office/drawing/2010/main"/>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2535" name="Text Box 25"/>
          <p:cNvSpPr txBox="1">
            <a:spLocks noChangeArrowheads="1"/>
          </p:cNvSpPr>
          <p:nvPr/>
        </p:nvSpPr>
        <p:spPr bwMode="auto">
          <a:xfrm>
            <a:off x="8753475" y="80963"/>
            <a:ext cx="184150" cy="446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10267" name="Text Box 27"/>
          <p:cNvSpPr txBox="1">
            <a:spLocks noChangeArrowheads="1"/>
          </p:cNvSpPr>
          <p:nvPr/>
        </p:nvSpPr>
        <p:spPr bwMode="auto">
          <a:xfrm>
            <a:off x="579438" y="1558925"/>
            <a:ext cx="7432675" cy="3140075"/>
          </a:xfrm>
          <a:prstGeom prst="rect">
            <a:avLst/>
          </a:prstGeom>
          <a:noFill/>
          <a:ln w="12700">
            <a:noFill/>
            <a:miter lim="800000"/>
            <a:headEnd/>
            <a:tailEnd/>
          </a:ln>
          <a:effectLst>
            <a:outerShdw dist="89803" dir="2700000" algn="ctr" rotWithShape="0">
              <a:schemeClr val="bg2"/>
            </a:outerShdw>
          </a:effectLst>
        </p:spPr>
        <p:txBody>
          <a:bodyPr anchor="ctr">
            <a:spAutoFit/>
          </a:bodyPr>
          <a:lstStyle/>
          <a:p>
            <a:pPr lvl="1">
              <a:spcBef>
                <a:spcPct val="50000"/>
              </a:spcBef>
              <a:defRPr/>
            </a:pPr>
            <a:r>
              <a:rPr lang="en-US" sz="6600" b="1" dirty="0">
                <a:solidFill>
                  <a:srgbClr val="FFFF00"/>
                </a:solidFill>
                <a:latin typeface="Comic Sans MS" pitchFamily="8" charset="0"/>
                <a:ea typeface="+mn-ea"/>
                <a:cs typeface="+mn-cs"/>
              </a:rPr>
              <a:t>REGARDEZ  TOUTES CES BIBLES</a:t>
            </a:r>
          </a:p>
        </p:txBody>
      </p:sp>
      <p:sp>
        <p:nvSpPr>
          <p:cNvPr id="22537"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22538"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22539" name="Text Box 30"/>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fade">
                                      <p:cBhvr>
                                        <p:cTn id="23" dur="10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04803" y="1660525"/>
            <a:ext cx="6191250" cy="10128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6000" dirty="0">
                <a:solidFill>
                  <a:srgbClr val="00FF00"/>
                </a:solidFill>
                <a:latin typeface="Helvetica" charset="0"/>
              </a:rPr>
              <a:t>•</a:t>
            </a:r>
            <a:r>
              <a:rPr lang="en-US" sz="4400" dirty="0">
                <a:solidFill>
                  <a:schemeClr val="tx2"/>
                </a:solidFill>
                <a:latin typeface="Helvetica" charset="0"/>
              </a:rPr>
              <a:t> </a:t>
            </a:r>
            <a:r>
              <a:rPr lang="fr-FR" sz="4400" dirty="0">
                <a:solidFill>
                  <a:srgbClr val="FFFF00"/>
                </a:solidFill>
                <a:latin typeface="Helvetica" charset="0"/>
              </a:rPr>
              <a:t>Des</a:t>
            </a:r>
            <a:r>
              <a:rPr lang="fr-FR" sz="4400" dirty="0">
                <a:solidFill>
                  <a:schemeClr val="tx2"/>
                </a:solidFill>
                <a:latin typeface="Helvetica" charset="0"/>
              </a:rPr>
              <a:t> </a:t>
            </a:r>
            <a:r>
              <a:rPr lang="fr-FR" sz="4400" dirty="0">
                <a:solidFill>
                  <a:srgbClr val="FFFF00"/>
                </a:solidFill>
              </a:rPr>
              <a:t>milliers de</a:t>
            </a:r>
            <a:r>
              <a:rPr lang="fr-FR" sz="4400" dirty="0"/>
              <a:t> </a:t>
            </a:r>
            <a:r>
              <a:rPr lang="fr-FR" sz="4400" dirty="0">
                <a:solidFill>
                  <a:srgbClr val="66FFCC"/>
                </a:solidFill>
              </a:rPr>
              <a:t>détails</a:t>
            </a:r>
            <a:endParaRPr lang="fr-FR" sz="4400" dirty="0">
              <a:solidFill>
                <a:srgbClr val="99FF99"/>
              </a:solidFill>
              <a:latin typeface="Helvetica" charset="0"/>
            </a:endParaRPr>
          </a:p>
        </p:txBody>
      </p:sp>
      <p:sp>
        <p:nvSpPr>
          <p:cNvPr id="11267" name="Rectangle 3"/>
          <p:cNvSpPr>
            <a:spLocks noChangeArrowheads="1"/>
          </p:cNvSpPr>
          <p:nvPr/>
        </p:nvSpPr>
        <p:spPr bwMode="auto">
          <a:xfrm>
            <a:off x="876112" y="2304674"/>
            <a:ext cx="8384749" cy="92076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pPr algn="l"/>
            <a:r>
              <a:rPr lang="en-US" sz="5400" dirty="0">
                <a:solidFill>
                  <a:srgbClr val="00FF00"/>
                </a:solidFill>
                <a:latin typeface="Helvetica" charset="0"/>
              </a:rPr>
              <a:t>•</a:t>
            </a:r>
            <a:r>
              <a:rPr lang="en-US" sz="5400" dirty="0">
                <a:solidFill>
                  <a:schemeClr val="tx2"/>
                </a:solidFill>
                <a:latin typeface="Helvetica" charset="0"/>
              </a:rPr>
              <a:t> </a:t>
            </a:r>
            <a:r>
              <a:rPr lang="fr-FR" sz="4400" dirty="0">
                <a:solidFill>
                  <a:srgbClr val="FFFF00"/>
                </a:solidFill>
                <a:latin typeface="Helvetica" charset="0"/>
              </a:rPr>
              <a:t>Des</a:t>
            </a:r>
            <a:r>
              <a:rPr lang="fr-FR" sz="4400" dirty="0">
                <a:solidFill>
                  <a:schemeClr val="tx2"/>
                </a:solidFill>
                <a:latin typeface="Helvetica" charset="0"/>
              </a:rPr>
              <a:t> </a:t>
            </a:r>
            <a:r>
              <a:rPr lang="fr-FR" sz="4400" dirty="0">
                <a:solidFill>
                  <a:srgbClr val="FFFF00"/>
                </a:solidFill>
                <a:latin typeface="Helvetica" charset="0"/>
              </a:rPr>
              <a:t>centaines de</a:t>
            </a:r>
            <a:r>
              <a:rPr lang="fr-FR" sz="4400" dirty="0">
                <a:latin typeface="Helvetica" charset="0"/>
              </a:rPr>
              <a:t> </a:t>
            </a:r>
            <a:r>
              <a:rPr lang="fr-FR" sz="4400" dirty="0">
                <a:solidFill>
                  <a:srgbClr val="66FFCC"/>
                </a:solidFill>
                <a:latin typeface="Helvetica" charset="0"/>
              </a:rPr>
              <a:t>personnages</a:t>
            </a:r>
            <a:endParaRPr lang="fr-FR" sz="4400" dirty="0">
              <a:solidFill>
                <a:srgbClr val="99FF99"/>
              </a:solidFill>
              <a:latin typeface="Helvetica" charset="0"/>
            </a:endParaRPr>
          </a:p>
        </p:txBody>
      </p:sp>
      <p:sp>
        <p:nvSpPr>
          <p:cNvPr id="11268" name="Rectangle 4"/>
          <p:cNvSpPr>
            <a:spLocks noChangeArrowheads="1"/>
          </p:cNvSpPr>
          <p:nvPr/>
        </p:nvSpPr>
        <p:spPr bwMode="auto">
          <a:xfrm>
            <a:off x="1425743" y="2908300"/>
            <a:ext cx="4032250" cy="10128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6000" dirty="0">
                <a:solidFill>
                  <a:srgbClr val="00FF00"/>
                </a:solidFill>
                <a:latin typeface="Helvetica" charset="0"/>
              </a:rPr>
              <a:t>•</a:t>
            </a:r>
            <a:r>
              <a:rPr lang="en-US" sz="4400" dirty="0">
                <a:solidFill>
                  <a:schemeClr val="tx2"/>
                </a:solidFill>
                <a:latin typeface="Helvetica" charset="0"/>
              </a:rPr>
              <a:t> </a:t>
            </a:r>
            <a:r>
              <a:rPr lang="fr-FR" sz="4400" dirty="0">
                <a:solidFill>
                  <a:srgbClr val="F6FE0A"/>
                </a:solidFill>
                <a:latin typeface="Helvetica" charset="0"/>
              </a:rPr>
              <a:t>750,000</a:t>
            </a:r>
            <a:r>
              <a:rPr lang="fr-FR" sz="4400" dirty="0">
                <a:solidFill>
                  <a:schemeClr val="tx2"/>
                </a:solidFill>
                <a:latin typeface="Helvetica" charset="0"/>
              </a:rPr>
              <a:t> </a:t>
            </a:r>
            <a:r>
              <a:rPr lang="fr-FR" sz="4400" dirty="0">
                <a:solidFill>
                  <a:srgbClr val="66FFCC"/>
                </a:solidFill>
                <a:latin typeface="Helvetica" charset="0"/>
              </a:rPr>
              <a:t>mots</a:t>
            </a:r>
          </a:p>
        </p:txBody>
      </p:sp>
      <p:sp>
        <p:nvSpPr>
          <p:cNvPr id="11269" name="Rectangle 5"/>
          <p:cNvSpPr>
            <a:spLocks noChangeArrowheads="1"/>
          </p:cNvSpPr>
          <p:nvPr/>
        </p:nvSpPr>
        <p:spPr bwMode="auto">
          <a:xfrm>
            <a:off x="1949973" y="3536950"/>
            <a:ext cx="4595812" cy="10128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fr-FR" sz="6000" dirty="0">
                <a:solidFill>
                  <a:srgbClr val="00FF00"/>
                </a:solidFill>
                <a:latin typeface="Helvetica" charset="0"/>
              </a:rPr>
              <a:t>•</a:t>
            </a:r>
            <a:r>
              <a:rPr lang="fr-FR" sz="4400" dirty="0">
                <a:solidFill>
                  <a:schemeClr val="tx2"/>
                </a:solidFill>
                <a:latin typeface="Helvetica" charset="0"/>
              </a:rPr>
              <a:t> </a:t>
            </a:r>
            <a:r>
              <a:rPr lang="fr-FR" sz="4400" dirty="0">
                <a:solidFill>
                  <a:srgbClr val="F6FE0A"/>
                </a:solidFill>
                <a:latin typeface="Helvetica" charset="0"/>
              </a:rPr>
              <a:t>1,200</a:t>
            </a:r>
            <a:r>
              <a:rPr lang="fr-FR" sz="4400" dirty="0">
                <a:solidFill>
                  <a:schemeClr val="tx2"/>
                </a:solidFill>
                <a:latin typeface="Helvetica" charset="0"/>
              </a:rPr>
              <a:t> </a:t>
            </a:r>
            <a:r>
              <a:rPr lang="fr-FR" sz="4400" dirty="0">
                <a:solidFill>
                  <a:srgbClr val="66FFCC"/>
                </a:solidFill>
                <a:latin typeface="Helvetica" charset="0"/>
              </a:rPr>
              <a:t>chapitres</a:t>
            </a:r>
          </a:p>
        </p:txBody>
      </p:sp>
      <p:sp>
        <p:nvSpPr>
          <p:cNvPr id="11270" name="Rectangle 6"/>
          <p:cNvSpPr>
            <a:spLocks noChangeArrowheads="1"/>
          </p:cNvSpPr>
          <p:nvPr/>
        </p:nvSpPr>
        <p:spPr bwMode="auto">
          <a:xfrm>
            <a:off x="2454443" y="4222750"/>
            <a:ext cx="4516437" cy="10033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6000" dirty="0">
                <a:solidFill>
                  <a:srgbClr val="00FF00"/>
                </a:solidFill>
                <a:latin typeface="Helvetica" charset="0"/>
              </a:rPr>
              <a:t>•</a:t>
            </a:r>
            <a:r>
              <a:rPr lang="en-US" sz="4400" dirty="0">
                <a:solidFill>
                  <a:schemeClr val="tx2"/>
                </a:solidFill>
                <a:latin typeface="Helvetica" charset="0"/>
              </a:rPr>
              <a:t> </a:t>
            </a:r>
            <a:r>
              <a:rPr lang="fr-FR" sz="4400" dirty="0">
                <a:solidFill>
                  <a:srgbClr val="F6FE0A"/>
                </a:solidFill>
                <a:latin typeface="Helvetica" charset="0"/>
              </a:rPr>
              <a:t>31,000</a:t>
            </a:r>
            <a:r>
              <a:rPr lang="fr-FR" sz="4400" dirty="0">
                <a:solidFill>
                  <a:schemeClr val="tx2"/>
                </a:solidFill>
                <a:latin typeface="Helvetica" charset="0"/>
              </a:rPr>
              <a:t>  </a:t>
            </a:r>
            <a:r>
              <a:rPr lang="fr-FR" sz="4400" dirty="0">
                <a:solidFill>
                  <a:srgbClr val="66FFCC"/>
                </a:solidFill>
                <a:latin typeface="Helvetica" charset="0"/>
              </a:rPr>
              <a:t>versets</a:t>
            </a:r>
          </a:p>
        </p:txBody>
      </p:sp>
      <p:sp>
        <p:nvSpPr>
          <p:cNvPr id="11271" name="Rectangle 7"/>
          <p:cNvSpPr>
            <a:spLocks noChangeArrowheads="1"/>
          </p:cNvSpPr>
          <p:nvPr/>
        </p:nvSpPr>
        <p:spPr bwMode="auto">
          <a:xfrm>
            <a:off x="3011518" y="4811713"/>
            <a:ext cx="5956300" cy="169068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6000" dirty="0">
                <a:solidFill>
                  <a:srgbClr val="00FF00"/>
                </a:solidFill>
                <a:latin typeface="Helvetica" charset="0"/>
              </a:rPr>
              <a:t>•</a:t>
            </a:r>
            <a:r>
              <a:rPr lang="en-US" sz="4400" dirty="0">
                <a:solidFill>
                  <a:schemeClr val="tx2"/>
                </a:solidFill>
                <a:latin typeface="Helvetica" charset="0"/>
              </a:rPr>
              <a:t> </a:t>
            </a:r>
            <a:r>
              <a:rPr lang="fr-FR" sz="4400" dirty="0">
                <a:solidFill>
                  <a:srgbClr val="FFFF00"/>
                </a:solidFill>
                <a:latin typeface="Helvetica" charset="0"/>
              </a:rPr>
              <a:t>D</a:t>
            </a:r>
            <a:r>
              <a:rPr lang="uk-UA" sz="4400" dirty="0">
                <a:solidFill>
                  <a:srgbClr val="FFFF00"/>
                </a:solidFill>
                <a:latin typeface="Helvetica" charset="0"/>
              </a:rPr>
              <a:t>'</a:t>
            </a:r>
            <a:r>
              <a:rPr lang="fr-FR" altLang="ja-JP" sz="4400" dirty="0">
                <a:solidFill>
                  <a:srgbClr val="F6FE0A"/>
                </a:solidFill>
                <a:latin typeface="Helvetica" charset="0"/>
              </a:rPr>
              <a:t>innombrables</a:t>
            </a:r>
            <a:r>
              <a:rPr lang="fr-FR" altLang="ja-JP" sz="4400" dirty="0">
                <a:solidFill>
                  <a:schemeClr val="tx2"/>
                </a:solidFill>
                <a:latin typeface="Helvetica" charset="0"/>
              </a:rPr>
              <a:t> </a:t>
            </a:r>
          </a:p>
          <a:p>
            <a:pPr algn="l"/>
            <a:r>
              <a:rPr lang="fr-FR" sz="4400" dirty="0">
                <a:solidFill>
                  <a:srgbClr val="66FFCC"/>
                </a:solidFill>
                <a:latin typeface="Helvetica" charset="0"/>
              </a:rPr>
              <a:t>Versions &amp; Traductions</a:t>
            </a:r>
          </a:p>
        </p:txBody>
      </p:sp>
      <p:sp>
        <p:nvSpPr>
          <p:cNvPr id="23559" name="Rectangle 8"/>
          <p:cNvSpPr>
            <a:spLocks noChangeArrowheads="1"/>
          </p:cNvSpPr>
          <p:nvPr/>
        </p:nvSpPr>
        <p:spPr bwMode="auto">
          <a:xfrm>
            <a:off x="481013" y="527050"/>
            <a:ext cx="8054975" cy="638175"/>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en-US" sz="3600" dirty="0">
                <a:solidFill>
                  <a:srgbClr val="FFFF00"/>
                </a:solidFill>
                <a:latin typeface="Helvetica" charset="0"/>
              </a:rPr>
              <a:t>Et </a:t>
            </a:r>
            <a:r>
              <a:rPr lang="fr-FR" sz="3600" dirty="0">
                <a:solidFill>
                  <a:srgbClr val="FFFF00"/>
                </a:solidFill>
                <a:latin typeface="Helvetica" charset="0"/>
              </a:rPr>
              <a:t>c</a:t>
            </a:r>
            <a:r>
              <a:rPr lang="uk-UA" sz="3600" dirty="0">
                <a:solidFill>
                  <a:srgbClr val="FFFF00"/>
                </a:solidFill>
                <a:latin typeface="Helvetica" charset="0"/>
              </a:rPr>
              <a:t>'</a:t>
            </a:r>
            <a:r>
              <a:rPr lang="fr-FR" sz="3600" dirty="0">
                <a:solidFill>
                  <a:srgbClr val="FFFF00"/>
                </a:solidFill>
                <a:latin typeface="Helvetica" charset="0"/>
              </a:rPr>
              <a:t>est </a:t>
            </a:r>
            <a:r>
              <a:rPr lang="fr-FR" sz="3600" u="sng" dirty="0">
                <a:solidFill>
                  <a:schemeClr val="tx1"/>
                </a:solidFill>
                <a:latin typeface="Helvetica" charset="0"/>
              </a:rPr>
              <a:t>l</a:t>
            </a:r>
            <a:r>
              <a:rPr lang="fr-FR" altLang="ko-KR" sz="3600" u="sng" dirty="0">
                <a:solidFill>
                  <a:schemeClr val="tx1"/>
                </a:solidFill>
                <a:latin typeface="Helvetica" charset="0"/>
                <a:cs typeface="Gulim" charset="0"/>
              </a:rPr>
              <a:t>à</a:t>
            </a:r>
            <a:r>
              <a:rPr lang="fr-FR" altLang="ko-KR" sz="3600" dirty="0">
                <a:solidFill>
                  <a:srgbClr val="FFFF00"/>
                </a:solidFill>
                <a:latin typeface="Helvetica" charset="0"/>
                <a:cs typeface="Gulim" charset="0"/>
              </a:rPr>
              <a:t> </a:t>
            </a:r>
            <a:r>
              <a:rPr lang="fr-FR" sz="3600" dirty="0">
                <a:solidFill>
                  <a:srgbClr val="FFFF00"/>
                </a:solidFill>
                <a:latin typeface="Helvetica" charset="0"/>
              </a:rPr>
              <a:t>où le problème commence </a:t>
            </a:r>
            <a:r>
              <a:rPr lang="en-US" sz="3600" dirty="0">
                <a:solidFill>
                  <a:srgbClr val="FFFF00"/>
                </a:solidFill>
                <a:latin typeface="Helvetica" charset="0"/>
              </a:rPr>
              <a:t>!</a:t>
            </a:r>
          </a:p>
        </p:txBody>
      </p:sp>
      <p:sp>
        <p:nvSpPr>
          <p:cNvPr id="11273" name="Text Box 9"/>
          <p:cNvSpPr txBox="1">
            <a:spLocks noChangeArrowheads="1"/>
          </p:cNvSpPr>
          <p:nvPr/>
        </p:nvSpPr>
        <p:spPr bwMode="auto">
          <a:xfrm>
            <a:off x="368300" y="1238250"/>
            <a:ext cx="8412163" cy="554038"/>
          </a:xfrm>
          <a:prstGeom prst="rect">
            <a:avLst/>
          </a:prstGeom>
          <a:noFill/>
          <a:ln>
            <a:noFill/>
          </a:ln>
          <a:effectLst>
            <a:outerShdw dist="91581" dir="2021404"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3000" i="1">
                <a:solidFill>
                  <a:srgbClr val="66FFCC"/>
                </a:solidFill>
                <a:latin typeface="Helvetica" charset="0"/>
              </a:rPr>
              <a:t> C</a:t>
            </a:r>
            <a:r>
              <a:rPr lang="uk-UA" altLang="ja-JP" sz="3000" i="1">
                <a:solidFill>
                  <a:srgbClr val="66FFCC"/>
                </a:solidFill>
                <a:latin typeface="Helvetica" charset="0"/>
              </a:rPr>
              <a:t>'</a:t>
            </a:r>
            <a:r>
              <a:rPr lang="en-US" altLang="ja-JP" sz="3000" i="1">
                <a:solidFill>
                  <a:srgbClr val="66FFCC"/>
                </a:solidFill>
                <a:latin typeface="Helvetica" charset="0"/>
              </a:rPr>
              <a:t>EST UN </a:t>
            </a:r>
            <a:r>
              <a:rPr lang="en-US" altLang="ja-JP" sz="3000" i="1">
                <a:solidFill>
                  <a:srgbClr val="66FFCC"/>
                </a:solidFill>
              </a:rPr>
              <a:t>ÉNORME</a:t>
            </a:r>
            <a:r>
              <a:rPr lang="en-US" altLang="ja-JP" sz="3000">
                <a:solidFill>
                  <a:srgbClr val="66FFCC"/>
                </a:solidFill>
              </a:rPr>
              <a:t> </a:t>
            </a:r>
            <a:r>
              <a:rPr lang="en-US" altLang="ja-JP" sz="3000" i="1">
                <a:solidFill>
                  <a:srgbClr val="66FFCC"/>
                </a:solidFill>
                <a:latin typeface="Helvetica" charset="0"/>
              </a:rPr>
              <a:t>PUZZLE EMBROUILLÉ!</a:t>
            </a:r>
            <a:endParaRPr lang="en-US" sz="3000" i="1">
              <a:solidFill>
                <a:srgbClr val="66FFCC"/>
              </a:solidFill>
              <a:latin typeface="Helvetica" charset="0"/>
            </a:endParaRPr>
          </a:p>
        </p:txBody>
      </p:sp>
      <p:sp>
        <p:nvSpPr>
          <p:cNvPr id="23561" name="Text Box 13"/>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23562"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23563"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23564" name="Text Box 17"/>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15</a:t>
            </a:r>
          </a:p>
        </p:txBody>
      </p:sp>
      <p:sp>
        <p:nvSpPr>
          <p:cNvPr id="23565" name="Text Box 19"/>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P spid="11271" grpId="0" autoUpdateAnimBg="0"/>
      <p:bldP spid="1127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24" name="Object 1024"/>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2" imgW="3949700" imgH="2755900" progId="MS_ClipArt_Gallery">
                  <p:embed/>
                </p:oleObj>
              </mc:Choice>
              <mc:Fallback>
                <p:oleObj name="Microsoft ClipArt Gallery" r:id="rId2" imgW="3949700" imgH="2755900" progId="MS_ClipArt_Gallery">
                  <p:embed/>
                  <p:pic>
                    <p:nvPicPr>
                      <p:cNvPr id="0" name="Object 10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62467" name="Rectangle 3"/>
          <p:cNvSpPr>
            <a:spLocks noChangeArrowheads="1"/>
          </p:cNvSpPr>
          <p:nvPr/>
        </p:nvSpPr>
        <p:spPr bwMode="auto">
          <a:xfrm rot="900000">
            <a:off x="1271791" y="3163653"/>
            <a:ext cx="2091918" cy="705321"/>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defRPr/>
            </a:pPr>
            <a:r>
              <a:rPr lang="en-US" sz="4000" b="1" dirty="0">
                <a:solidFill>
                  <a:srgbClr val="00FF00"/>
                </a:solidFill>
                <a:latin typeface="Times" pitchFamily="8" charset="0"/>
                <a:ea typeface="+mn-ea"/>
                <a:cs typeface="+mn-cs"/>
              </a:rPr>
              <a:t>LIVRES</a:t>
            </a:r>
          </a:p>
        </p:txBody>
      </p:sp>
      <p:sp>
        <p:nvSpPr>
          <p:cNvPr id="62468" name="Rectangle 4"/>
          <p:cNvSpPr>
            <a:spLocks noChangeArrowheads="1"/>
          </p:cNvSpPr>
          <p:nvPr/>
        </p:nvSpPr>
        <p:spPr bwMode="auto">
          <a:xfrm rot="360000">
            <a:off x="720491" y="4246618"/>
            <a:ext cx="4028346" cy="705321"/>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defRPr/>
            </a:pPr>
            <a:r>
              <a:rPr lang="en-US" sz="4000" b="1" dirty="0">
                <a:solidFill>
                  <a:srgbClr val="00FF00"/>
                </a:solidFill>
                <a:latin typeface="Times" pitchFamily="8" charset="0"/>
                <a:ea typeface="+mn-ea"/>
                <a:cs typeface="+mn-cs"/>
              </a:rPr>
              <a:t>PERSONNAGES</a:t>
            </a:r>
          </a:p>
        </p:txBody>
      </p:sp>
      <p:sp>
        <p:nvSpPr>
          <p:cNvPr id="62469" name="Rectangle 5"/>
          <p:cNvSpPr>
            <a:spLocks noChangeArrowheads="1"/>
          </p:cNvSpPr>
          <p:nvPr/>
        </p:nvSpPr>
        <p:spPr bwMode="auto">
          <a:xfrm rot="20700000">
            <a:off x="6527800" y="4630738"/>
            <a:ext cx="1874838" cy="698500"/>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defRPr/>
            </a:pPr>
            <a:r>
              <a:rPr lang="en-US" sz="4000" b="1" dirty="0">
                <a:solidFill>
                  <a:srgbClr val="00FF00"/>
                </a:solidFill>
                <a:latin typeface="Times" pitchFamily="8" charset="0"/>
                <a:ea typeface="+mn-ea"/>
                <a:cs typeface="+mn-cs"/>
              </a:rPr>
              <a:t>DATES</a:t>
            </a:r>
          </a:p>
        </p:txBody>
      </p:sp>
      <p:sp>
        <p:nvSpPr>
          <p:cNvPr id="62470" name="Rectangle 6"/>
          <p:cNvSpPr>
            <a:spLocks noChangeArrowheads="1"/>
          </p:cNvSpPr>
          <p:nvPr/>
        </p:nvSpPr>
        <p:spPr bwMode="auto">
          <a:xfrm rot="20340000">
            <a:off x="476250" y="1476375"/>
            <a:ext cx="4400550" cy="698500"/>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defRPr/>
            </a:pPr>
            <a:r>
              <a:rPr lang="en-US" sz="4000" b="1">
                <a:solidFill>
                  <a:srgbClr val="F6FE0A"/>
                </a:solidFill>
                <a:latin typeface="Times" pitchFamily="8" charset="0"/>
                <a:ea typeface="+mn-ea"/>
                <a:cs typeface="+mn-cs"/>
              </a:rPr>
              <a:t>QUI A DIT </a:t>
            </a:r>
            <a:r>
              <a:rPr lang="en-US" sz="4000" b="1">
                <a:solidFill>
                  <a:srgbClr val="00FF00"/>
                </a:solidFill>
                <a:latin typeface="Times" pitchFamily="8" charset="0"/>
                <a:ea typeface="+mn-ea"/>
                <a:cs typeface="+mn-cs"/>
              </a:rPr>
              <a:t>QUOI</a:t>
            </a:r>
            <a:r>
              <a:rPr lang="en-US" sz="4000" b="1">
                <a:solidFill>
                  <a:srgbClr val="FAFD00"/>
                </a:solidFill>
                <a:latin typeface="Times" pitchFamily="8" charset="0"/>
                <a:ea typeface="+mn-ea"/>
                <a:cs typeface="+mn-cs"/>
              </a:rPr>
              <a:t>?</a:t>
            </a:r>
          </a:p>
        </p:txBody>
      </p:sp>
      <p:sp>
        <p:nvSpPr>
          <p:cNvPr id="62471" name="Rectangle 7"/>
          <p:cNvSpPr>
            <a:spLocks noChangeArrowheads="1"/>
          </p:cNvSpPr>
          <p:nvPr/>
        </p:nvSpPr>
        <p:spPr bwMode="auto">
          <a:xfrm rot="1080000">
            <a:off x="5308600" y="3232150"/>
            <a:ext cx="3228975" cy="698500"/>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defRPr/>
            </a:pPr>
            <a:r>
              <a:rPr lang="en-US" sz="4000" b="1" dirty="0">
                <a:solidFill>
                  <a:srgbClr val="00FF00"/>
                </a:solidFill>
                <a:latin typeface="Times" pitchFamily="8" charset="0"/>
                <a:ea typeface="+mn-ea"/>
                <a:cs typeface="+mn-cs"/>
              </a:rPr>
              <a:t>POURQUOI?</a:t>
            </a:r>
          </a:p>
        </p:txBody>
      </p:sp>
      <p:sp>
        <p:nvSpPr>
          <p:cNvPr id="62472" name="Rectangle 8"/>
          <p:cNvSpPr>
            <a:spLocks noChangeArrowheads="1"/>
          </p:cNvSpPr>
          <p:nvPr/>
        </p:nvSpPr>
        <p:spPr bwMode="auto">
          <a:xfrm rot="1920000">
            <a:off x="4275138" y="1501775"/>
            <a:ext cx="4711700" cy="698500"/>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defRPr/>
            </a:pPr>
            <a:r>
              <a:rPr lang="en-US" sz="4000" b="1" dirty="0">
                <a:solidFill>
                  <a:srgbClr val="F6FE0A"/>
                </a:solidFill>
                <a:latin typeface="Times" pitchFamily="8" charset="0"/>
                <a:ea typeface="+mn-ea"/>
                <a:cs typeface="+mn-cs"/>
              </a:rPr>
              <a:t>QUI</a:t>
            </a:r>
            <a:r>
              <a:rPr lang="en-US" sz="4000" b="1" dirty="0">
                <a:solidFill>
                  <a:schemeClr val="tx2"/>
                </a:solidFill>
                <a:latin typeface="Times" pitchFamily="8" charset="0"/>
                <a:ea typeface="+mn-ea"/>
                <a:cs typeface="+mn-cs"/>
              </a:rPr>
              <a:t> </a:t>
            </a:r>
            <a:r>
              <a:rPr lang="en-US" sz="4000" b="1" dirty="0">
                <a:solidFill>
                  <a:srgbClr val="FFFF00"/>
                </a:solidFill>
                <a:latin typeface="Times" pitchFamily="8" charset="0"/>
                <a:ea typeface="+mn-ea"/>
                <a:cs typeface="+mn-cs"/>
              </a:rPr>
              <a:t>A</a:t>
            </a:r>
            <a:r>
              <a:rPr lang="en-US" sz="4000" b="1" dirty="0">
                <a:solidFill>
                  <a:schemeClr val="tx2"/>
                </a:solidFill>
                <a:latin typeface="Times" pitchFamily="8" charset="0"/>
                <a:ea typeface="+mn-ea"/>
                <a:cs typeface="+mn-cs"/>
              </a:rPr>
              <a:t> </a:t>
            </a:r>
            <a:r>
              <a:rPr lang="en-US" sz="4000" b="1" dirty="0">
                <a:solidFill>
                  <a:srgbClr val="00FF00"/>
                </a:solidFill>
                <a:latin typeface="Times" pitchFamily="8" charset="0"/>
                <a:ea typeface="+mn-ea"/>
                <a:cs typeface="+mn-cs"/>
              </a:rPr>
              <a:t>FAIT</a:t>
            </a:r>
            <a:r>
              <a:rPr lang="en-US" sz="4000" b="1" dirty="0">
                <a:solidFill>
                  <a:schemeClr val="tx2"/>
                </a:solidFill>
                <a:latin typeface="Times" pitchFamily="8" charset="0"/>
                <a:ea typeface="+mn-ea"/>
                <a:cs typeface="+mn-cs"/>
              </a:rPr>
              <a:t> </a:t>
            </a:r>
            <a:r>
              <a:rPr lang="en-US" sz="4000" b="1" dirty="0">
                <a:solidFill>
                  <a:srgbClr val="FFFF00"/>
                </a:solidFill>
                <a:latin typeface="Times" pitchFamily="8" charset="0"/>
                <a:ea typeface="+mn-ea"/>
                <a:cs typeface="+mn-cs"/>
              </a:rPr>
              <a:t>QUOI?</a:t>
            </a:r>
          </a:p>
        </p:txBody>
      </p:sp>
      <p:sp>
        <p:nvSpPr>
          <p:cNvPr id="62473" name="Rectangle 9"/>
          <p:cNvSpPr>
            <a:spLocks noChangeArrowheads="1"/>
          </p:cNvSpPr>
          <p:nvPr/>
        </p:nvSpPr>
        <p:spPr bwMode="auto">
          <a:xfrm rot="360000">
            <a:off x="669925" y="5327693"/>
            <a:ext cx="7935913" cy="107465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3200" b="1" dirty="0">
                <a:solidFill>
                  <a:srgbClr val="00FF00"/>
                </a:solidFill>
                <a:latin typeface="Times" charset="0"/>
              </a:rPr>
              <a:t>QU</a:t>
            </a:r>
            <a:r>
              <a:rPr lang="uk-UA" altLang="ja-JP" sz="3200" b="1" dirty="0">
                <a:solidFill>
                  <a:srgbClr val="00FF00"/>
                </a:solidFill>
                <a:latin typeface="Times" charset="0"/>
              </a:rPr>
              <a:t>'</a:t>
            </a:r>
            <a:r>
              <a:rPr lang="en-US" altLang="ja-JP" sz="3200" b="1" dirty="0">
                <a:solidFill>
                  <a:srgbClr val="00FF00"/>
                </a:solidFill>
                <a:latin typeface="Times" charset="0"/>
              </a:rPr>
              <a:t>EST-CE QUI</a:t>
            </a:r>
            <a:r>
              <a:rPr lang="en-US" altLang="ja-JP" sz="3200" b="1" dirty="0">
                <a:solidFill>
                  <a:schemeClr val="tx2"/>
                </a:solidFill>
                <a:latin typeface="Times" charset="0"/>
              </a:rPr>
              <a:t> </a:t>
            </a:r>
            <a:r>
              <a:rPr lang="en-US" altLang="ja-JP" sz="3200" b="1" dirty="0">
                <a:solidFill>
                  <a:srgbClr val="F6FE0A"/>
                </a:solidFill>
                <a:latin typeface="Times" charset="0"/>
              </a:rPr>
              <a:t>RELIE </a:t>
            </a:r>
            <a:r>
              <a:rPr lang="en-US" altLang="ja-JP" sz="3200" b="1" dirty="0">
                <a:solidFill>
                  <a:srgbClr val="00FF00"/>
                </a:solidFill>
                <a:latin typeface="Times" charset="0"/>
              </a:rPr>
              <a:t>QUI/QUOI À QUOI?</a:t>
            </a:r>
            <a:endParaRPr lang="en-US" sz="3200" b="1" dirty="0">
              <a:solidFill>
                <a:srgbClr val="00FF00"/>
              </a:solidFill>
              <a:latin typeface="Times" charset="0"/>
            </a:endParaRPr>
          </a:p>
        </p:txBody>
      </p:sp>
      <p:sp>
        <p:nvSpPr>
          <p:cNvPr id="24585" name="Text Box 14"/>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24586"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24587"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24588" name="Text Box 18"/>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16</a:t>
            </a:r>
          </a:p>
        </p:txBody>
      </p:sp>
      <p:sp>
        <p:nvSpPr>
          <p:cNvPr id="24589"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59424"/>
                                        </p:tgtEl>
                                        <p:attrNameLst>
                                          <p:attrName>style.visibility</p:attrName>
                                        </p:attrNameLst>
                                      </p:cBhvr>
                                      <p:to>
                                        <p:strVal val="visible"/>
                                      </p:to>
                                    </p:set>
                                    <p:animEffect transition="in" filter="fade">
                                      <p:cBhvr>
                                        <p:cTn id="7" dur="1000"/>
                                        <p:tgtEl>
                                          <p:spTgt spid="3594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500" fill="hold"/>
                                        <p:tgtEl>
                                          <p:spTgt spid="62467"/>
                                        </p:tgtEl>
                                        <p:attrNameLst>
                                          <p:attrName>ppt_w</p:attrName>
                                        </p:attrNameLst>
                                      </p:cBhvr>
                                      <p:tavLst>
                                        <p:tav tm="0">
                                          <p:val>
                                            <p:fltVal val="0"/>
                                          </p:val>
                                        </p:tav>
                                        <p:tav tm="100000">
                                          <p:val>
                                            <p:strVal val="#ppt_w"/>
                                          </p:val>
                                        </p:tav>
                                      </p:tavLst>
                                    </p:anim>
                                    <p:anim calcmode="lin" valueType="num">
                                      <p:cBhvr>
                                        <p:cTn id="13" dur="500" fill="hold"/>
                                        <p:tgtEl>
                                          <p:spTgt spid="62467"/>
                                        </p:tgtEl>
                                        <p:attrNameLst>
                                          <p:attrName>ppt_h</p:attrName>
                                        </p:attrNameLst>
                                      </p:cBhvr>
                                      <p:tavLst>
                                        <p:tav tm="0">
                                          <p:val>
                                            <p:fltVal val="0"/>
                                          </p:val>
                                        </p:tav>
                                        <p:tav tm="100000">
                                          <p:val>
                                            <p:strVal val="#ppt_h"/>
                                          </p:val>
                                        </p:tav>
                                      </p:tavLst>
                                    </p:anim>
                                    <p:anim calcmode="lin" valueType="num">
                                      <p:cBhvr>
                                        <p:cTn id="14" dur="500" fill="hold"/>
                                        <p:tgtEl>
                                          <p:spTgt spid="62467"/>
                                        </p:tgtEl>
                                        <p:attrNameLst>
                                          <p:attrName>ppt_x</p:attrName>
                                        </p:attrNameLst>
                                      </p:cBhvr>
                                      <p:tavLst>
                                        <p:tav tm="0">
                                          <p:val>
                                            <p:fltVal val="0.5"/>
                                          </p:val>
                                        </p:tav>
                                        <p:tav tm="100000">
                                          <p:val>
                                            <p:strVal val="#ppt_x"/>
                                          </p:val>
                                        </p:tav>
                                      </p:tavLst>
                                    </p:anim>
                                    <p:anim calcmode="lin" valueType="num">
                                      <p:cBhvr>
                                        <p:cTn id="15" dur="500" fill="hold"/>
                                        <p:tgtEl>
                                          <p:spTgt spid="6246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 calcmode="lin" valueType="num">
                                      <p:cBhvr>
                                        <p:cTn id="20" dur="500" fill="hold"/>
                                        <p:tgtEl>
                                          <p:spTgt spid="62468"/>
                                        </p:tgtEl>
                                        <p:attrNameLst>
                                          <p:attrName>ppt_w</p:attrName>
                                        </p:attrNameLst>
                                      </p:cBhvr>
                                      <p:tavLst>
                                        <p:tav tm="0">
                                          <p:val>
                                            <p:fltVal val="0"/>
                                          </p:val>
                                        </p:tav>
                                        <p:tav tm="100000">
                                          <p:val>
                                            <p:strVal val="#ppt_w"/>
                                          </p:val>
                                        </p:tav>
                                      </p:tavLst>
                                    </p:anim>
                                    <p:anim calcmode="lin" valueType="num">
                                      <p:cBhvr>
                                        <p:cTn id="21" dur="500" fill="hold"/>
                                        <p:tgtEl>
                                          <p:spTgt spid="62468"/>
                                        </p:tgtEl>
                                        <p:attrNameLst>
                                          <p:attrName>ppt_h</p:attrName>
                                        </p:attrNameLst>
                                      </p:cBhvr>
                                      <p:tavLst>
                                        <p:tav tm="0">
                                          <p:val>
                                            <p:fltVal val="0"/>
                                          </p:val>
                                        </p:tav>
                                        <p:tav tm="100000">
                                          <p:val>
                                            <p:strVal val="#ppt_h"/>
                                          </p:val>
                                        </p:tav>
                                      </p:tavLst>
                                    </p:anim>
                                    <p:anim calcmode="lin" valueType="num">
                                      <p:cBhvr>
                                        <p:cTn id="22" dur="500" fill="hold"/>
                                        <p:tgtEl>
                                          <p:spTgt spid="62468"/>
                                        </p:tgtEl>
                                        <p:attrNameLst>
                                          <p:attrName>ppt_x</p:attrName>
                                        </p:attrNameLst>
                                      </p:cBhvr>
                                      <p:tavLst>
                                        <p:tav tm="0">
                                          <p:val>
                                            <p:fltVal val="0.5"/>
                                          </p:val>
                                        </p:tav>
                                        <p:tav tm="100000">
                                          <p:val>
                                            <p:strVal val="#ppt_x"/>
                                          </p:val>
                                        </p:tav>
                                      </p:tavLst>
                                    </p:anim>
                                    <p:anim calcmode="lin" valueType="num">
                                      <p:cBhvr>
                                        <p:cTn id="23" dur="500" fill="hold"/>
                                        <p:tgtEl>
                                          <p:spTgt spid="62468"/>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2469"/>
                                        </p:tgtEl>
                                        <p:attrNameLst>
                                          <p:attrName>style.visibility</p:attrName>
                                        </p:attrNameLst>
                                      </p:cBhvr>
                                      <p:to>
                                        <p:strVal val="visible"/>
                                      </p:to>
                                    </p:set>
                                    <p:anim calcmode="lin" valueType="num">
                                      <p:cBhvr>
                                        <p:cTn id="28" dur="500" fill="hold"/>
                                        <p:tgtEl>
                                          <p:spTgt spid="62469"/>
                                        </p:tgtEl>
                                        <p:attrNameLst>
                                          <p:attrName>ppt_w</p:attrName>
                                        </p:attrNameLst>
                                      </p:cBhvr>
                                      <p:tavLst>
                                        <p:tav tm="0">
                                          <p:val>
                                            <p:fltVal val="0"/>
                                          </p:val>
                                        </p:tav>
                                        <p:tav tm="100000">
                                          <p:val>
                                            <p:strVal val="#ppt_w"/>
                                          </p:val>
                                        </p:tav>
                                      </p:tavLst>
                                    </p:anim>
                                    <p:anim calcmode="lin" valueType="num">
                                      <p:cBhvr>
                                        <p:cTn id="29" dur="500" fill="hold"/>
                                        <p:tgtEl>
                                          <p:spTgt spid="62469"/>
                                        </p:tgtEl>
                                        <p:attrNameLst>
                                          <p:attrName>ppt_h</p:attrName>
                                        </p:attrNameLst>
                                      </p:cBhvr>
                                      <p:tavLst>
                                        <p:tav tm="0">
                                          <p:val>
                                            <p:fltVal val="0"/>
                                          </p:val>
                                        </p:tav>
                                        <p:tav tm="100000">
                                          <p:val>
                                            <p:strVal val="#ppt_h"/>
                                          </p:val>
                                        </p:tav>
                                      </p:tavLst>
                                    </p:anim>
                                    <p:anim calcmode="lin" valueType="num">
                                      <p:cBhvr>
                                        <p:cTn id="30" dur="500" fill="hold"/>
                                        <p:tgtEl>
                                          <p:spTgt spid="62469"/>
                                        </p:tgtEl>
                                        <p:attrNameLst>
                                          <p:attrName>ppt_x</p:attrName>
                                        </p:attrNameLst>
                                      </p:cBhvr>
                                      <p:tavLst>
                                        <p:tav tm="0">
                                          <p:val>
                                            <p:fltVal val="0.5"/>
                                          </p:val>
                                        </p:tav>
                                        <p:tav tm="100000">
                                          <p:val>
                                            <p:strVal val="#ppt_x"/>
                                          </p:val>
                                        </p:tav>
                                      </p:tavLst>
                                    </p:anim>
                                    <p:anim calcmode="lin" valueType="num">
                                      <p:cBhvr>
                                        <p:cTn id="31" dur="500" fill="hold"/>
                                        <p:tgtEl>
                                          <p:spTgt spid="6246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2470"/>
                                        </p:tgtEl>
                                        <p:attrNameLst>
                                          <p:attrName>style.visibility</p:attrName>
                                        </p:attrNameLst>
                                      </p:cBhvr>
                                      <p:to>
                                        <p:strVal val="visible"/>
                                      </p:to>
                                    </p:set>
                                    <p:anim calcmode="lin" valueType="num">
                                      <p:cBhvr>
                                        <p:cTn id="36" dur="500" fill="hold"/>
                                        <p:tgtEl>
                                          <p:spTgt spid="62470"/>
                                        </p:tgtEl>
                                        <p:attrNameLst>
                                          <p:attrName>ppt_w</p:attrName>
                                        </p:attrNameLst>
                                      </p:cBhvr>
                                      <p:tavLst>
                                        <p:tav tm="0">
                                          <p:val>
                                            <p:fltVal val="0"/>
                                          </p:val>
                                        </p:tav>
                                        <p:tav tm="100000">
                                          <p:val>
                                            <p:strVal val="#ppt_w"/>
                                          </p:val>
                                        </p:tav>
                                      </p:tavLst>
                                    </p:anim>
                                    <p:anim calcmode="lin" valueType="num">
                                      <p:cBhvr>
                                        <p:cTn id="37" dur="500" fill="hold"/>
                                        <p:tgtEl>
                                          <p:spTgt spid="62470"/>
                                        </p:tgtEl>
                                        <p:attrNameLst>
                                          <p:attrName>ppt_h</p:attrName>
                                        </p:attrNameLst>
                                      </p:cBhvr>
                                      <p:tavLst>
                                        <p:tav tm="0">
                                          <p:val>
                                            <p:fltVal val="0"/>
                                          </p:val>
                                        </p:tav>
                                        <p:tav tm="100000">
                                          <p:val>
                                            <p:strVal val="#ppt_h"/>
                                          </p:val>
                                        </p:tav>
                                      </p:tavLst>
                                    </p:anim>
                                    <p:anim calcmode="lin" valueType="num">
                                      <p:cBhvr>
                                        <p:cTn id="38" dur="500" fill="hold"/>
                                        <p:tgtEl>
                                          <p:spTgt spid="62470"/>
                                        </p:tgtEl>
                                        <p:attrNameLst>
                                          <p:attrName>ppt_x</p:attrName>
                                        </p:attrNameLst>
                                      </p:cBhvr>
                                      <p:tavLst>
                                        <p:tav tm="0">
                                          <p:val>
                                            <p:fltVal val="0.5"/>
                                          </p:val>
                                        </p:tav>
                                        <p:tav tm="100000">
                                          <p:val>
                                            <p:strVal val="#ppt_x"/>
                                          </p:val>
                                        </p:tav>
                                      </p:tavLst>
                                    </p:anim>
                                    <p:anim calcmode="lin" valueType="num">
                                      <p:cBhvr>
                                        <p:cTn id="39" dur="500" fill="hold"/>
                                        <p:tgtEl>
                                          <p:spTgt spid="6247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2471"/>
                                        </p:tgtEl>
                                        <p:attrNameLst>
                                          <p:attrName>style.visibility</p:attrName>
                                        </p:attrNameLst>
                                      </p:cBhvr>
                                      <p:to>
                                        <p:strVal val="visible"/>
                                      </p:to>
                                    </p:set>
                                    <p:anim calcmode="lin" valueType="num">
                                      <p:cBhvr>
                                        <p:cTn id="44" dur="500" fill="hold"/>
                                        <p:tgtEl>
                                          <p:spTgt spid="62471"/>
                                        </p:tgtEl>
                                        <p:attrNameLst>
                                          <p:attrName>ppt_w</p:attrName>
                                        </p:attrNameLst>
                                      </p:cBhvr>
                                      <p:tavLst>
                                        <p:tav tm="0">
                                          <p:val>
                                            <p:fltVal val="0"/>
                                          </p:val>
                                        </p:tav>
                                        <p:tav tm="100000">
                                          <p:val>
                                            <p:strVal val="#ppt_w"/>
                                          </p:val>
                                        </p:tav>
                                      </p:tavLst>
                                    </p:anim>
                                    <p:anim calcmode="lin" valueType="num">
                                      <p:cBhvr>
                                        <p:cTn id="45" dur="500" fill="hold"/>
                                        <p:tgtEl>
                                          <p:spTgt spid="62471"/>
                                        </p:tgtEl>
                                        <p:attrNameLst>
                                          <p:attrName>ppt_h</p:attrName>
                                        </p:attrNameLst>
                                      </p:cBhvr>
                                      <p:tavLst>
                                        <p:tav tm="0">
                                          <p:val>
                                            <p:fltVal val="0"/>
                                          </p:val>
                                        </p:tav>
                                        <p:tav tm="100000">
                                          <p:val>
                                            <p:strVal val="#ppt_h"/>
                                          </p:val>
                                        </p:tav>
                                      </p:tavLst>
                                    </p:anim>
                                    <p:anim calcmode="lin" valueType="num">
                                      <p:cBhvr>
                                        <p:cTn id="46" dur="500" fill="hold"/>
                                        <p:tgtEl>
                                          <p:spTgt spid="62471"/>
                                        </p:tgtEl>
                                        <p:attrNameLst>
                                          <p:attrName>ppt_x</p:attrName>
                                        </p:attrNameLst>
                                      </p:cBhvr>
                                      <p:tavLst>
                                        <p:tav tm="0">
                                          <p:val>
                                            <p:fltVal val="0.5"/>
                                          </p:val>
                                        </p:tav>
                                        <p:tav tm="100000">
                                          <p:val>
                                            <p:strVal val="#ppt_x"/>
                                          </p:val>
                                        </p:tav>
                                      </p:tavLst>
                                    </p:anim>
                                    <p:anim calcmode="lin" valueType="num">
                                      <p:cBhvr>
                                        <p:cTn id="47" dur="500" fill="hold"/>
                                        <p:tgtEl>
                                          <p:spTgt spid="62471"/>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 calcmode="lin" valueType="num">
                                      <p:cBhvr>
                                        <p:cTn id="52" dur="500" fill="hold"/>
                                        <p:tgtEl>
                                          <p:spTgt spid="62472"/>
                                        </p:tgtEl>
                                        <p:attrNameLst>
                                          <p:attrName>ppt_w</p:attrName>
                                        </p:attrNameLst>
                                      </p:cBhvr>
                                      <p:tavLst>
                                        <p:tav tm="0">
                                          <p:val>
                                            <p:fltVal val="0"/>
                                          </p:val>
                                        </p:tav>
                                        <p:tav tm="100000">
                                          <p:val>
                                            <p:strVal val="#ppt_w"/>
                                          </p:val>
                                        </p:tav>
                                      </p:tavLst>
                                    </p:anim>
                                    <p:anim calcmode="lin" valueType="num">
                                      <p:cBhvr>
                                        <p:cTn id="53" dur="500" fill="hold"/>
                                        <p:tgtEl>
                                          <p:spTgt spid="62472"/>
                                        </p:tgtEl>
                                        <p:attrNameLst>
                                          <p:attrName>ppt_h</p:attrName>
                                        </p:attrNameLst>
                                      </p:cBhvr>
                                      <p:tavLst>
                                        <p:tav tm="0">
                                          <p:val>
                                            <p:fltVal val="0"/>
                                          </p:val>
                                        </p:tav>
                                        <p:tav tm="100000">
                                          <p:val>
                                            <p:strVal val="#ppt_h"/>
                                          </p:val>
                                        </p:tav>
                                      </p:tavLst>
                                    </p:anim>
                                    <p:anim calcmode="lin" valueType="num">
                                      <p:cBhvr>
                                        <p:cTn id="54" dur="500" fill="hold"/>
                                        <p:tgtEl>
                                          <p:spTgt spid="62472"/>
                                        </p:tgtEl>
                                        <p:attrNameLst>
                                          <p:attrName>ppt_x</p:attrName>
                                        </p:attrNameLst>
                                      </p:cBhvr>
                                      <p:tavLst>
                                        <p:tav tm="0">
                                          <p:val>
                                            <p:fltVal val="0.5"/>
                                          </p:val>
                                        </p:tav>
                                        <p:tav tm="100000">
                                          <p:val>
                                            <p:strVal val="#ppt_x"/>
                                          </p:val>
                                        </p:tav>
                                      </p:tavLst>
                                    </p:anim>
                                    <p:anim calcmode="lin" valueType="num">
                                      <p:cBhvr>
                                        <p:cTn id="55" dur="500" fill="hold"/>
                                        <p:tgtEl>
                                          <p:spTgt spid="6247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2473"/>
                                        </p:tgtEl>
                                        <p:attrNameLst>
                                          <p:attrName>style.visibility</p:attrName>
                                        </p:attrNameLst>
                                      </p:cBhvr>
                                      <p:to>
                                        <p:strVal val="visible"/>
                                      </p:to>
                                    </p:set>
                                    <p:anim calcmode="lin" valueType="num">
                                      <p:cBhvr>
                                        <p:cTn id="60" dur="500" fill="hold"/>
                                        <p:tgtEl>
                                          <p:spTgt spid="62473"/>
                                        </p:tgtEl>
                                        <p:attrNameLst>
                                          <p:attrName>ppt_w</p:attrName>
                                        </p:attrNameLst>
                                      </p:cBhvr>
                                      <p:tavLst>
                                        <p:tav tm="0">
                                          <p:val>
                                            <p:fltVal val="0"/>
                                          </p:val>
                                        </p:tav>
                                        <p:tav tm="100000">
                                          <p:val>
                                            <p:strVal val="#ppt_w"/>
                                          </p:val>
                                        </p:tav>
                                      </p:tavLst>
                                    </p:anim>
                                    <p:anim calcmode="lin" valueType="num">
                                      <p:cBhvr>
                                        <p:cTn id="61" dur="500" fill="hold"/>
                                        <p:tgtEl>
                                          <p:spTgt spid="62473"/>
                                        </p:tgtEl>
                                        <p:attrNameLst>
                                          <p:attrName>ppt_h</p:attrName>
                                        </p:attrNameLst>
                                      </p:cBhvr>
                                      <p:tavLst>
                                        <p:tav tm="0">
                                          <p:val>
                                            <p:fltVal val="0"/>
                                          </p:val>
                                        </p:tav>
                                        <p:tav tm="100000">
                                          <p:val>
                                            <p:strVal val="#ppt_h"/>
                                          </p:val>
                                        </p:tav>
                                      </p:tavLst>
                                    </p:anim>
                                    <p:anim calcmode="lin" valueType="num">
                                      <p:cBhvr>
                                        <p:cTn id="62" dur="500" fill="hold"/>
                                        <p:tgtEl>
                                          <p:spTgt spid="62473"/>
                                        </p:tgtEl>
                                        <p:attrNameLst>
                                          <p:attrName>ppt_x</p:attrName>
                                        </p:attrNameLst>
                                      </p:cBhvr>
                                      <p:tavLst>
                                        <p:tav tm="0">
                                          <p:val>
                                            <p:fltVal val="0.5"/>
                                          </p:val>
                                        </p:tav>
                                        <p:tav tm="100000">
                                          <p:val>
                                            <p:strVal val="#ppt_x"/>
                                          </p:val>
                                        </p:tav>
                                      </p:tavLst>
                                    </p:anim>
                                    <p:anim calcmode="lin" valueType="num">
                                      <p:cBhvr>
                                        <p:cTn id="63"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P spid="62472" grpId="0" autoUpdateAnimBg="0"/>
      <p:bldP spid="6247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ctr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defRPr/>
            </a:pPr>
            <a:r>
              <a:rPr lang="en-US">
                <a:effectLst>
                  <a:outerShdw blurRad="38100" dist="38100" dir="2700000" algn="tl">
                    <a:srgbClr val="DDDDDD"/>
                  </a:outerShdw>
                </a:effectLst>
                <a:latin typeface="Times" charset="0"/>
                <a:cs typeface="+mj-cs"/>
              </a:rPr>
              <a:t>French</a:t>
            </a:r>
          </a:p>
        </p:txBody>
      </p:sp>
      <p:sp>
        <p:nvSpPr>
          <p:cNvPr id="4098" name="Text Box 3"/>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cs typeface="Gulim" charset="0"/>
              </a:rPr>
              <a:t>©2004 TBBMI</a:t>
            </a:r>
          </a:p>
        </p:txBody>
      </p:sp>
      <p:sp>
        <p:nvSpPr>
          <p:cNvPr id="4099" name="Rectangle 4"/>
          <p:cNvSpPr>
            <a:spLocks noChangeArrowheads="1"/>
          </p:cNvSpPr>
          <p:nvPr/>
        </p:nvSpPr>
        <p:spPr bwMode="auto">
          <a:xfrm>
            <a:off x="7666038" y="6502400"/>
            <a:ext cx="9445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p>
            <a:pPr>
              <a:spcBef>
                <a:spcPct val="50000"/>
              </a:spcBef>
            </a:pPr>
            <a:r>
              <a:rPr lang="en-US" altLang="ko-KR" sz="1000" b="1">
                <a:solidFill>
                  <a:srgbClr val="FFFFFF"/>
                </a:solidFill>
                <a:cs typeface="Gulim" charset="0"/>
              </a:rPr>
              <a:t>8.0.01.</a:t>
            </a:r>
          </a:p>
        </p:txBody>
      </p:sp>
      <p:sp>
        <p:nvSpPr>
          <p:cNvPr id="353285" name="Text Box 5"/>
          <p:cNvSpPr txBox="1">
            <a:spLocks noChangeArrowheads="1"/>
          </p:cNvSpPr>
          <p:nvPr/>
        </p:nvSpPr>
        <p:spPr bwMode="auto">
          <a:xfrm>
            <a:off x="0" y="6616700"/>
            <a:ext cx="1614488" cy="274638"/>
          </a:xfrm>
          <a:prstGeom prst="rect">
            <a:avLst/>
          </a:prstGeom>
          <a:noFill/>
          <a:ln w="12700">
            <a:noFill/>
            <a:miter lim="800000"/>
            <a:headEnd/>
            <a:tailEnd/>
          </a:ln>
          <a:effectLst>
            <a:outerShdw dist="85194" dir="1593903" algn="ctr" rotWithShape="0">
              <a:schemeClr val="bg2"/>
            </a:outerShdw>
          </a:effectLst>
        </p:spPr>
        <p:txBody>
          <a:bodyPr anchor="ctr">
            <a:spAutoFit/>
          </a:bodyPr>
          <a:lstStyle/>
          <a:p>
            <a:pPr>
              <a:spcBef>
                <a:spcPct val="50000"/>
              </a:spcBef>
              <a:defRPr/>
            </a:pPr>
            <a:endParaRPr lang="ko-KR" altLang="en-US" sz="1200" b="1">
              <a:solidFill>
                <a:schemeClr val="tx1"/>
              </a:solidFill>
              <a:effectLst>
                <a:outerShdw blurRad="38100" dist="38100" dir="2700000" algn="tl">
                  <a:srgbClr val="000000"/>
                </a:outerShdw>
              </a:effectLst>
              <a:latin typeface="Times New Roman" charset="0"/>
              <a:ea typeface="Gulim" pitchFamily="34" charset="-127"/>
              <a:cs typeface="+mn-cs"/>
            </a:endParaRPr>
          </a:p>
        </p:txBody>
      </p:sp>
      <p:sp>
        <p:nvSpPr>
          <p:cNvPr id="4101" name="Text Box 6"/>
          <p:cNvSpPr txBox="1">
            <a:spLocks noChangeArrowheads="1"/>
          </p:cNvSpPr>
          <p:nvPr/>
        </p:nvSpPr>
        <p:spPr bwMode="auto">
          <a:xfrm>
            <a:off x="3030538" y="6246813"/>
            <a:ext cx="2970212" cy="396875"/>
          </a:xfrm>
          <a:prstGeom prst="rect">
            <a:avLst/>
          </a:prstGeom>
          <a:noFill/>
          <a:ln>
            <a:noFill/>
          </a:ln>
          <a:effectLst>
            <a:outerShdw dist="53882" dir="2700000" algn="ctr" rotWithShape="0">
              <a:srgbClr val="080435"/>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altLang="ko-KR" sz="2000">
                <a:solidFill>
                  <a:srgbClr val="FFFB0C"/>
                </a:solidFill>
                <a:latin typeface="Helvetica" charset="0"/>
                <a:cs typeface="Gulim" charset="0"/>
              </a:rPr>
              <a:t>www.biblebasically.com</a:t>
            </a:r>
          </a:p>
        </p:txBody>
      </p:sp>
      <p:pic>
        <p:nvPicPr>
          <p:cNvPr id="4102" name="Picture 7"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3" name="Text Box 9"/>
          <p:cNvSpPr txBox="1">
            <a:spLocks noChangeArrowheads="1"/>
          </p:cNvSpPr>
          <p:nvPr/>
        </p:nvSpPr>
        <p:spPr bwMode="auto">
          <a:xfrm>
            <a:off x="298450" y="4669927"/>
            <a:ext cx="8607425" cy="701675"/>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2000" b="1" i="1" dirty="0" err="1">
                <a:solidFill>
                  <a:srgbClr val="FAFD00"/>
                </a:solidFill>
                <a:latin typeface="Times New Roman" charset="0"/>
                <a:cs typeface="Gulim" charset="0"/>
              </a:rPr>
              <a:t>Une</a:t>
            </a:r>
            <a:r>
              <a:rPr lang="en-US" altLang="ko-KR" sz="2000" b="1" i="1" dirty="0">
                <a:solidFill>
                  <a:srgbClr val="FAFD00"/>
                </a:solidFill>
                <a:latin typeface="Times New Roman" charset="0"/>
                <a:cs typeface="Gulim" charset="0"/>
              </a:rPr>
              <a:t> </a:t>
            </a:r>
            <a:r>
              <a:rPr lang="fr-FR" altLang="ko-KR" sz="2000" b="1" i="1" dirty="0">
                <a:solidFill>
                  <a:srgbClr val="FAFD00"/>
                </a:solidFill>
                <a:latin typeface="Times New Roman" charset="0"/>
                <a:cs typeface="Gulim" charset="0"/>
              </a:rPr>
              <a:t>p</a:t>
            </a:r>
            <a:r>
              <a:rPr lang="fr-FR" altLang="ko-KR" sz="2000" b="1" i="1" dirty="0">
                <a:solidFill>
                  <a:srgbClr val="FFFF00"/>
                </a:solidFill>
                <a:latin typeface="Times New Roman" charset="0"/>
                <a:cs typeface="Gulim" charset="0"/>
              </a:rPr>
              <a:t>rése</a:t>
            </a:r>
            <a:r>
              <a:rPr lang="fr-FR" altLang="ko-KR" sz="2000" b="1" i="1" dirty="0">
                <a:solidFill>
                  <a:srgbClr val="FAFD00"/>
                </a:solidFill>
                <a:latin typeface="Times New Roman" charset="0"/>
                <a:cs typeface="Gulim" charset="0"/>
              </a:rPr>
              <a:t>ntation</a:t>
            </a:r>
            <a:r>
              <a:rPr lang="en-US" altLang="ko-KR" sz="2000" b="1" i="1" dirty="0">
                <a:solidFill>
                  <a:srgbClr val="FAFD00"/>
                </a:solidFill>
                <a:latin typeface="Times New Roman" charset="0"/>
                <a:cs typeface="Gulim" charset="0"/>
              </a:rPr>
              <a:t> du </a:t>
            </a:r>
            <a:r>
              <a:rPr lang="fr-FR" altLang="ko-KR" sz="2000" b="1" i="1" dirty="0">
                <a:solidFill>
                  <a:srgbClr val="FAFD00"/>
                </a:solidFill>
                <a:latin typeface="Times New Roman" charset="0"/>
                <a:cs typeface="Gulim" charset="0"/>
              </a:rPr>
              <a:t>Minist</a:t>
            </a:r>
            <a:r>
              <a:rPr lang="fr-FR" sz="2000" b="1" i="1" dirty="0">
                <a:solidFill>
                  <a:srgbClr val="FFFF00"/>
                </a:solidFill>
                <a:latin typeface="Times New Roman" charset="0"/>
              </a:rPr>
              <a:t>è</a:t>
            </a:r>
            <a:r>
              <a:rPr lang="fr-FR" altLang="ko-KR" sz="2000" b="1" i="1" dirty="0">
                <a:solidFill>
                  <a:srgbClr val="FFFF00"/>
                </a:solidFill>
                <a:latin typeface="Times New Roman" charset="0"/>
                <a:cs typeface="Gulim" charset="0"/>
              </a:rPr>
              <a:t>re</a:t>
            </a:r>
            <a:r>
              <a:rPr lang="en-US" altLang="ko-KR" sz="2000" b="1" i="1" dirty="0">
                <a:solidFill>
                  <a:srgbClr val="FAFD00"/>
                </a:solidFill>
                <a:latin typeface="Times New Roman" charset="0"/>
                <a:cs typeface="Gulim" charset="0"/>
              </a:rPr>
              <a:t> international de </a:t>
            </a:r>
            <a:r>
              <a:rPr lang="ru-RU" altLang="ko-KR" sz="2000" b="1" i="1" dirty="0">
                <a:solidFill>
                  <a:srgbClr val="FAFD00"/>
                </a:solidFill>
                <a:latin typeface="Times New Roman" charset="0"/>
                <a:cs typeface="Gulim" charset="0"/>
              </a:rPr>
              <a:t>"</a:t>
            </a:r>
            <a:r>
              <a:rPr lang="en-US" altLang="ko-KR" sz="2000" b="1" i="1" dirty="0">
                <a:solidFill>
                  <a:srgbClr val="FAFD00"/>
                </a:solidFill>
                <a:latin typeface="Times New Roman" charset="0"/>
                <a:cs typeface="Gulim" charset="0"/>
              </a:rPr>
              <a:t>The Bible… Basically</a:t>
            </a:r>
            <a:r>
              <a:rPr lang="ru-RU" altLang="ko-KR" sz="2000" b="1" i="1" dirty="0">
                <a:solidFill>
                  <a:srgbClr val="FAFD00"/>
                </a:solidFill>
                <a:latin typeface="Times New Roman" charset="0"/>
                <a:cs typeface="Gulim" charset="0"/>
              </a:rPr>
              <a:t>"</a:t>
            </a:r>
            <a:r>
              <a:rPr lang="en-US" altLang="ko-KR" sz="2000" b="1" i="1" dirty="0">
                <a:solidFill>
                  <a:srgbClr val="FAFD00"/>
                </a:solidFill>
                <a:latin typeface="Times New Roman" charset="0"/>
                <a:cs typeface="Gulim" charset="0"/>
              </a:rPr>
              <a:t> Inc.              Fort Worth, Texas</a:t>
            </a:r>
          </a:p>
        </p:txBody>
      </p:sp>
      <p:sp>
        <p:nvSpPr>
          <p:cNvPr id="4104" name="WordArt 10"/>
          <p:cNvSpPr>
            <a:spLocks noChangeArrowheads="1" noChangeShapeType="1" noTextEdit="1"/>
          </p:cNvSpPr>
          <p:nvPr/>
        </p:nvSpPr>
        <p:spPr bwMode="auto">
          <a:xfrm rot="21458582">
            <a:off x="1392238" y="413839"/>
            <a:ext cx="7048500" cy="3757613"/>
          </a:xfrm>
          <a:prstGeom prst="rect">
            <a:avLst/>
          </a:prstGeom>
        </p:spPr>
        <p:txBody>
          <a:bodyPr wrap="none" fromWordArt="1">
            <a:prstTxWarp prst="textCascadeDown">
              <a:avLst>
                <a:gd name="adj" fmla="val 66773"/>
              </a:avLst>
            </a:prstTxWarp>
            <a:scene3d>
              <a:camera prst="legacyPerspectiveBottomRight">
                <a:rot lat="0" lon="21239990" rev="0"/>
              </a:camera>
              <a:lightRig rig="legacyHarsh3" dir="l"/>
            </a:scene3d>
            <a:sp3d extrusionH="430200" prstMaterial="legacyMatte">
              <a:extrusionClr>
                <a:srgbClr val="C0C0C0"/>
              </a:extrusionClr>
            </a:sp3d>
          </a:bodyPr>
          <a:lstStyle/>
          <a:p>
            <a:r>
              <a:rPr lang="en-US" sz="3600" kern="10" dirty="0">
                <a:ln w="9525">
                  <a:round/>
                  <a:headEnd/>
                  <a:tailEnd/>
                </a:ln>
                <a:solidFill>
                  <a:srgbClr val="FFFF00">
                    <a:alpha val="89803"/>
                  </a:srgbClr>
                </a:solidFill>
                <a:latin typeface="Kosher" panose="00000400000000000000" pitchFamily="2" charset="0"/>
                <a:ea typeface="Kosher-Normal"/>
                <a:cs typeface="Kosher-Normal"/>
              </a:rPr>
              <a:t>LA BIBLE… </a:t>
            </a:r>
          </a:p>
          <a:p>
            <a:r>
              <a:rPr lang="en-US" sz="3600" kern="10" dirty="0" err="1">
                <a:ln w="9525">
                  <a:round/>
                  <a:headEnd/>
                  <a:tailEnd/>
                </a:ln>
                <a:solidFill>
                  <a:srgbClr val="FFFF00">
                    <a:alpha val="89803"/>
                  </a:srgbClr>
                </a:solidFill>
                <a:latin typeface="Kosher" panose="00000400000000000000" pitchFamily="2" charset="0"/>
                <a:ea typeface="Kosher-Normal"/>
                <a:cs typeface="Kosher-Normal"/>
              </a:rPr>
              <a:t>Essentiellement</a:t>
            </a:r>
            <a:endParaRPr lang="en-US" sz="3600" kern="10" dirty="0">
              <a:ln w="9525">
                <a:round/>
                <a:headEnd/>
                <a:tailEnd/>
              </a:ln>
              <a:solidFill>
                <a:srgbClr val="FFFF00">
                  <a:alpha val="89803"/>
                </a:srgbClr>
              </a:solidFill>
              <a:latin typeface="Kosher" panose="00000400000000000000" pitchFamily="2" charset="0"/>
              <a:ea typeface="Kosher-Normal"/>
              <a:cs typeface="Kosher-Normal"/>
            </a:endParaRPr>
          </a:p>
        </p:txBody>
      </p:sp>
      <p:sp>
        <p:nvSpPr>
          <p:cNvPr id="4105" name="Text Box 11"/>
          <p:cNvSpPr txBox="1">
            <a:spLocks noChangeArrowheads="1"/>
          </p:cNvSpPr>
          <p:nvPr/>
        </p:nvSpPr>
        <p:spPr bwMode="auto">
          <a:xfrm>
            <a:off x="7750175" y="6397625"/>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53293" name="Rectangle 13"/>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cs typeface="+mn-cs"/>
              </a:rPr>
              <a:t>9.6.01.</a:t>
            </a:r>
          </a:p>
        </p:txBody>
      </p:sp>
      <p:sp>
        <p:nvSpPr>
          <p:cNvPr id="4108" name="Text Box 14"/>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04</a:t>
            </a:r>
          </a:p>
        </p:txBody>
      </p:sp>
      <p:sp>
        <p:nvSpPr>
          <p:cNvPr id="14" name="Rectangle 13"/>
          <p:cNvSpPr>
            <a:spLocks noChangeArrowheads="1"/>
          </p:cNvSpPr>
          <p:nvPr/>
        </p:nvSpPr>
        <p:spPr bwMode="auto">
          <a:xfrm>
            <a:off x="-36512" y="6040703"/>
            <a:ext cx="9252520" cy="817297"/>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John Fryman, Texas, USA • BibleBasically.org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cs typeface="Arial"/>
              </a:rPr>
              <a:t>Pour </a:t>
            </a:r>
            <a:r>
              <a:rPr lang="en-US" sz="2000" b="1" kern="0" dirty="0" err="1">
                <a:solidFill>
                  <a:srgbClr val="FFFFFF"/>
                </a:solidFill>
                <a:effectLst>
                  <a:outerShdw blurRad="38100" dist="38100" dir="2700000" algn="tl">
                    <a:srgbClr val="000000"/>
                  </a:outerShdw>
                </a:effectLst>
                <a:latin typeface="Arial"/>
                <a:cs typeface="Arial"/>
              </a:rPr>
              <a:t>obtenir</a:t>
            </a:r>
            <a:r>
              <a:rPr lang="en-US" sz="2000" b="1" kern="0" dirty="0">
                <a:solidFill>
                  <a:srgbClr val="FFFFFF"/>
                </a:solidFill>
                <a:effectLst>
                  <a:outerShdw blurRad="38100" dist="38100" dir="2700000" algn="tl">
                    <a:srgbClr val="000000"/>
                  </a:outerShdw>
                </a:effectLst>
                <a:latin typeface="Arial"/>
                <a:cs typeface="Arial"/>
              </a:rPr>
              <a:t> </a:t>
            </a:r>
            <a:r>
              <a:rPr lang="en-US" sz="2000" b="1" kern="0" dirty="0" err="1">
                <a:solidFill>
                  <a:srgbClr val="FFFFFF"/>
                </a:solidFill>
                <a:effectLst>
                  <a:outerShdw blurRad="38100" dist="38100" dir="2700000" algn="tl">
                    <a:srgbClr val="000000"/>
                  </a:outerShdw>
                </a:effectLst>
                <a:latin typeface="Arial"/>
                <a:cs typeface="Arial"/>
              </a:rPr>
              <a:t>cette</a:t>
            </a:r>
            <a:r>
              <a:rPr lang="en-US" sz="2000" b="1" kern="0" dirty="0">
                <a:solidFill>
                  <a:srgbClr val="FFFFFF"/>
                </a:solidFill>
                <a:effectLst>
                  <a:outerShdw blurRad="38100" dist="38100" dir="2700000" algn="tl">
                    <a:srgbClr val="000000"/>
                  </a:outerShdw>
                </a:effectLst>
                <a:latin typeface="Arial"/>
                <a:cs typeface="Arial"/>
              </a:rPr>
              <a:t> presentation </a:t>
            </a:r>
            <a:r>
              <a:rPr lang="en-US" sz="2000" b="1" kern="0" dirty="0" err="1">
                <a:solidFill>
                  <a:srgbClr val="FFFFFF"/>
                </a:solidFill>
                <a:effectLst>
                  <a:outerShdw blurRad="38100" dist="38100" dir="2700000" algn="tl">
                    <a:srgbClr val="000000"/>
                  </a:outerShdw>
                </a:effectLst>
                <a:latin typeface="Arial"/>
                <a:cs typeface="Arial"/>
              </a:rPr>
              <a:t>gratuitement</a:t>
            </a:r>
            <a:r>
              <a:rPr lang="en-US" sz="2000" b="1" kern="0" dirty="0">
                <a:solidFill>
                  <a:srgbClr val="FFFFFF"/>
                </a:solidFill>
                <a:effectLst>
                  <a:outerShdw blurRad="38100" dist="38100" dir="2700000" algn="tl">
                    <a:srgbClr val="000000"/>
                  </a:outerShdw>
                </a:effectLst>
                <a:latin typeface="Arial"/>
                <a:cs typeface="Arial"/>
              </a:rPr>
              <a:t>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BibleStudyDownloads.org</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21" name="Rectangle 1041"/>
          <p:cNvSpPr>
            <a:spLocks noChangeArrowheads="1"/>
          </p:cNvSpPr>
          <p:nvPr/>
        </p:nvSpPr>
        <p:spPr bwMode="auto">
          <a:xfrm rot="1920000">
            <a:off x="4251325" y="1584325"/>
            <a:ext cx="4711700" cy="698500"/>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defRPr/>
            </a:pPr>
            <a:r>
              <a:rPr lang="en-US" sz="4000" b="1" dirty="0">
                <a:solidFill>
                  <a:schemeClr val="accent1"/>
                </a:solidFill>
                <a:latin typeface="Times" pitchFamily="8" charset="0"/>
                <a:ea typeface="+mn-ea"/>
                <a:cs typeface="+mn-cs"/>
              </a:rPr>
              <a:t>QUI A FAIT QUOI?</a:t>
            </a:r>
          </a:p>
        </p:txBody>
      </p:sp>
      <p:graphicFrame>
        <p:nvGraphicFramePr>
          <p:cNvPr id="25602" name="Object 1024"/>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2" imgW="3949700" imgH="2755900" progId="MS_ClipArt_Gallery">
                  <p:embed/>
                </p:oleObj>
              </mc:Choice>
              <mc:Fallback>
                <p:oleObj name="Microsoft ClipArt Gallery" r:id="rId2" imgW="3949700" imgH="2755900" progId="MS_ClipArt_Gallery">
                  <p:embed/>
                  <p:pic>
                    <p:nvPicPr>
                      <p:cNvPr id="0" name="Object 10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123909" name="Rectangle 1029"/>
          <p:cNvSpPr>
            <a:spLocks noChangeArrowheads="1"/>
          </p:cNvSpPr>
          <p:nvPr/>
        </p:nvSpPr>
        <p:spPr bwMode="auto">
          <a:xfrm rot="20700000">
            <a:off x="6964363" y="4302125"/>
            <a:ext cx="1874837" cy="698500"/>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defRPr/>
            </a:pPr>
            <a:r>
              <a:rPr lang="en-US" sz="4000" b="1">
                <a:solidFill>
                  <a:schemeClr val="accent1"/>
                </a:solidFill>
                <a:latin typeface="Times" pitchFamily="8" charset="0"/>
                <a:ea typeface="+mn-ea"/>
                <a:cs typeface="+mn-cs"/>
              </a:rPr>
              <a:t>DATES</a:t>
            </a:r>
          </a:p>
        </p:txBody>
      </p:sp>
      <p:sp>
        <p:nvSpPr>
          <p:cNvPr id="123910" name="Rectangle 1030"/>
          <p:cNvSpPr>
            <a:spLocks noChangeArrowheads="1"/>
          </p:cNvSpPr>
          <p:nvPr/>
        </p:nvSpPr>
        <p:spPr bwMode="auto">
          <a:xfrm rot="20340000">
            <a:off x="393700" y="1479550"/>
            <a:ext cx="4448175" cy="704850"/>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defRPr/>
            </a:pPr>
            <a:r>
              <a:rPr lang="en-US" sz="4000" b="1" dirty="0">
                <a:solidFill>
                  <a:schemeClr val="accent1"/>
                </a:solidFill>
                <a:latin typeface="Times" pitchFamily="8" charset="0"/>
                <a:ea typeface="+mn-ea"/>
                <a:cs typeface="+mn-cs"/>
              </a:rPr>
              <a:t>QUI A DIT QUOI ?</a:t>
            </a:r>
          </a:p>
        </p:txBody>
      </p:sp>
      <p:sp>
        <p:nvSpPr>
          <p:cNvPr id="123911" name="Rectangle 1031"/>
          <p:cNvSpPr>
            <a:spLocks noChangeArrowheads="1"/>
          </p:cNvSpPr>
          <p:nvPr/>
        </p:nvSpPr>
        <p:spPr bwMode="auto">
          <a:xfrm rot="1080000">
            <a:off x="6059488" y="2959100"/>
            <a:ext cx="2862262" cy="698500"/>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defRPr/>
            </a:pPr>
            <a:r>
              <a:rPr lang="en-US" sz="4000" b="1">
                <a:solidFill>
                  <a:schemeClr val="accent1"/>
                </a:solidFill>
                <a:latin typeface="Times" pitchFamily="8" charset="0"/>
                <a:ea typeface="+mn-ea"/>
                <a:cs typeface="+mn-cs"/>
              </a:rPr>
              <a:t>POUQUOI?</a:t>
            </a:r>
          </a:p>
        </p:txBody>
      </p:sp>
      <p:sp>
        <p:nvSpPr>
          <p:cNvPr id="25610" name="Text Box 1036"/>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25611" name="Text Box 1038"/>
          <p:cNvSpPr txBox="1">
            <a:spLocks noChangeArrowheads="1"/>
          </p:cNvSpPr>
          <p:nvPr/>
        </p:nvSpPr>
        <p:spPr bwMode="auto">
          <a:xfrm>
            <a:off x="8797925" y="640715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25612" name="Text Box 103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25613" name="Text Box 1042"/>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17</a:t>
            </a:r>
          </a:p>
        </p:txBody>
      </p:sp>
      <p:sp>
        <p:nvSpPr>
          <p:cNvPr id="15" name="Rectangle 3"/>
          <p:cNvSpPr>
            <a:spLocks noChangeArrowheads="1"/>
          </p:cNvSpPr>
          <p:nvPr/>
        </p:nvSpPr>
        <p:spPr bwMode="auto">
          <a:xfrm rot="900000">
            <a:off x="1271791" y="3163653"/>
            <a:ext cx="2091918" cy="705321"/>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defRPr/>
            </a:pPr>
            <a:r>
              <a:rPr lang="en-US" sz="4000" b="1" dirty="0">
                <a:solidFill>
                  <a:srgbClr val="114FFB"/>
                </a:solidFill>
                <a:latin typeface="Times" pitchFamily="8" charset="0"/>
                <a:ea typeface="+mn-ea"/>
                <a:cs typeface="+mn-cs"/>
              </a:rPr>
              <a:t>LIVRES</a:t>
            </a:r>
          </a:p>
        </p:txBody>
      </p:sp>
      <p:sp>
        <p:nvSpPr>
          <p:cNvPr id="16" name="Rectangle 4"/>
          <p:cNvSpPr>
            <a:spLocks noChangeArrowheads="1"/>
          </p:cNvSpPr>
          <p:nvPr/>
        </p:nvSpPr>
        <p:spPr bwMode="auto">
          <a:xfrm rot="360000">
            <a:off x="720491" y="4246618"/>
            <a:ext cx="4028346" cy="705321"/>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defRPr/>
            </a:pPr>
            <a:r>
              <a:rPr lang="en-US" sz="4000" b="1" dirty="0">
                <a:solidFill>
                  <a:srgbClr val="114FFB"/>
                </a:solidFill>
                <a:latin typeface="Times" pitchFamily="8" charset="0"/>
                <a:ea typeface="+mn-ea"/>
                <a:cs typeface="+mn-cs"/>
              </a:rPr>
              <a:t>PERSONNAGES</a:t>
            </a:r>
          </a:p>
        </p:txBody>
      </p:sp>
      <p:sp>
        <p:nvSpPr>
          <p:cNvPr id="17" name="Rectangle 9"/>
          <p:cNvSpPr>
            <a:spLocks noChangeArrowheads="1"/>
          </p:cNvSpPr>
          <p:nvPr/>
        </p:nvSpPr>
        <p:spPr bwMode="auto">
          <a:xfrm rot="360000">
            <a:off x="669925" y="5327693"/>
            <a:ext cx="7935913" cy="107465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3200" b="1" dirty="0">
                <a:solidFill>
                  <a:srgbClr val="114FFB"/>
                </a:solidFill>
                <a:latin typeface="Times" charset="0"/>
              </a:rPr>
              <a:t>QU</a:t>
            </a:r>
            <a:r>
              <a:rPr lang="uk-UA" altLang="ja-JP" sz="3200" b="1" dirty="0">
                <a:solidFill>
                  <a:srgbClr val="114FFB"/>
                </a:solidFill>
                <a:latin typeface="Times" charset="0"/>
              </a:rPr>
              <a:t>'</a:t>
            </a:r>
            <a:r>
              <a:rPr lang="en-US" altLang="ja-JP" sz="3200" b="1" dirty="0">
                <a:solidFill>
                  <a:srgbClr val="114FFB"/>
                </a:solidFill>
                <a:latin typeface="Times" charset="0"/>
              </a:rPr>
              <a:t>EST-CE QUI RELIE QUI/QUOI À QUOI?</a:t>
            </a:r>
            <a:endParaRPr lang="en-US" sz="3200" b="1" dirty="0">
              <a:solidFill>
                <a:srgbClr val="114FFB"/>
              </a:solidFill>
              <a:latin typeface="Times" charset="0"/>
            </a:endParaRPr>
          </a:p>
        </p:txBody>
      </p:sp>
      <p:sp>
        <p:nvSpPr>
          <p:cNvPr id="123915" name="WordArt 1035"/>
          <p:cNvSpPr>
            <a:spLocks noChangeArrowheads="1" noChangeShapeType="1" noTextEdit="1"/>
          </p:cNvSpPr>
          <p:nvPr/>
        </p:nvSpPr>
        <p:spPr bwMode="auto">
          <a:xfrm>
            <a:off x="-139700" y="1217786"/>
            <a:ext cx="8388350" cy="4517677"/>
          </a:xfrm>
          <a:prstGeom prst="rect">
            <a:avLst/>
          </a:prstGeom>
        </p:spPr>
        <p:txBody>
          <a:bodyPr wrap="none" fromWordArt="1">
            <a:prstTxWarp prst="textCascadeUp">
              <a:avLst>
                <a:gd name="adj" fmla="val 44444"/>
              </a:avLst>
            </a:prstTxWarp>
            <a:scene3d>
              <a:camera prst="legacyPerspectiveFront">
                <a:rot lat="20519972" lon="1080000" rev="0"/>
              </a:camera>
              <a:lightRig rig="legacyHarsh2" dir="b"/>
            </a:scene3d>
            <a:sp3d extrusionH="430200" prstMaterial="legacyMatte">
              <a:extrusionClr>
                <a:srgbClr val="FF6600"/>
              </a:extrusionClr>
            </a:sp3d>
          </a:bodyPr>
          <a:lstStyle/>
          <a:p>
            <a:r>
              <a:rPr lang="en-US" sz="3600" kern="10" dirty="0">
                <a:ln w="9525">
                  <a:round/>
                  <a:headEnd/>
                  <a:tailEnd/>
                </a:ln>
                <a:gradFill rotWithShape="1">
                  <a:gsLst>
                    <a:gs pos="0">
                      <a:srgbClr val="FFE701"/>
                    </a:gs>
                    <a:gs pos="100000">
                      <a:srgbClr val="FE3E02"/>
                    </a:gs>
                  </a:gsLst>
                  <a:lin ang="5400000" scaled="1"/>
                </a:gradFill>
                <a:latin typeface="Impact"/>
                <a:ea typeface="Impact"/>
                <a:cs typeface="Impact"/>
              </a:rPr>
              <a:t>AU SECOURS!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100"/>
                                  </p:stCondLst>
                                  <p:childTnLst>
                                    <p:set>
                                      <p:cBhvr>
                                        <p:cTn id="6" dur="1" fill="hold">
                                          <p:stCondLst>
                                            <p:cond delay="0"/>
                                          </p:stCondLst>
                                        </p:cTn>
                                        <p:tgtEl>
                                          <p:spTgt spid="123915"/>
                                        </p:tgtEl>
                                        <p:attrNameLst>
                                          <p:attrName>style.visibility</p:attrName>
                                        </p:attrNameLst>
                                      </p:cBhvr>
                                      <p:to>
                                        <p:strVal val="visible"/>
                                      </p:to>
                                    </p:set>
                                    <p:anim calcmode="lin" valueType="num">
                                      <p:cBhvr additive="base">
                                        <p:cTn id="7" dur="5000" fill="hold"/>
                                        <p:tgtEl>
                                          <p:spTgt spid="123915"/>
                                        </p:tgtEl>
                                        <p:attrNameLst>
                                          <p:attrName>ppt_x</p:attrName>
                                        </p:attrNameLst>
                                      </p:cBhvr>
                                      <p:tavLst>
                                        <p:tav tm="0">
                                          <p:val>
                                            <p:strVal val="#ppt_x"/>
                                          </p:val>
                                        </p:tav>
                                        <p:tav tm="100000">
                                          <p:val>
                                            <p:strVal val="#ppt_x"/>
                                          </p:val>
                                        </p:tav>
                                      </p:tavLst>
                                    </p:anim>
                                    <p:anim calcmode="lin" valueType="num">
                                      <p:cBhvr additive="base">
                                        <p:cTn id="8" dur="5000" fill="hold"/>
                                        <p:tgtEl>
                                          <p:spTgt spid="123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25"/>
          <p:cNvGrpSpPr>
            <a:grpSpLocks/>
          </p:cNvGrpSpPr>
          <p:nvPr/>
        </p:nvGrpSpPr>
        <p:grpSpPr bwMode="auto">
          <a:xfrm>
            <a:off x="3200400" y="749300"/>
            <a:ext cx="3727450" cy="2159000"/>
            <a:chOff x="2016" y="472"/>
            <a:chExt cx="2348" cy="1360"/>
          </a:xfrm>
        </p:grpSpPr>
        <p:sp>
          <p:nvSpPr>
            <p:cNvPr id="13321" name="Oval 9"/>
            <p:cNvSpPr>
              <a:spLocks noChangeArrowheads="1"/>
            </p:cNvSpPr>
            <p:nvPr/>
          </p:nvSpPr>
          <p:spPr bwMode="auto">
            <a:xfrm>
              <a:off x="2016" y="472"/>
              <a:ext cx="2348" cy="1360"/>
            </a:xfrm>
            <a:prstGeom prst="ellipse">
              <a:avLst/>
            </a:prstGeom>
            <a:solidFill>
              <a:schemeClr val="accent1"/>
            </a:solidFill>
            <a:ln w="12700">
              <a:solidFill>
                <a:schemeClr val="bg2"/>
              </a:solidFill>
              <a:round/>
              <a:headEnd/>
              <a:tailEnd/>
            </a:ln>
            <a:effectLst>
              <a:outerShdw dist="107763" dir="2700000" algn="ctr" rotWithShape="0">
                <a:schemeClr val="bg2"/>
              </a:outerShdw>
            </a:effectLst>
          </p:spPr>
          <p:txBody>
            <a:bodyPr wrap="none" anchor="ctr"/>
            <a:lstStyle/>
            <a:p>
              <a:pPr>
                <a:defRPr/>
              </a:pPr>
              <a:endParaRPr lang="fr-FR">
                <a:ea typeface="+mn-ea"/>
                <a:cs typeface="+mn-cs"/>
              </a:endParaRPr>
            </a:p>
          </p:txBody>
        </p:sp>
        <p:sp>
          <p:nvSpPr>
            <p:cNvPr id="26635" name="Rectangle 10"/>
            <p:cNvSpPr>
              <a:spLocks noChangeArrowheads="1"/>
            </p:cNvSpPr>
            <p:nvPr/>
          </p:nvSpPr>
          <p:spPr bwMode="auto">
            <a:xfrm>
              <a:off x="2173" y="659"/>
              <a:ext cx="1988" cy="987"/>
            </a:xfrm>
            <a:prstGeom prst="rect">
              <a:avLst/>
            </a:prstGeom>
            <a:noFill/>
            <a:ln>
              <a:noFill/>
            </a:ln>
            <a:effectLst>
              <a:outerShdw dist="74053" dir="3542175"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3200" b="1" i="1">
                  <a:solidFill>
                    <a:srgbClr val="FFFF00"/>
                  </a:solidFill>
                  <a:latin typeface="Times" charset="0"/>
                </a:rPr>
                <a:t>AU SECOURS</a:t>
              </a:r>
            </a:p>
            <a:p>
              <a:r>
                <a:rPr lang="en-US" sz="3200" b="1" i="1">
                  <a:solidFill>
                    <a:srgbClr val="FFFF00"/>
                  </a:solidFill>
                  <a:latin typeface="Times" charset="0"/>
                </a:rPr>
                <a:t>JE N</a:t>
              </a:r>
              <a:r>
                <a:rPr lang="uk-UA" altLang="ja-JP" sz="3200" b="1" i="1">
                  <a:solidFill>
                    <a:srgbClr val="FFFF00"/>
                  </a:solidFill>
                  <a:latin typeface="Times" charset="0"/>
                </a:rPr>
                <a:t>'</a:t>
              </a:r>
              <a:r>
                <a:rPr lang="en-US" altLang="ja-JP" sz="3200" b="1" i="1">
                  <a:solidFill>
                    <a:srgbClr val="FFFF00"/>
                  </a:solidFill>
                  <a:latin typeface="Times" charset="0"/>
                </a:rPr>
                <a:t>EN PEUX </a:t>
              </a:r>
            </a:p>
            <a:p>
              <a:r>
                <a:rPr lang="en-US" sz="3200" b="1" i="1">
                  <a:solidFill>
                    <a:srgbClr val="FFFF00"/>
                  </a:solidFill>
                  <a:latin typeface="Times" charset="0"/>
                </a:rPr>
                <a:t>PLUS!!!</a:t>
              </a:r>
            </a:p>
          </p:txBody>
        </p:sp>
      </p:grpSp>
      <p:graphicFrame>
        <p:nvGraphicFramePr>
          <p:cNvPr id="26626" name="Object 1024"/>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name="Microsoft ClipArt Gallery" r:id="rId2" imgW="3835400" imgH="5473700" progId="MS_ClipArt_Gallery">
                  <p:embed/>
                </p:oleObj>
              </mc:Choice>
              <mc:Fallback>
                <p:oleObj name="Microsoft ClipArt Gallery" r:id="rId2" imgW="3835400" imgH="5473700" progId="MS_ClipArt_Gallery">
                  <p:embed/>
                  <p:pic>
                    <p:nvPicPr>
                      <p:cNvPr id="0" name="Object 10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grpSp>
        <p:nvGrpSpPr>
          <p:cNvPr id="26627" name="Group 24"/>
          <p:cNvGrpSpPr>
            <a:grpSpLocks/>
          </p:cNvGrpSpPr>
          <p:nvPr/>
        </p:nvGrpSpPr>
        <p:grpSpPr bwMode="auto">
          <a:xfrm>
            <a:off x="3813175" y="2709863"/>
            <a:ext cx="4724400" cy="2781300"/>
            <a:chOff x="2418" y="1731"/>
            <a:chExt cx="2976" cy="1752"/>
          </a:xfrm>
        </p:grpSpPr>
        <p:sp>
          <p:nvSpPr>
            <p:cNvPr id="13329" name="Oval 17"/>
            <p:cNvSpPr>
              <a:spLocks noChangeArrowheads="1"/>
            </p:cNvSpPr>
            <p:nvPr/>
          </p:nvSpPr>
          <p:spPr bwMode="auto">
            <a:xfrm>
              <a:off x="2418" y="1731"/>
              <a:ext cx="2976" cy="1752"/>
            </a:xfrm>
            <a:prstGeom prst="ellipse">
              <a:avLst/>
            </a:prstGeom>
            <a:solidFill>
              <a:schemeClr val="accent1"/>
            </a:solidFill>
            <a:ln w="12700">
              <a:solidFill>
                <a:schemeClr val="bg2"/>
              </a:solidFill>
              <a:round/>
              <a:headEnd/>
              <a:tailEnd/>
            </a:ln>
            <a:effectLst>
              <a:outerShdw dist="74053" dir="3542175" algn="ctr" rotWithShape="0">
                <a:schemeClr val="bg2"/>
              </a:outerShdw>
            </a:effectLst>
          </p:spPr>
          <p:txBody>
            <a:bodyPr wrap="none" anchor="ctr"/>
            <a:lstStyle/>
            <a:p>
              <a:pPr>
                <a:defRPr/>
              </a:pPr>
              <a:endParaRPr lang="fr-FR">
                <a:ea typeface="+mn-ea"/>
                <a:cs typeface="+mn-cs"/>
              </a:endParaRPr>
            </a:p>
          </p:txBody>
        </p:sp>
        <p:sp>
          <p:nvSpPr>
            <p:cNvPr id="26633" name="Rectangle 18"/>
            <p:cNvSpPr>
              <a:spLocks noChangeArrowheads="1"/>
            </p:cNvSpPr>
            <p:nvPr/>
          </p:nvSpPr>
          <p:spPr bwMode="auto">
            <a:xfrm>
              <a:off x="2676" y="1952"/>
              <a:ext cx="2435" cy="1142"/>
            </a:xfrm>
            <a:prstGeom prst="rect">
              <a:avLst/>
            </a:prstGeom>
            <a:noFill/>
            <a:ln>
              <a:noFill/>
            </a:ln>
            <a:effectLst>
              <a:outerShdw dist="74053" dir="3542175"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2800" b="1" i="1" dirty="0">
                  <a:solidFill>
                    <a:srgbClr val="FFFF00"/>
                  </a:solidFill>
                  <a:latin typeface="Times" charset="0"/>
                </a:rPr>
                <a:t>ALORS... JE N</a:t>
              </a:r>
              <a:r>
                <a:rPr lang="uk-UA" altLang="ja-JP" sz="2800" b="1" i="1" dirty="0">
                  <a:solidFill>
                    <a:srgbClr val="FFFF00"/>
                  </a:solidFill>
                  <a:latin typeface="Times" charset="0"/>
                </a:rPr>
                <a:t>'</a:t>
              </a:r>
              <a:r>
                <a:rPr lang="en-US" altLang="ja-JP" sz="2800" b="1" i="1" dirty="0">
                  <a:solidFill>
                    <a:srgbClr val="FFFF00"/>
                  </a:solidFill>
                  <a:latin typeface="Times" charset="0"/>
                </a:rPr>
                <a:t>AI </a:t>
              </a:r>
            </a:p>
            <a:p>
              <a:r>
                <a:rPr lang="en-US" sz="2800" b="1" i="1" dirty="0">
                  <a:solidFill>
                    <a:srgbClr val="FFFF00"/>
                  </a:solidFill>
                  <a:latin typeface="Times" charset="0"/>
                </a:rPr>
                <a:t>QU</a:t>
              </a:r>
              <a:r>
                <a:rPr lang="uk-UA" altLang="ja-JP" sz="2800" b="1" i="1" dirty="0">
                  <a:solidFill>
                    <a:srgbClr val="FFFF00"/>
                  </a:solidFill>
                  <a:latin typeface="Times" charset="0"/>
                </a:rPr>
                <a:t>'</a:t>
              </a:r>
              <a:r>
                <a:rPr lang="en-US" altLang="ja-JP" sz="2800" b="1" i="1" dirty="0">
                  <a:solidFill>
                    <a:srgbClr val="FFFF00"/>
                  </a:solidFill>
                  <a:latin typeface="Times" charset="0"/>
                </a:rPr>
                <a:t>À LAISSER</a:t>
              </a:r>
            </a:p>
            <a:p>
              <a:r>
                <a:rPr lang="en-US" sz="2800" b="1" i="1" dirty="0">
                  <a:solidFill>
                    <a:srgbClr val="FFFF00"/>
                  </a:solidFill>
                  <a:latin typeface="Times" charset="0"/>
                </a:rPr>
                <a:t> LE PASTEUR</a:t>
              </a:r>
            </a:p>
            <a:p>
              <a:r>
                <a:rPr lang="en-US" sz="2800" b="1" i="1" dirty="0">
                  <a:solidFill>
                    <a:srgbClr val="FFFF00"/>
                  </a:solidFill>
                  <a:latin typeface="Times" charset="0"/>
                </a:rPr>
                <a:t>FAIRE SON TRAVAIL!</a:t>
              </a:r>
            </a:p>
          </p:txBody>
        </p:sp>
      </p:grpSp>
      <p:sp>
        <p:nvSpPr>
          <p:cNvPr id="26628" name="Text Box 19"/>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26629"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26630"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26631" name="Text Box 23"/>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18</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fr-FR">
              <a:ea typeface="+mn-ea"/>
              <a:cs typeface="+mn-cs"/>
            </a:endParaRPr>
          </a:p>
        </p:txBody>
      </p:sp>
      <p:sp>
        <p:nvSpPr>
          <p:cNvPr id="27650" name="Text Box 5"/>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27651"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27652" name="Text Box 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27653" name="Text Box 9"/>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19</a:t>
            </a:r>
          </a:p>
        </p:txBody>
      </p:sp>
      <p:sp>
        <p:nvSpPr>
          <p:cNvPr id="177356" name="Rectangle 204"/>
          <p:cNvSpPr>
            <a:spLocks noChangeArrowheads="1"/>
          </p:cNvSpPr>
          <p:nvPr/>
        </p:nvSpPr>
        <p:spPr bwMode="auto">
          <a:xfrm>
            <a:off x="390525" y="2098675"/>
            <a:ext cx="8515350" cy="304442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fr-FR" sz="9600" i="1" dirty="0">
                <a:solidFill>
                  <a:srgbClr val="E8EC39"/>
                </a:solidFill>
                <a:latin typeface="Times" charset="0"/>
              </a:rPr>
              <a:t>QUI S</a:t>
            </a:r>
            <a:r>
              <a:rPr lang="uk-UA" sz="9600" i="1" dirty="0">
                <a:solidFill>
                  <a:srgbClr val="E8EC39"/>
                </a:solidFill>
                <a:latin typeface="Times" charset="0"/>
              </a:rPr>
              <a:t>'</a:t>
            </a:r>
            <a:r>
              <a:rPr lang="fr-FR" sz="9600" i="1" dirty="0">
                <a:solidFill>
                  <a:srgbClr val="E8EC39"/>
                </a:solidFill>
                <a:latin typeface="Times" charset="0"/>
              </a:rPr>
              <a:t>EN</a:t>
            </a:r>
          </a:p>
          <a:p>
            <a:r>
              <a:rPr lang="fr-FR" sz="9600" i="1" dirty="0">
                <a:solidFill>
                  <a:srgbClr val="E8EC39"/>
                </a:solidFill>
                <a:latin typeface="Times" charset="0"/>
              </a:rPr>
              <a:t>SOUCIE?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177356"/>
                                        </p:tgtEl>
                                        <p:attrNameLst>
                                          <p:attrName>style.visibility</p:attrName>
                                        </p:attrNameLst>
                                      </p:cBhvr>
                                      <p:to>
                                        <p:strVal val="visible"/>
                                      </p:to>
                                    </p:set>
                                    <p:anim calcmode="lin" valueType="num">
                                      <p:cBhvr>
                                        <p:cTn id="7" dur="500" fill="hold"/>
                                        <p:tgtEl>
                                          <p:spTgt spid="177356"/>
                                        </p:tgtEl>
                                        <p:attrNameLst>
                                          <p:attrName>ppt_w</p:attrName>
                                        </p:attrNameLst>
                                      </p:cBhvr>
                                      <p:tavLst>
                                        <p:tav tm="0">
                                          <p:val>
                                            <p:fltVal val="0"/>
                                          </p:val>
                                        </p:tav>
                                        <p:tav tm="100000">
                                          <p:val>
                                            <p:strVal val="#ppt_w"/>
                                          </p:val>
                                        </p:tav>
                                      </p:tavLst>
                                    </p:anim>
                                    <p:anim calcmode="lin" valueType="num">
                                      <p:cBhvr>
                                        <p:cTn id="8" dur="500" fill="hold"/>
                                        <p:tgtEl>
                                          <p:spTgt spid="177356"/>
                                        </p:tgtEl>
                                        <p:attrNameLst>
                                          <p:attrName>ppt_h</p:attrName>
                                        </p:attrNameLst>
                                      </p:cBhvr>
                                      <p:tavLst>
                                        <p:tav tm="0">
                                          <p:val>
                                            <p:fltVal val="0"/>
                                          </p:val>
                                        </p:tav>
                                        <p:tav tm="100000">
                                          <p:val>
                                            <p:strVal val="#ppt_h"/>
                                          </p:val>
                                        </p:tav>
                                      </p:tavLst>
                                    </p:anim>
                                    <p:anim calcmode="lin" valueType="num">
                                      <p:cBhvr>
                                        <p:cTn id="9" dur="500" fill="hold"/>
                                        <p:tgtEl>
                                          <p:spTgt spid="177356"/>
                                        </p:tgtEl>
                                        <p:attrNameLst>
                                          <p:attrName>ppt_x</p:attrName>
                                        </p:attrNameLst>
                                      </p:cBhvr>
                                      <p:tavLst>
                                        <p:tav tm="0">
                                          <p:val>
                                            <p:fltVal val="0.5"/>
                                          </p:val>
                                        </p:tav>
                                        <p:tav tm="100000">
                                          <p:val>
                                            <p:strVal val="#ppt_x"/>
                                          </p:val>
                                        </p:tav>
                                      </p:tavLst>
                                    </p:anim>
                                    <p:anim calcmode="lin" valueType="num">
                                      <p:cBhvr>
                                        <p:cTn id="10" dur="500" fill="hold"/>
                                        <p:tgtEl>
                                          <p:spTgt spid="1773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26"/>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fr-FR">
              <a:ea typeface="+mn-ea"/>
              <a:cs typeface="+mn-cs"/>
            </a:endParaRPr>
          </a:p>
        </p:txBody>
      </p:sp>
      <p:sp>
        <p:nvSpPr>
          <p:cNvPr id="178181" name="Rectangle 1029"/>
          <p:cNvSpPr>
            <a:spLocks noChangeArrowheads="1"/>
          </p:cNvSpPr>
          <p:nvPr/>
        </p:nvSpPr>
        <p:spPr bwMode="auto">
          <a:xfrm>
            <a:off x="2429381" y="2019300"/>
            <a:ext cx="4491613" cy="3044423"/>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defRPr/>
            </a:pPr>
            <a:r>
              <a:rPr lang="en-US" sz="9600" i="1" dirty="0">
                <a:solidFill>
                  <a:srgbClr val="E8EC39"/>
                </a:solidFill>
                <a:latin typeface="Times" pitchFamily="8" charset="0"/>
                <a:ea typeface="+mn-ea"/>
                <a:cs typeface="+mn-cs"/>
              </a:rPr>
              <a:t>ET</a:t>
            </a:r>
          </a:p>
          <a:p>
            <a:pPr>
              <a:defRPr/>
            </a:pPr>
            <a:r>
              <a:rPr lang="en-US" sz="9600" i="1" dirty="0">
                <a:solidFill>
                  <a:srgbClr val="E8EC39"/>
                </a:solidFill>
                <a:latin typeface="Times" pitchFamily="8" charset="0"/>
                <a:ea typeface="+mn-ea"/>
                <a:cs typeface="+mn-cs"/>
              </a:rPr>
              <a:t>ALORS?</a:t>
            </a:r>
          </a:p>
        </p:txBody>
      </p:sp>
      <p:sp>
        <p:nvSpPr>
          <p:cNvPr id="28675" name="Text Box 1030"/>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28676" name="Text Box 1032"/>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28677" name="Text Box 103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28678" name="Text Box 1034"/>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560388" y="927100"/>
            <a:ext cx="8012112" cy="4121641"/>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90487" tIns="44450" rIns="90487" bIns="44450">
            <a:spAutoFit/>
          </a:bodyPr>
          <a:lstStyle/>
          <a:p>
            <a:pPr algn="l"/>
            <a:r>
              <a:rPr lang="en-US" sz="5400" b="1" dirty="0">
                <a:solidFill>
                  <a:srgbClr val="FAFD00"/>
                </a:solidFill>
                <a:latin typeface="Times" charset="0"/>
              </a:rPr>
              <a:t>       </a:t>
            </a:r>
            <a:r>
              <a:rPr lang="ru-RU" sz="4000" b="1" dirty="0">
                <a:solidFill>
                  <a:srgbClr val="FAFD00"/>
                </a:solidFill>
                <a:latin typeface="Times" charset="0"/>
              </a:rPr>
              <a:t>"</a:t>
            </a:r>
            <a:r>
              <a:rPr lang="fr-CA" sz="4000" b="1" dirty="0">
                <a:solidFill>
                  <a:srgbClr val="FAFD00"/>
                </a:solidFill>
                <a:latin typeface="Times" charset="0"/>
              </a:rPr>
              <a:t> </a:t>
            </a:r>
            <a:r>
              <a:rPr lang="en-US" altLang="ja-JP" sz="4000" b="1" dirty="0">
                <a:solidFill>
                  <a:srgbClr val="FFFF00"/>
                </a:solidFill>
                <a:latin typeface="Times" charset="0"/>
              </a:rPr>
              <a:t>À </a:t>
            </a:r>
            <a:r>
              <a:rPr lang="fr-FR" altLang="ja-JP" sz="4000" b="1" dirty="0">
                <a:solidFill>
                  <a:srgbClr val="FFFF00"/>
                </a:solidFill>
                <a:latin typeface="Times" charset="0"/>
              </a:rPr>
              <a:t>moins que notre foi soit établie sur </a:t>
            </a:r>
            <a:r>
              <a:rPr lang="en-US" altLang="ja-JP" sz="4000" b="1" dirty="0">
                <a:solidFill>
                  <a:srgbClr val="FFFF00"/>
                </a:solidFill>
                <a:latin typeface="Times" charset="0"/>
              </a:rPr>
              <a:t>des </a:t>
            </a:r>
            <a:r>
              <a:rPr lang="fr-FR" altLang="ja-JP" sz="4000" b="1" dirty="0">
                <a:solidFill>
                  <a:srgbClr val="6699FF"/>
                </a:solidFill>
                <a:latin typeface="Times" charset="0"/>
              </a:rPr>
              <a:t>faits</a:t>
            </a:r>
            <a:r>
              <a:rPr lang="fr-FR" altLang="ja-JP" sz="4000" b="1" dirty="0">
                <a:solidFill>
                  <a:srgbClr val="FFFF00"/>
                </a:solidFill>
                <a:latin typeface="Times" charset="0"/>
              </a:rPr>
              <a:t>, elle n</a:t>
            </a:r>
            <a:r>
              <a:rPr lang="uk-UA" altLang="ja-JP" sz="4000" b="1" dirty="0">
                <a:solidFill>
                  <a:srgbClr val="FFFF00"/>
                </a:solidFill>
                <a:latin typeface="Times" charset="0"/>
              </a:rPr>
              <a:t>'</a:t>
            </a:r>
            <a:r>
              <a:rPr lang="fr-FR" altLang="ja-JP" sz="4000" b="1" dirty="0">
                <a:solidFill>
                  <a:srgbClr val="FFFF00"/>
                </a:solidFill>
                <a:latin typeface="Times" charset="0"/>
              </a:rPr>
              <a:t>est rien de plus que des </a:t>
            </a:r>
            <a:r>
              <a:rPr lang="fr-FR" altLang="ja-JP" sz="4000" b="1" dirty="0">
                <a:solidFill>
                  <a:srgbClr val="6699FF"/>
                </a:solidFill>
                <a:latin typeface="Times" charset="0"/>
              </a:rPr>
              <a:t>conjonctures</a:t>
            </a:r>
            <a:r>
              <a:rPr lang="fr-FR" altLang="ja-JP" sz="4000" b="1" dirty="0">
                <a:solidFill>
                  <a:srgbClr val="FFFF00"/>
                </a:solidFill>
                <a:latin typeface="Times" charset="0"/>
              </a:rPr>
              <a:t>, des </a:t>
            </a:r>
            <a:r>
              <a:rPr lang="fr-FR" altLang="ja-JP" sz="4000" b="1" dirty="0">
                <a:solidFill>
                  <a:srgbClr val="7095FD"/>
                </a:solidFill>
                <a:latin typeface="Times" charset="0"/>
              </a:rPr>
              <a:t>s</a:t>
            </a:r>
            <a:r>
              <a:rPr lang="fr-FR" altLang="ja-JP" sz="4000" b="1" dirty="0">
                <a:solidFill>
                  <a:srgbClr val="6699FF"/>
                </a:solidFill>
                <a:latin typeface="Times" charset="0"/>
              </a:rPr>
              <a:t>uperstitions</a:t>
            </a:r>
            <a:r>
              <a:rPr lang="fr-FR" altLang="ja-JP" sz="4000" b="1" dirty="0">
                <a:solidFill>
                  <a:srgbClr val="FFFF00"/>
                </a:solidFill>
                <a:latin typeface="Times" charset="0"/>
              </a:rPr>
              <a:t> et des </a:t>
            </a:r>
            <a:r>
              <a:rPr lang="fr-FR" altLang="ja-JP" sz="4000" b="1" dirty="0">
                <a:solidFill>
                  <a:srgbClr val="7095FD"/>
                </a:solidFill>
                <a:latin typeface="Times" charset="0"/>
              </a:rPr>
              <a:t>p</a:t>
            </a:r>
            <a:r>
              <a:rPr lang="fr-FR" altLang="ja-JP" sz="4000" b="1" dirty="0">
                <a:solidFill>
                  <a:srgbClr val="6699FF"/>
                </a:solidFill>
                <a:latin typeface="Times" charset="0"/>
              </a:rPr>
              <a:t>résomptions</a:t>
            </a:r>
            <a:r>
              <a:rPr lang="en-US" altLang="ja-JP" sz="4000" b="1" dirty="0">
                <a:solidFill>
                  <a:srgbClr val="FAFD00"/>
                </a:solidFill>
                <a:latin typeface="Times" charset="0"/>
              </a:rPr>
              <a:t>. </a:t>
            </a:r>
            <a:r>
              <a:rPr lang="ru-RU" sz="3200" b="1" dirty="0">
                <a:solidFill>
                  <a:srgbClr val="FAFD00"/>
                </a:solidFill>
                <a:latin typeface="Times" charset="0"/>
              </a:rPr>
              <a:t>"</a:t>
            </a:r>
            <a:r>
              <a:rPr lang="en-US" sz="3200" b="1" dirty="0">
                <a:solidFill>
                  <a:srgbClr val="FAFD00"/>
                </a:solidFill>
                <a:latin typeface="Times" charset="0"/>
              </a:rPr>
              <a:t>                       </a:t>
            </a:r>
          </a:p>
          <a:p>
            <a:pPr algn="l"/>
            <a:endParaRPr lang="en-US" sz="3200" b="1" dirty="0">
              <a:solidFill>
                <a:srgbClr val="FAFD00"/>
              </a:solidFill>
              <a:latin typeface="Times" charset="0"/>
            </a:endParaRPr>
          </a:p>
          <a:p>
            <a:pPr algn="r"/>
            <a:r>
              <a:rPr lang="en-US" sz="3200" b="1" dirty="0">
                <a:solidFill>
                  <a:srgbClr val="FAFD00"/>
                </a:solidFill>
                <a:latin typeface="Times" charset="0"/>
              </a:rPr>
              <a:t> Miles Stanford</a:t>
            </a:r>
          </a:p>
          <a:p>
            <a:pPr algn="r"/>
            <a:r>
              <a:rPr lang="en-US" sz="2400" b="1" i="1" dirty="0">
                <a:solidFill>
                  <a:srgbClr val="FAFD00"/>
                </a:solidFill>
                <a:latin typeface="Times" charset="0"/>
              </a:rPr>
              <a:t>  </a:t>
            </a:r>
            <a:r>
              <a:rPr lang="en-US" sz="2400" b="1" i="1" dirty="0" err="1">
                <a:solidFill>
                  <a:srgbClr val="FAFD00"/>
                </a:solidFill>
                <a:latin typeface="Times" charset="0"/>
              </a:rPr>
              <a:t>Principes</a:t>
            </a:r>
            <a:r>
              <a:rPr lang="en-US" sz="2400" b="1" i="1" dirty="0">
                <a:solidFill>
                  <a:srgbClr val="FAFD00"/>
                </a:solidFill>
                <a:latin typeface="Times" charset="0"/>
              </a:rPr>
              <a:t> de </a:t>
            </a:r>
            <a:r>
              <a:rPr lang="en-US" sz="2400" b="1" i="1" dirty="0" err="1">
                <a:solidFill>
                  <a:srgbClr val="FAFD00"/>
                </a:solidFill>
                <a:latin typeface="Times" charset="0"/>
              </a:rPr>
              <a:t>croissance</a:t>
            </a:r>
            <a:r>
              <a:rPr lang="en-US" sz="2400" b="1" i="1" dirty="0">
                <a:solidFill>
                  <a:srgbClr val="FAFD00"/>
                </a:solidFill>
                <a:latin typeface="Times" charset="0"/>
              </a:rPr>
              <a:t> </a:t>
            </a:r>
            <a:r>
              <a:rPr lang="en-US" sz="2400" b="1" i="1" dirty="0" err="1">
                <a:solidFill>
                  <a:srgbClr val="FAFD00"/>
                </a:solidFill>
                <a:latin typeface="Times" charset="0"/>
              </a:rPr>
              <a:t>spirituelle</a:t>
            </a:r>
            <a:endParaRPr lang="en-US" sz="2400" b="1" i="1" dirty="0">
              <a:solidFill>
                <a:srgbClr val="FAFD00"/>
              </a:solidFill>
              <a:latin typeface="Times" charset="0"/>
            </a:endParaRPr>
          </a:p>
        </p:txBody>
      </p:sp>
      <p:sp>
        <p:nvSpPr>
          <p:cNvPr id="29698" name="Text Box 9"/>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29699" name="Text Box 1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29700" name="Text Box 1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29701" name="Text Box 13"/>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21</a:t>
            </a:r>
          </a:p>
        </p:txBody>
      </p:sp>
      <p:sp>
        <p:nvSpPr>
          <p:cNvPr id="29702" name="Text Box 14"/>
          <p:cNvSpPr txBox="1">
            <a:spLocks noChangeArrowheads="1"/>
          </p:cNvSpPr>
          <p:nvPr/>
        </p:nvSpPr>
        <p:spPr bwMode="auto">
          <a:xfrm>
            <a:off x="87534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31778" name="Rectangle 2"/>
          <p:cNvSpPr>
            <a:spLocks noChangeArrowheads="1"/>
          </p:cNvSpPr>
          <p:nvPr/>
        </p:nvSpPr>
        <p:spPr bwMode="auto">
          <a:xfrm>
            <a:off x="2024063" y="730250"/>
            <a:ext cx="7119937" cy="638175"/>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3600" b="1" dirty="0"/>
              <a:t>Un point </a:t>
            </a:r>
            <a:r>
              <a:rPr lang="fr-FR" sz="3600" b="1" dirty="0"/>
              <a:t>d</a:t>
            </a:r>
            <a:r>
              <a:rPr lang="uk-UA" sz="3600" b="1" dirty="0"/>
              <a:t>'</a:t>
            </a:r>
            <a:r>
              <a:rPr lang="fr-FR" sz="3600" b="1" dirty="0"/>
              <a:t>ancrage</a:t>
            </a:r>
            <a:r>
              <a:rPr lang="en-US" sz="3600" b="1" dirty="0"/>
              <a:t> </a:t>
            </a:r>
            <a:r>
              <a:rPr lang="fr-FR" altLang="ko-KR" sz="3600" b="1" dirty="0">
                <a:cs typeface="Gulim" charset="0"/>
              </a:rPr>
              <a:t>à</a:t>
            </a:r>
            <a:r>
              <a:rPr lang="en-US" sz="3600" b="1" dirty="0"/>
              <a:t> </a:t>
            </a:r>
            <a:r>
              <a:rPr lang="fr-FR" sz="3600" b="1" dirty="0"/>
              <a:t>l</a:t>
            </a:r>
            <a:r>
              <a:rPr lang="uk-UA" sz="3600" b="1" dirty="0"/>
              <a:t>'</a:t>
            </a:r>
            <a:r>
              <a:rPr lang="fr-FR" sz="3600" b="1" dirty="0"/>
              <a:t>étude</a:t>
            </a:r>
            <a:r>
              <a:rPr lang="en-US" sz="3600" b="1" dirty="0"/>
              <a:t>…</a:t>
            </a:r>
          </a:p>
        </p:txBody>
      </p:sp>
      <p:sp>
        <p:nvSpPr>
          <p:cNvPr id="30723" name="Text Box 7"/>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30724"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0725"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0726" name="Text Box 10"/>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22</a:t>
            </a:r>
          </a:p>
        </p:txBody>
      </p:sp>
      <p:sp>
        <p:nvSpPr>
          <p:cNvPr id="331788" name="Rectangle 12"/>
          <p:cNvSpPr>
            <a:spLocks noChangeArrowheads="1"/>
          </p:cNvSpPr>
          <p:nvPr/>
        </p:nvSpPr>
        <p:spPr bwMode="auto">
          <a:xfrm>
            <a:off x="505840" y="1841691"/>
            <a:ext cx="8674100" cy="1613262"/>
          </a:xfrm>
          <a:prstGeom prst="rect">
            <a:avLst/>
          </a:prstGeom>
          <a:noFill/>
          <a:ln>
            <a:noFill/>
          </a:ln>
          <a:effectLst>
            <a:outerShdw dist="56796" dir="3806097"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marL="263525" indent="-263525" algn="l"/>
            <a:r>
              <a:rPr lang="ru-RU" altLang="ja-JP" sz="4500" b="1" dirty="0">
                <a:solidFill>
                  <a:schemeClr val="tx1"/>
                </a:solidFill>
              </a:rPr>
              <a:t>"</a:t>
            </a:r>
            <a:r>
              <a:rPr lang="en-US" altLang="ja-JP" sz="4500" b="1" dirty="0">
                <a:solidFill>
                  <a:schemeClr val="tx1"/>
                </a:solidFill>
              </a:rPr>
              <a:t>Nous ne </a:t>
            </a:r>
            <a:r>
              <a:rPr lang="fr-FR" altLang="ja-JP" sz="4500" b="1" dirty="0">
                <a:solidFill>
                  <a:schemeClr val="tx1"/>
                </a:solidFill>
              </a:rPr>
              <a:t>croirons</a:t>
            </a:r>
            <a:r>
              <a:rPr lang="en-US" altLang="ja-JP" sz="4500" b="1" dirty="0">
                <a:solidFill>
                  <a:schemeClr val="tx1"/>
                </a:solidFill>
              </a:rPr>
              <a:t> pas plus </a:t>
            </a:r>
            <a:r>
              <a:rPr lang="fr-FR" altLang="ja-JP" sz="4500" b="1" dirty="0">
                <a:solidFill>
                  <a:schemeClr val="tx1"/>
                </a:solidFill>
              </a:rPr>
              <a:t>que ce que </a:t>
            </a:r>
            <a:r>
              <a:rPr lang="en-US" altLang="ja-JP" sz="4500" b="1" dirty="0">
                <a:solidFill>
                  <a:schemeClr val="tx1"/>
                </a:solidFill>
              </a:rPr>
              <a:t>nous </a:t>
            </a:r>
            <a:r>
              <a:rPr lang="fr-FR" altLang="ja-JP" sz="4500" b="1" dirty="0">
                <a:solidFill>
                  <a:srgbClr val="FFFF00"/>
                </a:solidFill>
              </a:rPr>
              <a:t>savons</a:t>
            </a:r>
            <a:r>
              <a:rPr lang="en-US" altLang="ja-JP" sz="4500" b="1" dirty="0">
                <a:solidFill>
                  <a:schemeClr val="tx1"/>
                </a:solidFill>
              </a:rPr>
              <a:t>,</a:t>
            </a:r>
            <a:r>
              <a:rPr lang="en-US" altLang="ja-JP" sz="5400" b="1" dirty="0">
                <a:solidFill>
                  <a:schemeClr val="tx1"/>
                </a:solidFill>
              </a:rPr>
              <a:t> </a:t>
            </a:r>
            <a:endParaRPr lang="en-US" sz="4000" b="1" dirty="0">
              <a:solidFill>
                <a:schemeClr val="tx1"/>
              </a:solidFill>
              <a:latin typeface="Times" charset="0"/>
            </a:endParaRPr>
          </a:p>
        </p:txBody>
      </p:sp>
      <p:sp>
        <p:nvSpPr>
          <p:cNvPr id="331789" name="Rectangle 13"/>
          <p:cNvSpPr>
            <a:spLocks noChangeArrowheads="1"/>
          </p:cNvSpPr>
          <p:nvPr/>
        </p:nvSpPr>
        <p:spPr bwMode="auto">
          <a:xfrm>
            <a:off x="3538538" y="5268913"/>
            <a:ext cx="4589462" cy="1012825"/>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r"/>
            <a:r>
              <a:rPr lang="en-US" sz="2000" b="1" i="1">
                <a:solidFill>
                  <a:schemeClr val="tx1"/>
                </a:solidFill>
                <a:latin typeface="Times" charset="0"/>
              </a:rPr>
              <a:t>       Albert Mohler, </a:t>
            </a:r>
            <a:r>
              <a:rPr lang="fr-FR" sz="2000" b="1" i="1">
                <a:solidFill>
                  <a:schemeClr val="tx1"/>
                </a:solidFill>
                <a:latin typeface="Times" charset="0"/>
              </a:rPr>
              <a:t>Pr</a:t>
            </a:r>
            <a:r>
              <a:rPr lang="fr-FR" sz="2000" b="1">
                <a:solidFill>
                  <a:schemeClr val="tx1"/>
                </a:solidFill>
                <a:latin typeface="Times" charset="0"/>
              </a:rPr>
              <a:t>é</a:t>
            </a:r>
            <a:r>
              <a:rPr lang="fr-FR" sz="2000" b="1" i="1">
                <a:solidFill>
                  <a:schemeClr val="tx1"/>
                </a:solidFill>
                <a:latin typeface="Times" charset="0"/>
              </a:rPr>
              <a:t>sident</a:t>
            </a:r>
          </a:p>
          <a:p>
            <a:pPr algn="r"/>
            <a:r>
              <a:rPr lang="en-US" sz="2000" b="1" i="1">
                <a:solidFill>
                  <a:schemeClr val="tx1"/>
                </a:solidFill>
                <a:latin typeface="Times" charset="0"/>
              </a:rPr>
              <a:t>Le </a:t>
            </a:r>
            <a:r>
              <a:rPr lang="fr-FR" sz="2000" b="1" i="1">
                <a:solidFill>
                  <a:schemeClr val="tx1"/>
                </a:solidFill>
                <a:latin typeface="Times" charset="0"/>
              </a:rPr>
              <a:t>Séminaire</a:t>
            </a:r>
            <a:r>
              <a:rPr lang="en-US" sz="2000" b="1" i="1">
                <a:solidFill>
                  <a:schemeClr val="tx1"/>
                </a:solidFill>
                <a:latin typeface="Times" charset="0"/>
              </a:rPr>
              <a:t> des </a:t>
            </a:r>
            <a:r>
              <a:rPr lang="fr-FR" sz="2000" b="1" i="1">
                <a:solidFill>
                  <a:schemeClr val="tx1"/>
                </a:solidFill>
                <a:latin typeface="Times" charset="0"/>
              </a:rPr>
              <a:t>Baptistes</a:t>
            </a:r>
            <a:r>
              <a:rPr lang="en-US" sz="2000" b="1" i="1">
                <a:solidFill>
                  <a:schemeClr val="tx1"/>
                </a:solidFill>
                <a:latin typeface="Times" charset="0"/>
              </a:rPr>
              <a:t> du </a:t>
            </a:r>
            <a:r>
              <a:rPr lang="fr-FR" sz="2000" b="1" i="1">
                <a:solidFill>
                  <a:schemeClr val="tx1"/>
                </a:solidFill>
                <a:latin typeface="Times" charset="0"/>
              </a:rPr>
              <a:t>Sud</a:t>
            </a:r>
            <a:r>
              <a:rPr lang="en-US" sz="2000" b="1" i="1">
                <a:solidFill>
                  <a:schemeClr val="tx1"/>
                </a:solidFill>
                <a:latin typeface="Times" charset="0"/>
              </a:rPr>
              <a:t>                                                         Louisville, KY</a:t>
            </a:r>
            <a:endParaRPr lang="en-US" sz="1400" b="1" i="1">
              <a:solidFill>
                <a:schemeClr val="tx1"/>
              </a:solidFill>
              <a:latin typeface="Times" charset="0"/>
            </a:endParaRPr>
          </a:p>
        </p:txBody>
      </p:sp>
      <p:sp>
        <p:nvSpPr>
          <p:cNvPr id="30730" name="Text Box 15"/>
          <p:cNvSpPr txBox="1">
            <a:spLocks noChangeArrowheads="1"/>
          </p:cNvSpPr>
          <p:nvPr/>
        </p:nvSpPr>
        <p:spPr bwMode="auto">
          <a:xfrm>
            <a:off x="8742363" y="639762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
        <p:nvSpPr>
          <p:cNvPr id="12" name="Rectangle 12"/>
          <p:cNvSpPr>
            <a:spLocks noChangeArrowheads="1"/>
          </p:cNvSpPr>
          <p:nvPr/>
        </p:nvSpPr>
        <p:spPr bwMode="auto">
          <a:xfrm>
            <a:off x="785321" y="3327422"/>
            <a:ext cx="8674100" cy="2998257"/>
          </a:xfrm>
          <a:prstGeom prst="rect">
            <a:avLst/>
          </a:prstGeom>
          <a:noFill/>
          <a:ln>
            <a:noFill/>
          </a:ln>
          <a:effectLst>
            <a:outerShdw dist="56796" dir="3806097"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r>
              <a:rPr lang="en-US" sz="4500" b="1" dirty="0">
                <a:solidFill>
                  <a:schemeClr val="tx1"/>
                </a:solidFill>
              </a:rPr>
              <a:t>et nous ne </a:t>
            </a:r>
            <a:r>
              <a:rPr lang="fr-FR" sz="4500" b="1" dirty="0">
                <a:solidFill>
                  <a:schemeClr val="tx1"/>
                </a:solidFill>
              </a:rPr>
              <a:t>vivrons </a:t>
            </a:r>
            <a:r>
              <a:rPr lang="en-US" sz="4500" b="1" dirty="0">
                <a:solidFill>
                  <a:schemeClr val="tx1"/>
                </a:solidFill>
              </a:rPr>
              <a:t>pas à un </a:t>
            </a:r>
            <a:r>
              <a:rPr lang="en-US" sz="4500" b="1" dirty="0" err="1">
                <a:solidFill>
                  <a:schemeClr val="tx1"/>
                </a:solidFill>
              </a:rPr>
              <a:t>niveau</a:t>
            </a:r>
            <a:r>
              <a:rPr lang="en-US" sz="4500" b="1" dirty="0">
                <a:solidFill>
                  <a:schemeClr val="tx1"/>
                </a:solidFill>
              </a:rPr>
              <a:t> plus </a:t>
            </a:r>
            <a:r>
              <a:rPr lang="en-US" sz="4500" b="1" dirty="0" err="1">
                <a:solidFill>
                  <a:schemeClr val="tx1"/>
                </a:solidFill>
              </a:rPr>
              <a:t>élevé</a:t>
            </a:r>
            <a:r>
              <a:rPr lang="en-US" sz="4500" b="1" dirty="0">
                <a:solidFill>
                  <a:schemeClr val="tx1"/>
                </a:solidFill>
              </a:rPr>
              <a:t> </a:t>
            </a:r>
            <a:r>
              <a:rPr lang="fr-FR" sz="4500" b="1" dirty="0">
                <a:solidFill>
                  <a:schemeClr val="tx1"/>
                </a:solidFill>
              </a:rPr>
              <a:t>que nos </a:t>
            </a:r>
            <a:r>
              <a:rPr lang="en-US" sz="4500" b="1" dirty="0">
                <a:solidFill>
                  <a:srgbClr val="FFFF00"/>
                </a:solidFill>
              </a:rPr>
              <a:t>convictions</a:t>
            </a:r>
            <a:r>
              <a:rPr lang="en-US" sz="4500" b="1" dirty="0">
                <a:solidFill>
                  <a:schemeClr val="tx1"/>
                </a:solidFill>
              </a:rPr>
              <a:t>.</a:t>
            </a:r>
            <a:r>
              <a:rPr lang="ru-RU" sz="4500" b="1" dirty="0">
                <a:solidFill>
                  <a:schemeClr val="tx1"/>
                </a:solidFill>
              </a:rPr>
              <a:t>"</a:t>
            </a:r>
            <a:endParaRPr lang="en-US" sz="4500" b="1" dirty="0">
              <a:solidFill>
                <a:schemeClr val="tx1"/>
              </a:solidFill>
            </a:endParaRPr>
          </a:p>
          <a:p>
            <a:r>
              <a:rPr lang="en-US" altLang="ja-JP" sz="5400" b="1" dirty="0">
                <a:solidFill>
                  <a:schemeClr val="tx1"/>
                </a:solidFill>
              </a:rPr>
              <a:t>   </a:t>
            </a:r>
            <a:endParaRPr lang="en-US" sz="4000" b="1" dirty="0">
              <a:solidFill>
                <a:schemeClr val="tx1"/>
              </a:solidFill>
              <a:latin typeface="Time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wipe(lef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89"/>
                                        </p:tgtEl>
                                        <p:attrNameLst>
                                          <p:attrName>style.visibility</p:attrName>
                                        </p:attrNameLst>
                                      </p:cBhvr>
                                      <p:to>
                                        <p:strVal val="visible"/>
                                      </p:to>
                                    </p:set>
                                    <p:animEffect transition="in" filter="wipe(left)">
                                      <p:cBhvr>
                                        <p:cTn id="12" dur="500"/>
                                        <p:tgtEl>
                                          <p:spTgt spid="331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88"/>
                                        </p:tgtEl>
                                        <p:attrNameLst>
                                          <p:attrName>style.visibility</p:attrName>
                                        </p:attrNameLst>
                                      </p:cBhvr>
                                      <p:to>
                                        <p:strVal val="visible"/>
                                      </p:to>
                                    </p:set>
                                    <p:animEffect transition="in" filter="fade">
                                      <p:cBhvr>
                                        <p:cTn id="17" dur="500"/>
                                        <p:tgtEl>
                                          <p:spTgt spid="33178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88" grpId="0" autoUpdateAnimBg="0"/>
      <p:bldP spid="331789" grpId="0" autoUpdateAnimBg="0"/>
      <p:bldP spid="1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4274"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pic>
        <p:nvPicPr>
          <p:cNvPr id="5427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738" y="82550"/>
            <a:ext cx="2660650" cy="264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2803" name="Text Box 3"/>
          <p:cNvSpPr txBox="1">
            <a:spLocks noChangeArrowheads="1"/>
          </p:cNvSpPr>
          <p:nvPr/>
        </p:nvSpPr>
        <p:spPr bwMode="auto">
          <a:xfrm>
            <a:off x="468313" y="2001768"/>
            <a:ext cx="8283575" cy="4216539"/>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8800" dirty="0" err="1">
                <a:solidFill>
                  <a:schemeClr val="tx2"/>
                </a:solidFill>
                <a:latin typeface="Times" charset="0"/>
              </a:rPr>
              <a:t>Alors</a:t>
            </a:r>
            <a:r>
              <a:rPr lang="en-US" sz="8800" dirty="0">
                <a:solidFill>
                  <a:schemeClr val="tx2"/>
                </a:solidFill>
                <a:latin typeface="Times" charset="0"/>
              </a:rPr>
              <a:t>… </a:t>
            </a:r>
            <a:r>
              <a:rPr lang="en-US" sz="8800" dirty="0" err="1">
                <a:solidFill>
                  <a:schemeClr val="tx2"/>
                </a:solidFill>
                <a:latin typeface="Times" charset="0"/>
              </a:rPr>
              <a:t>allons</a:t>
            </a:r>
            <a:r>
              <a:rPr lang="en-US" sz="8800" dirty="0">
                <a:solidFill>
                  <a:schemeClr val="tx2"/>
                </a:solidFill>
                <a:latin typeface="Times" charset="0"/>
              </a:rPr>
              <a:t>-y!</a:t>
            </a:r>
            <a:endParaRPr lang="en-US" sz="8800" dirty="0">
              <a:solidFill>
                <a:schemeClr val="tx1"/>
              </a:solidFill>
              <a:latin typeface="Times" charset="0"/>
            </a:endParaRPr>
          </a:p>
          <a:p>
            <a:pPr>
              <a:defRPr/>
            </a:pPr>
            <a:r>
              <a:rPr lang="en-US" sz="6000" dirty="0">
                <a:solidFill>
                  <a:schemeClr val="tx1"/>
                </a:solidFill>
                <a:latin typeface="Times" charset="0"/>
              </a:rPr>
              <a:t>(</a:t>
            </a:r>
            <a:r>
              <a:rPr lang="fr-CA" sz="6000" dirty="0">
                <a:solidFill>
                  <a:schemeClr val="tx1"/>
                </a:solidFill>
                <a:latin typeface="Times" charset="0"/>
              </a:rPr>
              <a:t>Et ne manquez pas une seule session</a:t>
            </a:r>
            <a:r>
              <a:rPr lang="en-US" altLang="ja-JP" sz="6000" dirty="0">
                <a:solidFill>
                  <a:schemeClr val="tx1"/>
                </a:solidFill>
                <a:latin typeface="Times" charset="0"/>
              </a:rPr>
              <a:t>. </a:t>
            </a:r>
            <a:r>
              <a:rPr lang="en-US" altLang="ja-JP" sz="6000" dirty="0" err="1">
                <a:solidFill>
                  <a:schemeClr val="tx1"/>
                </a:solidFill>
                <a:latin typeface="Times" charset="0"/>
              </a:rPr>
              <a:t>Chacune</a:t>
            </a:r>
            <a:r>
              <a:rPr lang="en-US" altLang="ja-JP" sz="6000" dirty="0">
                <a:solidFill>
                  <a:schemeClr val="tx1"/>
                </a:solidFill>
                <a:latin typeface="Times" charset="0"/>
              </a:rPr>
              <a:t> </a:t>
            </a:r>
            <a:r>
              <a:rPr lang="en-US" altLang="ja-JP" sz="6000" dirty="0" err="1">
                <a:solidFill>
                  <a:schemeClr val="tx1"/>
                </a:solidFill>
                <a:latin typeface="Times" charset="0"/>
              </a:rPr>
              <a:t>est</a:t>
            </a:r>
            <a:r>
              <a:rPr lang="en-US" altLang="ja-JP" sz="6000" dirty="0">
                <a:solidFill>
                  <a:schemeClr val="tx1"/>
                </a:solidFill>
                <a:latin typeface="Times" charset="0"/>
              </a:rPr>
              <a:t> </a:t>
            </a:r>
            <a:r>
              <a:rPr lang="en-US" altLang="ja-JP" sz="6000" dirty="0" err="1">
                <a:solidFill>
                  <a:schemeClr val="tx1"/>
                </a:solidFill>
                <a:latin typeface="Times" charset="0"/>
              </a:rPr>
              <a:t>bâtie</a:t>
            </a:r>
            <a:r>
              <a:rPr lang="en-US" altLang="ja-JP" sz="6000" dirty="0">
                <a:solidFill>
                  <a:schemeClr val="tx1"/>
                </a:solidFill>
                <a:latin typeface="Times" charset="0"/>
              </a:rPr>
              <a:t> sur la </a:t>
            </a:r>
            <a:r>
              <a:rPr lang="en-US" altLang="ja-JP" sz="6000" dirty="0" err="1">
                <a:solidFill>
                  <a:schemeClr val="tx1"/>
                </a:solidFill>
                <a:latin typeface="Times" charset="0"/>
              </a:rPr>
              <a:t>précédente</a:t>
            </a:r>
            <a:r>
              <a:rPr lang="en-US" altLang="ja-JP" sz="6000" dirty="0">
                <a:solidFill>
                  <a:schemeClr val="tx1"/>
                </a:solidFill>
                <a:latin typeface="Times" charset="0"/>
              </a:rPr>
              <a:t>!)</a:t>
            </a:r>
            <a:endParaRPr lang="en-US" sz="8800" dirty="0">
              <a:solidFill>
                <a:schemeClr val="tx1"/>
              </a:solidFill>
              <a:latin typeface="Times" charset="0"/>
            </a:endParaRPr>
          </a:p>
        </p:txBody>
      </p:sp>
      <p:sp>
        <p:nvSpPr>
          <p:cNvPr id="54277" name="Text Box 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25</a:t>
            </a:r>
          </a:p>
        </p:txBody>
      </p:sp>
      <p:sp>
        <p:nvSpPr>
          <p:cNvPr id="54278" name="Text Box 17"/>
          <p:cNvSpPr txBox="1">
            <a:spLocks noChangeArrowheads="1"/>
          </p:cNvSpPr>
          <p:nvPr/>
        </p:nvSpPr>
        <p:spPr bwMode="auto">
          <a:xfrm>
            <a:off x="8732838" y="640397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extLst>
      <p:ext uri="{BB962C8B-B14F-4D97-AF65-F5344CB8AC3E}">
        <p14:creationId xmlns:p14="http://schemas.microsoft.com/office/powerpoint/2010/main" val="22580371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039"/>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32770" name="Rectangle 1026"/>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grpSp>
        <p:nvGrpSpPr>
          <p:cNvPr id="32771" name="Group 1038"/>
          <p:cNvGrpSpPr>
            <a:grpSpLocks/>
          </p:cNvGrpSpPr>
          <p:nvPr/>
        </p:nvGrpSpPr>
        <p:grpSpPr bwMode="auto">
          <a:xfrm>
            <a:off x="723900" y="1936750"/>
            <a:ext cx="7772400" cy="1143000"/>
            <a:chOff x="456" y="1220"/>
            <a:chExt cx="4896" cy="720"/>
          </a:xfrm>
        </p:grpSpPr>
        <p:sp>
          <p:nvSpPr>
            <p:cNvPr id="32776" name="Rectangle 1028"/>
            <p:cNvSpPr>
              <a:spLocks noChangeArrowheads="1"/>
            </p:cNvSpPr>
            <p:nvPr/>
          </p:nvSpPr>
          <p:spPr bwMode="auto">
            <a:xfrm>
              <a:off x="456" y="1220"/>
              <a:ext cx="4896" cy="72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nchor="ctr"/>
            <a:lstStyle/>
            <a:p>
              <a:r>
                <a:rPr lang="fr-FR" sz="6000" b="1" i="1" dirty="0">
                  <a:solidFill>
                    <a:srgbClr val="F6FE0A"/>
                  </a:solidFill>
                  <a:latin typeface="Times" charset="0"/>
                </a:rPr>
                <a:t>La Bible… Essentiellement</a:t>
              </a:r>
              <a:endParaRPr lang="fr-FR" sz="6000" i="1" dirty="0">
                <a:solidFill>
                  <a:srgbClr val="F6FE0A"/>
                </a:solidFill>
                <a:latin typeface="Times" charset="0"/>
              </a:endParaRPr>
            </a:p>
          </p:txBody>
        </p:sp>
        <p:sp>
          <p:nvSpPr>
            <p:cNvPr id="32777" name="Rectangle 1029"/>
            <p:cNvSpPr>
              <a:spLocks noChangeArrowheads="1"/>
            </p:cNvSpPr>
            <p:nvPr/>
          </p:nvSpPr>
          <p:spPr bwMode="auto">
            <a:xfrm>
              <a:off x="4532" y="1692"/>
              <a:ext cx="345" cy="24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fr-FR" sz="2000" b="1" i="1" dirty="0">
                  <a:solidFill>
                    <a:srgbClr val="FAFD00"/>
                  </a:solidFill>
                  <a:latin typeface="Times" charset="0"/>
                </a:rPr>
                <a:t>®</a:t>
              </a:r>
            </a:p>
          </p:txBody>
        </p:sp>
      </p:grpSp>
      <p:sp>
        <p:nvSpPr>
          <p:cNvPr id="222214" name="Text Box 1030"/>
          <p:cNvSpPr txBox="1">
            <a:spLocks noChangeArrowheads="1"/>
          </p:cNvSpPr>
          <p:nvPr/>
        </p:nvSpPr>
        <p:spPr bwMode="auto">
          <a:xfrm>
            <a:off x="635000" y="3457574"/>
            <a:ext cx="7600950" cy="1920875"/>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fr-FR" sz="6000" b="1" dirty="0">
                <a:solidFill>
                  <a:schemeClr val="tx1"/>
                </a:solidFill>
                <a:latin typeface="Times" charset="0"/>
              </a:rPr>
              <a:t>est une façon de penser</a:t>
            </a:r>
            <a:r>
              <a:rPr lang="en-US" sz="6000" b="1" dirty="0">
                <a:solidFill>
                  <a:schemeClr val="tx1"/>
                </a:solidFill>
                <a:latin typeface="Times" charset="0"/>
              </a:rPr>
              <a:t>!</a:t>
            </a:r>
          </a:p>
        </p:txBody>
      </p:sp>
      <p:sp>
        <p:nvSpPr>
          <p:cNvPr id="32773" name="Text Box 1032"/>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32774" name="Text Box 103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2775" name="Text Box 1036"/>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9235" name="Rectangle 19"/>
          <p:cNvSpPr>
            <a:spLocks noGrp="1" noChangeArrowheads="1"/>
          </p:cNvSpPr>
          <p:nvPr>
            <p:ph type="body" idx="1"/>
          </p:nvPr>
        </p:nvSpPr>
        <p:spPr bwMode="auto">
          <a:xfrm>
            <a:off x="524669" y="3561556"/>
            <a:ext cx="7932737" cy="2217738"/>
          </a:xfrm>
          <a:ln w="12700">
            <a:miter lim="800000"/>
            <a:headEnd/>
            <a:tailEnd/>
          </a:ln>
          <a:effectLst/>
        </p:spPr>
        <p:txBody>
          <a:bodyPr vert="horz" wrap="square" lIns="90487" tIns="44450" rIns="90487" bIns="44450" numCol="1" anchor="t" anchorCtr="0" compatLnSpc="1">
            <a:prstTxWarp prst="textNoShape">
              <a:avLst/>
            </a:prstTxWarp>
          </a:bodyPr>
          <a:lstStyle/>
          <a:p>
            <a:pPr algn="ctr">
              <a:lnSpc>
                <a:spcPct val="80000"/>
              </a:lnSpc>
              <a:buFont typeface="Monotype Sorts" charset="0"/>
              <a:buNone/>
              <a:defRPr/>
            </a:pPr>
            <a:r>
              <a:rPr lang="en-US" sz="4800" b="1" dirty="0" err="1">
                <a:latin typeface="Times" charset="0"/>
                <a:cs typeface="+mn-cs"/>
              </a:rPr>
              <a:t>Vous</a:t>
            </a:r>
            <a:r>
              <a:rPr lang="en-US" sz="4800" b="1" dirty="0">
                <a:latin typeface="Times" charset="0"/>
                <a:cs typeface="+mn-cs"/>
              </a:rPr>
              <a:t> APPRENDREZ </a:t>
            </a:r>
          </a:p>
          <a:p>
            <a:pPr algn="ctr">
              <a:lnSpc>
                <a:spcPct val="80000"/>
              </a:lnSpc>
              <a:buFont typeface="Monotype Sorts" charset="0"/>
              <a:buNone/>
              <a:defRPr/>
            </a:pPr>
            <a:r>
              <a:rPr lang="en-US" sz="4800" b="1" dirty="0">
                <a:latin typeface="Times" charset="0"/>
                <a:cs typeface="+mn-cs"/>
              </a:rPr>
              <a:t>à </a:t>
            </a:r>
            <a:r>
              <a:rPr lang="en-US" sz="4800" b="1" dirty="0" err="1">
                <a:solidFill>
                  <a:srgbClr val="00FF00"/>
                </a:solidFill>
                <a:latin typeface="Times" charset="0"/>
                <a:cs typeface="+mn-cs"/>
              </a:rPr>
              <a:t>gérer</a:t>
            </a:r>
            <a:r>
              <a:rPr lang="en-US" sz="4800" b="1" dirty="0">
                <a:latin typeface="Times" charset="0"/>
                <a:cs typeface="+mn-cs"/>
              </a:rPr>
              <a:t> </a:t>
            </a:r>
            <a:r>
              <a:rPr lang="en-US" sz="4800" b="1" dirty="0" err="1">
                <a:solidFill>
                  <a:srgbClr val="00FF00"/>
                </a:solidFill>
                <a:latin typeface="Times" charset="0"/>
                <a:cs typeface="+mn-cs"/>
              </a:rPr>
              <a:t>mentalement</a:t>
            </a:r>
            <a:r>
              <a:rPr lang="en-US" sz="4800" b="1" dirty="0">
                <a:solidFill>
                  <a:srgbClr val="00FF00"/>
                </a:solidFill>
                <a:latin typeface="Times" charset="0"/>
                <a:cs typeface="+mn-cs"/>
              </a:rPr>
              <a:t> </a:t>
            </a:r>
            <a:r>
              <a:rPr lang="en-US" sz="4800" b="1" dirty="0">
                <a:latin typeface="Times" charset="0"/>
                <a:cs typeface="+mn-cs"/>
              </a:rPr>
              <a:t>la Bible!</a:t>
            </a:r>
            <a:endParaRPr lang="en-US" sz="4800" b="1" dirty="0">
              <a:solidFill>
                <a:srgbClr val="F6FE0A"/>
              </a:solidFill>
              <a:latin typeface="Times" charset="0"/>
              <a:cs typeface="+mn-cs"/>
            </a:endParaRPr>
          </a:p>
        </p:txBody>
      </p:sp>
      <p:sp>
        <p:nvSpPr>
          <p:cNvPr id="34819" name="Text Box 25"/>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34820"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4821" name="Text Box 29"/>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4822" name="Text Box 30"/>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25</a:t>
            </a:r>
          </a:p>
        </p:txBody>
      </p:sp>
      <p:grpSp>
        <p:nvGrpSpPr>
          <p:cNvPr id="34823" name="Group 31"/>
          <p:cNvGrpSpPr>
            <a:grpSpLocks/>
          </p:cNvGrpSpPr>
          <p:nvPr/>
        </p:nvGrpSpPr>
        <p:grpSpPr bwMode="auto">
          <a:xfrm>
            <a:off x="723900" y="1936750"/>
            <a:ext cx="7772400" cy="1143000"/>
            <a:chOff x="456" y="1220"/>
            <a:chExt cx="4896" cy="720"/>
          </a:xfrm>
        </p:grpSpPr>
        <p:sp>
          <p:nvSpPr>
            <p:cNvPr id="34824" name="Rectangle 32"/>
            <p:cNvSpPr>
              <a:spLocks noChangeArrowheads="1"/>
            </p:cNvSpPr>
            <p:nvPr/>
          </p:nvSpPr>
          <p:spPr bwMode="auto">
            <a:xfrm>
              <a:off x="456" y="1220"/>
              <a:ext cx="4896" cy="72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nchor="ctr"/>
            <a:lstStyle/>
            <a:p>
              <a:r>
                <a:rPr lang="en-US" sz="5400" b="1" i="1" dirty="0">
                  <a:solidFill>
                    <a:srgbClr val="F6FE0A"/>
                  </a:solidFill>
                  <a:latin typeface="Times" charset="0"/>
                </a:rPr>
                <a:t>La Bible…</a:t>
              </a:r>
              <a:r>
                <a:rPr lang="fr-FR" sz="5400" b="1" i="1" dirty="0">
                  <a:solidFill>
                    <a:srgbClr val="F6FE0A"/>
                  </a:solidFill>
                  <a:latin typeface="Times" charset="0"/>
                </a:rPr>
                <a:t> Essentiellement</a:t>
              </a:r>
              <a:endParaRPr lang="en-US" sz="5400" i="1" dirty="0">
                <a:solidFill>
                  <a:srgbClr val="F6FE0A"/>
                </a:solidFill>
                <a:latin typeface="Times" charset="0"/>
              </a:endParaRPr>
            </a:p>
          </p:txBody>
        </p:sp>
        <p:sp>
          <p:nvSpPr>
            <p:cNvPr id="34825" name="Rectangle 33"/>
            <p:cNvSpPr>
              <a:spLocks noChangeArrowheads="1"/>
            </p:cNvSpPr>
            <p:nvPr/>
          </p:nvSpPr>
          <p:spPr bwMode="auto">
            <a:xfrm>
              <a:off x="4327" y="1590"/>
              <a:ext cx="345" cy="24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000" b="1" i="1" dirty="0">
                  <a:solidFill>
                    <a:srgbClr val="FAFD00"/>
                  </a:solidFill>
                  <a:latin typeface="Times"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35">
                                            <p:txEl>
                                              <p:pRg st="0" end="0"/>
                                            </p:txEl>
                                          </p:spTgt>
                                        </p:tgtEl>
                                        <p:attrNameLst>
                                          <p:attrName>style.visibility</p:attrName>
                                        </p:attrNameLst>
                                      </p:cBhvr>
                                      <p:to>
                                        <p:strVal val="visible"/>
                                      </p:to>
                                    </p:set>
                                    <p:animEffect transition="in" filter="wipe(left)">
                                      <p:cBhvr>
                                        <p:cTn id="7" dur="500"/>
                                        <p:tgtEl>
                                          <p:spTgt spid="923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35">
                                            <p:txEl>
                                              <p:pRg st="1" end="1"/>
                                            </p:txEl>
                                          </p:spTgt>
                                        </p:tgtEl>
                                        <p:attrNameLst>
                                          <p:attrName>style.visibility</p:attrName>
                                        </p:attrNameLst>
                                      </p:cBhvr>
                                      <p:to>
                                        <p:strVal val="visible"/>
                                      </p:to>
                                    </p:set>
                                    <p:animEffect transition="in" filter="wipe(left)">
                                      <p:cBhvr>
                                        <p:cTn id="11" dur="500"/>
                                        <p:tgtEl>
                                          <p:spTgt spid="92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2"/>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35522" name="Rectangle 2"/>
          <p:cNvSpPr>
            <a:spLocks noGrp="1" noChangeArrowheads="1"/>
          </p:cNvSpPr>
          <p:nvPr>
            <p:ph type="body" idx="1"/>
          </p:nvPr>
        </p:nvSpPr>
        <p:spPr bwMode="auto">
          <a:xfrm>
            <a:off x="622300" y="2576513"/>
            <a:ext cx="7900988" cy="1752600"/>
          </a:xfrm>
          <a:ln w="12700">
            <a:miter lim="800000"/>
            <a:headEnd/>
            <a:tailEnd/>
          </a:ln>
          <a:effectLst/>
        </p:spPr>
        <p:txBody>
          <a:bodyPr vert="horz" wrap="square" lIns="90487" tIns="44450" rIns="90487" bIns="44450" numCol="1" anchor="t" anchorCtr="0" compatLnSpc="1">
            <a:prstTxWarp prst="textNoShape">
              <a:avLst/>
            </a:prstTxWarp>
          </a:bodyPr>
          <a:lstStyle/>
          <a:p>
            <a:pPr algn="ctr">
              <a:lnSpc>
                <a:spcPct val="90000"/>
              </a:lnSpc>
              <a:buFont typeface="Monotype Sorts" charset="0"/>
              <a:buNone/>
              <a:defRPr/>
            </a:pPr>
            <a:r>
              <a:rPr lang="en-US" sz="3600" b="1" dirty="0">
                <a:effectLst>
                  <a:outerShdw blurRad="50800" dist="76200" dir="2700000" algn="tl" rotWithShape="0">
                    <a:srgbClr val="000000">
                      <a:alpha val="91000"/>
                    </a:srgbClr>
                  </a:outerShdw>
                </a:effectLst>
                <a:latin typeface="Times" charset="0"/>
                <a:cs typeface="+mn-cs"/>
              </a:rPr>
              <a:t>UN SOUS TEXTE IMPORTANT:      </a:t>
            </a:r>
            <a:r>
              <a:rPr lang="fr-FR" sz="3600" b="1" dirty="0">
                <a:effectLst>
                  <a:outerShdw blurRad="50800" dist="76200" dir="2700000" algn="tl" rotWithShape="0">
                    <a:srgbClr val="000000">
                      <a:alpha val="91000"/>
                    </a:srgbClr>
                  </a:outerShdw>
                </a:effectLst>
                <a:latin typeface="Times" charset="0"/>
                <a:cs typeface="+mn-cs"/>
              </a:rPr>
              <a:t>Voici quelque </a:t>
            </a:r>
            <a:r>
              <a:rPr lang="en-US" sz="3600" b="1" dirty="0">
                <a:effectLst>
                  <a:outerShdw blurRad="50800" dist="76200" dir="2700000" algn="tl" rotWithShape="0">
                    <a:srgbClr val="000000">
                      <a:alpha val="91000"/>
                    </a:srgbClr>
                  </a:outerShdw>
                </a:effectLst>
                <a:latin typeface="Times" charset="0"/>
                <a:cs typeface="+mn-cs"/>
              </a:rPr>
              <a:t>chose </a:t>
            </a:r>
            <a:r>
              <a:rPr lang="fr-FR" sz="3600" b="1" dirty="0">
                <a:effectLst>
                  <a:outerShdw blurRad="50800" dist="76200" dir="2700000" algn="tl" rotWithShape="0">
                    <a:srgbClr val="000000">
                      <a:alpha val="91000"/>
                    </a:srgbClr>
                  </a:outerShdw>
                </a:effectLst>
                <a:latin typeface="Times" charset="0"/>
                <a:cs typeface="+mn-cs"/>
              </a:rPr>
              <a:t>que</a:t>
            </a:r>
          </a:p>
          <a:p>
            <a:pPr algn="ctr">
              <a:lnSpc>
                <a:spcPct val="90000"/>
              </a:lnSpc>
              <a:buFont typeface="Monotype Sorts" charset="0"/>
              <a:buNone/>
              <a:defRPr/>
            </a:pPr>
            <a:r>
              <a:rPr lang="en-US" sz="3600" b="1" dirty="0">
                <a:effectLst>
                  <a:outerShdw blurRad="50800" dist="76200" dir="2700000" algn="tl" rotWithShape="0">
                    <a:srgbClr val="000000">
                      <a:alpha val="91000"/>
                    </a:srgbClr>
                  </a:outerShdw>
                </a:effectLst>
                <a:latin typeface="Times" charset="0"/>
                <a:cs typeface="+mn-cs"/>
              </a:rPr>
              <a:t> </a:t>
            </a:r>
            <a:r>
              <a:rPr lang="fr-FR" sz="3600" b="1" dirty="0">
                <a:effectLst>
                  <a:outerShdw blurRad="50800" dist="76200" dir="2700000" algn="tl" rotWithShape="0">
                    <a:srgbClr val="000000">
                      <a:alpha val="91000"/>
                    </a:srgbClr>
                  </a:outerShdw>
                </a:effectLst>
                <a:latin typeface="Times" charset="0"/>
                <a:cs typeface="+mn-cs"/>
              </a:rPr>
              <a:t>VOUS pourriez enseigner</a:t>
            </a:r>
            <a:r>
              <a:rPr lang="en-US" sz="3600" b="1" dirty="0">
                <a:effectLst>
                  <a:outerShdw blurRad="50800" dist="76200" dir="2700000" algn="tl" rotWithShape="0">
                    <a:srgbClr val="000000">
                      <a:alpha val="91000"/>
                    </a:srgbClr>
                  </a:outerShdw>
                </a:effectLst>
                <a:latin typeface="Times" charset="0"/>
                <a:cs typeface="+mn-cs"/>
              </a:rPr>
              <a:t> aux </a:t>
            </a:r>
            <a:r>
              <a:rPr lang="fr-FR" sz="3600" b="1" dirty="0">
                <a:effectLst>
                  <a:outerShdw blurRad="50800" dist="76200" dir="2700000" algn="tl" rotWithShape="0">
                    <a:srgbClr val="000000">
                      <a:alpha val="91000"/>
                    </a:srgbClr>
                  </a:outerShdw>
                </a:effectLst>
                <a:latin typeface="Times" charset="0"/>
                <a:cs typeface="+mn-cs"/>
              </a:rPr>
              <a:t>autres</a:t>
            </a:r>
            <a:r>
              <a:rPr lang="en-US" sz="3600" b="1" dirty="0">
                <a:effectLst>
                  <a:outerShdw blurRad="50800" dist="76200" dir="2700000" algn="tl" rotWithShape="0">
                    <a:srgbClr val="000000">
                      <a:alpha val="91000"/>
                    </a:srgbClr>
                  </a:outerShdw>
                </a:effectLst>
                <a:latin typeface="Times" charset="0"/>
                <a:cs typeface="+mn-cs"/>
              </a:rPr>
              <a:t>!</a:t>
            </a:r>
          </a:p>
        </p:txBody>
      </p:sp>
      <p:sp>
        <p:nvSpPr>
          <p:cNvPr id="235527" name="Text Box 7"/>
          <p:cNvSpPr txBox="1">
            <a:spLocks noChangeArrowheads="1"/>
          </p:cNvSpPr>
          <p:nvPr/>
        </p:nvSpPr>
        <p:spPr bwMode="auto">
          <a:xfrm>
            <a:off x="8753475" y="66675"/>
            <a:ext cx="184150" cy="446088"/>
          </a:xfrm>
          <a:prstGeom prst="rect">
            <a:avLst/>
          </a:prstGeom>
          <a:noFill/>
          <a:ln w="12700">
            <a:noFill/>
            <a:miter lim="800000"/>
            <a:headEnd/>
            <a:tailEnd/>
          </a:ln>
          <a:effectLst>
            <a:outerShdw dist="12700" algn="ctr" rotWithShape="0">
              <a:schemeClr val="bg2"/>
            </a:outerShdw>
          </a:effectLst>
        </p:spPr>
        <p:txBody>
          <a:bodyPr wrap="none" anchor="ctr">
            <a:spAutoFit/>
          </a:bodyPr>
          <a:lstStyle/>
          <a:p>
            <a:pPr>
              <a:spcBef>
                <a:spcPct val="50000"/>
              </a:spcBef>
              <a:defRPr/>
            </a:pPr>
            <a:endParaRPr lang="fr-FR" sz="2000">
              <a:latin typeface="Comic Sans MS" pitchFamily="66" charset="0"/>
              <a:ea typeface="+mn-ea"/>
              <a:cs typeface="+mn-cs"/>
            </a:endParaRPr>
          </a:p>
        </p:txBody>
      </p:sp>
      <p:grpSp>
        <p:nvGrpSpPr>
          <p:cNvPr id="2" name="Group 13"/>
          <p:cNvGrpSpPr>
            <a:grpSpLocks/>
          </p:cNvGrpSpPr>
          <p:nvPr/>
        </p:nvGrpSpPr>
        <p:grpSpPr bwMode="auto">
          <a:xfrm>
            <a:off x="517525" y="4327525"/>
            <a:ext cx="2851150" cy="2192338"/>
            <a:chOff x="326" y="2726"/>
            <a:chExt cx="1796" cy="1381"/>
          </a:xfrm>
        </p:grpSpPr>
        <p:graphicFrame>
          <p:nvGraphicFramePr>
            <p:cNvPr id="36878" name="Object 1024"/>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r:id="rId4" imgW="4559300" imgH="3505200" progId="MS_ClipArt_Gallery">
                    <p:embed/>
                  </p:oleObj>
                </mc:Choice>
                <mc:Fallback>
                  <p:oleObj r:id="rId4" imgW="4559300" imgH="3505200" progId="MS_ClipArt_Gallery">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43F22C"/>
                              </a:solidFill>
                              <a:miter lim="800000"/>
                              <a:headEnd/>
                              <a:tailEnd/>
                            </a14:hiddenLine>
                          </a:ext>
                        </a:extLst>
                      </p:spPr>
                    </p:pic>
                  </p:oleObj>
                </mc:Fallback>
              </mc:AlternateContent>
            </a:graphicData>
          </a:graphic>
        </p:graphicFrame>
        <p:sp>
          <p:nvSpPr>
            <p:cNvPr id="235531" name="Text Box 11"/>
            <p:cNvSpPr txBox="1">
              <a:spLocks noChangeArrowheads="1"/>
            </p:cNvSpPr>
            <p:nvPr/>
          </p:nvSpPr>
          <p:spPr bwMode="auto">
            <a:xfrm>
              <a:off x="471" y="2871"/>
              <a:ext cx="1011" cy="411"/>
            </a:xfrm>
            <a:prstGeom prst="rect">
              <a:avLst/>
            </a:prstGeom>
            <a:noFill/>
            <a:ln w="12700">
              <a:noFill/>
              <a:miter lim="800000"/>
              <a:headEnd/>
              <a:tailEnd/>
            </a:ln>
            <a:effectLst>
              <a:outerShdw dist="17961" dir="2700000" algn="ctr" rotWithShape="0">
                <a:schemeClr val="bg2"/>
              </a:outerShdw>
            </a:effectLst>
          </p:spPr>
          <p:txBody>
            <a:bodyPr wrap="none" anchor="ctr">
              <a:spAutoFit/>
            </a:bodyPr>
            <a:lstStyle/>
            <a:p>
              <a:pPr>
                <a:spcBef>
                  <a:spcPct val="50000"/>
                </a:spcBef>
                <a:defRPr/>
              </a:pPr>
              <a:r>
                <a:rPr lang="en-US" sz="3200">
                  <a:solidFill>
                    <a:srgbClr val="ED181E"/>
                  </a:solidFill>
                  <a:latin typeface="Lucida Handwriting" pitchFamily="66" charset="0"/>
                  <a:ea typeface="+mn-ea"/>
                  <a:cs typeface="+mn-cs"/>
                </a:rPr>
                <a:t>C 7 S J</a:t>
              </a:r>
              <a:endParaRPr lang="en-US" sz="3200">
                <a:solidFill>
                  <a:schemeClr val="tx1"/>
                </a:solidFill>
                <a:latin typeface="Lucida Handwriting" pitchFamily="66" charset="0"/>
                <a:ea typeface="+mn-ea"/>
                <a:cs typeface="+mn-cs"/>
              </a:endParaRPr>
            </a:p>
          </p:txBody>
        </p:sp>
        <p:sp>
          <p:nvSpPr>
            <p:cNvPr id="235532" name="Line 12"/>
            <p:cNvSpPr>
              <a:spLocks noChangeShapeType="1"/>
            </p:cNvSpPr>
            <p:nvPr/>
          </p:nvSpPr>
          <p:spPr bwMode="auto">
            <a:xfrm>
              <a:off x="858" y="3070"/>
              <a:ext cx="80" cy="0"/>
            </a:xfrm>
            <a:prstGeom prst="line">
              <a:avLst/>
            </a:prstGeom>
            <a:noFill/>
            <a:ln w="38100">
              <a:noFill/>
              <a:round/>
              <a:headEnd/>
              <a:tailEnd/>
            </a:ln>
            <a:effectLst>
              <a:outerShdw dist="17961" dir="2700000" algn="ctr" rotWithShape="0">
                <a:schemeClr val="bg2"/>
              </a:outerShdw>
            </a:effectLst>
          </p:spPr>
          <p:txBody>
            <a:bodyPr wrap="none" anchor="ctr"/>
            <a:lstStyle/>
            <a:p>
              <a:pPr>
                <a:defRPr/>
              </a:pPr>
              <a:endParaRPr lang="en-US">
                <a:ea typeface="+mn-ea"/>
                <a:cs typeface="+mn-cs"/>
              </a:endParaRPr>
            </a:p>
          </p:txBody>
        </p:sp>
      </p:grpSp>
      <p:sp>
        <p:nvSpPr>
          <p:cNvPr id="235534" name="Text Box 14"/>
          <p:cNvSpPr txBox="1">
            <a:spLocks noChangeArrowheads="1"/>
          </p:cNvSpPr>
          <p:nvPr/>
        </p:nvSpPr>
        <p:spPr bwMode="auto">
          <a:xfrm>
            <a:off x="8832850" y="6184900"/>
            <a:ext cx="184150" cy="396875"/>
          </a:xfrm>
          <a:prstGeom prst="rect">
            <a:avLst/>
          </a:prstGeom>
          <a:noFill/>
          <a:ln w="12700">
            <a:noFill/>
            <a:miter lim="800000"/>
            <a:headEnd/>
            <a:tailEnd/>
          </a:ln>
          <a:effectLst>
            <a:outerShdw dist="12700" algn="ctr" rotWithShape="0">
              <a:schemeClr val="bg2"/>
            </a:outerShdw>
          </a:effectLst>
        </p:spPr>
        <p:txBody>
          <a:bodyPr wrap="none" anchor="ctr">
            <a:spAutoFit/>
          </a:bodyPr>
          <a:lstStyle/>
          <a:p>
            <a:pPr>
              <a:spcBef>
                <a:spcPct val="50000"/>
              </a:spcBef>
              <a:defRPr/>
            </a:pPr>
            <a:endParaRPr lang="fr-FR" sz="2000">
              <a:solidFill>
                <a:srgbClr val="FFFFFF"/>
              </a:solidFill>
              <a:ea typeface="+mn-ea"/>
              <a:cs typeface="+mn-cs"/>
            </a:endParaRPr>
          </a:p>
        </p:txBody>
      </p:sp>
      <p:sp>
        <p:nvSpPr>
          <p:cNvPr id="235535" name="Text Box 15"/>
          <p:cNvSpPr txBox="1">
            <a:spLocks noChangeArrowheads="1"/>
          </p:cNvSpPr>
          <p:nvPr/>
        </p:nvSpPr>
        <p:spPr bwMode="auto">
          <a:xfrm>
            <a:off x="8339138" y="6486525"/>
            <a:ext cx="233362" cy="304800"/>
          </a:xfrm>
          <a:prstGeom prst="rect">
            <a:avLst/>
          </a:prstGeom>
          <a:noFill/>
          <a:ln w="12700">
            <a:noFill/>
            <a:miter lim="800000"/>
            <a:headEnd/>
            <a:tailEnd/>
          </a:ln>
          <a:effectLst>
            <a:outerShdw dist="12700" algn="ctr" rotWithShape="0">
              <a:schemeClr val="bg2"/>
            </a:outerShdw>
          </a:effectLst>
        </p:spPr>
        <p:txBody>
          <a:bodyPr wrap="none" anchor="ctr">
            <a:spAutoFit/>
          </a:bodyPr>
          <a:lstStyle/>
          <a:p>
            <a:pPr>
              <a:spcBef>
                <a:spcPct val="50000"/>
              </a:spcBef>
              <a:defRPr/>
            </a:pPr>
            <a:r>
              <a:rPr lang="en-US" sz="1400" b="1">
                <a:solidFill>
                  <a:srgbClr val="FFFFFF"/>
                </a:solidFill>
                <a:ea typeface="+mn-ea"/>
                <a:cs typeface="+mn-cs"/>
              </a:rPr>
              <a:t> </a:t>
            </a:r>
          </a:p>
        </p:txBody>
      </p:sp>
      <p:sp>
        <p:nvSpPr>
          <p:cNvPr id="235536" name="Text Box 16"/>
          <p:cNvSpPr txBox="1">
            <a:spLocks noChangeArrowheads="1"/>
          </p:cNvSpPr>
          <p:nvPr/>
        </p:nvSpPr>
        <p:spPr bwMode="auto">
          <a:xfrm>
            <a:off x="8077200" y="6523038"/>
            <a:ext cx="336550" cy="244475"/>
          </a:xfrm>
          <a:prstGeom prst="rect">
            <a:avLst/>
          </a:prstGeom>
          <a:noFill/>
          <a:ln w="12700">
            <a:noFill/>
            <a:miter lim="800000"/>
            <a:headEnd/>
            <a:tailEnd/>
          </a:ln>
          <a:effectLst>
            <a:outerShdw dist="12700" algn="ctr" rotWithShape="0">
              <a:schemeClr val="bg2"/>
            </a:outerShdw>
          </a:effectLst>
        </p:spPr>
        <p:txBody>
          <a:bodyPr wrap="none" anchor="ctr">
            <a:spAutoFit/>
          </a:bodyPr>
          <a:lstStyle/>
          <a:p>
            <a:pPr>
              <a:spcBef>
                <a:spcPct val="50000"/>
              </a:spcBef>
              <a:defRPr/>
            </a:pPr>
            <a:r>
              <a:rPr lang="en-US" sz="1000" b="1">
                <a:solidFill>
                  <a:srgbClr val="FFFFFF"/>
                </a:solidFill>
                <a:ea typeface="+mn-ea"/>
                <a:cs typeface="+mn-cs"/>
              </a:rPr>
              <a:t>26</a:t>
            </a:r>
          </a:p>
        </p:txBody>
      </p:sp>
      <p:sp>
        <p:nvSpPr>
          <p:cNvPr id="235537" name="Text Box 17"/>
          <p:cNvSpPr txBox="1">
            <a:spLocks noChangeArrowheads="1"/>
          </p:cNvSpPr>
          <p:nvPr/>
        </p:nvSpPr>
        <p:spPr bwMode="auto">
          <a:xfrm>
            <a:off x="8721725" y="6397625"/>
            <a:ext cx="325438" cy="396875"/>
          </a:xfrm>
          <a:prstGeom prst="rect">
            <a:avLst/>
          </a:prstGeom>
          <a:noFill/>
          <a:ln w="12700">
            <a:noFill/>
            <a:miter lim="800000"/>
            <a:headEnd/>
            <a:tailEnd/>
          </a:ln>
          <a:effectLst>
            <a:outerShdw dist="12700" algn="ctr" rotWithShape="0">
              <a:schemeClr val="bg2"/>
            </a:outerShdw>
          </a:effectLst>
        </p:spPr>
        <p:txBody>
          <a:bodyPr wrap="none" anchor="ctr">
            <a:spAutoFit/>
          </a:bodyPr>
          <a:lstStyle/>
          <a:p>
            <a:pPr>
              <a:spcBef>
                <a:spcPct val="50000"/>
              </a:spcBef>
              <a:defRPr/>
            </a:pPr>
            <a:r>
              <a:rPr lang="en-US" sz="2000">
                <a:solidFill>
                  <a:srgbClr val="FFFFFF"/>
                </a:solidFill>
                <a:ea typeface="+mn-ea"/>
                <a:cs typeface="+mn-cs"/>
              </a:rPr>
              <a:t>1</a:t>
            </a:r>
          </a:p>
        </p:txBody>
      </p:sp>
      <p:sp>
        <p:nvSpPr>
          <p:cNvPr id="235538" name="Line 18"/>
          <p:cNvSpPr>
            <a:spLocks noChangeShapeType="1"/>
          </p:cNvSpPr>
          <p:nvPr/>
        </p:nvSpPr>
        <p:spPr bwMode="auto">
          <a:xfrm>
            <a:off x="1370013" y="4859338"/>
            <a:ext cx="138112" cy="0"/>
          </a:xfrm>
          <a:prstGeom prst="line">
            <a:avLst/>
          </a:prstGeom>
          <a:noFill/>
          <a:ln w="28575">
            <a:solidFill>
              <a:srgbClr val="ED181E"/>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6874" name="Group 19"/>
          <p:cNvGrpSpPr>
            <a:grpSpLocks/>
          </p:cNvGrpSpPr>
          <p:nvPr/>
        </p:nvGrpSpPr>
        <p:grpSpPr bwMode="auto">
          <a:xfrm>
            <a:off x="711200" y="1362075"/>
            <a:ext cx="8113713" cy="1143000"/>
            <a:chOff x="456" y="1220"/>
            <a:chExt cx="5111" cy="720"/>
          </a:xfrm>
        </p:grpSpPr>
        <p:sp>
          <p:nvSpPr>
            <p:cNvPr id="36876" name="Rectangle 20"/>
            <p:cNvSpPr>
              <a:spLocks noChangeArrowheads="1"/>
            </p:cNvSpPr>
            <p:nvPr/>
          </p:nvSpPr>
          <p:spPr bwMode="auto">
            <a:xfrm>
              <a:off x="456" y="1220"/>
              <a:ext cx="4896" cy="72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nchor="ctr"/>
            <a:lstStyle/>
            <a:p>
              <a:r>
                <a:rPr lang="en-US" sz="5400" b="1" i="1" dirty="0">
                  <a:solidFill>
                    <a:srgbClr val="F6FE0A"/>
                  </a:solidFill>
                  <a:latin typeface="Times" charset="0"/>
                </a:rPr>
                <a:t>La Bible…</a:t>
              </a:r>
              <a:r>
                <a:rPr lang="en-US" sz="5400" b="1" i="1" dirty="0" err="1">
                  <a:solidFill>
                    <a:srgbClr val="F6FE0A"/>
                  </a:solidFill>
                  <a:latin typeface="Times" charset="0"/>
                </a:rPr>
                <a:t>Essentiellement</a:t>
              </a:r>
              <a:endParaRPr lang="fr-FR" sz="5400" i="1" dirty="0">
                <a:solidFill>
                  <a:srgbClr val="F6FE0A"/>
                </a:solidFill>
                <a:latin typeface="Times" charset="0"/>
              </a:endParaRPr>
            </a:p>
          </p:txBody>
        </p:sp>
        <p:sp>
          <p:nvSpPr>
            <p:cNvPr id="36877" name="Rectangle 21"/>
            <p:cNvSpPr>
              <a:spLocks noChangeArrowheads="1"/>
            </p:cNvSpPr>
            <p:nvPr/>
          </p:nvSpPr>
          <p:spPr bwMode="auto">
            <a:xfrm>
              <a:off x="5222" y="1330"/>
              <a:ext cx="345" cy="24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000" b="1" i="1" dirty="0">
                  <a:solidFill>
                    <a:srgbClr val="FAFD00"/>
                  </a:solidFill>
                  <a:latin typeface="Times" charset="0"/>
                </a:rPr>
                <a:t>®</a:t>
              </a:r>
            </a:p>
          </p:txBody>
        </p:sp>
      </p:grpSp>
      <p:sp>
        <p:nvSpPr>
          <p:cNvPr id="18" name="Rectangle 9"/>
          <p:cNvSpPr>
            <a:spLocks noChangeArrowheads="1"/>
          </p:cNvSpPr>
          <p:nvPr/>
        </p:nvSpPr>
        <p:spPr bwMode="auto">
          <a:xfrm>
            <a:off x="769938" y="5229225"/>
            <a:ext cx="7900987" cy="736600"/>
          </a:xfrm>
          <a:prstGeom prst="rect">
            <a:avLst/>
          </a:prstGeom>
          <a:noFill/>
          <a:ln w="12700">
            <a:noFill/>
            <a:miter lim="800000"/>
            <a:headEnd/>
            <a:tailEnd/>
          </a:ln>
          <a:effectLst>
            <a:outerShdw dist="81320" dir="2319588" algn="ctr" rotWithShape="0">
              <a:schemeClr val="bg2"/>
            </a:outerShdw>
          </a:effectLst>
        </p:spPr>
        <p:txBody>
          <a:bodyPr lIns="90487" tIns="44450" rIns="90487" bIns="44450"/>
          <a:lstStyle/>
          <a:p>
            <a:pPr marL="342900" indent="-342900">
              <a:lnSpc>
                <a:spcPct val="90000"/>
              </a:lnSpc>
              <a:spcBef>
                <a:spcPct val="20000"/>
              </a:spcBef>
              <a:buClr>
                <a:schemeClr val="accent2"/>
              </a:buClr>
              <a:buSzPct val="75000"/>
              <a:buFont typeface="Monotype Sorts" charset="0"/>
              <a:buNone/>
              <a:defRPr/>
            </a:pPr>
            <a:r>
              <a:rPr lang="fr-FR" sz="4000" b="1" dirty="0">
                <a:solidFill>
                  <a:srgbClr val="FFEA18"/>
                </a:solidFill>
                <a:effectLst>
                  <a:outerShdw blurRad="38100" dist="38100" dir="2700000" algn="tl">
                    <a:srgbClr val="000000"/>
                  </a:outerShdw>
                </a:effectLst>
                <a:latin typeface="Times" charset="0"/>
                <a:cs typeface="+mn-cs"/>
              </a:rPr>
              <a:t>Quelle opportunité pour </a:t>
            </a:r>
            <a:r>
              <a:rPr lang="fr-FR" sz="4000" b="1" dirty="0" err="1">
                <a:solidFill>
                  <a:srgbClr val="FFEA18"/>
                </a:solidFill>
                <a:effectLst>
                  <a:outerShdw blurRad="38100" dist="38100" dir="2700000" algn="tl">
                    <a:srgbClr val="000000"/>
                  </a:outerShdw>
                </a:effectLst>
                <a:latin typeface="Times" charset="0"/>
                <a:cs typeface="+mn-cs"/>
              </a:rPr>
              <a:t>témoignager</a:t>
            </a:r>
            <a:r>
              <a:rPr lang="fr-FR" sz="4000" b="1" dirty="0">
                <a:solidFill>
                  <a:srgbClr val="FFEA18"/>
                </a:solidFill>
                <a:effectLst>
                  <a:outerShdw blurRad="38100" dist="38100" dir="2700000" algn="tl">
                    <a:srgbClr val="000000"/>
                  </a:outerShdw>
                </a:effectLst>
                <a:latin typeface="Times" charset="0"/>
                <a:cs typeface="+mn-cs"/>
              </a:rPr>
              <a:t>!</a:t>
            </a:r>
            <a:r>
              <a:rPr lang="en-US" sz="4000" b="1" dirty="0">
                <a:solidFill>
                  <a:srgbClr val="FFEA18"/>
                </a:solidFill>
                <a:effectLst>
                  <a:outerShdw blurRad="38100" dist="38100" dir="2700000" algn="tl">
                    <a:srgbClr val="000000"/>
                  </a:outerShdw>
                </a:effectLst>
                <a:latin typeface="Times" charset="0"/>
                <a:cs typeface="+mn-cs"/>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35522">
                                            <p:txEl>
                                              <p:pRg st="1" end="1"/>
                                            </p:txEl>
                                          </p:spTgt>
                                        </p:tgtEl>
                                        <p:attrNameLst>
                                          <p:attrName>style.visibility</p:attrName>
                                        </p:attrNameLst>
                                      </p:cBhvr>
                                      <p:to>
                                        <p:strVal val="visible"/>
                                      </p:to>
                                    </p:set>
                                    <p:anim calcmode="lin" valueType="num">
                                      <p:cBhvr additive="base">
                                        <p:cTn id="12" dur="500" fill="hold"/>
                                        <p:tgtEl>
                                          <p:spTgt spid="235522">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5522">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nodeType="afterGroup">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235538"/>
                                        </p:tgtEl>
                                        <p:attrNameLst>
                                          <p:attrName>style.visibility</p:attrName>
                                        </p:attrNameLst>
                                      </p:cBhvr>
                                      <p:to>
                                        <p:strVal val="visible"/>
                                      </p:to>
                                    </p:set>
                                    <p:animEffect transition="in" filter="dissolve">
                                      <p:cBhvr>
                                        <p:cTn id="21" dur="500"/>
                                        <p:tgtEl>
                                          <p:spTgt spid="2355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1+#ppt_w/2"/>
                                          </p:val>
                                        </p:tav>
                                        <p:tav tm="100000">
                                          <p:val>
                                            <p:strVal val="#ppt_x"/>
                                          </p:val>
                                        </p:tav>
                                      </p:tavLst>
                                    </p:anim>
                                    <p:anim calcmode="lin" valueType="num">
                                      <p:cBhvr additive="base">
                                        <p:cTn id="2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autoUpdateAnimBg="0" advAuto="0"/>
      <p:bldP spid="235538" grpId="0" animBg="1"/>
      <p:bldP spid="1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4"/>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6146"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80247" name="Text Box 23"/>
          <p:cNvSpPr txBox="1">
            <a:spLocks noChangeArrowheads="1"/>
          </p:cNvSpPr>
          <p:nvPr/>
        </p:nvSpPr>
        <p:spPr bwMode="auto">
          <a:xfrm>
            <a:off x="3462338" y="551905"/>
            <a:ext cx="4635500" cy="5693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b="1" dirty="0">
                <a:solidFill>
                  <a:srgbClr val="FFEA18"/>
                </a:solidFill>
              </a:rPr>
              <a:t>VOTRE ATTENTION SVP…                        </a:t>
            </a:r>
            <a:r>
              <a:rPr lang="en-US" sz="2800" b="1" dirty="0">
                <a:solidFill>
                  <a:srgbClr val="FFFF00"/>
                </a:solidFill>
              </a:rPr>
              <a:t>NOUS VOUS PRIONS D</a:t>
            </a:r>
            <a:r>
              <a:rPr lang="uk-UA" sz="2800" b="1" dirty="0">
                <a:solidFill>
                  <a:srgbClr val="FFFF00"/>
                </a:solidFill>
              </a:rPr>
              <a:t>'</a:t>
            </a:r>
            <a:r>
              <a:rPr lang="en-US" altLang="ja-JP" sz="2800" b="1" dirty="0">
                <a:solidFill>
                  <a:srgbClr val="FFFF00"/>
                </a:solidFill>
              </a:rPr>
              <a:t>ÉTEINDRE TOUS PORTABLES</a:t>
            </a:r>
            <a:r>
              <a:rPr lang="en-US" altLang="ja-JP" sz="2800" b="1" dirty="0">
                <a:solidFill>
                  <a:srgbClr val="FFEA18"/>
                </a:solidFill>
              </a:rPr>
              <a:t>, </a:t>
            </a:r>
            <a:r>
              <a:rPr lang="en-US" altLang="ja-JP" sz="2800" b="1" dirty="0">
                <a:solidFill>
                  <a:srgbClr val="FFFF00"/>
                </a:solidFill>
              </a:rPr>
              <a:t>SIGNALEURS ET AUTRES DISPOSITIFS DE COMMUNICATION PENDANT LES HEURES D</a:t>
            </a:r>
            <a:r>
              <a:rPr lang="uk-UA" altLang="ja-JP" sz="2800" b="1" dirty="0">
                <a:solidFill>
                  <a:srgbClr val="FFFF00"/>
                </a:solidFill>
              </a:rPr>
              <a:t>'</a:t>
            </a:r>
            <a:r>
              <a:rPr lang="en-US" altLang="ja-JP" sz="2800" b="1" dirty="0">
                <a:solidFill>
                  <a:srgbClr val="FFFF00"/>
                </a:solidFill>
              </a:rPr>
              <a:t>ENSEIGNEMENT</a:t>
            </a:r>
            <a:r>
              <a:rPr lang="en-US" altLang="ja-JP" sz="2800" b="1" dirty="0">
                <a:solidFill>
                  <a:srgbClr val="FFEA18"/>
                </a:solidFill>
              </a:rPr>
              <a:t>. VOS COLLÈGUES DE CLASSE VOUS EN REMERCIERONT!</a:t>
            </a:r>
            <a:endParaRPr lang="en-US" sz="2800" b="1" dirty="0">
              <a:solidFill>
                <a:srgbClr val="FFEA18"/>
              </a:solidFill>
            </a:endParaRPr>
          </a:p>
        </p:txBody>
      </p:sp>
      <p:grpSp>
        <p:nvGrpSpPr>
          <p:cNvPr id="2" name="Group 27"/>
          <p:cNvGrpSpPr>
            <a:grpSpLocks/>
          </p:cNvGrpSpPr>
          <p:nvPr/>
        </p:nvGrpSpPr>
        <p:grpSpPr bwMode="auto">
          <a:xfrm>
            <a:off x="460375" y="1735138"/>
            <a:ext cx="2792413" cy="2836862"/>
            <a:chOff x="258" y="850"/>
            <a:chExt cx="1759" cy="1787"/>
          </a:xfrm>
        </p:grpSpPr>
        <p:pic>
          <p:nvPicPr>
            <p:cNvPr id="6153" name="Picture 2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4" name="Line 26"/>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fr-FR"/>
          </a:p>
        </p:txBody>
      </p:sp>
      <p:sp>
        <p:nvSpPr>
          <p:cNvPr id="180254" name="Rectangle 30"/>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cs typeface="+mn-cs"/>
              </a:rPr>
              <a:t>9.6.01.</a:t>
            </a:r>
          </a:p>
        </p:txBody>
      </p:sp>
      <p:sp>
        <p:nvSpPr>
          <p:cNvPr id="180255" name="Rectangle 31"/>
          <p:cNvSpPr>
            <a:spLocks noChangeArrowheads="1"/>
          </p:cNvSpPr>
          <p:nvPr/>
        </p:nvSpPr>
        <p:spPr bwMode="auto">
          <a:xfrm>
            <a:off x="8091488" y="6524625"/>
            <a:ext cx="339725"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cs typeface="+mn-cs"/>
              </a:rPr>
              <a:t>01</a:t>
            </a:r>
          </a:p>
        </p:txBody>
      </p:sp>
      <p:sp>
        <p:nvSpPr>
          <p:cNvPr id="6152" name="Text Box 32"/>
          <p:cNvSpPr txBox="1">
            <a:spLocks noChangeArrowheads="1"/>
          </p:cNvSpPr>
          <p:nvPr/>
        </p:nvSpPr>
        <p:spPr bwMode="auto">
          <a:xfrm>
            <a:off x="8721725" y="640397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0"/>
      <p:bldP spid="1802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1508" name="Rectangle 4"/>
          <p:cNvSpPr>
            <a:spLocks noChangeArrowheads="1"/>
          </p:cNvSpPr>
          <p:nvPr/>
        </p:nvSpPr>
        <p:spPr bwMode="auto">
          <a:xfrm>
            <a:off x="7945438" y="1938338"/>
            <a:ext cx="549275" cy="515937"/>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spcBef>
                <a:spcPct val="50000"/>
              </a:spcBef>
              <a:defRPr/>
            </a:pPr>
            <a:endParaRPr lang="fr-FR" sz="2800" i="1">
              <a:solidFill>
                <a:srgbClr val="FAFD00"/>
              </a:solidFill>
              <a:latin typeface="Times" pitchFamily="8" charset="0"/>
              <a:ea typeface="+mn-ea"/>
              <a:cs typeface="+mn-cs"/>
            </a:endParaRPr>
          </a:p>
        </p:txBody>
      </p:sp>
      <p:sp>
        <p:nvSpPr>
          <p:cNvPr id="21513" name="Rectangle 9"/>
          <p:cNvSpPr>
            <a:spLocks noChangeArrowheads="1"/>
          </p:cNvSpPr>
          <p:nvPr/>
        </p:nvSpPr>
        <p:spPr bwMode="auto">
          <a:xfrm>
            <a:off x="635000" y="4033957"/>
            <a:ext cx="7772400" cy="1143000"/>
          </a:xfrm>
          <a:prstGeom prst="rect">
            <a:avLst/>
          </a:prstGeom>
          <a:noFill/>
          <a:ln w="12700">
            <a:noFill/>
            <a:miter lim="800000"/>
            <a:headEnd/>
            <a:tailEnd/>
          </a:ln>
          <a:effectLst>
            <a:outerShdw dist="107763" dir="2700000" algn="ctr" rotWithShape="0">
              <a:schemeClr val="bg2"/>
            </a:outerShdw>
          </a:effectLst>
        </p:spPr>
        <p:txBody>
          <a:bodyPr lIns="90487" tIns="44450" rIns="90487" bIns="44450" anchor="ctr"/>
          <a:lstStyle/>
          <a:p>
            <a:pPr>
              <a:defRPr/>
            </a:pPr>
            <a:r>
              <a:rPr lang="fr-FR" sz="4800" b="1" dirty="0">
                <a:solidFill>
                  <a:schemeClr val="tx1"/>
                </a:solidFill>
                <a:effectLst>
                  <a:outerShdw blurRad="38100" dist="38100" dir="2700000" algn="tl">
                    <a:srgbClr val="000000"/>
                  </a:outerShdw>
                </a:effectLst>
                <a:latin typeface="Times" charset="0"/>
                <a:cs typeface="+mn-cs"/>
              </a:rPr>
              <a:t>Ouvrez</a:t>
            </a:r>
            <a:r>
              <a:rPr lang="en-US" sz="4800" b="1" dirty="0">
                <a:solidFill>
                  <a:schemeClr val="tx1"/>
                </a:solidFill>
                <a:effectLst>
                  <a:outerShdw blurRad="38100" dist="38100" dir="2700000" algn="tl">
                    <a:srgbClr val="000000"/>
                  </a:outerShdw>
                </a:effectLst>
                <a:latin typeface="Times" charset="0"/>
                <a:cs typeface="+mn-cs"/>
              </a:rPr>
              <a:t> </a:t>
            </a:r>
          </a:p>
          <a:p>
            <a:pPr>
              <a:defRPr/>
            </a:pPr>
            <a:endParaRPr lang="en-US" sz="1200" b="1" dirty="0">
              <a:solidFill>
                <a:schemeClr val="tx1"/>
              </a:solidFill>
              <a:effectLst>
                <a:outerShdw blurRad="38100" dist="38100" dir="2700000" algn="tl">
                  <a:srgbClr val="000000"/>
                </a:outerShdw>
              </a:effectLst>
              <a:latin typeface="Times" charset="0"/>
              <a:cs typeface="+mn-cs"/>
            </a:endParaRPr>
          </a:p>
          <a:p>
            <a:pPr>
              <a:defRPr/>
            </a:pPr>
            <a:r>
              <a:rPr lang="ru-RU" sz="5500" b="1" i="1" dirty="0">
                <a:solidFill>
                  <a:schemeClr val="tx1"/>
                </a:solidFill>
                <a:effectLst>
                  <a:outerShdw blurRad="38100" dist="38100" dir="2700000" algn="tl">
                    <a:srgbClr val="000000"/>
                  </a:outerShdw>
                </a:effectLst>
                <a:latin typeface="Times" charset="0"/>
                <a:cs typeface="+mn-cs"/>
              </a:rPr>
              <a:t>"</a:t>
            </a:r>
            <a:r>
              <a:rPr lang="fr-CA" sz="5500" b="1" i="1" dirty="0">
                <a:solidFill>
                  <a:schemeClr val="tx1"/>
                </a:solidFill>
                <a:effectLst>
                  <a:outerShdw blurRad="38100" dist="38100" dir="2700000" algn="tl">
                    <a:srgbClr val="000000"/>
                  </a:outerShdw>
                </a:effectLst>
                <a:latin typeface="Times" charset="0"/>
                <a:cs typeface="+mn-cs"/>
              </a:rPr>
              <a:t> </a:t>
            </a:r>
            <a:r>
              <a:rPr lang="fr-FR" sz="5500" b="1" i="1" dirty="0">
                <a:solidFill>
                  <a:schemeClr val="tx1"/>
                </a:solidFill>
                <a:effectLst>
                  <a:outerShdw blurRad="38100" dist="38100" dir="2700000" algn="tl">
                    <a:srgbClr val="000000"/>
                  </a:outerShdw>
                </a:effectLst>
                <a:latin typeface="Times" charset="0"/>
                <a:cs typeface="+mn-cs"/>
              </a:rPr>
              <a:t>Votre</a:t>
            </a:r>
            <a:r>
              <a:rPr lang="en-US" sz="5500" b="1" i="1" dirty="0">
                <a:solidFill>
                  <a:schemeClr val="tx1"/>
                </a:solidFill>
                <a:effectLst>
                  <a:outerShdw blurRad="38100" dist="38100" dir="2700000" algn="tl">
                    <a:srgbClr val="000000"/>
                  </a:outerShdw>
                </a:effectLst>
                <a:latin typeface="Times" charset="0"/>
                <a:cs typeface="+mn-cs"/>
              </a:rPr>
              <a:t> </a:t>
            </a:r>
            <a:r>
              <a:rPr lang="en-US" sz="5500" b="1" i="1" dirty="0" err="1">
                <a:solidFill>
                  <a:schemeClr val="tx1"/>
                </a:solidFill>
                <a:effectLst>
                  <a:outerShdw blurRad="38100" dist="38100" dir="2700000" algn="tl">
                    <a:srgbClr val="000000"/>
                  </a:outerShdw>
                </a:effectLst>
                <a:latin typeface="Times" charset="0"/>
                <a:cs typeface="+mn-cs"/>
              </a:rPr>
              <a:t>classeur</a:t>
            </a:r>
            <a:r>
              <a:rPr lang="en-US" sz="5500" b="1" i="1" dirty="0">
                <a:solidFill>
                  <a:schemeClr val="tx1"/>
                </a:solidFill>
                <a:effectLst>
                  <a:outerShdw blurRad="38100" dist="38100" dir="2700000" algn="tl">
                    <a:srgbClr val="000000"/>
                  </a:outerShdw>
                </a:effectLst>
                <a:latin typeface="Times" charset="0"/>
                <a:cs typeface="+mn-cs"/>
              </a:rPr>
              <a:t> </a:t>
            </a:r>
            <a:r>
              <a:rPr lang="en-US" sz="5500" b="1" i="1" dirty="0" err="1">
                <a:solidFill>
                  <a:schemeClr val="tx1"/>
                </a:solidFill>
                <a:effectLst>
                  <a:outerShdw blurRad="38100" dist="38100" dir="2700000" algn="tl">
                    <a:srgbClr val="000000"/>
                  </a:outerShdw>
                </a:effectLst>
                <a:latin typeface="Times" charset="0"/>
                <a:cs typeface="+mn-cs"/>
              </a:rPr>
              <a:t>biblique</a:t>
            </a:r>
            <a:r>
              <a:rPr lang="fr-CA" sz="5500" b="1" i="1" dirty="0">
                <a:solidFill>
                  <a:schemeClr val="tx1"/>
                </a:solidFill>
                <a:effectLst>
                  <a:outerShdw blurRad="38100" dist="38100" dir="2700000" algn="tl">
                    <a:srgbClr val="000000"/>
                  </a:outerShdw>
                </a:effectLst>
                <a:latin typeface="Times" charset="0"/>
                <a:cs typeface="+mn-cs"/>
              </a:rPr>
              <a:t> </a:t>
            </a:r>
            <a:r>
              <a:rPr lang="ru-RU" sz="5500" b="1" i="1" dirty="0">
                <a:solidFill>
                  <a:schemeClr val="tx1"/>
                </a:solidFill>
                <a:effectLst>
                  <a:outerShdw blurRad="38100" dist="38100" dir="2700000" algn="tl">
                    <a:srgbClr val="000000"/>
                  </a:outerShdw>
                </a:effectLst>
                <a:latin typeface="Times" charset="0"/>
                <a:cs typeface="+mn-cs"/>
              </a:rPr>
              <a:t>"</a:t>
            </a:r>
            <a:endParaRPr lang="en-US" sz="5500" b="1" i="1" dirty="0">
              <a:solidFill>
                <a:schemeClr val="tx1"/>
              </a:solidFill>
              <a:effectLst>
                <a:outerShdw blurRad="38100" dist="38100" dir="2700000" algn="tl">
                  <a:srgbClr val="000000"/>
                </a:outerShdw>
              </a:effectLst>
              <a:latin typeface="Times" charset="0"/>
              <a:cs typeface="+mn-cs"/>
            </a:endParaRPr>
          </a:p>
        </p:txBody>
      </p:sp>
      <p:sp>
        <p:nvSpPr>
          <p:cNvPr id="21514" name="Rectangle 10"/>
          <p:cNvSpPr>
            <a:spLocks noChangeArrowheads="1"/>
          </p:cNvSpPr>
          <p:nvPr/>
        </p:nvSpPr>
        <p:spPr bwMode="auto">
          <a:xfrm>
            <a:off x="647700" y="1098550"/>
            <a:ext cx="7772400" cy="1143000"/>
          </a:xfrm>
          <a:prstGeom prst="rect">
            <a:avLst/>
          </a:prstGeom>
          <a:noFill/>
          <a:ln w="12700">
            <a:noFill/>
            <a:miter lim="800000"/>
            <a:headEnd/>
            <a:tailEnd/>
          </a:ln>
          <a:effectLst>
            <a:outerShdw dist="107763" dir="2700000" algn="ctr" rotWithShape="0">
              <a:schemeClr val="bg2"/>
            </a:outerShdw>
          </a:effectLst>
        </p:spPr>
        <p:txBody>
          <a:bodyPr lIns="90487" tIns="44450" rIns="90487" bIns="44450" anchor="ctr"/>
          <a:lstStyle/>
          <a:p>
            <a:pPr>
              <a:defRPr/>
            </a:pPr>
            <a:endParaRPr lang="en-US" sz="4400">
              <a:solidFill>
                <a:srgbClr val="F6FE0A"/>
              </a:solidFill>
              <a:effectLst>
                <a:outerShdw blurRad="38100" dist="38100" dir="2700000" algn="tl">
                  <a:srgbClr val="000000"/>
                </a:outerShdw>
              </a:effectLst>
              <a:latin typeface="Times" pitchFamily="8" charset="0"/>
              <a:ea typeface="+mn-ea"/>
              <a:cs typeface="+mn-cs"/>
            </a:endParaRPr>
          </a:p>
          <a:p>
            <a:pPr>
              <a:defRPr/>
            </a:pPr>
            <a:endParaRPr lang="en-US" sz="4400">
              <a:solidFill>
                <a:srgbClr val="F6FE0A"/>
              </a:solidFill>
              <a:effectLst>
                <a:outerShdw blurRad="38100" dist="38100" dir="2700000" algn="tl">
                  <a:srgbClr val="000000"/>
                </a:outerShdw>
              </a:effectLst>
              <a:latin typeface="Times" pitchFamily="8" charset="0"/>
              <a:ea typeface="+mn-ea"/>
              <a:cs typeface="+mn-cs"/>
            </a:endParaRPr>
          </a:p>
          <a:p>
            <a:pPr>
              <a:defRPr/>
            </a:pPr>
            <a:endParaRPr lang="en-US" sz="6000" i="1">
              <a:solidFill>
                <a:srgbClr val="F6FE0A"/>
              </a:solidFill>
              <a:latin typeface="Times" pitchFamily="8" charset="0"/>
              <a:ea typeface="+mn-ea"/>
              <a:cs typeface="+mn-cs"/>
            </a:endParaRPr>
          </a:p>
        </p:txBody>
      </p:sp>
      <p:sp>
        <p:nvSpPr>
          <p:cNvPr id="38917" name="Text Box 19"/>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38918"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38919"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38920" name="Text Box 23"/>
          <p:cNvSpPr txBox="1">
            <a:spLocks noChangeArrowheads="1"/>
          </p:cNvSpPr>
          <p:nvPr/>
        </p:nvSpPr>
        <p:spPr bwMode="auto">
          <a:xfrm>
            <a:off x="8080375" y="6523038"/>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27</a:t>
            </a:r>
          </a:p>
        </p:txBody>
      </p:sp>
      <p:grpSp>
        <p:nvGrpSpPr>
          <p:cNvPr id="38921" name="Group 24"/>
          <p:cNvGrpSpPr>
            <a:grpSpLocks/>
          </p:cNvGrpSpPr>
          <p:nvPr/>
        </p:nvGrpSpPr>
        <p:grpSpPr bwMode="auto">
          <a:xfrm>
            <a:off x="723900" y="1936750"/>
            <a:ext cx="7772400" cy="1143000"/>
            <a:chOff x="456" y="1220"/>
            <a:chExt cx="4896" cy="720"/>
          </a:xfrm>
        </p:grpSpPr>
        <p:sp>
          <p:nvSpPr>
            <p:cNvPr id="38922" name="Rectangle 25"/>
            <p:cNvSpPr>
              <a:spLocks noChangeArrowheads="1"/>
            </p:cNvSpPr>
            <p:nvPr/>
          </p:nvSpPr>
          <p:spPr bwMode="auto">
            <a:xfrm>
              <a:off x="456" y="1220"/>
              <a:ext cx="4896" cy="72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nchor="ctr"/>
            <a:lstStyle/>
            <a:p>
              <a:r>
                <a:rPr lang="en-US" sz="5400" b="1" i="1" dirty="0">
                  <a:solidFill>
                    <a:srgbClr val="F6FE0A"/>
                  </a:solidFill>
                  <a:latin typeface="Times" charset="0"/>
                </a:rPr>
                <a:t>La Bible… </a:t>
              </a:r>
              <a:r>
                <a:rPr lang="en-US" sz="5400" b="1" i="1" dirty="0" err="1">
                  <a:solidFill>
                    <a:srgbClr val="F6FE0A"/>
                  </a:solidFill>
                  <a:latin typeface="Times" charset="0"/>
                </a:rPr>
                <a:t>Essentiellement</a:t>
              </a:r>
              <a:endParaRPr lang="fr-FR" sz="5400" i="1" dirty="0">
                <a:solidFill>
                  <a:srgbClr val="F6FE0A"/>
                </a:solidFill>
                <a:latin typeface="Times" charset="0"/>
              </a:endParaRPr>
            </a:p>
          </p:txBody>
        </p:sp>
        <p:sp>
          <p:nvSpPr>
            <p:cNvPr id="38923" name="Rectangle 26"/>
            <p:cNvSpPr>
              <a:spLocks noChangeArrowheads="1"/>
            </p:cNvSpPr>
            <p:nvPr/>
          </p:nvSpPr>
          <p:spPr bwMode="auto">
            <a:xfrm>
              <a:off x="4374" y="1576"/>
              <a:ext cx="345" cy="24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000" b="1" i="1" dirty="0">
                  <a:solidFill>
                    <a:srgbClr val="FAFD00"/>
                  </a:solidFill>
                  <a:latin typeface="Times"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40962" name="Rectangle 3"/>
          <p:cNvSpPr>
            <a:spLocks noChangeArrowheads="1"/>
          </p:cNvSpPr>
          <p:nvPr/>
        </p:nvSpPr>
        <p:spPr bwMode="auto">
          <a:xfrm>
            <a:off x="576263" y="660400"/>
            <a:ext cx="7996237" cy="553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fr-FR"/>
          </a:p>
        </p:txBody>
      </p:sp>
      <p:sp>
        <p:nvSpPr>
          <p:cNvPr id="40963" name="Text Box 6"/>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40964"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0965"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0966" name="Text Box 10"/>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28</a:t>
            </a:r>
          </a:p>
        </p:txBody>
      </p:sp>
      <p:sp>
        <p:nvSpPr>
          <p:cNvPr id="40967" name="Rectangle 8"/>
          <p:cNvSpPr>
            <a:spLocks noChangeArrowheads="1"/>
          </p:cNvSpPr>
          <p:nvPr/>
        </p:nvSpPr>
        <p:spPr bwMode="auto">
          <a:xfrm>
            <a:off x="4018128" y="2425959"/>
            <a:ext cx="1112506" cy="729084"/>
          </a:xfrm>
          <a:prstGeom prst="rect">
            <a:avLst/>
          </a:prstGeom>
          <a:solidFill>
            <a:srgbClr val="BFBFBF"/>
          </a:solidFill>
          <a:ln w="38100">
            <a:solidFill>
              <a:schemeClr val="accent4">
                <a:lumMod val="25000"/>
              </a:schemeClr>
            </a:solidFill>
            <a:miter lim="800000"/>
            <a:headEnd/>
            <a:tailEnd/>
          </a:ln>
          <a:scene3d>
            <a:camera prst="perspectiveLeft">
              <a:rot lat="0" lon="1800000" rev="0"/>
            </a:camera>
            <a:lightRig rig="threePt" dir="t"/>
          </a:scene3d>
        </p:spPr>
        <p:txBody>
          <a:bodyPr wrap="none" anchor="ctr"/>
          <a:lstStyle/>
          <a:p>
            <a:r>
              <a:rPr lang="en-US" altLang="zh-CN" sz="1600" b="1" dirty="0">
                <a:solidFill>
                  <a:schemeClr val="bg2"/>
                </a:solidFill>
              </a:rPr>
              <a:t>CLASSEUR</a:t>
            </a:r>
          </a:p>
          <a:p>
            <a:r>
              <a:rPr lang="en-US" altLang="zh-CN" sz="1600" b="1" dirty="0">
                <a:solidFill>
                  <a:schemeClr val="bg2"/>
                </a:solidFill>
              </a:rPr>
              <a:t>BIBLIQUE</a:t>
            </a:r>
            <a:endParaRPr lang="zh-CN" altLang="en-US" sz="1400" b="1" dirty="0">
              <a:solidFill>
                <a:schemeClr val="bg2"/>
              </a:solidFill>
            </a:endParaRPr>
          </a:p>
        </p:txBody>
      </p:sp>
      <p:sp>
        <p:nvSpPr>
          <p:cNvPr id="2" name="TextBox 1"/>
          <p:cNvSpPr txBox="1"/>
          <p:nvPr/>
        </p:nvSpPr>
        <p:spPr>
          <a:xfrm>
            <a:off x="1163638" y="6985000"/>
            <a:ext cx="1668462" cy="230188"/>
          </a:xfrm>
          <a:prstGeom prst="rect">
            <a:avLst/>
          </a:prstGeom>
          <a:noFill/>
        </p:spPr>
        <p:txBody>
          <a:bodyPr wrap="none">
            <a:spAutoFit/>
          </a:bodyPr>
          <a:lstStyle/>
          <a:p>
            <a:pPr>
              <a:defRPr/>
            </a:pPr>
            <a:r>
              <a:rPr lang="fr-FR" b="1" dirty="0">
                <a:solidFill>
                  <a:srgbClr val="DCF210"/>
                </a:solidFill>
                <a:effectLst>
                  <a:outerShdw blurRad="38100" dist="38100" dir="2700000" algn="tl">
                    <a:srgbClr val="000000"/>
                  </a:outerShdw>
                </a:effectLst>
                <a:latin typeface="Comic Sans MS" charset="0"/>
                <a:cs typeface="+mn-cs"/>
              </a:rPr>
              <a:t>Dossier Mental de la Bible</a:t>
            </a:r>
            <a:endParaRPr lang="en-US" dirty="0">
              <a:cs typeface="+mn-cs"/>
            </a:endParaRPr>
          </a:p>
        </p:txBody>
      </p:sp>
    </p:spTree>
  </p:cSld>
  <p:clrMapOvr>
    <a:masterClrMapping/>
  </p:clrMapOvr>
  <p:transition spd="med">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41986" name="Rectangle 3"/>
          <p:cNvSpPr>
            <a:spLocks noChangeArrowheads="1"/>
          </p:cNvSpPr>
          <p:nvPr/>
        </p:nvSpPr>
        <p:spPr bwMode="auto">
          <a:xfrm>
            <a:off x="1262063" y="508000"/>
            <a:ext cx="6738937" cy="568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fr-FR"/>
          </a:p>
        </p:txBody>
      </p:sp>
      <p:sp>
        <p:nvSpPr>
          <p:cNvPr id="41987" name="Text Box 6"/>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41988"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1989"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1990" name="Text Box 10"/>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29</a:t>
            </a:r>
          </a:p>
        </p:txBody>
      </p:sp>
      <p:sp>
        <p:nvSpPr>
          <p:cNvPr id="10" name="Rectangle 8"/>
          <p:cNvSpPr>
            <a:spLocks noChangeArrowheads="1"/>
          </p:cNvSpPr>
          <p:nvPr/>
        </p:nvSpPr>
        <p:spPr bwMode="auto">
          <a:xfrm>
            <a:off x="3924401" y="1530220"/>
            <a:ext cx="1414260" cy="803728"/>
          </a:xfrm>
          <a:prstGeom prst="rect">
            <a:avLst/>
          </a:prstGeom>
          <a:solidFill>
            <a:srgbClr val="BFBFBF"/>
          </a:solidFill>
          <a:ln w="38100">
            <a:solidFill>
              <a:schemeClr val="accent4">
                <a:lumMod val="25000"/>
              </a:schemeClr>
            </a:solidFill>
            <a:miter lim="800000"/>
            <a:headEnd/>
            <a:tailEnd/>
          </a:ln>
          <a:scene3d>
            <a:camera prst="perspectiveRight">
              <a:rot lat="0" lon="18000000" rev="0"/>
            </a:camera>
            <a:lightRig rig="threePt" dir="t"/>
          </a:scene3d>
        </p:spPr>
        <p:txBody>
          <a:bodyPr wrap="none" anchor="ctr"/>
          <a:lstStyle/>
          <a:p>
            <a:r>
              <a:rPr lang="en-US" altLang="zh-CN" sz="1600" b="1" dirty="0">
                <a:solidFill>
                  <a:schemeClr val="bg2"/>
                </a:solidFill>
              </a:rPr>
              <a:t>CLASSEUR </a:t>
            </a:r>
          </a:p>
          <a:p>
            <a:r>
              <a:rPr lang="en-US" altLang="zh-CN" sz="1600" b="1" dirty="0">
                <a:solidFill>
                  <a:schemeClr val="bg2"/>
                </a:solidFill>
              </a:rPr>
              <a:t>BIBLIQUE</a:t>
            </a:r>
            <a:endParaRPr lang="zh-CN" altLang="en-US" sz="1400" b="1" dirty="0">
              <a:solidFill>
                <a:schemeClr val="bg2"/>
              </a:solidFill>
            </a:endParaRPr>
          </a:p>
        </p:txBody>
      </p:sp>
    </p:spTree>
  </p:cSld>
  <p:clrMapOvr>
    <a:masterClrMapping/>
  </p:clrMapOvr>
  <p:transition spd="med">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800" y="520700"/>
            <a:ext cx="8013700" cy="5773738"/>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43010" name="Text Box 6"/>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43011"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3012"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3013" name="Text Box 10"/>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30</a:t>
            </a:r>
          </a:p>
        </p:txBody>
      </p:sp>
      <p:sp>
        <p:nvSpPr>
          <p:cNvPr id="8" name="Rectangle 8"/>
          <p:cNvSpPr>
            <a:spLocks noChangeArrowheads="1"/>
          </p:cNvSpPr>
          <p:nvPr/>
        </p:nvSpPr>
        <p:spPr bwMode="auto">
          <a:xfrm>
            <a:off x="4783237" y="1810139"/>
            <a:ext cx="1505595" cy="951722"/>
          </a:xfrm>
          <a:prstGeom prst="rect">
            <a:avLst/>
          </a:prstGeom>
          <a:solidFill>
            <a:srgbClr val="BFBFBF"/>
          </a:solidFill>
          <a:ln w="38100">
            <a:solidFill>
              <a:schemeClr val="accent4">
                <a:lumMod val="25000"/>
              </a:schemeClr>
            </a:solidFill>
            <a:miter lim="800000"/>
            <a:headEnd/>
            <a:tailEnd/>
          </a:ln>
          <a:scene3d>
            <a:camera prst="perspectiveRight"/>
            <a:lightRig rig="threePt" dir="t"/>
          </a:scene3d>
        </p:spPr>
        <p:txBody>
          <a:bodyPr wrap="none" anchor="ctr"/>
          <a:lstStyle/>
          <a:p>
            <a:r>
              <a:rPr lang="en-US" altLang="zh-CN" sz="2000" b="1" dirty="0">
                <a:solidFill>
                  <a:schemeClr val="bg2"/>
                </a:solidFill>
              </a:rPr>
              <a:t>CLASSEUR</a:t>
            </a:r>
          </a:p>
          <a:p>
            <a:r>
              <a:rPr lang="en-US" altLang="zh-CN" sz="2000" b="1" dirty="0">
                <a:solidFill>
                  <a:schemeClr val="bg2"/>
                </a:solidFill>
              </a:rPr>
              <a:t>BIBLIQUE</a:t>
            </a:r>
            <a:endParaRPr lang="zh-CN" altLang="en-US" sz="1800" b="1" dirty="0">
              <a:solidFill>
                <a:schemeClr val="bg2"/>
              </a:solidFill>
            </a:endParaRPr>
          </a:p>
        </p:txBody>
      </p:sp>
    </p:spTree>
  </p:cSld>
  <p:clrMapOvr>
    <a:masterClrMapping/>
  </p:clrMapOvr>
  <p:transition spd="med">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44034" name="Text Box 6"/>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44035"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4036"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4037" name="Text Box 10"/>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31</a:t>
            </a:r>
          </a:p>
        </p:txBody>
      </p:sp>
      <p:sp>
        <p:nvSpPr>
          <p:cNvPr id="8" name="Rectangle 8"/>
          <p:cNvSpPr>
            <a:spLocks noChangeArrowheads="1"/>
          </p:cNvSpPr>
          <p:nvPr/>
        </p:nvSpPr>
        <p:spPr bwMode="auto">
          <a:xfrm>
            <a:off x="5007172" y="1101012"/>
            <a:ext cx="1505595" cy="1362270"/>
          </a:xfrm>
          <a:prstGeom prst="rect">
            <a:avLst/>
          </a:prstGeom>
          <a:solidFill>
            <a:srgbClr val="BFBFBF"/>
          </a:solidFill>
          <a:ln w="38100">
            <a:solidFill>
              <a:schemeClr val="accent4">
                <a:lumMod val="25000"/>
              </a:schemeClr>
            </a:solidFill>
            <a:miter lim="800000"/>
            <a:headEnd/>
            <a:tailEnd/>
          </a:ln>
          <a:scene3d>
            <a:camera prst="perspectiveRight">
              <a:rot lat="0" lon="18000000" rev="0"/>
            </a:camera>
            <a:lightRig rig="threePt" dir="t"/>
          </a:scene3d>
        </p:spPr>
        <p:txBody>
          <a:bodyPr wrap="none" anchor="ctr"/>
          <a:lstStyle/>
          <a:p>
            <a:r>
              <a:rPr lang="en-US" altLang="zh-CN" sz="2000" b="1" dirty="0">
                <a:solidFill>
                  <a:schemeClr val="bg2"/>
                </a:solidFill>
              </a:rPr>
              <a:t>CLASSEUR</a:t>
            </a:r>
          </a:p>
          <a:p>
            <a:r>
              <a:rPr lang="en-US" altLang="zh-CN" sz="2000" b="1" dirty="0">
                <a:solidFill>
                  <a:schemeClr val="bg2"/>
                </a:solidFill>
              </a:rPr>
              <a:t>BIBLIQUE</a:t>
            </a:r>
            <a:endParaRPr lang="zh-CN" altLang="en-US" sz="1800" b="1" dirty="0">
              <a:solidFill>
                <a:schemeClr val="bg2"/>
              </a:solidFill>
            </a:endParaRPr>
          </a:p>
        </p:txBody>
      </p:sp>
    </p:spTree>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03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058" name="Text Box 1035"/>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119821" name="Oval 1037"/>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dist="89803" dir="2700000" algn="ctr" rotWithShape="0">
              <a:srgbClr val="040404"/>
            </a:outerShdw>
          </a:effectLst>
        </p:spPr>
        <p:txBody>
          <a:bodyPr wrap="none" anchor="ctr"/>
          <a:lstStyle/>
          <a:p>
            <a:pPr>
              <a:defRPr/>
            </a:pPr>
            <a:endParaRPr lang="fr-FR">
              <a:ea typeface="+mn-ea"/>
              <a:cs typeface="+mn-cs"/>
            </a:endParaRPr>
          </a:p>
        </p:txBody>
      </p:sp>
      <p:sp>
        <p:nvSpPr>
          <p:cNvPr id="45060" name="Text Box 103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5061" name="Text Box 103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5062" name="Text Box 1040"/>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02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263" y="549275"/>
            <a:ext cx="8001000" cy="576580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46082" name="Text Box 1039"/>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46083" name="Text Box 1043"/>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46084" name="Text Box 1044"/>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4229" name="Text Box 1045"/>
          <p:cNvSpPr txBox="1">
            <a:spLocks noChangeArrowheads="1"/>
          </p:cNvSpPr>
          <p:nvPr/>
        </p:nvSpPr>
        <p:spPr bwMode="auto">
          <a:xfrm>
            <a:off x="5048250" y="2574925"/>
            <a:ext cx="723900" cy="2163763"/>
          </a:xfrm>
          <a:prstGeom prst="rect">
            <a:avLst/>
          </a:prstGeom>
          <a:noFill/>
          <a:ln w="12700">
            <a:noFill/>
            <a:miter lim="800000"/>
            <a:headEnd/>
            <a:tailEnd/>
          </a:ln>
          <a:effectLst>
            <a:outerShdw dist="53882" dir="2700000" algn="ctr" rotWithShape="0">
              <a:srgbClr val="D83104"/>
            </a:outerShdw>
          </a:effectLst>
        </p:spPr>
        <p:txBody>
          <a:bodyPr>
            <a:spAutoFit/>
          </a:bodyPr>
          <a:lstStyle/>
          <a:p>
            <a:pPr algn="l">
              <a:spcBef>
                <a:spcPct val="50000"/>
              </a:spcBef>
              <a:defRPr/>
            </a:pPr>
            <a:r>
              <a:rPr lang="en-US" sz="11700">
                <a:solidFill>
                  <a:schemeClr val="accent1"/>
                </a:solidFill>
                <a:latin typeface="Comic Sans MS" pitchFamily="66" charset="0"/>
                <a:ea typeface="+mn-ea"/>
                <a:cs typeface="+mn-cs"/>
              </a:rPr>
              <a:t>?</a:t>
            </a:r>
          </a:p>
        </p:txBody>
      </p:sp>
      <p:sp>
        <p:nvSpPr>
          <p:cNvPr id="94215" name="Text Box 1031"/>
          <p:cNvSpPr txBox="1">
            <a:spLocks noChangeArrowheads="1"/>
          </p:cNvSpPr>
          <p:nvPr/>
        </p:nvSpPr>
        <p:spPr bwMode="auto">
          <a:xfrm>
            <a:off x="6757988" y="3476625"/>
            <a:ext cx="723900" cy="2163763"/>
          </a:xfrm>
          <a:prstGeom prst="rect">
            <a:avLst/>
          </a:prstGeom>
          <a:noFill/>
          <a:ln w="12700">
            <a:noFill/>
            <a:miter lim="800000"/>
            <a:headEnd/>
            <a:tailEnd/>
          </a:ln>
          <a:effectLst>
            <a:outerShdw dist="53882" dir="2700000" algn="ctr" rotWithShape="0">
              <a:srgbClr val="D83104"/>
            </a:outerShdw>
          </a:effectLst>
        </p:spPr>
        <p:txBody>
          <a:bodyPr>
            <a:spAutoFit/>
          </a:bodyPr>
          <a:lstStyle/>
          <a:p>
            <a:pPr algn="l">
              <a:spcBef>
                <a:spcPct val="50000"/>
              </a:spcBef>
              <a:defRPr/>
            </a:pPr>
            <a:r>
              <a:rPr lang="en-US" sz="11700">
                <a:solidFill>
                  <a:schemeClr val="accent1"/>
                </a:solidFill>
                <a:latin typeface="Comic Sans MS" pitchFamily="66" charset="0"/>
                <a:ea typeface="+mn-ea"/>
                <a:cs typeface="+mn-cs"/>
              </a:rPr>
              <a:t>?</a:t>
            </a:r>
          </a:p>
        </p:txBody>
      </p:sp>
      <p:sp>
        <p:nvSpPr>
          <p:cNvPr id="46087" name="Text Box 1046"/>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33</a:t>
            </a:r>
          </a:p>
        </p:txBody>
      </p:sp>
      <p:sp>
        <p:nvSpPr>
          <p:cNvPr id="46088" name="Text Box 1047"/>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4221" name="Text Box 1037"/>
          <p:cNvSpPr txBox="1">
            <a:spLocks noChangeArrowheads="1"/>
          </p:cNvSpPr>
          <p:nvPr/>
        </p:nvSpPr>
        <p:spPr bwMode="auto">
          <a:xfrm>
            <a:off x="2709863" y="2287588"/>
            <a:ext cx="723900" cy="2163762"/>
          </a:xfrm>
          <a:prstGeom prst="rect">
            <a:avLst/>
          </a:prstGeom>
          <a:noFill/>
          <a:ln w="12700">
            <a:noFill/>
            <a:miter lim="800000"/>
            <a:headEnd/>
            <a:tailEnd/>
          </a:ln>
          <a:effectLst>
            <a:outerShdw dist="53882" dir="2700000" algn="ctr" rotWithShape="0">
              <a:srgbClr val="D83104"/>
            </a:outerShdw>
          </a:effectLst>
        </p:spPr>
        <p:txBody>
          <a:bodyPr>
            <a:spAutoFit/>
          </a:bodyPr>
          <a:lstStyle/>
          <a:p>
            <a:pPr algn="l">
              <a:spcBef>
                <a:spcPct val="50000"/>
              </a:spcBef>
              <a:defRPr/>
            </a:pPr>
            <a:r>
              <a:rPr lang="en-US" sz="11700">
                <a:solidFill>
                  <a:schemeClr val="accent1"/>
                </a:solidFill>
                <a:latin typeface="Comic Sans MS" pitchFamily="66" charset="0"/>
                <a:ea typeface="+mn-ea"/>
                <a:cs typeface="+mn-cs"/>
              </a:rPr>
              <a:t>?</a:t>
            </a:r>
          </a:p>
        </p:txBody>
      </p:sp>
      <p:sp>
        <p:nvSpPr>
          <p:cNvPr id="94232" name="Text Box 1048"/>
          <p:cNvSpPr txBox="1">
            <a:spLocks noChangeArrowheads="1"/>
          </p:cNvSpPr>
          <p:nvPr/>
        </p:nvSpPr>
        <p:spPr bwMode="auto">
          <a:xfrm>
            <a:off x="5492750" y="1028700"/>
            <a:ext cx="723900" cy="2163763"/>
          </a:xfrm>
          <a:prstGeom prst="rect">
            <a:avLst/>
          </a:prstGeom>
          <a:noFill/>
          <a:ln w="12700">
            <a:noFill/>
            <a:miter lim="800000"/>
            <a:headEnd/>
            <a:tailEnd/>
          </a:ln>
          <a:effectLst>
            <a:outerShdw dist="53882" dir="2700000" algn="ctr" rotWithShape="0">
              <a:srgbClr val="D83104"/>
            </a:outerShdw>
          </a:effectLst>
        </p:spPr>
        <p:txBody>
          <a:bodyPr>
            <a:spAutoFit/>
          </a:bodyPr>
          <a:lstStyle/>
          <a:p>
            <a:pPr algn="l">
              <a:spcBef>
                <a:spcPct val="50000"/>
              </a:spcBef>
              <a:defRPr/>
            </a:pPr>
            <a:r>
              <a:rPr lang="en-US" sz="11700">
                <a:solidFill>
                  <a:schemeClr val="accent1"/>
                </a:solidFill>
                <a:latin typeface="Comic Sans MS" pitchFamily="66" charset="0"/>
                <a:ea typeface="+mn-ea"/>
                <a:cs typeface="+mn-cs"/>
              </a:rPr>
              <a:t>?</a:t>
            </a:r>
          </a:p>
        </p:txBody>
      </p:sp>
      <p:grpSp>
        <p:nvGrpSpPr>
          <p:cNvPr id="2" name="Group 1042"/>
          <p:cNvGrpSpPr>
            <a:grpSpLocks/>
          </p:cNvGrpSpPr>
          <p:nvPr/>
        </p:nvGrpSpPr>
        <p:grpSpPr bwMode="auto">
          <a:xfrm>
            <a:off x="1709738" y="1619250"/>
            <a:ext cx="5856287" cy="3590925"/>
            <a:chOff x="1188" y="909"/>
            <a:chExt cx="3688" cy="2263"/>
          </a:xfrm>
        </p:grpSpPr>
        <p:sp>
          <p:nvSpPr>
            <p:cNvPr id="94217" name="Rectangle 1033"/>
            <p:cNvSpPr>
              <a:spLocks noChangeArrowheads="1"/>
            </p:cNvSpPr>
            <p:nvPr/>
          </p:nvSpPr>
          <p:spPr bwMode="auto">
            <a:xfrm rot="-731836">
              <a:off x="1188" y="909"/>
              <a:ext cx="3665" cy="2263"/>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dist="200805" dir="2081709" algn="ctr" rotWithShape="0">
                <a:schemeClr val="bg2"/>
              </a:outerShdw>
            </a:effectLst>
          </p:spPr>
          <p:txBody>
            <a:bodyPr wrap="none" anchor="ctr"/>
            <a:lstStyle/>
            <a:p>
              <a:pPr>
                <a:defRPr/>
              </a:pPr>
              <a:endParaRPr lang="fr-FR">
                <a:ea typeface="+mn-ea"/>
                <a:cs typeface="+mn-cs"/>
              </a:endParaRPr>
            </a:p>
          </p:txBody>
        </p:sp>
        <p:sp>
          <p:nvSpPr>
            <p:cNvPr id="46093" name="Text Box 1034"/>
            <p:cNvSpPr txBox="1">
              <a:spLocks noChangeArrowheads="1"/>
            </p:cNvSpPr>
            <p:nvPr/>
          </p:nvSpPr>
          <p:spPr bwMode="auto">
            <a:xfrm rot="-763059">
              <a:off x="1229" y="992"/>
              <a:ext cx="3647" cy="2153"/>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3600" b="1" dirty="0">
                  <a:solidFill>
                    <a:srgbClr val="FFFF00"/>
                  </a:solidFill>
                  <a:latin typeface="Comic Sans MS" charset="0"/>
                </a:rPr>
                <a:t>ALORS… PAR </a:t>
              </a:r>
              <a:r>
                <a:rPr lang="fr-FR" sz="3600" b="1" dirty="0">
                  <a:solidFill>
                    <a:srgbClr val="FFFF00"/>
                  </a:solidFill>
                  <a:latin typeface="Comic Sans MS" charset="0"/>
                </a:rPr>
                <a:t>O</a:t>
              </a:r>
              <a:r>
                <a:rPr lang="en-US" sz="3600" b="1" dirty="0">
                  <a:solidFill>
                    <a:srgbClr val="FFFF00"/>
                  </a:solidFill>
                  <a:latin typeface="Comic Sans MS" charset="0"/>
                </a:rPr>
                <a:t>Ù</a:t>
              </a:r>
              <a:r>
                <a:rPr lang="en-US" dirty="0">
                  <a:solidFill>
                    <a:srgbClr val="FFFF00"/>
                  </a:solidFill>
                </a:rPr>
                <a:t> </a:t>
              </a:r>
              <a:r>
                <a:rPr lang="fr-FR" sz="3600" b="1" dirty="0">
                  <a:solidFill>
                    <a:srgbClr val="FFFF00"/>
                  </a:solidFill>
                  <a:latin typeface="Comic Sans MS" charset="0"/>
                </a:rPr>
                <a:t> COMMENCER </a:t>
              </a:r>
              <a:r>
                <a:rPr lang="en-US" altLang="ko-KR" sz="3600" b="1" dirty="0">
                  <a:solidFill>
                    <a:srgbClr val="FFFF00"/>
                  </a:solidFill>
                  <a:latin typeface="Comic Sans MS" charset="0"/>
                  <a:cs typeface="Gulim" charset="0"/>
                </a:rPr>
                <a:t>POUR</a:t>
              </a:r>
              <a:r>
                <a:rPr lang="fr-FR" sz="3600" b="1" dirty="0">
                  <a:solidFill>
                    <a:srgbClr val="FFFF00"/>
                  </a:solidFill>
                  <a:latin typeface="Comic Sans MS" charset="0"/>
                </a:rPr>
                <a:t> TRIER TOUTES CES INFORMATIONS….     ET CES </a:t>
              </a:r>
              <a:r>
                <a:rPr lang="fr-FR" sz="3600" b="1" dirty="0">
                  <a:solidFill>
                    <a:srgbClr val="FFFFFF"/>
                  </a:solidFill>
                  <a:latin typeface="Comic Sans MS" charset="0"/>
                </a:rPr>
                <a:t>D</a:t>
              </a:r>
              <a:r>
                <a:rPr lang="fr-FR" altLang="ko-KR" sz="3600" b="1" dirty="0">
                  <a:solidFill>
                    <a:srgbClr val="FFFFFF"/>
                  </a:solidFill>
                  <a:latin typeface="Comic Sans MS" charset="0"/>
                  <a:cs typeface="Gulim" charset="0"/>
                </a:rPr>
                <a:t>É</a:t>
              </a:r>
              <a:r>
                <a:rPr lang="fr-FR" sz="3600" b="1" dirty="0">
                  <a:solidFill>
                    <a:srgbClr val="FFFFFF"/>
                  </a:solidFill>
                  <a:latin typeface="Comic Sans MS" charset="0"/>
                </a:rPr>
                <a:t>S</a:t>
              </a:r>
              <a:r>
                <a:rPr lang="fr-FR" sz="3600" b="1" dirty="0">
                  <a:solidFill>
                    <a:srgbClr val="FFFF00"/>
                  </a:solidFill>
                  <a:latin typeface="Comic Sans MS" charset="0"/>
                </a:rPr>
                <a:t>INFORMATIONS ?</a:t>
              </a:r>
              <a:r>
                <a:rPr lang="fr-FR" dirty="0">
                  <a:solidFill>
                    <a:srgbClr val="FFFF00"/>
                  </a:solidFill>
                </a:rPr>
                <a:t> </a:t>
              </a:r>
              <a:endParaRPr lang="en-US" dirty="0">
                <a:solidFill>
                  <a:srgbClr val="FFFF00"/>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 calcmode="lin" valueType="num">
                                      <p:cBhvr>
                                        <p:cTn id="41" dur="500" fill="hold"/>
                                        <p:tgtEl>
                                          <p:spTgt spid="2"/>
                                        </p:tgtEl>
                                        <p:attrNameLst>
                                          <p:attrName>ppt_x</p:attrName>
                                        </p:attrNameLst>
                                      </p:cBhvr>
                                      <p:tavLst>
                                        <p:tav tm="0">
                                          <p:val>
                                            <p:fltVal val="0.5"/>
                                          </p:val>
                                        </p:tav>
                                        <p:tav tm="100000">
                                          <p:val>
                                            <p:strVal val="#ppt_x"/>
                                          </p:val>
                                        </p:tav>
                                      </p:tavLst>
                                    </p:anim>
                                    <p:anim calcmode="lin" valueType="num">
                                      <p:cBhvr>
                                        <p:cTn id="42"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29" name="Group 15"/>
          <p:cNvGrpSpPr>
            <a:grpSpLocks/>
          </p:cNvGrpSpPr>
          <p:nvPr/>
        </p:nvGrpSpPr>
        <p:grpSpPr bwMode="auto">
          <a:xfrm>
            <a:off x="3492500" y="266700"/>
            <a:ext cx="5499100" cy="5822950"/>
            <a:chOff x="2200" y="168"/>
            <a:chExt cx="3464" cy="3668"/>
          </a:xfrm>
        </p:grpSpPr>
        <p:graphicFrame>
          <p:nvGraphicFramePr>
            <p:cNvPr id="48138" name="Object 1024"/>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name="Microsoft ClipArt Gallery" r:id="rId3" imgW="2146300" imgH="5803900" progId="MS_ClipArt_Gallery">
                    <p:embed/>
                  </p:oleObj>
                </mc:Choice>
                <mc:Fallback>
                  <p:oleObj name="Microsoft ClipArt Gallery" r:id="rId3" imgW="2146300" imgH="5803900" progId="MS_ClipArt_Gallery">
                    <p:embed/>
                    <p:pic>
                      <p:nvPicPr>
                        <p:cNvPr id="0" name="Object 10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19463" name="Oval 7"/>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dist="107763" dir="2700000" algn="ctr" rotWithShape="0">
                <a:schemeClr val="bg2"/>
              </a:outerShdw>
            </a:effectLst>
          </p:spPr>
          <p:txBody>
            <a:bodyPr wrap="none" anchor="ctr"/>
            <a:lstStyle/>
            <a:p>
              <a:pPr>
                <a:defRPr/>
              </a:pPr>
              <a:endParaRPr lang="fr-FR">
                <a:ea typeface="+mn-ea"/>
                <a:cs typeface="+mn-cs"/>
              </a:endParaRPr>
            </a:p>
          </p:txBody>
        </p:sp>
      </p:grpSp>
      <p:sp>
        <p:nvSpPr>
          <p:cNvPr id="48130" name="Rectangle 8"/>
          <p:cNvSpPr>
            <a:spLocks noChangeArrowheads="1"/>
          </p:cNvSpPr>
          <p:nvPr/>
        </p:nvSpPr>
        <p:spPr bwMode="auto">
          <a:xfrm>
            <a:off x="5383213" y="546100"/>
            <a:ext cx="3486150" cy="1736725"/>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fr-FR" sz="3600" b="1">
                <a:solidFill>
                  <a:srgbClr val="FFFF00"/>
                </a:solidFill>
                <a:latin typeface="Times" charset="0"/>
              </a:rPr>
              <a:t>Je n</a:t>
            </a:r>
            <a:r>
              <a:rPr lang="uk-UA" sz="3600" b="1">
                <a:solidFill>
                  <a:srgbClr val="FFFF00"/>
                </a:solidFill>
                <a:latin typeface="Times" charset="0"/>
              </a:rPr>
              <a:t>'</a:t>
            </a:r>
            <a:r>
              <a:rPr lang="fr-FR" sz="3600" b="1">
                <a:solidFill>
                  <a:srgbClr val="FFFF00"/>
                </a:solidFill>
                <a:latin typeface="Times" charset="0"/>
              </a:rPr>
              <a:t>en ai absolument  aucune idée!</a:t>
            </a:r>
          </a:p>
        </p:txBody>
      </p:sp>
      <p:grpSp>
        <p:nvGrpSpPr>
          <p:cNvPr id="3" name="Group 21"/>
          <p:cNvGrpSpPr>
            <a:grpSpLocks/>
          </p:cNvGrpSpPr>
          <p:nvPr/>
        </p:nvGrpSpPr>
        <p:grpSpPr bwMode="auto">
          <a:xfrm>
            <a:off x="5046663" y="2540000"/>
            <a:ext cx="4097337" cy="2501900"/>
            <a:chOff x="3179" y="1600"/>
            <a:chExt cx="2284" cy="1576"/>
          </a:xfrm>
        </p:grpSpPr>
        <p:sp>
          <p:nvSpPr>
            <p:cNvPr id="19459" name="Oval 3"/>
            <p:cNvSpPr>
              <a:spLocks noChangeArrowheads="1"/>
            </p:cNvSpPr>
            <p:nvPr/>
          </p:nvSpPr>
          <p:spPr bwMode="auto">
            <a:xfrm>
              <a:off x="3179" y="1600"/>
              <a:ext cx="2284" cy="1576"/>
            </a:xfrm>
            <a:prstGeom prst="ellipse">
              <a:avLst/>
            </a:prstGeom>
            <a:solidFill>
              <a:schemeClr val="accent1"/>
            </a:solidFill>
            <a:ln w="12700">
              <a:solidFill>
                <a:schemeClr val="bg2"/>
              </a:solidFill>
              <a:round/>
              <a:headEnd/>
              <a:tailEnd/>
            </a:ln>
            <a:effectLst>
              <a:outerShdw dist="107763" dir="2700000" algn="ctr" rotWithShape="0">
                <a:schemeClr val="bg2"/>
              </a:outerShdw>
            </a:effectLst>
          </p:spPr>
          <p:txBody>
            <a:bodyPr wrap="none" anchor="ctr"/>
            <a:lstStyle/>
            <a:p>
              <a:pPr>
                <a:defRPr/>
              </a:pPr>
              <a:endParaRPr lang="fr-FR">
                <a:ea typeface="+mn-ea"/>
                <a:cs typeface="+mn-cs"/>
              </a:endParaRPr>
            </a:p>
          </p:txBody>
        </p:sp>
        <p:sp>
          <p:nvSpPr>
            <p:cNvPr id="48137" name="Rectangle 5"/>
            <p:cNvSpPr>
              <a:spLocks noChangeArrowheads="1"/>
            </p:cNvSpPr>
            <p:nvPr/>
          </p:nvSpPr>
          <p:spPr bwMode="auto">
            <a:xfrm>
              <a:off x="3463" y="1920"/>
              <a:ext cx="1750" cy="832"/>
            </a:xfrm>
            <a:prstGeom prst="rect">
              <a:avLst/>
            </a:prstGeom>
            <a:noFill/>
            <a:ln>
              <a:noFill/>
            </a:ln>
            <a:effectLst>
              <a:outerShdw dist="63500" dir="2212194"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fr-FR" sz="4000" b="1" i="1" dirty="0">
                  <a:solidFill>
                    <a:srgbClr val="FFFF00"/>
                  </a:solidFill>
                  <a:latin typeface="Times New Roman" charset="0"/>
                </a:rPr>
                <a:t>Par </a:t>
              </a:r>
              <a:r>
                <a:rPr lang="fr-FR" sz="4000" b="1" i="1" u="sng" dirty="0">
                  <a:solidFill>
                    <a:srgbClr val="FFFF00"/>
                  </a:solidFill>
                  <a:latin typeface="Times New Roman" charset="0"/>
                </a:rPr>
                <a:t>o</a:t>
              </a:r>
              <a:r>
                <a:rPr lang="fr-FR" altLang="ko-KR" sz="4000" b="1" i="1" u="sng" dirty="0">
                  <a:solidFill>
                    <a:srgbClr val="FFFF00"/>
                  </a:solidFill>
                  <a:latin typeface="Times New Roman" charset="0"/>
                  <a:cs typeface="Gulim" charset="0"/>
                </a:rPr>
                <a:t>ù</a:t>
              </a:r>
              <a:r>
                <a:rPr lang="fr-FR" sz="4000" b="1" i="1" dirty="0">
                  <a:solidFill>
                    <a:srgbClr val="FFFF00"/>
                  </a:solidFill>
                  <a:latin typeface="Times New Roman" charset="0"/>
                </a:rPr>
                <a:t> dois-je</a:t>
              </a:r>
              <a:r>
                <a:rPr lang="fr-FR" sz="4000" b="1" i="1" u="sng" dirty="0">
                  <a:solidFill>
                    <a:srgbClr val="FFFF00"/>
                  </a:solidFill>
                  <a:latin typeface="Times New Roman" charset="0"/>
                </a:rPr>
                <a:t> </a:t>
              </a:r>
              <a:r>
                <a:rPr lang="fr-FR" sz="4000" b="1" i="1" dirty="0">
                  <a:solidFill>
                    <a:srgbClr val="FFFF00"/>
                  </a:solidFill>
                  <a:latin typeface="Times New Roman" charset="0"/>
                </a:rPr>
                <a:t>commencer?</a:t>
              </a:r>
            </a:p>
          </p:txBody>
        </p:sp>
      </p:grpSp>
      <p:sp>
        <p:nvSpPr>
          <p:cNvPr id="48132" name="Text Box 19"/>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48133" name="Text Box 22"/>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8134" name="Text Box 2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8135" name="Text Box 24"/>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26"/>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50178" name="Rectangle 1031"/>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50179" name="Freeform 1032"/>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0180" name="Freeform 1033"/>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grpSp>
        <p:nvGrpSpPr>
          <p:cNvPr id="2" name="Group 1034"/>
          <p:cNvGrpSpPr>
            <a:grpSpLocks/>
          </p:cNvGrpSpPr>
          <p:nvPr/>
        </p:nvGrpSpPr>
        <p:grpSpPr bwMode="auto">
          <a:xfrm>
            <a:off x="4845050" y="844550"/>
            <a:ext cx="2025650" cy="825500"/>
            <a:chOff x="3052" y="532"/>
            <a:chExt cx="1276" cy="520"/>
          </a:xfrm>
        </p:grpSpPr>
        <p:sp>
          <p:nvSpPr>
            <p:cNvPr id="71691" name="Oval 1035"/>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dist="89803" dir="2700000" algn="ctr" rotWithShape="0">
                <a:schemeClr val="bg2"/>
              </a:outerShdw>
            </a:effectLst>
          </p:spPr>
          <p:txBody>
            <a:bodyPr wrap="none" anchor="ctr"/>
            <a:lstStyle/>
            <a:p>
              <a:pPr>
                <a:defRPr/>
              </a:pPr>
              <a:endParaRPr lang="fr-FR">
                <a:ea typeface="+mn-ea"/>
                <a:cs typeface="+mn-cs"/>
              </a:endParaRPr>
            </a:p>
          </p:txBody>
        </p:sp>
        <p:sp>
          <p:nvSpPr>
            <p:cNvPr id="71692" name="Oval 1036"/>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dist="89803" dir="2700000" algn="ctr" rotWithShape="0">
                <a:schemeClr val="bg2"/>
              </a:outerShdw>
            </a:effectLst>
          </p:spPr>
          <p:txBody>
            <a:bodyPr wrap="none" anchor="ctr"/>
            <a:lstStyle/>
            <a:p>
              <a:pPr>
                <a:defRPr/>
              </a:pPr>
              <a:endParaRPr lang="fr-FR">
                <a:ea typeface="+mn-ea"/>
                <a:cs typeface="+mn-cs"/>
              </a:endParaRPr>
            </a:p>
          </p:txBody>
        </p:sp>
        <p:sp>
          <p:nvSpPr>
            <p:cNvPr id="71693" name="Oval 1037"/>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dist="89803" dir="2700000" algn="ctr" rotWithShape="0">
                <a:schemeClr val="bg2"/>
              </a:outerShdw>
            </a:effectLst>
          </p:spPr>
          <p:txBody>
            <a:bodyPr wrap="none" anchor="ctr"/>
            <a:lstStyle/>
            <a:p>
              <a:pPr>
                <a:defRPr/>
              </a:pPr>
              <a:endParaRPr lang="fr-FR">
                <a:ea typeface="+mn-ea"/>
                <a:cs typeface="+mn-cs"/>
              </a:endParaRPr>
            </a:p>
          </p:txBody>
        </p:sp>
        <p:sp>
          <p:nvSpPr>
            <p:cNvPr id="71694" name="Oval 1038"/>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dist="89803" dir="2700000" algn="ctr" rotWithShape="0">
                <a:schemeClr val="bg2"/>
              </a:outerShdw>
            </a:effectLst>
          </p:spPr>
          <p:txBody>
            <a:bodyPr wrap="none" anchor="ctr"/>
            <a:lstStyle/>
            <a:p>
              <a:pPr>
                <a:defRPr/>
              </a:pPr>
              <a:endParaRPr lang="fr-FR">
                <a:ea typeface="+mn-ea"/>
                <a:cs typeface="+mn-cs"/>
              </a:endParaRPr>
            </a:p>
          </p:txBody>
        </p:sp>
        <p:sp>
          <p:nvSpPr>
            <p:cNvPr id="71695" name="Oval 1039"/>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dist="89803" dir="2700000" algn="ctr" rotWithShape="0">
                <a:schemeClr val="bg2"/>
              </a:outerShdw>
            </a:effectLst>
          </p:spPr>
          <p:txBody>
            <a:bodyPr wrap="none" anchor="ctr"/>
            <a:lstStyle/>
            <a:p>
              <a:pPr>
                <a:defRPr/>
              </a:pPr>
              <a:endParaRPr lang="fr-FR">
                <a:ea typeface="+mn-ea"/>
                <a:cs typeface="+mn-cs"/>
              </a:endParaRPr>
            </a:p>
          </p:txBody>
        </p:sp>
      </p:grpSp>
      <p:sp>
        <p:nvSpPr>
          <p:cNvPr id="50182" name="Freeform 1045"/>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graphicFrame>
        <p:nvGraphicFramePr>
          <p:cNvPr id="50183" name="Object 1024"/>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name="Microsoft ClipArt Gallery" r:id="rId2" imgW="2146300" imgH="5803900" progId="MS_ClipArt_Gallery">
                  <p:embed/>
                </p:oleObj>
              </mc:Choice>
              <mc:Fallback>
                <p:oleObj name="Microsoft ClipArt Gallery" r:id="rId2" imgW="2146300" imgH="5803900" progId="MS_ClipArt_Gallery">
                  <p:embed/>
                  <p:pic>
                    <p:nvPicPr>
                      <p:cNvPr id="0" name="Object 10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blurRad="63500" dist="107763" dir="2700000" algn="ctr" rotWithShape="0">
                          <a:schemeClr val="bg2">
                            <a:alpha val="74997"/>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pic>
                </p:oleObj>
              </mc:Fallback>
            </mc:AlternateContent>
          </a:graphicData>
        </a:graphic>
      </p:graphicFrame>
      <p:sp>
        <p:nvSpPr>
          <p:cNvPr id="50184" name="Text Box 1049"/>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grpSp>
        <p:nvGrpSpPr>
          <p:cNvPr id="50185" name="Group 1095"/>
          <p:cNvGrpSpPr>
            <a:grpSpLocks/>
          </p:cNvGrpSpPr>
          <p:nvPr/>
        </p:nvGrpSpPr>
        <p:grpSpPr bwMode="auto">
          <a:xfrm>
            <a:off x="6638925" y="1744663"/>
            <a:ext cx="1357313" cy="2247900"/>
            <a:chOff x="916" y="1605"/>
            <a:chExt cx="855" cy="1416"/>
          </a:xfrm>
        </p:grpSpPr>
        <p:sp>
          <p:nvSpPr>
            <p:cNvPr id="71752" name="Freeform 1096"/>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dist="155023" dir="3300479" algn="ctr" rotWithShape="0">
                <a:schemeClr val="bg2"/>
              </a:outerShdw>
            </a:effectLst>
          </p:spPr>
          <p:txBody>
            <a:bodyPr/>
            <a:lstStyle/>
            <a:p>
              <a:pPr>
                <a:defRPr/>
              </a:pPr>
              <a:endParaRPr lang="en-US">
                <a:ea typeface="+mn-ea"/>
                <a:cs typeface="+mn-cs"/>
              </a:endParaRPr>
            </a:p>
          </p:txBody>
        </p:sp>
        <p:grpSp>
          <p:nvGrpSpPr>
            <p:cNvPr id="50401" name="Group 1097"/>
            <p:cNvGrpSpPr>
              <a:grpSpLocks/>
            </p:cNvGrpSpPr>
            <p:nvPr/>
          </p:nvGrpSpPr>
          <p:grpSpPr bwMode="auto">
            <a:xfrm>
              <a:off x="1158" y="2658"/>
              <a:ext cx="401" cy="363"/>
              <a:chOff x="1158" y="2658"/>
              <a:chExt cx="401" cy="363"/>
            </a:xfrm>
          </p:grpSpPr>
          <p:sp>
            <p:nvSpPr>
              <p:cNvPr id="71754" name="Oval 1098"/>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dist="155023" dir="3300479" algn="ctr" rotWithShape="0">
                  <a:schemeClr val="bg2"/>
                </a:outerShdw>
              </a:effectLst>
            </p:spPr>
            <p:txBody>
              <a:bodyPr/>
              <a:lstStyle/>
              <a:p>
                <a:pPr>
                  <a:defRPr/>
                </a:pPr>
                <a:endParaRPr lang="fr-FR">
                  <a:ea typeface="+mn-ea"/>
                  <a:cs typeface="+mn-cs"/>
                </a:endParaRPr>
              </a:p>
            </p:txBody>
          </p:sp>
          <p:sp>
            <p:nvSpPr>
              <p:cNvPr id="71755" name="Freeform 1099"/>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56" name="Freeform 1100"/>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57" name="Freeform 1101"/>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58" name="Freeform 1102"/>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59" name="Freeform 1103"/>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dist="155023" dir="3300479" algn="ctr" rotWithShape="0">
                  <a:schemeClr val="bg2"/>
                </a:outerShdw>
              </a:effectLst>
            </p:spPr>
            <p:txBody>
              <a:bodyPr/>
              <a:lstStyle/>
              <a:p>
                <a:pPr>
                  <a:defRPr/>
                </a:pPr>
                <a:endParaRPr lang="en-US">
                  <a:ea typeface="+mn-ea"/>
                  <a:cs typeface="+mn-cs"/>
                </a:endParaRPr>
              </a:p>
            </p:txBody>
          </p:sp>
        </p:grpSp>
      </p:grpSp>
      <p:grpSp>
        <p:nvGrpSpPr>
          <p:cNvPr id="5" name="Group 1104"/>
          <p:cNvGrpSpPr>
            <a:grpSpLocks/>
          </p:cNvGrpSpPr>
          <p:nvPr/>
        </p:nvGrpSpPr>
        <p:grpSpPr bwMode="auto">
          <a:xfrm>
            <a:off x="6005513" y="1206500"/>
            <a:ext cx="2581275" cy="1827213"/>
            <a:chOff x="515" y="1242"/>
            <a:chExt cx="1626" cy="1151"/>
          </a:xfrm>
        </p:grpSpPr>
        <p:sp>
          <p:nvSpPr>
            <p:cNvPr id="71761" name="Line 1105"/>
            <p:cNvSpPr>
              <a:spLocks noChangeShapeType="1"/>
            </p:cNvSpPr>
            <p:nvPr/>
          </p:nvSpPr>
          <p:spPr bwMode="auto">
            <a:xfrm flipV="1">
              <a:off x="1604" y="1378"/>
              <a:ext cx="144" cy="23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62" name="Line 1106"/>
            <p:cNvSpPr>
              <a:spLocks noChangeShapeType="1"/>
            </p:cNvSpPr>
            <p:nvPr/>
          </p:nvSpPr>
          <p:spPr bwMode="auto">
            <a:xfrm flipH="1">
              <a:off x="1544" y="1423"/>
              <a:ext cx="45" cy="137"/>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63" name="Line 1107"/>
            <p:cNvSpPr>
              <a:spLocks noChangeShapeType="1"/>
            </p:cNvSpPr>
            <p:nvPr/>
          </p:nvSpPr>
          <p:spPr bwMode="auto">
            <a:xfrm flipH="1">
              <a:off x="1438" y="1264"/>
              <a:ext cx="30" cy="27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64" name="Line 1108"/>
            <p:cNvSpPr>
              <a:spLocks noChangeShapeType="1"/>
            </p:cNvSpPr>
            <p:nvPr/>
          </p:nvSpPr>
          <p:spPr bwMode="auto">
            <a:xfrm>
              <a:off x="1332" y="1393"/>
              <a:ext cx="1" cy="144"/>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65" name="Line 1109"/>
            <p:cNvSpPr>
              <a:spLocks noChangeShapeType="1"/>
            </p:cNvSpPr>
            <p:nvPr/>
          </p:nvSpPr>
          <p:spPr bwMode="auto">
            <a:xfrm>
              <a:off x="1211" y="1242"/>
              <a:ext cx="45" cy="29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66" name="Line 1110"/>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67" name="Line 1111"/>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68" name="Line 1112"/>
            <p:cNvSpPr>
              <a:spLocks noChangeShapeType="1"/>
            </p:cNvSpPr>
            <p:nvPr/>
          </p:nvSpPr>
          <p:spPr bwMode="auto">
            <a:xfrm>
              <a:off x="924" y="1567"/>
              <a:ext cx="52" cy="9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69" name="Line 1113"/>
            <p:cNvSpPr>
              <a:spLocks noChangeShapeType="1"/>
            </p:cNvSpPr>
            <p:nvPr/>
          </p:nvSpPr>
          <p:spPr bwMode="auto">
            <a:xfrm>
              <a:off x="697" y="1582"/>
              <a:ext cx="219" cy="15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70" name="Line 1114"/>
            <p:cNvSpPr>
              <a:spLocks noChangeShapeType="1"/>
            </p:cNvSpPr>
            <p:nvPr/>
          </p:nvSpPr>
          <p:spPr bwMode="auto">
            <a:xfrm>
              <a:off x="742" y="1741"/>
              <a:ext cx="113" cy="68"/>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71" name="Line 1115"/>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72" name="Line 1116"/>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73" name="Line 1117"/>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74" name="Line 1118"/>
            <p:cNvSpPr>
              <a:spLocks noChangeShapeType="1"/>
            </p:cNvSpPr>
            <p:nvPr/>
          </p:nvSpPr>
          <p:spPr bwMode="auto">
            <a:xfrm flipH="1">
              <a:off x="704" y="2158"/>
              <a:ext cx="114"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75" name="Line 1119"/>
            <p:cNvSpPr>
              <a:spLocks noChangeShapeType="1"/>
            </p:cNvSpPr>
            <p:nvPr/>
          </p:nvSpPr>
          <p:spPr bwMode="auto">
            <a:xfrm flipH="1">
              <a:off x="538" y="2241"/>
              <a:ext cx="340" cy="12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76" name="Line 1120"/>
            <p:cNvSpPr>
              <a:spLocks noChangeShapeType="1"/>
            </p:cNvSpPr>
            <p:nvPr/>
          </p:nvSpPr>
          <p:spPr bwMode="auto">
            <a:xfrm flipV="1">
              <a:off x="840" y="2340"/>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77" name="Line 1121"/>
            <p:cNvSpPr>
              <a:spLocks noChangeShapeType="1"/>
            </p:cNvSpPr>
            <p:nvPr/>
          </p:nvSpPr>
          <p:spPr bwMode="auto">
            <a:xfrm flipV="1">
              <a:off x="1741" y="1537"/>
              <a:ext cx="219" cy="15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78" name="Line 1122"/>
            <p:cNvSpPr>
              <a:spLocks noChangeShapeType="1"/>
            </p:cNvSpPr>
            <p:nvPr/>
          </p:nvSpPr>
          <p:spPr bwMode="auto">
            <a:xfrm flipV="1">
              <a:off x="1809" y="1703"/>
              <a:ext cx="105" cy="6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79" name="Line 1123"/>
            <p:cNvSpPr>
              <a:spLocks noChangeShapeType="1"/>
            </p:cNvSpPr>
            <p:nvPr/>
          </p:nvSpPr>
          <p:spPr bwMode="auto">
            <a:xfrm flipV="1">
              <a:off x="1824" y="1764"/>
              <a:ext cx="272" cy="8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80" name="Line 1124"/>
            <p:cNvSpPr>
              <a:spLocks noChangeShapeType="1"/>
            </p:cNvSpPr>
            <p:nvPr/>
          </p:nvSpPr>
          <p:spPr bwMode="auto">
            <a:xfrm flipV="1">
              <a:off x="1839" y="1923"/>
              <a:ext cx="128"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81" name="Line 1125"/>
            <p:cNvSpPr>
              <a:spLocks noChangeShapeType="1"/>
            </p:cNvSpPr>
            <p:nvPr/>
          </p:nvSpPr>
          <p:spPr bwMode="auto">
            <a:xfrm flipV="1">
              <a:off x="1839" y="2014"/>
              <a:ext cx="302"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82" name="Line 1126"/>
            <p:cNvSpPr>
              <a:spLocks noChangeShapeType="1"/>
            </p:cNvSpPr>
            <p:nvPr/>
          </p:nvSpPr>
          <p:spPr bwMode="auto">
            <a:xfrm>
              <a:off x="1839" y="2112"/>
              <a:ext cx="113"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83" name="Line 1127"/>
            <p:cNvSpPr>
              <a:spLocks noChangeShapeType="1"/>
            </p:cNvSpPr>
            <p:nvPr/>
          </p:nvSpPr>
          <p:spPr bwMode="auto">
            <a:xfrm>
              <a:off x="1778" y="2203"/>
              <a:ext cx="348" cy="129"/>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84" name="Line 1128"/>
            <p:cNvSpPr>
              <a:spLocks noChangeShapeType="1"/>
            </p:cNvSpPr>
            <p:nvPr/>
          </p:nvSpPr>
          <p:spPr bwMode="auto">
            <a:xfrm>
              <a:off x="1725" y="2294"/>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85" name="Line 1129"/>
            <p:cNvSpPr>
              <a:spLocks noChangeShapeType="1"/>
            </p:cNvSpPr>
            <p:nvPr/>
          </p:nvSpPr>
          <p:spPr bwMode="auto">
            <a:xfrm flipV="1">
              <a:off x="1688" y="1544"/>
              <a:ext cx="75"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grpSp>
      <p:sp>
        <p:nvSpPr>
          <p:cNvPr id="50187" name="Text Box 1132"/>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0188" name="Text Box 1133"/>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1791" name="WordArt 1135"/>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7"/>
                    </a:schemeClr>
                  </a:outerShdw>
                </a:effectLst>
                <a:latin typeface="Arial Black"/>
                <a:ea typeface="Arial Black"/>
                <a:cs typeface="Arial Black"/>
              </a:rPr>
              <a:t>7</a:t>
            </a:r>
          </a:p>
        </p:txBody>
      </p:sp>
      <p:sp>
        <p:nvSpPr>
          <p:cNvPr id="71792" name="Rectangle 1136"/>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dist="53882" dir="2700000" algn="ctr" rotWithShape="0">
              <a:schemeClr val="bg2"/>
            </a:outerShdw>
          </a:effectLst>
        </p:spPr>
        <p:txBody>
          <a:bodyPr wrap="none" anchor="ctr"/>
          <a:lstStyle/>
          <a:p>
            <a:pPr>
              <a:defRPr/>
            </a:pPr>
            <a:endParaRPr lang="fr-FR">
              <a:ea typeface="+mn-ea"/>
              <a:cs typeface="+mn-cs"/>
            </a:endParaRPr>
          </a:p>
        </p:txBody>
      </p:sp>
      <p:sp>
        <p:nvSpPr>
          <p:cNvPr id="50191" name="Text Box 1137"/>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35</a:t>
            </a:r>
          </a:p>
        </p:txBody>
      </p:sp>
      <p:sp>
        <p:nvSpPr>
          <p:cNvPr id="50192" name="Text Box 1138"/>
          <p:cNvSpPr txBox="1">
            <a:spLocks noChangeArrowheads="1"/>
          </p:cNvSpPr>
          <p:nvPr/>
        </p:nvSpPr>
        <p:spPr bwMode="auto">
          <a:xfrm>
            <a:off x="720725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grpSp>
        <p:nvGrpSpPr>
          <p:cNvPr id="6" name="Group 1141"/>
          <p:cNvGrpSpPr>
            <a:grpSpLocks/>
          </p:cNvGrpSpPr>
          <p:nvPr/>
        </p:nvGrpSpPr>
        <p:grpSpPr bwMode="auto">
          <a:xfrm>
            <a:off x="6003925" y="1206500"/>
            <a:ext cx="2581275" cy="1827213"/>
            <a:chOff x="515" y="1242"/>
            <a:chExt cx="1626" cy="1151"/>
          </a:xfrm>
        </p:grpSpPr>
        <p:sp>
          <p:nvSpPr>
            <p:cNvPr id="71798" name="Line 1142"/>
            <p:cNvSpPr>
              <a:spLocks noChangeShapeType="1"/>
            </p:cNvSpPr>
            <p:nvPr/>
          </p:nvSpPr>
          <p:spPr bwMode="auto">
            <a:xfrm flipV="1">
              <a:off x="1604" y="1378"/>
              <a:ext cx="144" cy="23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799" name="Line 1143"/>
            <p:cNvSpPr>
              <a:spLocks noChangeShapeType="1"/>
            </p:cNvSpPr>
            <p:nvPr/>
          </p:nvSpPr>
          <p:spPr bwMode="auto">
            <a:xfrm flipH="1">
              <a:off x="1544" y="1423"/>
              <a:ext cx="45" cy="137"/>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00" name="Line 1144"/>
            <p:cNvSpPr>
              <a:spLocks noChangeShapeType="1"/>
            </p:cNvSpPr>
            <p:nvPr/>
          </p:nvSpPr>
          <p:spPr bwMode="auto">
            <a:xfrm flipH="1">
              <a:off x="1438" y="1264"/>
              <a:ext cx="30" cy="27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01" name="Line 1145"/>
            <p:cNvSpPr>
              <a:spLocks noChangeShapeType="1"/>
            </p:cNvSpPr>
            <p:nvPr/>
          </p:nvSpPr>
          <p:spPr bwMode="auto">
            <a:xfrm>
              <a:off x="1332" y="1393"/>
              <a:ext cx="1" cy="144"/>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02" name="Line 1146"/>
            <p:cNvSpPr>
              <a:spLocks noChangeShapeType="1"/>
            </p:cNvSpPr>
            <p:nvPr/>
          </p:nvSpPr>
          <p:spPr bwMode="auto">
            <a:xfrm>
              <a:off x="1211" y="1242"/>
              <a:ext cx="45" cy="29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03" name="Line 114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04" name="Line 114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05" name="Line 1149"/>
            <p:cNvSpPr>
              <a:spLocks noChangeShapeType="1"/>
            </p:cNvSpPr>
            <p:nvPr/>
          </p:nvSpPr>
          <p:spPr bwMode="auto">
            <a:xfrm>
              <a:off x="924" y="1567"/>
              <a:ext cx="52" cy="9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06" name="Line 1150"/>
            <p:cNvSpPr>
              <a:spLocks noChangeShapeType="1"/>
            </p:cNvSpPr>
            <p:nvPr/>
          </p:nvSpPr>
          <p:spPr bwMode="auto">
            <a:xfrm>
              <a:off x="697" y="1582"/>
              <a:ext cx="219" cy="15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07" name="Line 1151"/>
            <p:cNvSpPr>
              <a:spLocks noChangeShapeType="1"/>
            </p:cNvSpPr>
            <p:nvPr/>
          </p:nvSpPr>
          <p:spPr bwMode="auto">
            <a:xfrm>
              <a:off x="742" y="1741"/>
              <a:ext cx="113" cy="68"/>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08" name="Line 115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09" name="Line 115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10" name="Line 115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11" name="Line 1155"/>
            <p:cNvSpPr>
              <a:spLocks noChangeShapeType="1"/>
            </p:cNvSpPr>
            <p:nvPr/>
          </p:nvSpPr>
          <p:spPr bwMode="auto">
            <a:xfrm flipH="1">
              <a:off x="704" y="2158"/>
              <a:ext cx="114"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12" name="Line 1156"/>
            <p:cNvSpPr>
              <a:spLocks noChangeShapeType="1"/>
            </p:cNvSpPr>
            <p:nvPr/>
          </p:nvSpPr>
          <p:spPr bwMode="auto">
            <a:xfrm flipH="1">
              <a:off x="538" y="2241"/>
              <a:ext cx="340" cy="12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13" name="Line 1157"/>
            <p:cNvSpPr>
              <a:spLocks noChangeShapeType="1"/>
            </p:cNvSpPr>
            <p:nvPr/>
          </p:nvSpPr>
          <p:spPr bwMode="auto">
            <a:xfrm flipV="1">
              <a:off x="840" y="2340"/>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14" name="Line 1158"/>
            <p:cNvSpPr>
              <a:spLocks noChangeShapeType="1"/>
            </p:cNvSpPr>
            <p:nvPr/>
          </p:nvSpPr>
          <p:spPr bwMode="auto">
            <a:xfrm flipV="1">
              <a:off x="1741" y="1537"/>
              <a:ext cx="219" cy="15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15" name="Line 1159"/>
            <p:cNvSpPr>
              <a:spLocks noChangeShapeType="1"/>
            </p:cNvSpPr>
            <p:nvPr/>
          </p:nvSpPr>
          <p:spPr bwMode="auto">
            <a:xfrm flipV="1">
              <a:off x="1809" y="1703"/>
              <a:ext cx="105" cy="6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16" name="Line 1160"/>
            <p:cNvSpPr>
              <a:spLocks noChangeShapeType="1"/>
            </p:cNvSpPr>
            <p:nvPr/>
          </p:nvSpPr>
          <p:spPr bwMode="auto">
            <a:xfrm flipV="1">
              <a:off x="1824" y="1764"/>
              <a:ext cx="272" cy="8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17" name="Line 1161"/>
            <p:cNvSpPr>
              <a:spLocks noChangeShapeType="1"/>
            </p:cNvSpPr>
            <p:nvPr/>
          </p:nvSpPr>
          <p:spPr bwMode="auto">
            <a:xfrm flipV="1">
              <a:off x="1839" y="1923"/>
              <a:ext cx="128"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18" name="Line 1162"/>
            <p:cNvSpPr>
              <a:spLocks noChangeShapeType="1"/>
            </p:cNvSpPr>
            <p:nvPr/>
          </p:nvSpPr>
          <p:spPr bwMode="auto">
            <a:xfrm flipV="1">
              <a:off x="1839" y="2014"/>
              <a:ext cx="302"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19" name="Line 1163"/>
            <p:cNvSpPr>
              <a:spLocks noChangeShapeType="1"/>
            </p:cNvSpPr>
            <p:nvPr/>
          </p:nvSpPr>
          <p:spPr bwMode="auto">
            <a:xfrm>
              <a:off x="1839" y="2112"/>
              <a:ext cx="113"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20" name="Line 1164"/>
            <p:cNvSpPr>
              <a:spLocks noChangeShapeType="1"/>
            </p:cNvSpPr>
            <p:nvPr/>
          </p:nvSpPr>
          <p:spPr bwMode="auto">
            <a:xfrm>
              <a:off x="1778" y="2203"/>
              <a:ext cx="348" cy="129"/>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21" name="Line 1165"/>
            <p:cNvSpPr>
              <a:spLocks noChangeShapeType="1"/>
            </p:cNvSpPr>
            <p:nvPr/>
          </p:nvSpPr>
          <p:spPr bwMode="auto">
            <a:xfrm>
              <a:off x="1725" y="2294"/>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22" name="Line 1166"/>
            <p:cNvSpPr>
              <a:spLocks noChangeShapeType="1"/>
            </p:cNvSpPr>
            <p:nvPr/>
          </p:nvSpPr>
          <p:spPr bwMode="auto">
            <a:xfrm flipV="1">
              <a:off x="1688" y="1544"/>
              <a:ext cx="75"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grpSp>
      <p:grpSp>
        <p:nvGrpSpPr>
          <p:cNvPr id="7" name="Group 1167"/>
          <p:cNvGrpSpPr>
            <a:grpSpLocks/>
          </p:cNvGrpSpPr>
          <p:nvPr/>
        </p:nvGrpSpPr>
        <p:grpSpPr bwMode="auto">
          <a:xfrm>
            <a:off x="5988050" y="1206500"/>
            <a:ext cx="2581275" cy="1827213"/>
            <a:chOff x="515" y="1242"/>
            <a:chExt cx="1626" cy="1151"/>
          </a:xfrm>
        </p:grpSpPr>
        <p:sp>
          <p:nvSpPr>
            <p:cNvPr id="71824" name="Line 1168"/>
            <p:cNvSpPr>
              <a:spLocks noChangeShapeType="1"/>
            </p:cNvSpPr>
            <p:nvPr/>
          </p:nvSpPr>
          <p:spPr bwMode="auto">
            <a:xfrm flipV="1">
              <a:off x="1604" y="1378"/>
              <a:ext cx="144" cy="23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25" name="Line 1169"/>
            <p:cNvSpPr>
              <a:spLocks noChangeShapeType="1"/>
            </p:cNvSpPr>
            <p:nvPr/>
          </p:nvSpPr>
          <p:spPr bwMode="auto">
            <a:xfrm flipH="1">
              <a:off x="1544" y="1423"/>
              <a:ext cx="45" cy="137"/>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26" name="Line 1170"/>
            <p:cNvSpPr>
              <a:spLocks noChangeShapeType="1"/>
            </p:cNvSpPr>
            <p:nvPr/>
          </p:nvSpPr>
          <p:spPr bwMode="auto">
            <a:xfrm flipH="1">
              <a:off x="1438" y="1264"/>
              <a:ext cx="30" cy="27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27" name="Line 1171"/>
            <p:cNvSpPr>
              <a:spLocks noChangeShapeType="1"/>
            </p:cNvSpPr>
            <p:nvPr/>
          </p:nvSpPr>
          <p:spPr bwMode="auto">
            <a:xfrm>
              <a:off x="1332" y="1393"/>
              <a:ext cx="1" cy="144"/>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28" name="Line 1172"/>
            <p:cNvSpPr>
              <a:spLocks noChangeShapeType="1"/>
            </p:cNvSpPr>
            <p:nvPr/>
          </p:nvSpPr>
          <p:spPr bwMode="auto">
            <a:xfrm>
              <a:off x="1211" y="1242"/>
              <a:ext cx="45" cy="29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29" name="Line 117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30" name="Line 117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31" name="Line 1175"/>
            <p:cNvSpPr>
              <a:spLocks noChangeShapeType="1"/>
            </p:cNvSpPr>
            <p:nvPr/>
          </p:nvSpPr>
          <p:spPr bwMode="auto">
            <a:xfrm>
              <a:off x="924" y="1567"/>
              <a:ext cx="52" cy="9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32" name="Line 1176"/>
            <p:cNvSpPr>
              <a:spLocks noChangeShapeType="1"/>
            </p:cNvSpPr>
            <p:nvPr/>
          </p:nvSpPr>
          <p:spPr bwMode="auto">
            <a:xfrm>
              <a:off x="697" y="1582"/>
              <a:ext cx="219" cy="15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33" name="Line 1177"/>
            <p:cNvSpPr>
              <a:spLocks noChangeShapeType="1"/>
            </p:cNvSpPr>
            <p:nvPr/>
          </p:nvSpPr>
          <p:spPr bwMode="auto">
            <a:xfrm>
              <a:off x="742" y="1741"/>
              <a:ext cx="113" cy="68"/>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34" name="Line 117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35" name="Line 117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36" name="Line 118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37" name="Line 1181"/>
            <p:cNvSpPr>
              <a:spLocks noChangeShapeType="1"/>
            </p:cNvSpPr>
            <p:nvPr/>
          </p:nvSpPr>
          <p:spPr bwMode="auto">
            <a:xfrm flipH="1">
              <a:off x="704" y="2158"/>
              <a:ext cx="114"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38" name="Line 1182"/>
            <p:cNvSpPr>
              <a:spLocks noChangeShapeType="1"/>
            </p:cNvSpPr>
            <p:nvPr/>
          </p:nvSpPr>
          <p:spPr bwMode="auto">
            <a:xfrm flipH="1">
              <a:off x="538" y="2241"/>
              <a:ext cx="340" cy="12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39" name="Line 1183"/>
            <p:cNvSpPr>
              <a:spLocks noChangeShapeType="1"/>
            </p:cNvSpPr>
            <p:nvPr/>
          </p:nvSpPr>
          <p:spPr bwMode="auto">
            <a:xfrm flipV="1">
              <a:off x="840" y="2340"/>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40" name="Line 1184"/>
            <p:cNvSpPr>
              <a:spLocks noChangeShapeType="1"/>
            </p:cNvSpPr>
            <p:nvPr/>
          </p:nvSpPr>
          <p:spPr bwMode="auto">
            <a:xfrm flipV="1">
              <a:off x="1741" y="1537"/>
              <a:ext cx="219" cy="15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41" name="Line 1185"/>
            <p:cNvSpPr>
              <a:spLocks noChangeShapeType="1"/>
            </p:cNvSpPr>
            <p:nvPr/>
          </p:nvSpPr>
          <p:spPr bwMode="auto">
            <a:xfrm flipV="1">
              <a:off x="1809" y="1703"/>
              <a:ext cx="105" cy="6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42" name="Line 1186"/>
            <p:cNvSpPr>
              <a:spLocks noChangeShapeType="1"/>
            </p:cNvSpPr>
            <p:nvPr/>
          </p:nvSpPr>
          <p:spPr bwMode="auto">
            <a:xfrm flipV="1">
              <a:off x="1824" y="1764"/>
              <a:ext cx="272" cy="8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43" name="Line 1187"/>
            <p:cNvSpPr>
              <a:spLocks noChangeShapeType="1"/>
            </p:cNvSpPr>
            <p:nvPr/>
          </p:nvSpPr>
          <p:spPr bwMode="auto">
            <a:xfrm flipV="1">
              <a:off x="1839" y="1923"/>
              <a:ext cx="128"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44" name="Line 1188"/>
            <p:cNvSpPr>
              <a:spLocks noChangeShapeType="1"/>
            </p:cNvSpPr>
            <p:nvPr/>
          </p:nvSpPr>
          <p:spPr bwMode="auto">
            <a:xfrm flipV="1">
              <a:off x="1839" y="2014"/>
              <a:ext cx="302"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45" name="Line 1189"/>
            <p:cNvSpPr>
              <a:spLocks noChangeShapeType="1"/>
            </p:cNvSpPr>
            <p:nvPr/>
          </p:nvSpPr>
          <p:spPr bwMode="auto">
            <a:xfrm>
              <a:off x="1839" y="2112"/>
              <a:ext cx="113"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46" name="Line 1190"/>
            <p:cNvSpPr>
              <a:spLocks noChangeShapeType="1"/>
            </p:cNvSpPr>
            <p:nvPr/>
          </p:nvSpPr>
          <p:spPr bwMode="auto">
            <a:xfrm>
              <a:off x="1778" y="2203"/>
              <a:ext cx="348" cy="129"/>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47" name="Line 1191"/>
            <p:cNvSpPr>
              <a:spLocks noChangeShapeType="1"/>
            </p:cNvSpPr>
            <p:nvPr/>
          </p:nvSpPr>
          <p:spPr bwMode="auto">
            <a:xfrm>
              <a:off x="1725" y="2294"/>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48" name="Line 1192"/>
            <p:cNvSpPr>
              <a:spLocks noChangeShapeType="1"/>
            </p:cNvSpPr>
            <p:nvPr/>
          </p:nvSpPr>
          <p:spPr bwMode="auto">
            <a:xfrm flipV="1">
              <a:off x="1688" y="1544"/>
              <a:ext cx="75"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grpSp>
      <p:grpSp>
        <p:nvGrpSpPr>
          <p:cNvPr id="8" name="Group 1193"/>
          <p:cNvGrpSpPr>
            <a:grpSpLocks/>
          </p:cNvGrpSpPr>
          <p:nvPr/>
        </p:nvGrpSpPr>
        <p:grpSpPr bwMode="auto">
          <a:xfrm>
            <a:off x="5989638" y="1192213"/>
            <a:ext cx="2581275" cy="1827212"/>
            <a:chOff x="515" y="1242"/>
            <a:chExt cx="1626" cy="1151"/>
          </a:xfrm>
        </p:grpSpPr>
        <p:sp>
          <p:nvSpPr>
            <p:cNvPr id="71850" name="Line 1194"/>
            <p:cNvSpPr>
              <a:spLocks noChangeShapeType="1"/>
            </p:cNvSpPr>
            <p:nvPr/>
          </p:nvSpPr>
          <p:spPr bwMode="auto">
            <a:xfrm flipV="1">
              <a:off x="1604" y="1378"/>
              <a:ext cx="144" cy="23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51" name="Line 1195"/>
            <p:cNvSpPr>
              <a:spLocks noChangeShapeType="1"/>
            </p:cNvSpPr>
            <p:nvPr/>
          </p:nvSpPr>
          <p:spPr bwMode="auto">
            <a:xfrm flipH="1">
              <a:off x="1544" y="1423"/>
              <a:ext cx="45" cy="137"/>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52" name="Line 1196"/>
            <p:cNvSpPr>
              <a:spLocks noChangeShapeType="1"/>
            </p:cNvSpPr>
            <p:nvPr/>
          </p:nvSpPr>
          <p:spPr bwMode="auto">
            <a:xfrm flipH="1">
              <a:off x="1438" y="1264"/>
              <a:ext cx="30" cy="27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53" name="Line 1197"/>
            <p:cNvSpPr>
              <a:spLocks noChangeShapeType="1"/>
            </p:cNvSpPr>
            <p:nvPr/>
          </p:nvSpPr>
          <p:spPr bwMode="auto">
            <a:xfrm>
              <a:off x="1332" y="1393"/>
              <a:ext cx="1" cy="144"/>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54" name="Line 1198"/>
            <p:cNvSpPr>
              <a:spLocks noChangeShapeType="1"/>
            </p:cNvSpPr>
            <p:nvPr/>
          </p:nvSpPr>
          <p:spPr bwMode="auto">
            <a:xfrm>
              <a:off x="1211" y="1242"/>
              <a:ext cx="45" cy="29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55" name="Line 119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56" name="Line 120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57" name="Line 1201"/>
            <p:cNvSpPr>
              <a:spLocks noChangeShapeType="1"/>
            </p:cNvSpPr>
            <p:nvPr/>
          </p:nvSpPr>
          <p:spPr bwMode="auto">
            <a:xfrm>
              <a:off x="924" y="1567"/>
              <a:ext cx="52" cy="9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58" name="Line 1202"/>
            <p:cNvSpPr>
              <a:spLocks noChangeShapeType="1"/>
            </p:cNvSpPr>
            <p:nvPr/>
          </p:nvSpPr>
          <p:spPr bwMode="auto">
            <a:xfrm>
              <a:off x="697" y="1582"/>
              <a:ext cx="219" cy="15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59" name="Line 1203"/>
            <p:cNvSpPr>
              <a:spLocks noChangeShapeType="1"/>
            </p:cNvSpPr>
            <p:nvPr/>
          </p:nvSpPr>
          <p:spPr bwMode="auto">
            <a:xfrm>
              <a:off x="742" y="1741"/>
              <a:ext cx="113" cy="68"/>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60" name="Line 120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61" name="Line 120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62" name="Line 120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63" name="Line 1207"/>
            <p:cNvSpPr>
              <a:spLocks noChangeShapeType="1"/>
            </p:cNvSpPr>
            <p:nvPr/>
          </p:nvSpPr>
          <p:spPr bwMode="auto">
            <a:xfrm flipH="1">
              <a:off x="704" y="2158"/>
              <a:ext cx="114"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64" name="Line 1208"/>
            <p:cNvSpPr>
              <a:spLocks noChangeShapeType="1"/>
            </p:cNvSpPr>
            <p:nvPr/>
          </p:nvSpPr>
          <p:spPr bwMode="auto">
            <a:xfrm flipH="1">
              <a:off x="538" y="2241"/>
              <a:ext cx="340" cy="12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65" name="Line 1209"/>
            <p:cNvSpPr>
              <a:spLocks noChangeShapeType="1"/>
            </p:cNvSpPr>
            <p:nvPr/>
          </p:nvSpPr>
          <p:spPr bwMode="auto">
            <a:xfrm flipV="1">
              <a:off x="840" y="2340"/>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66" name="Line 1210"/>
            <p:cNvSpPr>
              <a:spLocks noChangeShapeType="1"/>
            </p:cNvSpPr>
            <p:nvPr/>
          </p:nvSpPr>
          <p:spPr bwMode="auto">
            <a:xfrm flipV="1">
              <a:off x="1741" y="1537"/>
              <a:ext cx="219" cy="15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67" name="Line 1211"/>
            <p:cNvSpPr>
              <a:spLocks noChangeShapeType="1"/>
            </p:cNvSpPr>
            <p:nvPr/>
          </p:nvSpPr>
          <p:spPr bwMode="auto">
            <a:xfrm flipV="1">
              <a:off x="1809" y="1703"/>
              <a:ext cx="105" cy="6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68" name="Line 1212"/>
            <p:cNvSpPr>
              <a:spLocks noChangeShapeType="1"/>
            </p:cNvSpPr>
            <p:nvPr/>
          </p:nvSpPr>
          <p:spPr bwMode="auto">
            <a:xfrm flipV="1">
              <a:off x="1824" y="1764"/>
              <a:ext cx="272" cy="8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69" name="Line 1213"/>
            <p:cNvSpPr>
              <a:spLocks noChangeShapeType="1"/>
            </p:cNvSpPr>
            <p:nvPr/>
          </p:nvSpPr>
          <p:spPr bwMode="auto">
            <a:xfrm flipV="1">
              <a:off x="1839" y="1923"/>
              <a:ext cx="128"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70" name="Line 1214"/>
            <p:cNvSpPr>
              <a:spLocks noChangeShapeType="1"/>
            </p:cNvSpPr>
            <p:nvPr/>
          </p:nvSpPr>
          <p:spPr bwMode="auto">
            <a:xfrm flipV="1">
              <a:off x="1839" y="2014"/>
              <a:ext cx="302"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71" name="Line 1215"/>
            <p:cNvSpPr>
              <a:spLocks noChangeShapeType="1"/>
            </p:cNvSpPr>
            <p:nvPr/>
          </p:nvSpPr>
          <p:spPr bwMode="auto">
            <a:xfrm>
              <a:off x="1839" y="2112"/>
              <a:ext cx="113"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72" name="Line 1216"/>
            <p:cNvSpPr>
              <a:spLocks noChangeShapeType="1"/>
            </p:cNvSpPr>
            <p:nvPr/>
          </p:nvSpPr>
          <p:spPr bwMode="auto">
            <a:xfrm>
              <a:off x="1778" y="2203"/>
              <a:ext cx="348" cy="129"/>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73" name="Line 1217"/>
            <p:cNvSpPr>
              <a:spLocks noChangeShapeType="1"/>
            </p:cNvSpPr>
            <p:nvPr/>
          </p:nvSpPr>
          <p:spPr bwMode="auto">
            <a:xfrm>
              <a:off x="1725" y="2294"/>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74" name="Line 1218"/>
            <p:cNvSpPr>
              <a:spLocks noChangeShapeType="1"/>
            </p:cNvSpPr>
            <p:nvPr/>
          </p:nvSpPr>
          <p:spPr bwMode="auto">
            <a:xfrm flipV="1">
              <a:off x="1688" y="1544"/>
              <a:ext cx="75"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grpSp>
      <p:grpSp>
        <p:nvGrpSpPr>
          <p:cNvPr id="9" name="Group 1219"/>
          <p:cNvGrpSpPr>
            <a:grpSpLocks/>
          </p:cNvGrpSpPr>
          <p:nvPr/>
        </p:nvGrpSpPr>
        <p:grpSpPr bwMode="auto">
          <a:xfrm>
            <a:off x="5973763" y="1193800"/>
            <a:ext cx="2581275" cy="1827213"/>
            <a:chOff x="515" y="1242"/>
            <a:chExt cx="1626" cy="1151"/>
          </a:xfrm>
        </p:grpSpPr>
        <p:sp>
          <p:nvSpPr>
            <p:cNvPr id="71876" name="Line 1220"/>
            <p:cNvSpPr>
              <a:spLocks noChangeShapeType="1"/>
            </p:cNvSpPr>
            <p:nvPr/>
          </p:nvSpPr>
          <p:spPr bwMode="auto">
            <a:xfrm flipV="1">
              <a:off x="1604" y="1378"/>
              <a:ext cx="144" cy="23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77" name="Line 1221"/>
            <p:cNvSpPr>
              <a:spLocks noChangeShapeType="1"/>
            </p:cNvSpPr>
            <p:nvPr/>
          </p:nvSpPr>
          <p:spPr bwMode="auto">
            <a:xfrm flipH="1">
              <a:off x="1544" y="1423"/>
              <a:ext cx="45" cy="137"/>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78" name="Line 1222"/>
            <p:cNvSpPr>
              <a:spLocks noChangeShapeType="1"/>
            </p:cNvSpPr>
            <p:nvPr/>
          </p:nvSpPr>
          <p:spPr bwMode="auto">
            <a:xfrm flipH="1">
              <a:off x="1438" y="1264"/>
              <a:ext cx="30" cy="27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79" name="Line 1223"/>
            <p:cNvSpPr>
              <a:spLocks noChangeShapeType="1"/>
            </p:cNvSpPr>
            <p:nvPr/>
          </p:nvSpPr>
          <p:spPr bwMode="auto">
            <a:xfrm>
              <a:off x="1332" y="1393"/>
              <a:ext cx="1" cy="144"/>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80" name="Line 1224"/>
            <p:cNvSpPr>
              <a:spLocks noChangeShapeType="1"/>
            </p:cNvSpPr>
            <p:nvPr/>
          </p:nvSpPr>
          <p:spPr bwMode="auto">
            <a:xfrm>
              <a:off x="1211" y="1242"/>
              <a:ext cx="45" cy="29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81" name="Line 122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82" name="Line 122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83" name="Line 1227"/>
            <p:cNvSpPr>
              <a:spLocks noChangeShapeType="1"/>
            </p:cNvSpPr>
            <p:nvPr/>
          </p:nvSpPr>
          <p:spPr bwMode="auto">
            <a:xfrm>
              <a:off x="924" y="1567"/>
              <a:ext cx="52" cy="9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84" name="Line 1228"/>
            <p:cNvSpPr>
              <a:spLocks noChangeShapeType="1"/>
            </p:cNvSpPr>
            <p:nvPr/>
          </p:nvSpPr>
          <p:spPr bwMode="auto">
            <a:xfrm>
              <a:off x="697" y="1582"/>
              <a:ext cx="219" cy="15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85" name="Line 1229"/>
            <p:cNvSpPr>
              <a:spLocks noChangeShapeType="1"/>
            </p:cNvSpPr>
            <p:nvPr/>
          </p:nvSpPr>
          <p:spPr bwMode="auto">
            <a:xfrm>
              <a:off x="742" y="1741"/>
              <a:ext cx="113" cy="68"/>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86" name="Line 123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87" name="Line 123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88" name="Line 123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89" name="Line 1233"/>
            <p:cNvSpPr>
              <a:spLocks noChangeShapeType="1"/>
            </p:cNvSpPr>
            <p:nvPr/>
          </p:nvSpPr>
          <p:spPr bwMode="auto">
            <a:xfrm flipH="1">
              <a:off x="704" y="2158"/>
              <a:ext cx="114"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90" name="Line 1234"/>
            <p:cNvSpPr>
              <a:spLocks noChangeShapeType="1"/>
            </p:cNvSpPr>
            <p:nvPr/>
          </p:nvSpPr>
          <p:spPr bwMode="auto">
            <a:xfrm flipH="1">
              <a:off x="538" y="2241"/>
              <a:ext cx="340" cy="12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91" name="Line 1235"/>
            <p:cNvSpPr>
              <a:spLocks noChangeShapeType="1"/>
            </p:cNvSpPr>
            <p:nvPr/>
          </p:nvSpPr>
          <p:spPr bwMode="auto">
            <a:xfrm flipV="1">
              <a:off x="840" y="2340"/>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92" name="Line 1236"/>
            <p:cNvSpPr>
              <a:spLocks noChangeShapeType="1"/>
            </p:cNvSpPr>
            <p:nvPr/>
          </p:nvSpPr>
          <p:spPr bwMode="auto">
            <a:xfrm flipV="1">
              <a:off x="1741" y="1537"/>
              <a:ext cx="219" cy="15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93" name="Line 1237"/>
            <p:cNvSpPr>
              <a:spLocks noChangeShapeType="1"/>
            </p:cNvSpPr>
            <p:nvPr/>
          </p:nvSpPr>
          <p:spPr bwMode="auto">
            <a:xfrm flipV="1">
              <a:off x="1809" y="1703"/>
              <a:ext cx="105" cy="6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94" name="Line 1238"/>
            <p:cNvSpPr>
              <a:spLocks noChangeShapeType="1"/>
            </p:cNvSpPr>
            <p:nvPr/>
          </p:nvSpPr>
          <p:spPr bwMode="auto">
            <a:xfrm flipV="1">
              <a:off x="1824" y="1764"/>
              <a:ext cx="272" cy="8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95" name="Line 1239"/>
            <p:cNvSpPr>
              <a:spLocks noChangeShapeType="1"/>
            </p:cNvSpPr>
            <p:nvPr/>
          </p:nvSpPr>
          <p:spPr bwMode="auto">
            <a:xfrm flipV="1">
              <a:off x="1839" y="1923"/>
              <a:ext cx="128"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96" name="Line 1240"/>
            <p:cNvSpPr>
              <a:spLocks noChangeShapeType="1"/>
            </p:cNvSpPr>
            <p:nvPr/>
          </p:nvSpPr>
          <p:spPr bwMode="auto">
            <a:xfrm flipV="1">
              <a:off x="1839" y="2014"/>
              <a:ext cx="302"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97" name="Line 1241"/>
            <p:cNvSpPr>
              <a:spLocks noChangeShapeType="1"/>
            </p:cNvSpPr>
            <p:nvPr/>
          </p:nvSpPr>
          <p:spPr bwMode="auto">
            <a:xfrm>
              <a:off x="1839" y="2112"/>
              <a:ext cx="113"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98" name="Line 1242"/>
            <p:cNvSpPr>
              <a:spLocks noChangeShapeType="1"/>
            </p:cNvSpPr>
            <p:nvPr/>
          </p:nvSpPr>
          <p:spPr bwMode="auto">
            <a:xfrm>
              <a:off x="1778" y="2203"/>
              <a:ext cx="348" cy="129"/>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899" name="Line 1243"/>
            <p:cNvSpPr>
              <a:spLocks noChangeShapeType="1"/>
            </p:cNvSpPr>
            <p:nvPr/>
          </p:nvSpPr>
          <p:spPr bwMode="auto">
            <a:xfrm>
              <a:off x="1725" y="2294"/>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00" name="Line 1244"/>
            <p:cNvSpPr>
              <a:spLocks noChangeShapeType="1"/>
            </p:cNvSpPr>
            <p:nvPr/>
          </p:nvSpPr>
          <p:spPr bwMode="auto">
            <a:xfrm flipV="1">
              <a:off x="1688" y="1544"/>
              <a:ext cx="75"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grpSp>
      <p:grpSp>
        <p:nvGrpSpPr>
          <p:cNvPr id="10" name="Group 1245"/>
          <p:cNvGrpSpPr>
            <a:grpSpLocks/>
          </p:cNvGrpSpPr>
          <p:nvPr/>
        </p:nvGrpSpPr>
        <p:grpSpPr bwMode="auto">
          <a:xfrm>
            <a:off x="5970588" y="1176338"/>
            <a:ext cx="2581275" cy="1827212"/>
            <a:chOff x="515" y="1242"/>
            <a:chExt cx="1626" cy="1151"/>
          </a:xfrm>
        </p:grpSpPr>
        <p:sp>
          <p:nvSpPr>
            <p:cNvPr id="71902" name="Line 1246"/>
            <p:cNvSpPr>
              <a:spLocks noChangeShapeType="1"/>
            </p:cNvSpPr>
            <p:nvPr/>
          </p:nvSpPr>
          <p:spPr bwMode="auto">
            <a:xfrm flipV="1">
              <a:off x="1604" y="1378"/>
              <a:ext cx="144" cy="23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03" name="Line 1247"/>
            <p:cNvSpPr>
              <a:spLocks noChangeShapeType="1"/>
            </p:cNvSpPr>
            <p:nvPr/>
          </p:nvSpPr>
          <p:spPr bwMode="auto">
            <a:xfrm flipH="1">
              <a:off x="1544" y="1423"/>
              <a:ext cx="45" cy="137"/>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04" name="Line 1248"/>
            <p:cNvSpPr>
              <a:spLocks noChangeShapeType="1"/>
            </p:cNvSpPr>
            <p:nvPr/>
          </p:nvSpPr>
          <p:spPr bwMode="auto">
            <a:xfrm flipH="1">
              <a:off x="1438" y="1264"/>
              <a:ext cx="30" cy="27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05" name="Line 1249"/>
            <p:cNvSpPr>
              <a:spLocks noChangeShapeType="1"/>
            </p:cNvSpPr>
            <p:nvPr/>
          </p:nvSpPr>
          <p:spPr bwMode="auto">
            <a:xfrm>
              <a:off x="1332" y="1393"/>
              <a:ext cx="1" cy="144"/>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06" name="Line 1250"/>
            <p:cNvSpPr>
              <a:spLocks noChangeShapeType="1"/>
            </p:cNvSpPr>
            <p:nvPr/>
          </p:nvSpPr>
          <p:spPr bwMode="auto">
            <a:xfrm>
              <a:off x="1211" y="1242"/>
              <a:ext cx="45" cy="29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07" name="Line 125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08" name="Line 125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09" name="Line 1253"/>
            <p:cNvSpPr>
              <a:spLocks noChangeShapeType="1"/>
            </p:cNvSpPr>
            <p:nvPr/>
          </p:nvSpPr>
          <p:spPr bwMode="auto">
            <a:xfrm>
              <a:off x="924" y="1567"/>
              <a:ext cx="52" cy="9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10" name="Line 1254"/>
            <p:cNvSpPr>
              <a:spLocks noChangeShapeType="1"/>
            </p:cNvSpPr>
            <p:nvPr/>
          </p:nvSpPr>
          <p:spPr bwMode="auto">
            <a:xfrm>
              <a:off x="697" y="1582"/>
              <a:ext cx="219" cy="15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11" name="Line 1255"/>
            <p:cNvSpPr>
              <a:spLocks noChangeShapeType="1"/>
            </p:cNvSpPr>
            <p:nvPr/>
          </p:nvSpPr>
          <p:spPr bwMode="auto">
            <a:xfrm>
              <a:off x="742" y="1741"/>
              <a:ext cx="113" cy="68"/>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12" name="Line 125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13" name="Line 125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14" name="Line 125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15" name="Line 1259"/>
            <p:cNvSpPr>
              <a:spLocks noChangeShapeType="1"/>
            </p:cNvSpPr>
            <p:nvPr/>
          </p:nvSpPr>
          <p:spPr bwMode="auto">
            <a:xfrm flipH="1">
              <a:off x="704" y="2158"/>
              <a:ext cx="114"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16" name="Line 1260"/>
            <p:cNvSpPr>
              <a:spLocks noChangeShapeType="1"/>
            </p:cNvSpPr>
            <p:nvPr/>
          </p:nvSpPr>
          <p:spPr bwMode="auto">
            <a:xfrm flipH="1">
              <a:off x="538" y="2241"/>
              <a:ext cx="340" cy="12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17" name="Line 1261"/>
            <p:cNvSpPr>
              <a:spLocks noChangeShapeType="1"/>
            </p:cNvSpPr>
            <p:nvPr/>
          </p:nvSpPr>
          <p:spPr bwMode="auto">
            <a:xfrm flipV="1">
              <a:off x="840" y="2340"/>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18" name="Line 1262"/>
            <p:cNvSpPr>
              <a:spLocks noChangeShapeType="1"/>
            </p:cNvSpPr>
            <p:nvPr/>
          </p:nvSpPr>
          <p:spPr bwMode="auto">
            <a:xfrm flipV="1">
              <a:off x="1741" y="1537"/>
              <a:ext cx="219" cy="15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19" name="Line 1263"/>
            <p:cNvSpPr>
              <a:spLocks noChangeShapeType="1"/>
            </p:cNvSpPr>
            <p:nvPr/>
          </p:nvSpPr>
          <p:spPr bwMode="auto">
            <a:xfrm flipV="1">
              <a:off x="1809" y="1703"/>
              <a:ext cx="105" cy="6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20" name="Line 1264"/>
            <p:cNvSpPr>
              <a:spLocks noChangeShapeType="1"/>
            </p:cNvSpPr>
            <p:nvPr/>
          </p:nvSpPr>
          <p:spPr bwMode="auto">
            <a:xfrm flipV="1">
              <a:off x="1824" y="1764"/>
              <a:ext cx="272" cy="8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21" name="Line 1265"/>
            <p:cNvSpPr>
              <a:spLocks noChangeShapeType="1"/>
            </p:cNvSpPr>
            <p:nvPr/>
          </p:nvSpPr>
          <p:spPr bwMode="auto">
            <a:xfrm flipV="1">
              <a:off x="1839" y="1923"/>
              <a:ext cx="128"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22" name="Line 1266"/>
            <p:cNvSpPr>
              <a:spLocks noChangeShapeType="1"/>
            </p:cNvSpPr>
            <p:nvPr/>
          </p:nvSpPr>
          <p:spPr bwMode="auto">
            <a:xfrm flipV="1">
              <a:off x="1839" y="2014"/>
              <a:ext cx="302"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23" name="Line 1267"/>
            <p:cNvSpPr>
              <a:spLocks noChangeShapeType="1"/>
            </p:cNvSpPr>
            <p:nvPr/>
          </p:nvSpPr>
          <p:spPr bwMode="auto">
            <a:xfrm>
              <a:off x="1839" y="2112"/>
              <a:ext cx="113"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24" name="Line 1268"/>
            <p:cNvSpPr>
              <a:spLocks noChangeShapeType="1"/>
            </p:cNvSpPr>
            <p:nvPr/>
          </p:nvSpPr>
          <p:spPr bwMode="auto">
            <a:xfrm>
              <a:off x="1778" y="2203"/>
              <a:ext cx="348" cy="129"/>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25" name="Line 1269"/>
            <p:cNvSpPr>
              <a:spLocks noChangeShapeType="1"/>
            </p:cNvSpPr>
            <p:nvPr/>
          </p:nvSpPr>
          <p:spPr bwMode="auto">
            <a:xfrm>
              <a:off x="1725" y="2294"/>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26" name="Line 1270"/>
            <p:cNvSpPr>
              <a:spLocks noChangeShapeType="1"/>
            </p:cNvSpPr>
            <p:nvPr/>
          </p:nvSpPr>
          <p:spPr bwMode="auto">
            <a:xfrm flipV="1">
              <a:off x="1688" y="1544"/>
              <a:ext cx="75"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grpSp>
      <p:grpSp>
        <p:nvGrpSpPr>
          <p:cNvPr id="11" name="Group 1271"/>
          <p:cNvGrpSpPr>
            <a:grpSpLocks/>
          </p:cNvGrpSpPr>
          <p:nvPr/>
        </p:nvGrpSpPr>
        <p:grpSpPr bwMode="auto">
          <a:xfrm>
            <a:off x="5975350" y="1243013"/>
            <a:ext cx="2581275" cy="1827212"/>
            <a:chOff x="515" y="1242"/>
            <a:chExt cx="1626" cy="1151"/>
          </a:xfrm>
        </p:grpSpPr>
        <p:sp>
          <p:nvSpPr>
            <p:cNvPr id="71928" name="Line 1272"/>
            <p:cNvSpPr>
              <a:spLocks noChangeShapeType="1"/>
            </p:cNvSpPr>
            <p:nvPr/>
          </p:nvSpPr>
          <p:spPr bwMode="auto">
            <a:xfrm flipV="1">
              <a:off x="1604" y="1378"/>
              <a:ext cx="144" cy="23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29" name="Line 1273"/>
            <p:cNvSpPr>
              <a:spLocks noChangeShapeType="1"/>
            </p:cNvSpPr>
            <p:nvPr/>
          </p:nvSpPr>
          <p:spPr bwMode="auto">
            <a:xfrm flipH="1">
              <a:off x="1544" y="1423"/>
              <a:ext cx="45" cy="137"/>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30" name="Line 1274"/>
            <p:cNvSpPr>
              <a:spLocks noChangeShapeType="1"/>
            </p:cNvSpPr>
            <p:nvPr/>
          </p:nvSpPr>
          <p:spPr bwMode="auto">
            <a:xfrm flipH="1">
              <a:off x="1438" y="1264"/>
              <a:ext cx="30" cy="27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31" name="Line 1275"/>
            <p:cNvSpPr>
              <a:spLocks noChangeShapeType="1"/>
            </p:cNvSpPr>
            <p:nvPr/>
          </p:nvSpPr>
          <p:spPr bwMode="auto">
            <a:xfrm>
              <a:off x="1332" y="1393"/>
              <a:ext cx="1" cy="144"/>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32" name="Line 1276"/>
            <p:cNvSpPr>
              <a:spLocks noChangeShapeType="1"/>
            </p:cNvSpPr>
            <p:nvPr/>
          </p:nvSpPr>
          <p:spPr bwMode="auto">
            <a:xfrm>
              <a:off x="1211" y="1242"/>
              <a:ext cx="45" cy="29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33" name="Line 127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34" name="Line 127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35" name="Line 1279"/>
            <p:cNvSpPr>
              <a:spLocks noChangeShapeType="1"/>
            </p:cNvSpPr>
            <p:nvPr/>
          </p:nvSpPr>
          <p:spPr bwMode="auto">
            <a:xfrm>
              <a:off x="924" y="1567"/>
              <a:ext cx="52" cy="9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36" name="Line 1280"/>
            <p:cNvSpPr>
              <a:spLocks noChangeShapeType="1"/>
            </p:cNvSpPr>
            <p:nvPr/>
          </p:nvSpPr>
          <p:spPr bwMode="auto">
            <a:xfrm>
              <a:off x="697" y="1582"/>
              <a:ext cx="219" cy="15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37" name="Line 1281"/>
            <p:cNvSpPr>
              <a:spLocks noChangeShapeType="1"/>
            </p:cNvSpPr>
            <p:nvPr/>
          </p:nvSpPr>
          <p:spPr bwMode="auto">
            <a:xfrm>
              <a:off x="742" y="1741"/>
              <a:ext cx="113" cy="68"/>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38" name="Line 128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39" name="Line 128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40" name="Line 128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41" name="Line 1285"/>
            <p:cNvSpPr>
              <a:spLocks noChangeShapeType="1"/>
            </p:cNvSpPr>
            <p:nvPr/>
          </p:nvSpPr>
          <p:spPr bwMode="auto">
            <a:xfrm flipH="1">
              <a:off x="704" y="2158"/>
              <a:ext cx="114"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42" name="Line 1286"/>
            <p:cNvSpPr>
              <a:spLocks noChangeShapeType="1"/>
            </p:cNvSpPr>
            <p:nvPr/>
          </p:nvSpPr>
          <p:spPr bwMode="auto">
            <a:xfrm flipH="1">
              <a:off x="538" y="2241"/>
              <a:ext cx="340" cy="12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43" name="Line 1287"/>
            <p:cNvSpPr>
              <a:spLocks noChangeShapeType="1"/>
            </p:cNvSpPr>
            <p:nvPr/>
          </p:nvSpPr>
          <p:spPr bwMode="auto">
            <a:xfrm flipV="1">
              <a:off x="840" y="2340"/>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44" name="Line 1288"/>
            <p:cNvSpPr>
              <a:spLocks noChangeShapeType="1"/>
            </p:cNvSpPr>
            <p:nvPr/>
          </p:nvSpPr>
          <p:spPr bwMode="auto">
            <a:xfrm flipV="1">
              <a:off x="1741" y="1537"/>
              <a:ext cx="219" cy="15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45" name="Line 1289"/>
            <p:cNvSpPr>
              <a:spLocks noChangeShapeType="1"/>
            </p:cNvSpPr>
            <p:nvPr/>
          </p:nvSpPr>
          <p:spPr bwMode="auto">
            <a:xfrm flipV="1">
              <a:off x="1809" y="1703"/>
              <a:ext cx="105" cy="6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46" name="Line 1290"/>
            <p:cNvSpPr>
              <a:spLocks noChangeShapeType="1"/>
            </p:cNvSpPr>
            <p:nvPr/>
          </p:nvSpPr>
          <p:spPr bwMode="auto">
            <a:xfrm flipV="1">
              <a:off x="1824" y="1764"/>
              <a:ext cx="272" cy="8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47" name="Line 1291"/>
            <p:cNvSpPr>
              <a:spLocks noChangeShapeType="1"/>
            </p:cNvSpPr>
            <p:nvPr/>
          </p:nvSpPr>
          <p:spPr bwMode="auto">
            <a:xfrm flipV="1">
              <a:off x="1839" y="1923"/>
              <a:ext cx="128"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48" name="Line 1292"/>
            <p:cNvSpPr>
              <a:spLocks noChangeShapeType="1"/>
            </p:cNvSpPr>
            <p:nvPr/>
          </p:nvSpPr>
          <p:spPr bwMode="auto">
            <a:xfrm flipV="1">
              <a:off x="1839" y="2014"/>
              <a:ext cx="302"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49" name="Line 1293"/>
            <p:cNvSpPr>
              <a:spLocks noChangeShapeType="1"/>
            </p:cNvSpPr>
            <p:nvPr/>
          </p:nvSpPr>
          <p:spPr bwMode="auto">
            <a:xfrm>
              <a:off x="1839" y="2112"/>
              <a:ext cx="113"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50" name="Line 1294"/>
            <p:cNvSpPr>
              <a:spLocks noChangeShapeType="1"/>
            </p:cNvSpPr>
            <p:nvPr/>
          </p:nvSpPr>
          <p:spPr bwMode="auto">
            <a:xfrm>
              <a:off x="1778" y="2203"/>
              <a:ext cx="348" cy="129"/>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51" name="Line 1295"/>
            <p:cNvSpPr>
              <a:spLocks noChangeShapeType="1"/>
            </p:cNvSpPr>
            <p:nvPr/>
          </p:nvSpPr>
          <p:spPr bwMode="auto">
            <a:xfrm>
              <a:off x="1725" y="2294"/>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52" name="Line 1296"/>
            <p:cNvSpPr>
              <a:spLocks noChangeShapeType="1"/>
            </p:cNvSpPr>
            <p:nvPr/>
          </p:nvSpPr>
          <p:spPr bwMode="auto">
            <a:xfrm flipV="1">
              <a:off x="1688" y="1544"/>
              <a:ext cx="75"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grpSp>
      <p:grpSp>
        <p:nvGrpSpPr>
          <p:cNvPr id="12" name="Group 1297"/>
          <p:cNvGrpSpPr>
            <a:grpSpLocks/>
          </p:cNvGrpSpPr>
          <p:nvPr/>
        </p:nvGrpSpPr>
        <p:grpSpPr bwMode="auto">
          <a:xfrm>
            <a:off x="6018213" y="1190625"/>
            <a:ext cx="2581275" cy="1827213"/>
            <a:chOff x="515" y="1242"/>
            <a:chExt cx="1626" cy="1151"/>
          </a:xfrm>
        </p:grpSpPr>
        <p:sp>
          <p:nvSpPr>
            <p:cNvPr id="71954" name="Line 1298"/>
            <p:cNvSpPr>
              <a:spLocks noChangeShapeType="1"/>
            </p:cNvSpPr>
            <p:nvPr/>
          </p:nvSpPr>
          <p:spPr bwMode="auto">
            <a:xfrm flipV="1">
              <a:off x="1604" y="1378"/>
              <a:ext cx="144" cy="23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55" name="Line 1299"/>
            <p:cNvSpPr>
              <a:spLocks noChangeShapeType="1"/>
            </p:cNvSpPr>
            <p:nvPr/>
          </p:nvSpPr>
          <p:spPr bwMode="auto">
            <a:xfrm flipH="1">
              <a:off x="1544" y="1423"/>
              <a:ext cx="45" cy="137"/>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56" name="Line 1300"/>
            <p:cNvSpPr>
              <a:spLocks noChangeShapeType="1"/>
            </p:cNvSpPr>
            <p:nvPr/>
          </p:nvSpPr>
          <p:spPr bwMode="auto">
            <a:xfrm flipH="1">
              <a:off x="1438" y="1264"/>
              <a:ext cx="30" cy="27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57" name="Line 1301"/>
            <p:cNvSpPr>
              <a:spLocks noChangeShapeType="1"/>
            </p:cNvSpPr>
            <p:nvPr/>
          </p:nvSpPr>
          <p:spPr bwMode="auto">
            <a:xfrm>
              <a:off x="1332" y="1393"/>
              <a:ext cx="1" cy="144"/>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58" name="Line 1302"/>
            <p:cNvSpPr>
              <a:spLocks noChangeShapeType="1"/>
            </p:cNvSpPr>
            <p:nvPr/>
          </p:nvSpPr>
          <p:spPr bwMode="auto">
            <a:xfrm>
              <a:off x="1211" y="1242"/>
              <a:ext cx="45" cy="29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59" name="Line 130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60" name="Line 130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61" name="Line 1305"/>
            <p:cNvSpPr>
              <a:spLocks noChangeShapeType="1"/>
            </p:cNvSpPr>
            <p:nvPr/>
          </p:nvSpPr>
          <p:spPr bwMode="auto">
            <a:xfrm>
              <a:off x="924" y="1567"/>
              <a:ext cx="52" cy="9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62" name="Line 1306"/>
            <p:cNvSpPr>
              <a:spLocks noChangeShapeType="1"/>
            </p:cNvSpPr>
            <p:nvPr/>
          </p:nvSpPr>
          <p:spPr bwMode="auto">
            <a:xfrm>
              <a:off x="697" y="1582"/>
              <a:ext cx="219" cy="15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63" name="Line 1307"/>
            <p:cNvSpPr>
              <a:spLocks noChangeShapeType="1"/>
            </p:cNvSpPr>
            <p:nvPr/>
          </p:nvSpPr>
          <p:spPr bwMode="auto">
            <a:xfrm>
              <a:off x="742" y="1741"/>
              <a:ext cx="113" cy="68"/>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64" name="Line 130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65" name="Line 130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66" name="Line 131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67" name="Line 1311"/>
            <p:cNvSpPr>
              <a:spLocks noChangeShapeType="1"/>
            </p:cNvSpPr>
            <p:nvPr/>
          </p:nvSpPr>
          <p:spPr bwMode="auto">
            <a:xfrm flipH="1">
              <a:off x="704" y="2158"/>
              <a:ext cx="114" cy="22"/>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68" name="Line 1312"/>
            <p:cNvSpPr>
              <a:spLocks noChangeShapeType="1"/>
            </p:cNvSpPr>
            <p:nvPr/>
          </p:nvSpPr>
          <p:spPr bwMode="auto">
            <a:xfrm flipH="1">
              <a:off x="538" y="2241"/>
              <a:ext cx="340" cy="12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69" name="Line 1313"/>
            <p:cNvSpPr>
              <a:spLocks noChangeShapeType="1"/>
            </p:cNvSpPr>
            <p:nvPr/>
          </p:nvSpPr>
          <p:spPr bwMode="auto">
            <a:xfrm flipV="1">
              <a:off x="840" y="2340"/>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70" name="Line 1314"/>
            <p:cNvSpPr>
              <a:spLocks noChangeShapeType="1"/>
            </p:cNvSpPr>
            <p:nvPr/>
          </p:nvSpPr>
          <p:spPr bwMode="auto">
            <a:xfrm flipV="1">
              <a:off x="1741" y="1537"/>
              <a:ext cx="219" cy="15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71" name="Line 1315"/>
            <p:cNvSpPr>
              <a:spLocks noChangeShapeType="1"/>
            </p:cNvSpPr>
            <p:nvPr/>
          </p:nvSpPr>
          <p:spPr bwMode="auto">
            <a:xfrm flipV="1">
              <a:off x="1809" y="1703"/>
              <a:ext cx="105" cy="61"/>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72" name="Line 1316"/>
            <p:cNvSpPr>
              <a:spLocks noChangeShapeType="1"/>
            </p:cNvSpPr>
            <p:nvPr/>
          </p:nvSpPr>
          <p:spPr bwMode="auto">
            <a:xfrm flipV="1">
              <a:off x="1824" y="1764"/>
              <a:ext cx="272" cy="8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73" name="Line 1317"/>
            <p:cNvSpPr>
              <a:spLocks noChangeShapeType="1"/>
            </p:cNvSpPr>
            <p:nvPr/>
          </p:nvSpPr>
          <p:spPr bwMode="auto">
            <a:xfrm flipV="1">
              <a:off x="1839" y="1923"/>
              <a:ext cx="128"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74" name="Line 1318"/>
            <p:cNvSpPr>
              <a:spLocks noChangeShapeType="1"/>
            </p:cNvSpPr>
            <p:nvPr/>
          </p:nvSpPr>
          <p:spPr bwMode="auto">
            <a:xfrm flipV="1">
              <a:off x="1839" y="2014"/>
              <a:ext cx="302"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75" name="Line 1319"/>
            <p:cNvSpPr>
              <a:spLocks noChangeShapeType="1"/>
            </p:cNvSpPr>
            <p:nvPr/>
          </p:nvSpPr>
          <p:spPr bwMode="auto">
            <a:xfrm>
              <a:off x="1839" y="2112"/>
              <a:ext cx="113" cy="2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76" name="Line 1320"/>
            <p:cNvSpPr>
              <a:spLocks noChangeShapeType="1"/>
            </p:cNvSpPr>
            <p:nvPr/>
          </p:nvSpPr>
          <p:spPr bwMode="auto">
            <a:xfrm>
              <a:off x="1778" y="2203"/>
              <a:ext cx="348" cy="129"/>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77" name="Line 1321"/>
            <p:cNvSpPr>
              <a:spLocks noChangeShapeType="1"/>
            </p:cNvSpPr>
            <p:nvPr/>
          </p:nvSpPr>
          <p:spPr bwMode="auto">
            <a:xfrm>
              <a:off x="1725" y="2294"/>
              <a:ext cx="91" cy="53"/>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sp>
          <p:nvSpPr>
            <p:cNvPr id="71978" name="Line 1322"/>
            <p:cNvSpPr>
              <a:spLocks noChangeShapeType="1"/>
            </p:cNvSpPr>
            <p:nvPr/>
          </p:nvSpPr>
          <p:spPr bwMode="auto">
            <a:xfrm flipV="1">
              <a:off x="1688" y="1544"/>
              <a:ext cx="75" cy="106"/>
            </a:xfrm>
            <a:prstGeom prst="line">
              <a:avLst/>
            </a:prstGeom>
            <a:noFill/>
            <a:ln w="28575">
              <a:solidFill>
                <a:srgbClr val="FFFF00"/>
              </a:solidFill>
              <a:round/>
              <a:headEnd/>
              <a:tailEnd/>
            </a:ln>
            <a:effectLst>
              <a:outerShdw dist="155023" dir="3300479" algn="ctr" rotWithShape="0">
                <a:schemeClr val="bg2"/>
              </a:outerShdw>
            </a:effectLst>
          </p:spPr>
          <p:txBody>
            <a:bodyPr/>
            <a:lstStyle/>
            <a:p>
              <a:pPr>
                <a:defRPr/>
              </a:pPr>
              <a:endParaRPr lang="en-US">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71791"/>
                                        </p:tgtEl>
                                        <p:attrNameLst>
                                          <p:attrName>style.visibility</p:attrName>
                                        </p:attrNameLst>
                                      </p:cBhvr>
                                      <p:to>
                                        <p:strVal val="visible"/>
                                      </p:to>
                                    </p:set>
                                    <p:animEffect transition="in" filter="fade">
                                      <p:cBhvr>
                                        <p:cTn id="18" dur="1000"/>
                                        <p:tgtEl>
                                          <p:spTgt spid="717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92"/>
                                        </p:tgtEl>
                                        <p:attrNameLst>
                                          <p:attrName>style.visibility</p:attrName>
                                        </p:attrNameLst>
                                      </p:cBhvr>
                                      <p:to>
                                        <p:strVal val="visible"/>
                                      </p:to>
                                    </p:set>
                                    <p:animEffect transition="in" filter="fade">
                                      <p:cBhvr>
                                        <p:cTn id="21" dur="1000"/>
                                        <p:tgtEl>
                                          <p:spTgt spid="71792"/>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25" fill="hold" nodeType="afterGroup">
                            <p:stCondLst>
                              <p:cond delay="25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9" fill="hold" nodeType="afterGroup">
                            <p:stCondLst>
                              <p:cond delay="3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33" fill="hold" nodeType="afterGroup">
                            <p:stCondLst>
                              <p:cond delay="35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37" fill="hold" nodeType="afterGroup">
                            <p:stCondLst>
                              <p:cond delay="40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41" fill="hold" nodeType="afterGroup">
                            <p:stCondLst>
                              <p:cond delay="45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1" grpId="0" animBg="1"/>
      <p:bldP spid="7179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Line 1028"/>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637" name="Text Box 1029"/>
          <p:cNvSpPr txBox="1">
            <a:spLocks noChangeArrowheads="1"/>
          </p:cNvSpPr>
          <p:nvPr/>
        </p:nvSpPr>
        <p:spPr bwMode="auto">
          <a:xfrm>
            <a:off x="3128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a:solidFill>
                  <a:srgbClr val="FFFF00"/>
                </a:solidFill>
                <a:effectLst>
                  <a:outerShdw blurRad="38100" dist="38100" dir="2700000" algn="tl">
                    <a:srgbClr val="000000"/>
                  </a:outerShdw>
                </a:effectLst>
                <a:cs typeface="+mn-cs"/>
              </a:rPr>
              <a:t>7</a:t>
            </a:r>
          </a:p>
        </p:txBody>
      </p:sp>
      <p:sp>
        <p:nvSpPr>
          <p:cNvPr id="69638" name="Rectangle 1030" descr="Large checker board"/>
          <p:cNvSpPr>
            <a:spLocks noChangeArrowheads="1"/>
          </p:cNvSpPr>
          <p:nvPr/>
        </p:nvSpPr>
        <p:spPr bwMode="auto">
          <a:xfrm>
            <a:off x="4191000" y="3124200"/>
            <a:ext cx="1770063" cy="457200"/>
          </a:xfrm>
          <a:prstGeom prst="rect">
            <a:avLst/>
          </a:prstGeom>
          <a:pattFill prst="lgCheck">
            <a:fgClr>
              <a:srgbClr val="E9F416"/>
            </a:fgClr>
            <a:bgClr>
              <a:srgbClr val="FFFFFF"/>
            </a:bgClr>
          </a:pattFill>
          <a:ln w="57150">
            <a:solidFill>
              <a:srgbClr val="CC1417"/>
            </a:solidFill>
            <a:miter lim="800000"/>
            <a:headEnd/>
            <a:tailEnd/>
          </a:ln>
          <a:effectLst>
            <a:outerShdw dist="114300" algn="ctr" rotWithShape="0">
              <a:schemeClr val="bg2"/>
            </a:outerShdw>
          </a:effectLst>
        </p:spPr>
        <p:txBody>
          <a:bodyPr wrap="none" anchor="ctr"/>
          <a:lstStyle/>
          <a:p>
            <a:pPr>
              <a:defRPr/>
            </a:pPr>
            <a:endParaRPr lang="fr-FR">
              <a:ea typeface="+mn-ea"/>
              <a:cs typeface="+mn-cs"/>
            </a:endParaRPr>
          </a:p>
        </p:txBody>
      </p:sp>
      <p:grpSp>
        <p:nvGrpSpPr>
          <p:cNvPr id="2" name="Group 1034"/>
          <p:cNvGrpSpPr>
            <a:grpSpLocks/>
          </p:cNvGrpSpPr>
          <p:nvPr/>
        </p:nvGrpSpPr>
        <p:grpSpPr bwMode="auto">
          <a:xfrm>
            <a:off x="266700" y="0"/>
            <a:ext cx="1435100" cy="1778000"/>
            <a:chOff x="168" y="0"/>
            <a:chExt cx="904" cy="1120"/>
          </a:xfrm>
        </p:grpSpPr>
        <p:sp>
          <p:nvSpPr>
            <p:cNvPr id="69639" name="Rectangle 1031"/>
            <p:cNvSpPr>
              <a:spLocks noChangeArrowheads="1"/>
            </p:cNvSpPr>
            <p:nvPr/>
          </p:nvSpPr>
          <p:spPr bwMode="auto">
            <a:xfrm>
              <a:off x="391" y="101"/>
              <a:ext cx="466" cy="901"/>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69640" name="Line 1032"/>
            <p:cNvSpPr>
              <a:spLocks noChangeShapeType="1"/>
            </p:cNvSpPr>
            <p:nvPr/>
          </p:nvSpPr>
          <p:spPr bwMode="auto">
            <a:xfrm>
              <a:off x="544" y="528"/>
              <a:ext cx="196"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69641" name="Oval 1033"/>
            <p:cNvSpPr>
              <a:spLocks noChangeArrowheads="1"/>
            </p:cNvSpPr>
            <p:nvPr/>
          </p:nvSpPr>
          <p:spPr bwMode="auto">
            <a:xfrm>
              <a:off x="168" y="0"/>
              <a:ext cx="904" cy="1120"/>
            </a:xfrm>
            <a:prstGeom prst="ellipse">
              <a:avLst/>
            </a:prstGeom>
            <a:noFill/>
            <a:ln w="76200">
              <a:solidFill>
                <a:schemeClr val="tx2"/>
              </a:solidFill>
              <a:round/>
              <a:headEnd/>
              <a:tailEnd/>
            </a:ln>
            <a:effectLst>
              <a:outerShdw dist="89803" dir="2700000" algn="ctr" rotWithShape="0">
                <a:schemeClr val="bg2"/>
              </a:outerShdw>
            </a:effectLst>
          </p:spPr>
          <p:txBody>
            <a:bodyPr wrap="none" anchor="ctr"/>
            <a:lstStyle/>
            <a:p>
              <a:pPr>
                <a:defRPr/>
              </a:pPr>
              <a:endParaRPr lang="fr-FR">
                <a:ea typeface="+mn-ea"/>
                <a:cs typeface="+mn-cs"/>
              </a:endParaRPr>
            </a:p>
          </p:txBody>
        </p:sp>
      </p:grpSp>
      <p:sp>
        <p:nvSpPr>
          <p:cNvPr id="51205" name="Text Box 1037"/>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51206" name="Text Box 1039"/>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1207" name="Text Box 1040"/>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1208" name="Text Box 1041"/>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36</a:t>
            </a:r>
          </a:p>
        </p:txBody>
      </p:sp>
      <p:sp>
        <p:nvSpPr>
          <p:cNvPr id="51209" name="Text Box 1043"/>
          <p:cNvSpPr txBox="1">
            <a:spLocks noChangeArrowheads="1"/>
          </p:cNvSpPr>
          <p:nvPr/>
        </p:nvSpPr>
        <p:spPr bwMode="auto">
          <a:xfrm>
            <a:off x="720725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
        <p:nvSpPr>
          <p:cNvPr id="51210" name="Text Box 1044"/>
          <p:cNvSpPr txBox="1">
            <a:spLocks noChangeArrowheads="1"/>
          </p:cNvSpPr>
          <p:nvPr/>
        </p:nvSpPr>
        <p:spPr bwMode="auto">
          <a:xfrm>
            <a:off x="872172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p:cNvSpPr>
          <p:nvPr/>
        </p:nvSpPr>
        <p:spPr bwMode="auto">
          <a:xfrm>
            <a:off x="0" y="-219075"/>
            <a:ext cx="9144000" cy="7077075"/>
          </a:xfrm>
          <a:prstGeom prst="rect">
            <a:avLst/>
          </a:prstGeom>
          <a:solidFill>
            <a:schemeClr val="tx2"/>
          </a:solidFill>
          <a:ln w="9525">
            <a:solidFill>
              <a:schemeClr val="tx1"/>
            </a:solidFill>
            <a:miter lim="800000"/>
            <a:headEnd/>
            <a:tailEnd/>
          </a:ln>
        </p:spPr>
        <p:txBody>
          <a:bodyPr wrap="none" anchor="ctr"/>
          <a:lstStyle/>
          <a:p>
            <a:r>
              <a:rPr lang="en-US" sz="2400">
                <a:solidFill>
                  <a:srgbClr val="FFFB0C"/>
                </a:solidFill>
                <a:latin typeface="Times" charset="0"/>
              </a:rPr>
              <a:t> </a:t>
            </a:r>
          </a:p>
        </p:txBody>
      </p:sp>
      <p:sp>
        <p:nvSpPr>
          <p:cNvPr id="7170" name="Rectangle 20"/>
          <p:cNvSpPr>
            <a:spLocks noChangeArrowheads="1"/>
          </p:cNvSpPr>
          <p:nvPr/>
        </p:nvSpPr>
        <p:spPr bwMode="auto">
          <a:xfrm>
            <a:off x="0" y="-230188"/>
            <a:ext cx="9144000" cy="7088188"/>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r>
              <a:rPr lang="en-US" sz="4400">
                <a:solidFill>
                  <a:schemeClr val="bg2"/>
                </a:solidFill>
                <a:latin typeface="Lucida Handwriting" charset="0"/>
              </a:rPr>
              <a:t>©</a:t>
            </a:r>
          </a:p>
        </p:txBody>
      </p:sp>
      <p:sp>
        <p:nvSpPr>
          <p:cNvPr id="7171" name="Text Box 3"/>
          <p:cNvSpPr txBox="1">
            <a:spLocks noChangeArrowheads="1"/>
          </p:cNvSpPr>
          <p:nvPr/>
        </p:nvSpPr>
        <p:spPr bwMode="auto">
          <a:xfrm>
            <a:off x="655638" y="774700"/>
            <a:ext cx="1155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fr-FR" sz="1600" b="1">
              <a:solidFill>
                <a:srgbClr val="FFFB0C"/>
              </a:solidFill>
              <a:latin typeface="Comic Sans MS" charset="0"/>
            </a:endParaRPr>
          </a:p>
        </p:txBody>
      </p:sp>
      <p:sp>
        <p:nvSpPr>
          <p:cNvPr id="7172" name="Text Box 4"/>
          <p:cNvSpPr txBox="1">
            <a:spLocks noChangeArrowheads="1"/>
          </p:cNvSpPr>
          <p:nvPr/>
        </p:nvSpPr>
        <p:spPr bwMode="auto">
          <a:xfrm>
            <a:off x="8624888" y="6027738"/>
            <a:ext cx="473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a:solidFill>
                  <a:srgbClr val="FFFB0C"/>
                </a:solidFill>
                <a:latin typeface="Comic Sans MS" charset="0"/>
              </a:rPr>
              <a:t> </a:t>
            </a:r>
          </a:p>
        </p:txBody>
      </p:sp>
      <p:sp>
        <p:nvSpPr>
          <p:cNvPr id="7173" name="Text Box 5"/>
          <p:cNvSpPr txBox="1">
            <a:spLocks noChangeArrowheads="1"/>
          </p:cNvSpPr>
          <p:nvPr/>
        </p:nvSpPr>
        <p:spPr bwMode="auto">
          <a:xfrm>
            <a:off x="1806575" y="785813"/>
            <a:ext cx="6462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fr-FR" sz="2400">
              <a:solidFill>
                <a:srgbClr val="FFFB0C"/>
              </a:solidFill>
              <a:latin typeface="Times" charset="0"/>
            </a:endParaRPr>
          </a:p>
        </p:txBody>
      </p:sp>
      <p:sp>
        <p:nvSpPr>
          <p:cNvPr id="7174" name="Text Box 6"/>
          <p:cNvSpPr txBox="1">
            <a:spLocks noChangeArrowheads="1"/>
          </p:cNvSpPr>
          <p:nvPr/>
        </p:nvSpPr>
        <p:spPr bwMode="auto">
          <a:xfrm>
            <a:off x="338138" y="17463"/>
            <a:ext cx="828833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b="1" i="1" dirty="0" err="1">
                <a:solidFill>
                  <a:srgbClr val="FFFFFF"/>
                </a:solidFill>
                <a:latin typeface="Times" charset="0"/>
              </a:rPr>
              <a:t>Min</a:t>
            </a:r>
            <a:r>
              <a:rPr lang="en-US" sz="2800" b="1" i="1" dirty="0" err="1">
                <a:solidFill>
                  <a:schemeClr val="tx1"/>
                </a:solidFill>
                <a:latin typeface="Times" charset="0"/>
              </a:rPr>
              <a:t>istèr</a:t>
            </a:r>
            <a:r>
              <a:rPr lang="en-US" sz="2800" b="1" i="1" dirty="0" err="1">
                <a:solidFill>
                  <a:srgbClr val="FFFFFF"/>
                </a:solidFill>
                <a:latin typeface="Times" charset="0"/>
              </a:rPr>
              <a:t>e</a:t>
            </a:r>
            <a:r>
              <a:rPr lang="en-US" sz="2800" b="1" i="1" dirty="0">
                <a:solidFill>
                  <a:srgbClr val="FFFFFF"/>
                </a:solidFill>
                <a:latin typeface="Times" charset="0"/>
              </a:rPr>
              <a:t> </a:t>
            </a:r>
            <a:r>
              <a:rPr lang="en-US" sz="2800" b="1" i="1" dirty="0" err="1">
                <a:solidFill>
                  <a:srgbClr val="FFFFFF"/>
                </a:solidFill>
                <a:latin typeface="Times" charset="0"/>
              </a:rPr>
              <a:t>Int</a:t>
            </a:r>
            <a:r>
              <a:rPr lang="fr-CA" sz="2800" b="1" i="1" dirty="0" err="1">
                <a:solidFill>
                  <a:srgbClr val="FFFFFF"/>
                </a:solidFill>
                <a:latin typeface="Times" charset="0"/>
              </a:rPr>
              <a:t>ernationa</a:t>
            </a:r>
            <a:r>
              <a:rPr lang="en-US" altLang="ja-JP" sz="2800" b="1" i="1" dirty="0">
                <a:solidFill>
                  <a:srgbClr val="FFFFFF"/>
                </a:solidFill>
                <a:latin typeface="Times" charset="0"/>
              </a:rPr>
              <a:t>l La Bible… </a:t>
            </a:r>
            <a:r>
              <a:rPr lang="en-US" altLang="ja-JP" sz="2800" b="1" i="1" dirty="0" err="1">
                <a:solidFill>
                  <a:srgbClr val="FFFFFF"/>
                </a:solidFill>
                <a:latin typeface="Times" charset="0"/>
              </a:rPr>
              <a:t>Essentiellement</a:t>
            </a:r>
            <a:endParaRPr lang="en-US" sz="2800" b="1" i="1" dirty="0">
              <a:solidFill>
                <a:srgbClr val="FFFFFF"/>
              </a:solidFill>
              <a:latin typeface="Times" charset="0"/>
            </a:endParaRPr>
          </a:p>
        </p:txBody>
      </p:sp>
      <p:sp>
        <p:nvSpPr>
          <p:cNvPr id="7175" name="Text Box 7"/>
          <p:cNvSpPr txBox="1">
            <a:spLocks noChangeArrowheads="1"/>
          </p:cNvSpPr>
          <p:nvPr/>
        </p:nvSpPr>
        <p:spPr bwMode="auto">
          <a:xfrm>
            <a:off x="3603625" y="854075"/>
            <a:ext cx="5540375"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800" b="1" i="1">
              <a:solidFill>
                <a:srgbClr val="FFFB0C"/>
              </a:solidFill>
              <a:latin typeface="Times" charset="0"/>
            </a:endParaRPr>
          </a:p>
        </p:txBody>
      </p:sp>
      <p:sp>
        <p:nvSpPr>
          <p:cNvPr id="7176" name="Text Box 8"/>
          <p:cNvSpPr txBox="1">
            <a:spLocks noChangeArrowheads="1"/>
          </p:cNvSpPr>
          <p:nvPr/>
        </p:nvSpPr>
        <p:spPr bwMode="auto">
          <a:xfrm>
            <a:off x="530225" y="890588"/>
            <a:ext cx="3986213" cy="1611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5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p:txBody>
      </p:sp>
      <p:sp>
        <p:nvSpPr>
          <p:cNvPr id="7177" name="Text Box 9"/>
          <p:cNvSpPr txBox="1">
            <a:spLocks noChangeArrowheads="1"/>
          </p:cNvSpPr>
          <p:nvPr/>
        </p:nvSpPr>
        <p:spPr bwMode="auto">
          <a:xfrm>
            <a:off x="296863" y="835025"/>
            <a:ext cx="4002087" cy="126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Times" charset="0"/>
            </a:endParaRPr>
          </a:p>
          <a:p>
            <a:pPr>
              <a:lnSpc>
                <a:spcPct val="55000"/>
              </a:lnSpc>
              <a:spcBef>
                <a:spcPct val="50000"/>
              </a:spcBef>
            </a:pPr>
            <a:r>
              <a:rPr lang="en-US" sz="1200" b="1" dirty="0">
                <a:solidFill>
                  <a:srgbClr val="00CCFF"/>
                </a:solidFill>
                <a:latin typeface="Times" charset="0"/>
              </a:rPr>
              <a:t>Dr. John Hannah</a:t>
            </a:r>
            <a:endParaRPr lang="en-US" sz="1200" b="1" dirty="0">
              <a:solidFill>
                <a:srgbClr val="FFFB0C"/>
              </a:solidFill>
              <a:latin typeface="Times" charset="0"/>
            </a:endParaRPr>
          </a:p>
          <a:p>
            <a:pPr>
              <a:lnSpc>
                <a:spcPct val="55000"/>
              </a:lnSpc>
              <a:spcBef>
                <a:spcPct val="50000"/>
              </a:spcBef>
            </a:pPr>
            <a:r>
              <a:rPr lang="en-US" sz="1200" b="1" i="1" dirty="0" err="1">
                <a:solidFill>
                  <a:srgbClr val="FFFB0C"/>
                </a:solidFill>
                <a:latin typeface="Times" charset="0"/>
              </a:rPr>
              <a:t>Professeur</a:t>
            </a:r>
            <a:r>
              <a:rPr lang="en-US" sz="1200" b="1" i="1" dirty="0">
                <a:solidFill>
                  <a:srgbClr val="FFFB0C"/>
                </a:solidFill>
                <a:latin typeface="Times" charset="0"/>
              </a:rPr>
              <a:t> </a:t>
            </a:r>
            <a:r>
              <a:rPr lang="en-US" sz="1200" b="1" i="1" dirty="0" err="1">
                <a:solidFill>
                  <a:srgbClr val="FFFF00"/>
                </a:solidFill>
                <a:latin typeface="Times" charset="0"/>
              </a:rPr>
              <a:t>distingué</a:t>
            </a:r>
            <a:r>
              <a:rPr lang="en-US" sz="1200" dirty="0">
                <a:solidFill>
                  <a:srgbClr val="FFFF00"/>
                </a:solidFill>
                <a:latin typeface="Times" charset="0"/>
              </a:rPr>
              <a:t> </a:t>
            </a:r>
            <a:r>
              <a:rPr lang="en-US" sz="1200" b="1" i="1" dirty="0" err="1">
                <a:solidFill>
                  <a:srgbClr val="FFFF00"/>
                </a:solidFill>
                <a:latin typeface="Times" charset="0"/>
              </a:rPr>
              <a:t>en</a:t>
            </a:r>
            <a:r>
              <a:rPr lang="en-US" sz="1200" b="1" i="1" dirty="0">
                <a:solidFill>
                  <a:srgbClr val="FFFB0C"/>
                </a:solidFill>
                <a:latin typeface="Times" charset="0"/>
              </a:rPr>
              <a:t> </a:t>
            </a:r>
            <a:r>
              <a:rPr lang="en-US" sz="1200" b="1" i="1" dirty="0" err="1">
                <a:solidFill>
                  <a:srgbClr val="FFFB0C"/>
                </a:solidFill>
                <a:latin typeface="Times" charset="0"/>
              </a:rPr>
              <a:t>théologie</a:t>
            </a:r>
            <a:r>
              <a:rPr lang="en-US" sz="1200" b="1" i="1" dirty="0">
                <a:solidFill>
                  <a:srgbClr val="FFFB0C"/>
                </a:solidFill>
                <a:latin typeface="Times" charset="0"/>
              </a:rPr>
              <a:t> </a:t>
            </a:r>
            <a:r>
              <a:rPr lang="en-US" sz="1200" b="1" i="1" dirty="0" err="1">
                <a:solidFill>
                  <a:srgbClr val="FFFB0C"/>
                </a:solidFill>
                <a:latin typeface="Times" charset="0"/>
              </a:rPr>
              <a:t>historique</a:t>
            </a:r>
            <a:endParaRPr lang="en-US" altLang="ja-JP" sz="1200" b="1" i="1" dirty="0">
              <a:solidFill>
                <a:srgbClr val="FFFB0C"/>
              </a:solidFill>
              <a:latin typeface="Times" charset="0"/>
            </a:endParaRPr>
          </a:p>
          <a:p>
            <a:pPr>
              <a:lnSpc>
                <a:spcPct val="55000"/>
              </a:lnSpc>
              <a:spcBef>
                <a:spcPct val="50000"/>
              </a:spcBef>
            </a:pPr>
            <a:r>
              <a:rPr lang="en-US" sz="1200" b="1" i="1" dirty="0" err="1">
                <a:solidFill>
                  <a:srgbClr val="FFFB0C"/>
                </a:solidFill>
                <a:latin typeface="Times" charset="0"/>
              </a:rPr>
              <a:t>Professeur</a:t>
            </a:r>
            <a:r>
              <a:rPr lang="en-US" sz="1200" b="1" i="1" dirty="0">
                <a:solidFill>
                  <a:srgbClr val="FFFB0C"/>
                </a:solidFill>
                <a:latin typeface="Times" charset="0"/>
              </a:rPr>
              <a:t> de </a:t>
            </a:r>
            <a:r>
              <a:rPr lang="en-US" sz="1200" b="1" i="1" dirty="0" err="1">
                <a:solidFill>
                  <a:srgbClr val="FFFB0C"/>
                </a:solidFill>
                <a:latin typeface="Times" charset="0"/>
              </a:rPr>
              <a:t>recherche</a:t>
            </a:r>
            <a:r>
              <a:rPr lang="en-US" sz="1200" b="1" i="1" dirty="0">
                <a:solidFill>
                  <a:srgbClr val="FFFB0C"/>
                </a:solidFill>
                <a:latin typeface="Times" charset="0"/>
              </a:rPr>
              <a:t>, </a:t>
            </a:r>
            <a:r>
              <a:rPr lang="en-US" sz="1200" b="1" i="1" dirty="0" err="1">
                <a:solidFill>
                  <a:srgbClr val="FFFB0C"/>
                </a:solidFill>
                <a:latin typeface="Times" charset="0"/>
              </a:rPr>
              <a:t>théologie</a:t>
            </a:r>
            <a:r>
              <a:rPr lang="en-US" sz="1200" b="1" i="1" dirty="0">
                <a:solidFill>
                  <a:srgbClr val="FFFB0C"/>
                </a:solidFill>
                <a:latin typeface="Times" charset="0"/>
              </a:rPr>
              <a:t> </a:t>
            </a:r>
            <a:r>
              <a:rPr lang="fr-CA" sz="1200" b="1" i="1" dirty="0">
                <a:solidFill>
                  <a:srgbClr val="FFFB0C"/>
                </a:solidFill>
                <a:latin typeface="Times" charset="0"/>
              </a:rPr>
              <a:t>historique</a:t>
            </a:r>
            <a:endParaRPr lang="en-US" altLang="ja-JP" sz="1200" b="1" dirty="0">
              <a:solidFill>
                <a:srgbClr val="FFFB0C"/>
              </a:solidFill>
              <a:latin typeface="Times" charset="0"/>
            </a:endParaRPr>
          </a:p>
          <a:p>
            <a:pPr>
              <a:lnSpc>
                <a:spcPct val="55000"/>
              </a:lnSpc>
              <a:spcBef>
                <a:spcPct val="50000"/>
              </a:spcBef>
            </a:pPr>
            <a:r>
              <a:rPr lang="en-US" sz="1200" b="1" i="1" dirty="0" err="1">
                <a:solidFill>
                  <a:srgbClr val="FFFB0C"/>
                </a:solidFill>
                <a:latin typeface="Times" charset="0"/>
              </a:rPr>
              <a:t>Séminaire</a:t>
            </a:r>
            <a:r>
              <a:rPr lang="en-US" sz="1200" b="1" i="1" dirty="0">
                <a:solidFill>
                  <a:srgbClr val="FFFB0C"/>
                </a:solidFill>
                <a:latin typeface="Times" charset="0"/>
              </a:rPr>
              <a:t> </a:t>
            </a:r>
            <a:r>
              <a:rPr lang="en-US" sz="1200" b="1" i="1" dirty="0" err="1">
                <a:solidFill>
                  <a:srgbClr val="FFFB0C"/>
                </a:solidFill>
                <a:latin typeface="Times" charset="0"/>
              </a:rPr>
              <a:t>théologique</a:t>
            </a:r>
            <a:r>
              <a:rPr lang="en-US" sz="1200" b="1" i="1" dirty="0">
                <a:solidFill>
                  <a:srgbClr val="FFFB0C"/>
                </a:solidFill>
                <a:latin typeface="Times" charset="0"/>
              </a:rPr>
              <a:t> de Dallas</a:t>
            </a:r>
          </a:p>
          <a:p>
            <a:pPr>
              <a:lnSpc>
                <a:spcPct val="55000"/>
              </a:lnSpc>
              <a:spcBef>
                <a:spcPct val="50000"/>
              </a:spcBef>
            </a:pPr>
            <a:r>
              <a:rPr lang="en-US" sz="1200" b="1" i="1" dirty="0">
                <a:solidFill>
                  <a:srgbClr val="FFFB0C"/>
                </a:solidFill>
                <a:latin typeface="Times" charset="0"/>
              </a:rPr>
              <a:t>Dallas, Texas</a:t>
            </a:r>
          </a:p>
        </p:txBody>
      </p:sp>
      <p:sp>
        <p:nvSpPr>
          <p:cNvPr id="7178" name="Text Box 11"/>
          <p:cNvSpPr txBox="1">
            <a:spLocks noChangeArrowheads="1"/>
          </p:cNvSpPr>
          <p:nvPr/>
        </p:nvSpPr>
        <p:spPr bwMode="auto">
          <a:xfrm>
            <a:off x="407988" y="3106738"/>
            <a:ext cx="3887787" cy="100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dirty="0">
              <a:solidFill>
                <a:srgbClr val="FFFB0C"/>
              </a:solidFill>
              <a:latin typeface="Times" charset="0"/>
            </a:endParaRPr>
          </a:p>
          <a:p>
            <a:pPr>
              <a:lnSpc>
                <a:spcPct val="55000"/>
              </a:lnSpc>
              <a:spcBef>
                <a:spcPct val="50000"/>
              </a:spcBef>
            </a:pPr>
            <a:r>
              <a:rPr lang="en-US" sz="1200" b="1" dirty="0">
                <a:solidFill>
                  <a:srgbClr val="00CCFF"/>
                </a:solidFill>
                <a:latin typeface="Times" charset="0"/>
              </a:rPr>
              <a:t>Dr. William R. Bright </a:t>
            </a:r>
          </a:p>
          <a:p>
            <a:pPr>
              <a:lnSpc>
                <a:spcPct val="55000"/>
              </a:lnSpc>
              <a:spcBef>
                <a:spcPct val="50000"/>
              </a:spcBef>
            </a:pPr>
            <a:r>
              <a:rPr lang="en-US" sz="1200" b="1" i="1" dirty="0" err="1">
                <a:solidFill>
                  <a:srgbClr val="FFFB0C"/>
                </a:solidFill>
                <a:latin typeface="Times" charset="0"/>
              </a:rPr>
              <a:t>Fondateur</a:t>
            </a:r>
            <a:endParaRPr lang="en-US" sz="1200" b="1" i="1" dirty="0">
              <a:solidFill>
                <a:srgbClr val="FFFB0C"/>
              </a:solidFill>
              <a:latin typeface="Times" charset="0"/>
            </a:endParaRPr>
          </a:p>
          <a:p>
            <a:pPr>
              <a:lnSpc>
                <a:spcPct val="55000"/>
              </a:lnSpc>
              <a:spcBef>
                <a:spcPct val="50000"/>
              </a:spcBef>
            </a:pPr>
            <a:r>
              <a:rPr lang="en-US" sz="1200" b="1" i="1" dirty="0">
                <a:solidFill>
                  <a:srgbClr val="FFFB0C"/>
                </a:solidFill>
                <a:latin typeface="Times" charset="0"/>
              </a:rPr>
              <a:t>Campus pour Christ</a:t>
            </a:r>
          </a:p>
          <a:p>
            <a:pPr>
              <a:lnSpc>
                <a:spcPct val="55000"/>
              </a:lnSpc>
              <a:spcBef>
                <a:spcPct val="50000"/>
              </a:spcBef>
            </a:pPr>
            <a:r>
              <a:rPr lang="en-US" sz="1200" b="1" i="1" dirty="0">
                <a:solidFill>
                  <a:srgbClr val="FFFB0C"/>
                </a:solidFill>
                <a:latin typeface="Times" charset="0"/>
              </a:rPr>
              <a:t>Orlando, </a:t>
            </a:r>
            <a:r>
              <a:rPr lang="en-US" sz="1200" b="1" i="1" dirty="0" err="1">
                <a:solidFill>
                  <a:srgbClr val="FFFB0C"/>
                </a:solidFill>
                <a:latin typeface="Times" charset="0"/>
              </a:rPr>
              <a:t>Floride</a:t>
            </a:r>
            <a:endParaRPr lang="en-US" sz="1200" b="1" i="1" dirty="0">
              <a:solidFill>
                <a:srgbClr val="FFFB0C"/>
              </a:solidFill>
              <a:latin typeface="Times" charset="0"/>
            </a:endParaRPr>
          </a:p>
        </p:txBody>
      </p:sp>
      <p:sp>
        <p:nvSpPr>
          <p:cNvPr id="7179" name="Text Box 12"/>
          <p:cNvSpPr txBox="1">
            <a:spLocks noChangeArrowheads="1"/>
          </p:cNvSpPr>
          <p:nvPr/>
        </p:nvSpPr>
        <p:spPr bwMode="auto">
          <a:xfrm>
            <a:off x="496888" y="2089150"/>
            <a:ext cx="3665537"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Times" charset="0"/>
            </a:endParaRPr>
          </a:p>
          <a:p>
            <a:pPr>
              <a:lnSpc>
                <a:spcPct val="55000"/>
              </a:lnSpc>
              <a:spcBef>
                <a:spcPct val="50000"/>
              </a:spcBef>
            </a:pPr>
            <a:r>
              <a:rPr lang="en-US" sz="1200" b="1" dirty="0">
                <a:solidFill>
                  <a:srgbClr val="00CCFF"/>
                </a:solidFill>
                <a:latin typeface="Times" charset="0"/>
              </a:rPr>
              <a:t>Dr. Mark Bailey</a:t>
            </a:r>
            <a:endParaRPr lang="en-US" sz="1200" b="1" i="1" dirty="0">
              <a:solidFill>
                <a:srgbClr val="00CCFF"/>
              </a:solidFill>
              <a:latin typeface="Times" charset="0"/>
            </a:endParaRPr>
          </a:p>
          <a:p>
            <a:pPr>
              <a:lnSpc>
                <a:spcPct val="55000"/>
              </a:lnSpc>
              <a:spcBef>
                <a:spcPct val="50000"/>
              </a:spcBef>
            </a:pPr>
            <a:r>
              <a:rPr lang="en-US" sz="1200" b="1" i="1" dirty="0" err="1">
                <a:solidFill>
                  <a:srgbClr val="FFFF00"/>
                </a:solidFill>
                <a:latin typeface="Times" charset="0"/>
              </a:rPr>
              <a:t>Président</a:t>
            </a:r>
            <a:endParaRPr lang="en-US" sz="1200" b="1" i="1" dirty="0">
              <a:solidFill>
                <a:srgbClr val="FFFF00"/>
              </a:solidFill>
              <a:latin typeface="Times" charset="0"/>
            </a:endParaRPr>
          </a:p>
          <a:p>
            <a:pPr>
              <a:lnSpc>
                <a:spcPct val="55000"/>
              </a:lnSpc>
              <a:spcBef>
                <a:spcPct val="50000"/>
              </a:spcBef>
            </a:pPr>
            <a:r>
              <a:rPr lang="en-US" sz="1200" b="1" i="1" dirty="0" err="1">
                <a:solidFill>
                  <a:srgbClr val="FFFB0C"/>
                </a:solidFill>
                <a:latin typeface="Times" charset="0"/>
              </a:rPr>
              <a:t>Séminaire</a:t>
            </a:r>
            <a:r>
              <a:rPr lang="en-US" sz="1200" b="1" i="1" dirty="0">
                <a:solidFill>
                  <a:srgbClr val="FFFB0C"/>
                </a:solidFill>
                <a:latin typeface="Times" charset="0"/>
              </a:rPr>
              <a:t> </a:t>
            </a:r>
            <a:r>
              <a:rPr lang="en-US" sz="1200" b="1" i="1" dirty="0" err="1">
                <a:solidFill>
                  <a:srgbClr val="FFFB0C"/>
                </a:solidFill>
                <a:latin typeface="Times" charset="0"/>
              </a:rPr>
              <a:t>théologique</a:t>
            </a:r>
            <a:r>
              <a:rPr lang="en-US" sz="1200" b="1" i="1" dirty="0">
                <a:solidFill>
                  <a:srgbClr val="FFFB0C"/>
                </a:solidFill>
                <a:latin typeface="Times" charset="0"/>
              </a:rPr>
              <a:t> de Dallas</a:t>
            </a:r>
          </a:p>
          <a:p>
            <a:r>
              <a:rPr lang="en-US" sz="1200" b="1" i="1" dirty="0">
                <a:solidFill>
                  <a:srgbClr val="FFFB0C"/>
                </a:solidFill>
                <a:latin typeface="Times" charset="0"/>
              </a:rPr>
              <a:t>Dallas, Texas</a:t>
            </a:r>
          </a:p>
        </p:txBody>
      </p:sp>
      <p:sp>
        <p:nvSpPr>
          <p:cNvPr id="7180" name="Text Box 13"/>
          <p:cNvSpPr txBox="1">
            <a:spLocks noChangeArrowheads="1"/>
          </p:cNvSpPr>
          <p:nvPr/>
        </p:nvSpPr>
        <p:spPr bwMode="auto">
          <a:xfrm>
            <a:off x="5068888" y="5210175"/>
            <a:ext cx="3578225" cy="1051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Times" charset="0"/>
            </a:endParaRPr>
          </a:p>
          <a:p>
            <a:pPr>
              <a:lnSpc>
                <a:spcPct val="55000"/>
              </a:lnSpc>
              <a:spcBef>
                <a:spcPct val="50000"/>
              </a:spcBef>
            </a:pPr>
            <a:r>
              <a:rPr lang="en-US" sz="1200" b="1" dirty="0">
                <a:solidFill>
                  <a:srgbClr val="00CCFF"/>
                </a:solidFill>
                <a:latin typeface="Times" charset="0"/>
              </a:rPr>
              <a:t>Dr. Kenneth Horton</a:t>
            </a:r>
          </a:p>
          <a:p>
            <a:pPr>
              <a:lnSpc>
                <a:spcPct val="55000"/>
              </a:lnSpc>
              <a:spcBef>
                <a:spcPct val="50000"/>
              </a:spcBef>
            </a:pPr>
            <a:r>
              <a:rPr lang="en-US" sz="1200" b="1" i="1" dirty="0" err="1">
                <a:solidFill>
                  <a:srgbClr val="FFFB0C"/>
                </a:solidFill>
                <a:latin typeface="Times" charset="0"/>
              </a:rPr>
              <a:t>Fondateur</a:t>
            </a:r>
          </a:p>
          <a:p>
            <a:pPr>
              <a:lnSpc>
                <a:spcPct val="55000"/>
              </a:lnSpc>
              <a:spcBef>
                <a:spcPct val="50000"/>
              </a:spcBef>
            </a:pPr>
            <a:r>
              <a:rPr lang="en-US" sz="1200" b="1" i="1">
                <a:solidFill>
                  <a:srgbClr val="FFFB0C"/>
                </a:solidFill>
                <a:latin typeface="Times" charset="0"/>
              </a:rPr>
              <a:t>MinistryCatalysts.com</a:t>
            </a:r>
          </a:p>
          <a:p>
            <a:pPr>
              <a:lnSpc>
                <a:spcPct val="55000"/>
              </a:lnSpc>
              <a:spcBef>
                <a:spcPct val="50000"/>
              </a:spcBef>
            </a:pPr>
            <a:r>
              <a:rPr lang="en-US" sz="1200" b="1" i="1" dirty="0">
                <a:solidFill>
                  <a:srgbClr val="FFFB0C"/>
                </a:solidFill>
                <a:latin typeface="Times" charset="0"/>
              </a:rPr>
              <a:t> Ft. Worth, Texas</a:t>
            </a:r>
          </a:p>
        </p:txBody>
      </p:sp>
      <p:sp>
        <p:nvSpPr>
          <p:cNvPr id="7181" name="Text Box 15"/>
          <p:cNvSpPr txBox="1">
            <a:spLocks noChangeArrowheads="1"/>
          </p:cNvSpPr>
          <p:nvPr/>
        </p:nvSpPr>
        <p:spPr bwMode="auto">
          <a:xfrm>
            <a:off x="4972050" y="2116138"/>
            <a:ext cx="3810000" cy="1013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dirty="0">
              <a:solidFill>
                <a:srgbClr val="FFFB0C"/>
              </a:solidFill>
              <a:latin typeface="Times" charset="0"/>
            </a:endParaRPr>
          </a:p>
          <a:p>
            <a:pPr>
              <a:lnSpc>
                <a:spcPct val="55000"/>
              </a:lnSpc>
              <a:spcBef>
                <a:spcPct val="50000"/>
              </a:spcBef>
            </a:pPr>
            <a:r>
              <a:rPr lang="en-US" sz="1200" b="1" dirty="0">
                <a:solidFill>
                  <a:srgbClr val="00CCFF"/>
                </a:solidFill>
                <a:latin typeface="Times" charset="0"/>
              </a:rPr>
              <a:t>                                  John Maisel   •   Kurt Nelson                                      </a:t>
            </a:r>
          </a:p>
          <a:p>
            <a:pPr>
              <a:lnSpc>
                <a:spcPct val="55000"/>
              </a:lnSpc>
              <a:spcBef>
                <a:spcPct val="50000"/>
              </a:spcBef>
            </a:pPr>
            <a:r>
              <a:rPr lang="en-US" sz="1200" b="1" i="1" dirty="0">
                <a:solidFill>
                  <a:srgbClr val="FFFB0C"/>
                </a:solidFill>
                <a:latin typeface="Times" charset="0"/>
              </a:rPr>
              <a:t>          </a:t>
            </a:r>
            <a:r>
              <a:rPr lang="en-US" sz="1200" b="1" i="1" dirty="0" err="1">
                <a:solidFill>
                  <a:srgbClr val="FFFF00"/>
                </a:solidFill>
                <a:latin typeface="Times" charset="0"/>
              </a:rPr>
              <a:t>Président</a:t>
            </a:r>
            <a:r>
              <a:rPr lang="en-US" sz="1200" b="1" i="1" dirty="0">
                <a:solidFill>
                  <a:srgbClr val="FFFB0C"/>
                </a:solidFill>
                <a:latin typeface="Times" charset="0"/>
              </a:rPr>
              <a:t>     •     Vice </a:t>
            </a:r>
            <a:r>
              <a:rPr lang="en-US" sz="1200" b="1" i="1" dirty="0" err="1">
                <a:solidFill>
                  <a:srgbClr val="FFFF00"/>
                </a:solidFill>
                <a:latin typeface="Times" charset="0"/>
              </a:rPr>
              <a:t>Présiden</a:t>
            </a:r>
            <a:r>
              <a:rPr lang="en-US" sz="1200" b="1" i="1" dirty="0" err="1">
                <a:solidFill>
                  <a:srgbClr val="FFFB0C"/>
                </a:solidFill>
                <a:latin typeface="Times" charset="0"/>
              </a:rPr>
              <a:t>t</a:t>
            </a:r>
            <a:r>
              <a:rPr lang="en-US" sz="1200" b="1" i="1" dirty="0">
                <a:solidFill>
                  <a:srgbClr val="FFFB0C"/>
                </a:solidFill>
                <a:latin typeface="Times" charset="0"/>
              </a:rPr>
              <a:t> </a:t>
            </a:r>
            <a:r>
              <a:rPr lang="en-US" sz="1200" b="1" i="1" dirty="0" err="1">
                <a:solidFill>
                  <a:srgbClr val="FFFB0C"/>
                </a:solidFill>
                <a:latin typeface="Times" charset="0"/>
              </a:rPr>
              <a:t>Exéc</a:t>
            </a:r>
            <a:r>
              <a:rPr lang="en-US" sz="1200" b="1" i="1" dirty="0">
                <a:solidFill>
                  <a:srgbClr val="FFFB0C"/>
                </a:solidFill>
                <a:latin typeface="Times" charset="0"/>
              </a:rPr>
              <a:t>.</a:t>
            </a:r>
            <a:endParaRPr lang="en-US" sz="1200" b="1" dirty="0">
              <a:solidFill>
                <a:srgbClr val="FFFB0C"/>
              </a:solidFill>
              <a:latin typeface="Times" charset="0"/>
            </a:endParaRPr>
          </a:p>
          <a:p>
            <a:pPr>
              <a:lnSpc>
                <a:spcPct val="55000"/>
              </a:lnSpc>
              <a:spcBef>
                <a:spcPct val="50000"/>
              </a:spcBef>
            </a:pPr>
            <a:r>
              <a:rPr lang="en-US" sz="1200" b="1" i="1" dirty="0" err="1">
                <a:solidFill>
                  <a:srgbClr val="FFFF00"/>
                </a:solidFill>
                <a:latin typeface="Times" charset="0"/>
              </a:rPr>
              <a:t>Ministère</a:t>
            </a:r>
            <a:r>
              <a:rPr lang="en-US" sz="1200" b="1" i="1" dirty="0">
                <a:solidFill>
                  <a:srgbClr val="FFFB0C"/>
                </a:solidFill>
                <a:latin typeface="Times" charset="0"/>
              </a:rPr>
              <a:t> Est/</a:t>
            </a:r>
            <a:r>
              <a:rPr lang="en-US" sz="1200" b="1" i="1" dirty="0" err="1">
                <a:solidFill>
                  <a:srgbClr val="FFFB0C"/>
                </a:solidFill>
                <a:latin typeface="Times" charset="0"/>
              </a:rPr>
              <a:t>Ouest</a:t>
            </a:r>
            <a:endParaRPr lang="en-US" sz="1200" b="1" i="1" dirty="0">
              <a:solidFill>
                <a:srgbClr val="FFFB0C"/>
              </a:solidFill>
              <a:latin typeface="Times" charset="0"/>
            </a:endParaRPr>
          </a:p>
          <a:p>
            <a:pPr>
              <a:lnSpc>
                <a:spcPct val="55000"/>
              </a:lnSpc>
              <a:spcBef>
                <a:spcPct val="50000"/>
              </a:spcBef>
            </a:pPr>
            <a:r>
              <a:rPr lang="en-US" sz="1200" b="1" i="1" dirty="0">
                <a:solidFill>
                  <a:srgbClr val="FFFB0C"/>
                </a:solidFill>
                <a:latin typeface="Times" charset="0"/>
              </a:rPr>
              <a:t>Dallas, Texas</a:t>
            </a:r>
          </a:p>
        </p:txBody>
      </p:sp>
      <p:sp>
        <p:nvSpPr>
          <p:cNvPr id="7182" name="Text Box 16"/>
          <p:cNvSpPr txBox="1">
            <a:spLocks noChangeArrowheads="1"/>
          </p:cNvSpPr>
          <p:nvPr/>
        </p:nvSpPr>
        <p:spPr bwMode="auto">
          <a:xfrm>
            <a:off x="155575" y="4132263"/>
            <a:ext cx="4786313" cy="1013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dirty="0">
              <a:solidFill>
                <a:srgbClr val="FFFB0C"/>
              </a:solidFill>
              <a:latin typeface="Times" charset="0"/>
            </a:endParaRPr>
          </a:p>
          <a:p>
            <a:pPr>
              <a:lnSpc>
                <a:spcPct val="55000"/>
              </a:lnSpc>
              <a:spcBef>
                <a:spcPct val="50000"/>
              </a:spcBef>
            </a:pPr>
            <a:r>
              <a:rPr lang="en-US" sz="1200" b="1" dirty="0">
                <a:solidFill>
                  <a:srgbClr val="00CCFF"/>
                </a:solidFill>
                <a:latin typeface="Times" charset="0"/>
              </a:rPr>
              <a:t>Rev. Douglas Valenzuela </a:t>
            </a:r>
          </a:p>
          <a:p>
            <a:pPr>
              <a:lnSpc>
                <a:spcPct val="55000"/>
              </a:lnSpc>
              <a:spcBef>
                <a:spcPct val="50000"/>
              </a:spcBef>
            </a:pPr>
            <a:r>
              <a:rPr lang="en-US" sz="1200" b="1" i="1" dirty="0">
                <a:solidFill>
                  <a:srgbClr val="FFFB0C"/>
                </a:solidFill>
                <a:latin typeface="Times" charset="0"/>
              </a:rPr>
              <a:t>Pasteur </a:t>
            </a:r>
            <a:r>
              <a:rPr lang="en-US" sz="1200" b="1" i="1" dirty="0" err="1">
                <a:solidFill>
                  <a:srgbClr val="FFFB0C"/>
                </a:solidFill>
                <a:latin typeface="Times" charset="0"/>
              </a:rPr>
              <a:t>en</a:t>
            </a:r>
            <a:r>
              <a:rPr lang="en-US" sz="1200" b="1" i="1" dirty="0">
                <a:solidFill>
                  <a:srgbClr val="FFFB0C"/>
                </a:solidFill>
                <a:latin typeface="Times" charset="0"/>
              </a:rPr>
              <a:t> charge</a:t>
            </a:r>
            <a:r>
              <a:rPr lang="en-US" sz="1200" b="1" dirty="0">
                <a:solidFill>
                  <a:srgbClr val="FFFB0C"/>
                </a:solidFill>
                <a:latin typeface="Times" charset="0"/>
              </a:rPr>
              <a:t>, </a:t>
            </a:r>
            <a:r>
              <a:rPr lang="en-US" sz="1200" b="1" i="1" dirty="0">
                <a:solidFill>
                  <a:srgbClr val="FFFB0C"/>
                </a:solidFill>
                <a:latin typeface="Times" charset="0"/>
              </a:rPr>
              <a:t>La Mission des </a:t>
            </a:r>
            <a:r>
              <a:rPr lang="en-US" sz="1200" b="1" i="1" dirty="0" err="1">
                <a:solidFill>
                  <a:srgbClr val="FFFB0C"/>
                </a:solidFill>
                <a:latin typeface="Times" charset="0"/>
              </a:rPr>
              <a:t>baptistes</a:t>
            </a:r>
            <a:r>
              <a:rPr lang="en-US" sz="1200" b="1" i="1" dirty="0">
                <a:solidFill>
                  <a:srgbClr val="FFFB0C"/>
                </a:solidFill>
                <a:latin typeface="Times" charset="0"/>
              </a:rPr>
              <a:t> </a:t>
            </a:r>
            <a:r>
              <a:rPr lang="en-US" sz="1200" b="1" i="1" dirty="0" err="1">
                <a:solidFill>
                  <a:srgbClr val="FFFB0C"/>
                </a:solidFill>
                <a:latin typeface="Times" charset="0"/>
              </a:rPr>
              <a:t>conservateurs</a:t>
            </a:r>
            <a:endParaRPr lang="en-US" sz="1200" b="1" i="1" dirty="0">
              <a:solidFill>
                <a:srgbClr val="FFFB0C"/>
              </a:solidFill>
              <a:latin typeface="Times" charset="0"/>
            </a:endParaRPr>
          </a:p>
          <a:p>
            <a:pPr>
              <a:lnSpc>
                <a:spcPct val="55000"/>
              </a:lnSpc>
              <a:spcBef>
                <a:spcPct val="50000"/>
              </a:spcBef>
            </a:pPr>
            <a:r>
              <a:rPr lang="en-US" sz="1200" b="1" i="1" dirty="0">
                <a:solidFill>
                  <a:srgbClr val="FFFB0C"/>
                </a:solidFill>
                <a:latin typeface="Times" charset="0"/>
              </a:rPr>
              <a:t>Chiesa Battista </a:t>
            </a:r>
            <a:r>
              <a:rPr lang="en-US" sz="1200" b="1" i="1" dirty="0" err="1">
                <a:solidFill>
                  <a:srgbClr val="FFFB0C"/>
                </a:solidFill>
                <a:latin typeface="Times" charset="0"/>
              </a:rPr>
              <a:t>Evangelica</a:t>
            </a:r>
            <a:r>
              <a:rPr lang="en-US" sz="1200" b="1" i="1" dirty="0">
                <a:solidFill>
                  <a:srgbClr val="FFFB0C"/>
                </a:solidFill>
                <a:latin typeface="Times" charset="0"/>
              </a:rPr>
              <a:t> di Casoria</a:t>
            </a:r>
          </a:p>
          <a:p>
            <a:pPr>
              <a:lnSpc>
                <a:spcPct val="55000"/>
              </a:lnSpc>
              <a:spcBef>
                <a:spcPct val="50000"/>
              </a:spcBef>
            </a:pPr>
            <a:r>
              <a:rPr lang="en-US" sz="1200" b="1" i="1" dirty="0">
                <a:solidFill>
                  <a:srgbClr val="FFFB0C"/>
                </a:solidFill>
                <a:latin typeface="Times" charset="0"/>
              </a:rPr>
              <a:t>Naples, </a:t>
            </a:r>
            <a:r>
              <a:rPr lang="en-US" sz="1200" b="1" i="1" dirty="0" err="1">
                <a:solidFill>
                  <a:srgbClr val="FFFB0C"/>
                </a:solidFill>
                <a:latin typeface="Times" charset="0"/>
              </a:rPr>
              <a:t>Italie</a:t>
            </a:r>
            <a:endParaRPr lang="en-US" sz="1200" i="1" dirty="0">
              <a:solidFill>
                <a:srgbClr val="FFFB0C"/>
              </a:solidFill>
              <a:latin typeface="Times" charset="0"/>
            </a:endParaRPr>
          </a:p>
        </p:txBody>
      </p:sp>
      <p:sp>
        <p:nvSpPr>
          <p:cNvPr id="7183" name="Text Box 17"/>
          <p:cNvSpPr txBox="1">
            <a:spLocks noChangeArrowheads="1"/>
          </p:cNvSpPr>
          <p:nvPr/>
        </p:nvSpPr>
        <p:spPr bwMode="auto">
          <a:xfrm>
            <a:off x="109538" y="5170488"/>
            <a:ext cx="4516437" cy="107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400" b="1" dirty="0">
              <a:solidFill>
                <a:srgbClr val="FFFB0C"/>
              </a:solidFill>
              <a:latin typeface="Times" charset="0"/>
            </a:endParaRPr>
          </a:p>
          <a:p>
            <a:pPr>
              <a:lnSpc>
                <a:spcPct val="55000"/>
              </a:lnSpc>
              <a:spcBef>
                <a:spcPct val="50000"/>
              </a:spcBef>
            </a:pPr>
            <a:r>
              <a:rPr lang="en-US" sz="1200" b="1" dirty="0" err="1">
                <a:solidFill>
                  <a:srgbClr val="00CCFF"/>
                </a:solidFill>
                <a:latin typeface="Times" charset="0"/>
              </a:rPr>
              <a:t>Karyn</a:t>
            </a:r>
            <a:r>
              <a:rPr lang="en-US" sz="1200" b="1" dirty="0">
                <a:solidFill>
                  <a:srgbClr val="00CCFF"/>
                </a:solidFill>
                <a:latin typeface="Times" charset="0"/>
              </a:rPr>
              <a:t> Granger</a:t>
            </a:r>
          </a:p>
          <a:p>
            <a:pPr>
              <a:lnSpc>
                <a:spcPct val="55000"/>
              </a:lnSpc>
              <a:spcBef>
                <a:spcPct val="50000"/>
              </a:spcBef>
            </a:pPr>
            <a:r>
              <a:rPr lang="en-US" sz="1200" b="1" i="1" dirty="0" err="1">
                <a:solidFill>
                  <a:srgbClr val="FFFB0C"/>
                </a:solidFill>
                <a:latin typeface="Times" charset="0"/>
              </a:rPr>
              <a:t>Directeur</a:t>
            </a:r>
            <a:r>
              <a:rPr lang="en-US" sz="1200" b="1" i="1" dirty="0">
                <a:solidFill>
                  <a:srgbClr val="FFFB0C"/>
                </a:solidFill>
                <a:latin typeface="Times" charset="0"/>
              </a:rPr>
              <a:t> des </a:t>
            </a:r>
            <a:r>
              <a:rPr lang="en-US" sz="1200" b="1" i="1" dirty="0" err="1">
                <a:solidFill>
                  <a:srgbClr val="FFFF00"/>
                </a:solidFill>
                <a:latin typeface="Times" charset="0"/>
              </a:rPr>
              <a:t>étude</a:t>
            </a:r>
            <a:r>
              <a:rPr lang="en-US" sz="1200" b="1" i="1" dirty="0" err="1">
                <a:solidFill>
                  <a:srgbClr val="FFFB0C"/>
                </a:solidFill>
                <a:latin typeface="Times" charset="0"/>
              </a:rPr>
              <a:t>s</a:t>
            </a:r>
            <a:r>
              <a:rPr lang="en-US" sz="1200" b="1" i="1" dirty="0">
                <a:solidFill>
                  <a:srgbClr val="FFFB0C"/>
                </a:solidFill>
                <a:latin typeface="Times" charset="0"/>
              </a:rPr>
              <a:t> </a:t>
            </a:r>
            <a:r>
              <a:rPr lang="en-US" sz="1200" b="1" i="1" dirty="0" err="1">
                <a:solidFill>
                  <a:srgbClr val="FFFB0C"/>
                </a:solidFill>
                <a:latin typeface="Times" charset="0"/>
              </a:rPr>
              <a:t>bibliques</a:t>
            </a:r>
            <a:endParaRPr lang="en-US" sz="1200" b="1" i="1" dirty="0">
              <a:solidFill>
                <a:srgbClr val="FFFB0C"/>
              </a:solidFill>
              <a:latin typeface="Times" charset="0"/>
            </a:endParaRPr>
          </a:p>
          <a:p>
            <a:pPr>
              <a:lnSpc>
                <a:spcPct val="55000"/>
              </a:lnSpc>
              <a:spcBef>
                <a:spcPct val="50000"/>
              </a:spcBef>
            </a:pPr>
            <a:r>
              <a:rPr lang="en-US" sz="1200" b="1" i="1" dirty="0" err="1">
                <a:solidFill>
                  <a:srgbClr val="FFFB0C"/>
                </a:solidFill>
                <a:latin typeface="Times" charset="0"/>
              </a:rPr>
              <a:t>Écoles</a:t>
            </a:r>
            <a:r>
              <a:rPr lang="en-US" sz="1200" b="1" i="1" dirty="0">
                <a:solidFill>
                  <a:srgbClr val="FFFB0C"/>
                </a:solidFill>
                <a:latin typeface="Times" charset="0"/>
              </a:rPr>
              <a:t> </a:t>
            </a:r>
            <a:r>
              <a:rPr lang="en-US" sz="1200" b="1" i="1" dirty="0" err="1">
                <a:solidFill>
                  <a:srgbClr val="FFFF00"/>
                </a:solidFill>
                <a:latin typeface="Times" charset="0"/>
              </a:rPr>
              <a:t>chrétiennes</a:t>
            </a:r>
            <a:r>
              <a:rPr lang="en-US" sz="1200" b="1" i="1" dirty="0">
                <a:solidFill>
                  <a:srgbClr val="FFFF00"/>
                </a:solidFill>
                <a:latin typeface="Times" charset="0"/>
              </a:rPr>
              <a:t> de Southwest</a:t>
            </a:r>
          </a:p>
          <a:p>
            <a:pPr>
              <a:lnSpc>
                <a:spcPct val="55000"/>
              </a:lnSpc>
              <a:spcBef>
                <a:spcPct val="50000"/>
              </a:spcBef>
            </a:pPr>
            <a:r>
              <a:rPr lang="en-US" sz="1200" b="1" i="1" dirty="0">
                <a:solidFill>
                  <a:srgbClr val="FFFB0C"/>
                </a:solidFill>
                <a:latin typeface="Times" charset="0"/>
              </a:rPr>
              <a:t>Ft. Worth, Texas</a:t>
            </a:r>
          </a:p>
        </p:txBody>
      </p:sp>
      <p:sp>
        <p:nvSpPr>
          <p:cNvPr id="7184" name="Text Box 18"/>
          <p:cNvSpPr txBox="1">
            <a:spLocks noChangeArrowheads="1"/>
          </p:cNvSpPr>
          <p:nvPr/>
        </p:nvSpPr>
        <p:spPr bwMode="auto">
          <a:xfrm>
            <a:off x="5281613" y="3087688"/>
            <a:ext cx="3116262"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62D6AC"/>
              </a:solidFill>
              <a:latin typeface="Times" charset="0"/>
            </a:endParaRPr>
          </a:p>
          <a:p>
            <a:pPr>
              <a:lnSpc>
                <a:spcPct val="55000"/>
              </a:lnSpc>
              <a:spcBef>
                <a:spcPct val="50000"/>
              </a:spcBef>
            </a:pPr>
            <a:r>
              <a:rPr lang="en-US" sz="1200" b="1">
                <a:solidFill>
                  <a:srgbClr val="00CCFF"/>
                </a:solidFill>
                <a:latin typeface="Times" charset="0"/>
              </a:rPr>
              <a:t>Vasily Dimitrievski</a:t>
            </a:r>
          </a:p>
          <a:p>
            <a:pPr>
              <a:lnSpc>
                <a:spcPct val="55000"/>
              </a:lnSpc>
              <a:spcBef>
                <a:spcPct val="50000"/>
              </a:spcBef>
            </a:pPr>
            <a:r>
              <a:rPr lang="en-US" sz="1200" b="1" i="1">
                <a:solidFill>
                  <a:srgbClr val="FFFB0C"/>
                </a:solidFill>
                <a:latin typeface="Times" charset="0"/>
              </a:rPr>
              <a:t>Directeur pour la Russie</a:t>
            </a:r>
            <a:endParaRPr lang="en-US" sz="1200" b="1">
              <a:solidFill>
                <a:srgbClr val="FFFB0C"/>
              </a:solidFill>
              <a:latin typeface="Times" charset="0"/>
            </a:endParaRPr>
          </a:p>
          <a:p>
            <a:pPr>
              <a:lnSpc>
                <a:spcPct val="55000"/>
              </a:lnSpc>
              <a:spcBef>
                <a:spcPct val="50000"/>
              </a:spcBef>
            </a:pPr>
            <a:r>
              <a:rPr lang="en-US" sz="1200" b="1" i="1">
                <a:solidFill>
                  <a:srgbClr val="FFFB0C"/>
                </a:solidFill>
                <a:latin typeface="Times" charset="0"/>
              </a:rPr>
              <a:t>Global Missions Fellowship (e3)</a:t>
            </a:r>
          </a:p>
          <a:p>
            <a:pPr>
              <a:lnSpc>
                <a:spcPct val="55000"/>
              </a:lnSpc>
              <a:spcBef>
                <a:spcPct val="50000"/>
              </a:spcBef>
            </a:pPr>
            <a:r>
              <a:rPr lang="en-US" sz="1200" b="1" i="1">
                <a:solidFill>
                  <a:srgbClr val="FFFB0C"/>
                </a:solidFill>
                <a:latin typeface="Times" charset="0"/>
              </a:rPr>
              <a:t>Penza, Russie</a:t>
            </a:r>
            <a:endParaRPr lang="en-US" sz="1200" i="1">
              <a:solidFill>
                <a:srgbClr val="FFFB0C"/>
              </a:solidFill>
              <a:latin typeface="Times" charset="0"/>
            </a:endParaRPr>
          </a:p>
        </p:txBody>
      </p:sp>
      <p:sp>
        <p:nvSpPr>
          <p:cNvPr id="7185" name="Text Box 19"/>
          <p:cNvSpPr txBox="1">
            <a:spLocks noChangeArrowheads="1"/>
          </p:cNvSpPr>
          <p:nvPr/>
        </p:nvSpPr>
        <p:spPr bwMode="auto">
          <a:xfrm>
            <a:off x="3167063" y="517525"/>
            <a:ext cx="3929062"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i="1">
                <a:solidFill>
                  <a:schemeClr val="tx1"/>
                </a:solidFill>
                <a:latin typeface="Times" charset="0"/>
              </a:rPr>
              <a:t>Committée de Reference</a:t>
            </a:r>
          </a:p>
        </p:txBody>
      </p:sp>
      <p:sp>
        <p:nvSpPr>
          <p:cNvPr id="7186" name="Text Box 27"/>
          <p:cNvSpPr txBox="1">
            <a:spLocks noChangeArrowheads="1"/>
          </p:cNvSpPr>
          <p:nvPr/>
        </p:nvSpPr>
        <p:spPr bwMode="auto">
          <a:xfrm>
            <a:off x="481013" y="6548438"/>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37596" name="Rectangle 28"/>
          <p:cNvSpPr>
            <a:spLocks noChangeArrowheads="1"/>
          </p:cNvSpPr>
          <p:nvPr/>
        </p:nvSpPr>
        <p:spPr bwMode="auto">
          <a:xfrm>
            <a:off x="7621588" y="6529388"/>
            <a:ext cx="658812"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cs typeface="+mn-cs"/>
              </a:rPr>
              <a:t>9.6.01.</a:t>
            </a:r>
          </a:p>
        </p:txBody>
      </p:sp>
      <p:sp>
        <p:nvSpPr>
          <p:cNvPr id="7188" name="Text Box 29"/>
          <p:cNvSpPr txBox="1">
            <a:spLocks noChangeArrowheads="1"/>
          </p:cNvSpPr>
          <p:nvPr/>
        </p:nvSpPr>
        <p:spPr bwMode="auto">
          <a:xfrm>
            <a:off x="8091488" y="6510338"/>
            <a:ext cx="325437"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02</a:t>
            </a:r>
          </a:p>
        </p:txBody>
      </p:sp>
      <p:sp>
        <p:nvSpPr>
          <p:cNvPr id="7189" name="Text Box 30"/>
          <p:cNvSpPr txBox="1">
            <a:spLocks noChangeArrowheads="1"/>
          </p:cNvSpPr>
          <p:nvPr/>
        </p:nvSpPr>
        <p:spPr bwMode="auto">
          <a:xfrm>
            <a:off x="5091113" y="4106863"/>
            <a:ext cx="3578225" cy="10478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Times" charset="0"/>
            </a:endParaRPr>
          </a:p>
          <a:p>
            <a:pPr>
              <a:lnSpc>
                <a:spcPct val="55000"/>
              </a:lnSpc>
              <a:spcBef>
                <a:spcPct val="50000"/>
              </a:spcBef>
            </a:pPr>
            <a:r>
              <a:rPr lang="en-US" sz="1200" b="1" dirty="0">
                <a:solidFill>
                  <a:srgbClr val="00CCFF"/>
                </a:solidFill>
                <a:latin typeface="Times" charset="0"/>
              </a:rPr>
              <a:t>Dr. Ted Kitchens</a:t>
            </a:r>
          </a:p>
          <a:p>
            <a:pPr>
              <a:lnSpc>
                <a:spcPct val="55000"/>
              </a:lnSpc>
              <a:spcBef>
                <a:spcPct val="50000"/>
              </a:spcBef>
            </a:pPr>
            <a:r>
              <a:rPr lang="en-US" sz="1200" b="1" i="1" dirty="0">
                <a:solidFill>
                  <a:srgbClr val="FFFB0C"/>
                </a:solidFill>
                <a:latin typeface="Times" charset="0"/>
              </a:rPr>
              <a:t>Pasteur </a:t>
            </a:r>
            <a:r>
              <a:rPr lang="en-US" sz="1200" b="1" i="1" dirty="0" err="1">
                <a:solidFill>
                  <a:srgbClr val="FFFB0C"/>
                </a:solidFill>
                <a:latin typeface="Times" charset="0"/>
              </a:rPr>
              <a:t>en</a:t>
            </a:r>
            <a:r>
              <a:rPr lang="en-US" sz="1200" b="1" i="1" dirty="0">
                <a:solidFill>
                  <a:srgbClr val="FFFB0C"/>
                </a:solidFill>
                <a:latin typeface="Times" charset="0"/>
              </a:rPr>
              <a:t> charge</a:t>
            </a:r>
            <a:endParaRPr lang="en-US" sz="1200" b="1" dirty="0">
              <a:solidFill>
                <a:srgbClr val="FFFB0C"/>
              </a:solidFill>
              <a:latin typeface="Times" charset="0"/>
            </a:endParaRPr>
          </a:p>
          <a:p>
            <a:pPr>
              <a:lnSpc>
                <a:spcPct val="55000"/>
              </a:lnSpc>
              <a:spcBef>
                <a:spcPct val="50000"/>
              </a:spcBef>
            </a:pPr>
            <a:r>
              <a:rPr lang="en-US" sz="1200" b="1" i="1" dirty="0">
                <a:solidFill>
                  <a:srgbClr val="FFFB0C"/>
                </a:solidFill>
                <a:latin typeface="Times" charset="0"/>
              </a:rPr>
              <a:t>Christ Chapel Bible Church</a:t>
            </a:r>
          </a:p>
          <a:p>
            <a:pPr>
              <a:lnSpc>
                <a:spcPct val="55000"/>
              </a:lnSpc>
              <a:spcBef>
                <a:spcPct val="50000"/>
              </a:spcBef>
            </a:pPr>
            <a:r>
              <a:rPr lang="en-US" sz="1200" b="1" i="1" dirty="0">
                <a:solidFill>
                  <a:srgbClr val="FFFB0C"/>
                </a:solidFill>
                <a:latin typeface="Times" charset="0"/>
              </a:rPr>
              <a:t> Ft. Worth, Texas</a:t>
            </a:r>
          </a:p>
        </p:txBody>
      </p:sp>
      <p:sp>
        <p:nvSpPr>
          <p:cNvPr id="7190" name="Text Box 32"/>
          <p:cNvSpPr txBox="1">
            <a:spLocks noChangeArrowheads="1"/>
          </p:cNvSpPr>
          <p:nvPr/>
        </p:nvSpPr>
        <p:spPr bwMode="auto">
          <a:xfrm>
            <a:off x="5357813" y="855663"/>
            <a:ext cx="3116262"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Times" charset="0"/>
            </a:endParaRPr>
          </a:p>
          <a:p>
            <a:pPr>
              <a:lnSpc>
                <a:spcPct val="55000"/>
              </a:lnSpc>
              <a:spcBef>
                <a:spcPct val="50000"/>
              </a:spcBef>
            </a:pPr>
            <a:r>
              <a:rPr lang="en-US" sz="1200" b="1" dirty="0">
                <a:solidFill>
                  <a:srgbClr val="00CCFF"/>
                </a:solidFill>
                <a:latin typeface="Times" charset="0"/>
              </a:rPr>
              <a:t>Dr. Rick Griffith </a:t>
            </a:r>
          </a:p>
          <a:p>
            <a:pPr>
              <a:lnSpc>
                <a:spcPct val="55000"/>
              </a:lnSpc>
              <a:spcBef>
                <a:spcPct val="50000"/>
              </a:spcBef>
            </a:pPr>
            <a:r>
              <a:rPr lang="en-US" sz="1200" b="1" i="1" dirty="0" err="1">
                <a:solidFill>
                  <a:srgbClr val="FFFB0C"/>
                </a:solidFill>
                <a:latin typeface="Times" charset="0"/>
              </a:rPr>
              <a:t>Professeur</a:t>
            </a:r>
            <a:r>
              <a:rPr lang="en-US" sz="1200" b="1" i="1" dirty="0">
                <a:solidFill>
                  <a:srgbClr val="FFFB0C"/>
                </a:solidFill>
                <a:latin typeface="Times" charset="0"/>
              </a:rPr>
              <a:t> </a:t>
            </a:r>
            <a:r>
              <a:rPr lang="en-US" sz="1200" b="1" i="1" dirty="0" err="1">
                <a:solidFill>
                  <a:srgbClr val="FFFB0C"/>
                </a:solidFill>
                <a:latin typeface="Times" charset="0"/>
              </a:rPr>
              <a:t>en</a:t>
            </a:r>
            <a:r>
              <a:rPr lang="en-US" sz="1200" b="1" i="1" dirty="0">
                <a:solidFill>
                  <a:srgbClr val="FFFB0C"/>
                </a:solidFill>
                <a:latin typeface="Times" charset="0"/>
              </a:rPr>
              <a:t> </a:t>
            </a:r>
            <a:r>
              <a:rPr lang="en-US" sz="1200" b="1" i="1" dirty="0" err="1">
                <a:solidFill>
                  <a:srgbClr val="FFFF00"/>
                </a:solidFill>
                <a:latin typeface="Times" charset="0"/>
              </a:rPr>
              <a:t>étude</a:t>
            </a:r>
            <a:r>
              <a:rPr lang="en-US" sz="1200" b="1" i="1" dirty="0" err="1">
                <a:solidFill>
                  <a:srgbClr val="FFFB0C"/>
                </a:solidFill>
                <a:latin typeface="Times" charset="0"/>
              </a:rPr>
              <a:t>s</a:t>
            </a:r>
            <a:r>
              <a:rPr lang="en-US" sz="1200" b="1" i="1" dirty="0">
                <a:solidFill>
                  <a:srgbClr val="FFFB0C"/>
                </a:solidFill>
                <a:latin typeface="Times" charset="0"/>
              </a:rPr>
              <a:t> </a:t>
            </a:r>
            <a:r>
              <a:rPr lang="en-US" sz="1200" b="1" i="1" dirty="0" err="1">
                <a:solidFill>
                  <a:srgbClr val="FFFB0C"/>
                </a:solidFill>
                <a:latin typeface="Times" charset="0"/>
              </a:rPr>
              <a:t>bibliques</a:t>
            </a:r>
            <a:endParaRPr lang="en-US" sz="1200" b="1" i="1" dirty="0">
              <a:solidFill>
                <a:srgbClr val="FFFB0C"/>
              </a:solidFill>
              <a:latin typeface="Times" charset="0"/>
            </a:endParaRPr>
          </a:p>
          <a:p>
            <a:pPr>
              <a:lnSpc>
                <a:spcPct val="55000"/>
              </a:lnSpc>
              <a:spcBef>
                <a:spcPct val="50000"/>
              </a:spcBef>
            </a:pPr>
            <a:r>
              <a:rPr lang="en-US" sz="1200" b="1" i="1" dirty="0" err="1">
                <a:solidFill>
                  <a:srgbClr val="FFFB0C"/>
                </a:solidFill>
                <a:latin typeface="Times" charset="0"/>
              </a:rPr>
              <a:t>Directeur</a:t>
            </a:r>
            <a:r>
              <a:rPr lang="en-US" sz="1200" b="1" i="1" dirty="0">
                <a:solidFill>
                  <a:srgbClr val="FFFB0C"/>
                </a:solidFill>
                <a:latin typeface="Times" charset="0"/>
              </a:rPr>
              <a:t> de </a:t>
            </a:r>
            <a:r>
              <a:rPr lang="en-US" sz="1200" b="1" i="1" dirty="0" err="1">
                <a:solidFill>
                  <a:srgbClr val="FFFB0C"/>
                </a:solidFill>
                <a:latin typeface="Times" charset="0"/>
              </a:rPr>
              <a:t>programme</a:t>
            </a:r>
            <a:r>
              <a:rPr lang="en-US" sz="1200" b="1" i="1" dirty="0">
                <a:solidFill>
                  <a:srgbClr val="FFFB0C"/>
                </a:solidFill>
                <a:latin typeface="Times" charset="0"/>
              </a:rPr>
              <a:t> </a:t>
            </a:r>
            <a:r>
              <a:rPr lang="en-US" sz="1200" b="1" i="1" dirty="0" err="1">
                <a:solidFill>
                  <a:srgbClr val="FFFB0C"/>
                </a:solidFill>
                <a:latin typeface="Times" charset="0"/>
              </a:rPr>
              <a:t>DMin</a:t>
            </a:r>
            <a:endParaRPr lang="en-US" sz="1200" b="1" dirty="0">
              <a:solidFill>
                <a:srgbClr val="FFFB0C"/>
              </a:solidFill>
              <a:latin typeface="Times" charset="0"/>
            </a:endParaRPr>
          </a:p>
          <a:p>
            <a:pPr>
              <a:lnSpc>
                <a:spcPct val="55000"/>
              </a:lnSpc>
              <a:spcBef>
                <a:spcPct val="50000"/>
              </a:spcBef>
            </a:pPr>
            <a:r>
              <a:rPr lang="en-US" sz="1200" b="1" i="1" dirty="0" err="1">
                <a:solidFill>
                  <a:srgbClr val="FFFB0C"/>
                </a:solidFill>
                <a:latin typeface="Times" charset="0"/>
              </a:rPr>
              <a:t>Collège</a:t>
            </a:r>
            <a:r>
              <a:rPr lang="en-US" sz="1200" b="1" i="1" dirty="0">
                <a:solidFill>
                  <a:srgbClr val="FFFB0C"/>
                </a:solidFill>
                <a:latin typeface="Times" charset="0"/>
              </a:rPr>
              <a:t> </a:t>
            </a:r>
            <a:r>
              <a:rPr lang="en-US" sz="1200" b="1" i="1" dirty="0" err="1">
                <a:solidFill>
                  <a:srgbClr val="FFFB0C"/>
                </a:solidFill>
                <a:latin typeface="Times" charset="0"/>
              </a:rPr>
              <a:t>biblique</a:t>
            </a:r>
            <a:r>
              <a:rPr lang="en-US" sz="1200" b="1" i="1" dirty="0">
                <a:solidFill>
                  <a:srgbClr val="FFFB0C"/>
                </a:solidFill>
                <a:latin typeface="Times" charset="0"/>
              </a:rPr>
              <a:t> de </a:t>
            </a:r>
            <a:r>
              <a:rPr lang="en-US" sz="1200" b="1" i="1" dirty="0" err="1">
                <a:solidFill>
                  <a:srgbClr val="FFFB0C"/>
                </a:solidFill>
                <a:latin typeface="Times" charset="0"/>
              </a:rPr>
              <a:t>Singapour</a:t>
            </a:r>
            <a:endParaRPr lang="en-US" sz="1200" b="1" i="1" dirty="0">
              <a:solidFill>
                <a:srgbClr val="FFFB0C"/>
              </a:solidFill>
              <a:latin typeface="Times" charset="0"/>
            </a:endParaRPr>
          </a:p>
          <a:p>
            <a:pPr>
              <a:lnSpc>
                <a:spcPct val="55000"/>
              </a:lnSpc>
              <a:spcBef>
                <a:spcPct val="50000"/>
              </a:spcBef>
            </a:pPr>
            <a:r>
              <a:rPr lang="en-US" sz="1200" b="1" i="1" dirty="0" err="1">
                <a:solidFill>
                  <a:srgbClr val="FFFB0C"/>
                </a:solidFill>
                <a:latin typeface="Times" charset="0"/>
              </a:rPr>
              <a:t>Singapour</a:t>
            </a:r>
            <a:r>
              <a:rPr lang="en-US" sz="1200" b="1" i="1" dirty="0">
                <a:solidFill>
                  <a:srgbClr val="FFFB0C"/>
                </a:solidFill>
                <a:latin typeface="Times" charset="0"/>
              </a:rPr>
              <a:t>, </a:t>
            </a:r>
            <a:r>
              <a:rPr lang="en-US" sz="1200" b="1" i="1" dirty="0" err="1">
                <a:solidFill>
                  <a:srgbClr val="FFFB0C"/>
                </a:solidFill>
                <a:latin typeface="Times" charset="0"/>
              </a:rPr>
              <a:t>R</a:t>
            </a:r>
            <a:r>
              <a:rPr lang="en-US" sz="1200" b="1" i="1" dirty="0" err="1">
                <a:solidFill>
                  <a:srgbClr val="FFFF00"/>
                </a:solidFill>
                <a:latin typeface="Times" charset="0"/>
              </a:rPr>
              <a:t>é</a:t>
            </a:r>
            <a:r>
              <a:rPr lang="en-US" sz="1200" b="1" i="1" dirty="0" err="1">
                <a:solidFill>
                  <a:srgbClr val="FFFB0C"/>
                </a:solidFill>
                <a:latin typeface="Times" charset="0"/>
              </a:rPr>
              <a:t>publique</a:t>
            </a:r>
            <a:r>
              <a:rPr lang="en-US" sz="1200" b="1" i="1" dirty="0">
                <a:solidFill>
                  <a:srgbClr val="FFFB0C"/>
                </a:solidFill>
                <a:latin typeface="Times" charset="0"/>
              </a:rPr>
              <a:t> de </a:t>
            </a:r>
            <a:r>
              <a:rPr lang="en-US" sz="1200" b="1" i="1" dirty="0" err="1">
                <a:solidFill>
                  <a:srgbClr val="FFFB0C"/>
                </a:solidFill>
                <a:latin typeface="Times" charset="0"/>
              </a:rPr>
              <a:t>Singapour</a:t>
            </a:r>
            <a:endParaRPr lang="en-US" sz="1200" b="1" i="1" dirty="0">
              <a:solidFill>
                <a:srgbClr val="FFFB0C"/>
              </a:solidFill>
              <a:latin typeface="Times" charset="0"/>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2560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pic>
        <p:nvPicPr>
          <p:cNvPr id="53251" name="Picture 9"/>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3252"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25611" name="Rectangle 11"/>
          <p:cNvSpPr>
            <a:spLocks noChangeArrowheads="1"/>
          </p:cNvSpPr>
          <p:nvPr/>
        </p:nvSpPr>
        <p:spPr bwMode="auto">
          <a:xfrm>
            <a:off x="1604963" y="2184400"/>
            <a:ext cx="6935787" cy="2398092"/>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defRPr/>
            </a:pPr>
            <a:r>
              <a:rPr lang="en-US" sz="5000" i="1" dirty="0">
                <a:solidFill>
                  <a:srgbClr val="E8EC39"/>
                </a:solidFill>
                <a:latin typeface="Comic Sans MS" pitchFamily="8" charset="0"/>
                <a:ea typeface="+mn-ea"/>
                <a:cs typeface="+mn-cs"/>
              </a:rPr>
              <a:t>VOTRE                           CLASSEUR BIBLIQUE</a:t>
            </a:r>
          </a:p>
        </p:txBody>
      </p:sp>
      <p:sp>
        <p:nvSpPr>
          <p:cNvPr id="53254" name="Text Box 12"/>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53255"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3256"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3257" name="Text Box 16"/>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37</a:t>
            </a:r>
          </a:p>
        </p:txBody>
      </p:sp>
      <p:sp>
        <p:nvSpPr>
          <p:cNvPr id="53258" name="Text Box 18"/>
          <p:cNvSpPr txBox="1">
            <a:spLocks noChangeArrowheads="1"/>
          </p:cNvSpPr>
          <p:nvPr/>
        </p:nvSpPr>
        <p:spPr bwMode="auto">
          <a:xfrm>
            <a:off x="720725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5611"/>
                                        </p:tgtEl>
                                        <p:attrNameLst>
                                          <p:attrName>style.visibility</p:attrName>
                                        </p:attrNameLst>
                                      </p:cBhvr>
                                      <p:to>
                                        <p:strVal val="visible"/>
                                      </p:to>
                                    </p:set>
                                    <p:animEffect transition="in" filter="fade">
                                      <p:cBhvr>
                                        <p:cTn id="7" dur="500"/>
                                        <p:tgtEl>
                                          <p:spTgt spid="25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1026"/>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346115" name="Line 1027"/>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pic>
        <p:nvPicPr>
          <p:cNvPr id="54275" name="Picture 1028"/>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4276" name="Rectangle 1029"/>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54277" name="Text Box 1031"/>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54278" name="Text Box 1032"/>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4279" name="Text Box 103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4280" name="Text Box 1034"/>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38</a:t>
            </a:r>
          </a:p>
        </p:txBody>
      </p:sp>
      <p:sp>
        <p:nvSpPr>
          <p:cNvPr id="54281" name="Text Box 1035"/>
          <p:cNvSpPr txBox="1">
            <a:spLocks noChangeArrowheads="1"/>
          </p:cNvSpPr>
          <p:nvPr/>
        </p:nvSpPr>
        <p:spPr bwMode="auto">
          <a:xfrm>
            <a:off x="720725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grpSp>
        <p:nvGrpSpPr>
          <p:cNvPr id="54282" name="Group 1036"/>
          <p:cNvGrpSpPr>
            <a:grpSpLocks/>
          </p:cNvGrpSpPr>
          <p:nvPr/>
        </p:nvGrpSpPr>
        <p:grpSpPr bwMode="auto">
          <a:xfrm>
            <a:off x="1477963" y="4410075"/>
            <a:ext cx="6973887" cy="1014413"/>
            <a:chOff x="1501" y="515"/>
            <a:chExt cx="3317" cy="1597"/>
          </a:xfrm>
        </p:grpSpPr>
        <p:sp>
          <p:nvSpPr>
            <p:cNvPr id="346125" name="Rectangle 1037"/>
            <p:cNvSpPr>
              <a:spLocks noChangeArrowheads="1"/>
            </p:cNvSpPr>
            <p:nvPr/>
          </p:nvSpPr>
          <p:spPr bwMode="auto">
            <a:xfrm>
              <a:off x="1510" y="515"/>
              <a:ext cx="3290" cy="1597"/>
            </a:xfrm>
            <a:prstGeom prst="rect">
              <a:avLst/>
            </a:prstGeom>
            <a:gradFill rotWithShape="1">
              <a:gsLst>
                <a:gs pos="0">
                  <a:schemeClr val="accent1">
                    <a:gamma/>
                    <a:shade val="0"/>
                    <a:invGamma/>
                  </a:schemeClr>
                </a:gs>
                <a:gs pos="50000">
                  <a:schemeClr val="accent1"/>
                </a:gs>
                <a:gs pos="100000">
                  <a:schemeClr val="accent1">
                    <a:gamma/>
                    <a:shade val="0"/>
                    <a:invGamma/>
                  </a:schemeClr>
                </a:gs>
              </a:gsLst>
              <a:lin ang="5400000" scaled="1"/>
            </a:gradFill>
            <a:ln w="76200">
              <a:solidFill>
                <a:schemeClr val="accent1"/>
              </a:solidFill>
              <a:miter lim="800000"/>
              <a:headEnd/>
              <a:tailEnd/>
            </a:ln>
            <a:effectLst>
              <a:outerShdw dist="135003" dir="2928844" algn="ctr" rotWithShape="0">
                <a:schemeClr val="bg2"/>
              </a:outerShdw>
            </a:effectLst>
          </p:spPr>
          <p:txBody>
            <a:bodyPr wrap="none" anchor="ctr"/>
            <a:lstStyle/>
            <a:p>
              <a:pPr>
                <a:defRPr/>
              </a:pPr>
              <a:endParaRPr lang="fr-FR">
                <a:ea typeface="+mn-ea"/>
                <a:cs typeface="+mn-cs"/>
              </a:endParaRPr>
            </a:p>
          </p:txBody>
        </p:sp>
        <p:sp>
          <p:nvSpPr>
            <p:cNvPr id="346126" name="Text Box 1038"/>
            <p:cNvSpPr txBox="1">
              <a:spLocks noChangeArrowheads="1"/>
            </p:cNvSpPr>
            <p:nvPr/>
          </p:nvSpPr>
          <p:spPr bwMode="auto">
            <a:xfrm>
              <a:off x="1501" y="650"/>
              <a:ext cx="3317" cy="1307"/>
            </a:xfrm>
            <a:prstGeom prst="rect">
              <a:avLst/>
            </a:prstGeom>
            <a:noFill/>
            <a:ln w="12700">
              <a:noFill/>
              <a:miter lim="800000"/>
              <a:headEnd/>
              <a:tailEnd/>
            </a:ln>
            <a:effectLst>
              <a:outerShdw dist="53882" dir="2700000" algn="ctr" rotWithShape="0">
                <a:schemeClr val="bg2"/>
              </a:outerShdw>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fr-FR" sz="2400" b="1">
                  <a:solidFill>
                    <a:srgbClr val="FFFF00"/>
                  </a:solidFill>
                  <a:cs typeface="+mn-cs"/>
                </a:rPr>
                <a:t>LA S</a:t>
              </a:r>
              <a:r>
                <a:rPr lang="fr-FR" altLang="ko-KR" sz="2400" b="1">
                  <a:solidFill>
                    <a:srgbClr val="FFFF00"/>
                  </a:solidFill>
                  <a:ea typeface="Gulim" charset="0"/>
                  <a:cs typeface="Arial" charset="0"/>
                </a:rPr>
                <a:t>É</a:t>
              </a:r>
              <a:r>
                <a:rPr lang="fr-FR" sz="2400" b="1">
                  <a:solidFill>
                    <a:srgbClr val="FFFF00"/>
                  </a:solidFill>
                  <a:cs typeface="+mn-cs"/>
                </a:rPr>
                <a:t>QUENCE DU FILM INCORPOR</a:t>
              </a:r>
              <a:r>
                <a:rPr lang="fr-FR" sz="2400" b="1">
                  <a:solidFill>
                    <a:srgbClr val="FFFF00"/>
                  </a:solidFill>
                  <a:effectLst>
                    <a:outerShdw blurRad="38100" dist="38100" dir="2700000" algn="tl">
                      <a:srgbClr val="000000"/>
                    </a:outerShdw>
                  </a:effectLst>
                  <a:cs typeface="+mn-cs"/>
                </a:rPr>
                <a:t>É</a:t>
              </a:r>
              <a:r>
                <a:rPr lang="fr-FR" sz="2400" b="1">
                  <a:solidFill>
                    <a:srgbClr val="FFFF00"/>
                  </a:solidFill>
                  <a:cs typeface="+mn-cs"/>
                </a:rPr>
                <a:t> DANS CETTE VERSION N</a:t>
              </a:r>
              <a:r>
                <a:rPr lang="uk-UA" sz="2400" b="1">
                  <a:solidFill>
                    <a:srgbClr val="FFFF00"/>
                  </a:solidFill>
                  <a:cs typeface="+mn-cs"/>
                </a:rPr>
                <a:t>'</a:t>
              </a:r>
              <a:r>
                <a:rPr lang="fr-FR" sz="2400" b="1">
                  <a:solidFill>
                    <a:srgbClr val="FFFF00"/>
                  </a:solidFill>
                  <a:cs typeface="+mn-cs"/>
                </a:rPr>
                <a:t>EST PAS DISPONIBLE</a:t>
              </a:r>
              <a:r>
                <a:rPr lang="fr-FR" sz="2400">
                  <a:cs typeface="+mn-cs"/>
                </a:rPr>
                <a:t> </a:t>
              </a:r>
            </a:p>
          </p:txBody>
        </p:sp>
      </p:grpSp>
      <p:sp>
        <p:nvSpPr>
          <p:cNvPr id="346127" name="Rectangle 1039"/>
          <p:cNvSpPr>
            <a:spLocks noChangeArrowheads="1"/>
          </p:cNvSpPr>
          <p:nvPr/>
        </p:nvSpPr>
        <p:spPr bwMode="auto">
          <a:xfrm>
            <a:off x="1736725" y="2151063"/>
            <a:ext cx="6686550" cy="2398092"/>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defRPr/>
            </a:pPr>
            <a:r>
              <a:rPr lang="fr-FR" sz="5000" i="1" dirty="0">
                <a:solidFill>
                  <a:srgbClr val="E8EC39"/>
                </a:solidFill>
                <a:latin typeface="Comic Sans MS" pitchFamily="8" charset="0"/>
                <a:ea typeface="+mn-ea"/>
                <a:cs typeface="+mn-cs"/>
              </a:rPr>
              <a:t>VOTRE                           CLASSEUR BIBLIQUE</a:t>
            </a: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517"/>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6322" name="Rectangle 1518"/>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124930" name="Rectangle 1026"/>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124931" name="Line 1027"/>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grpSp>
        <p:nvGrpSpPr>
          <p:cNvPr id="2" name="Group 1506"/>
          <p:cNvGrpSpPr>
            <a:grpSpLocks/>
          </p:cNvGrpSpPr>
          <p:nvPr/>
        </p:nvGrpSpPr>
        <p:grpSpPr bwMode="auto">
          <a:xfrm>
            <a:off x="2405063" y="803275"/>
            <a:ext cx="2671762" cy="1565275"/>
            <a:chOff x="1366" y="632"/>
            <a:chExt cx="1683" cy="986"/>
          </a:xfrm>
        </p:grpSpPr>
        <p:grpSp>
          <p:nvGrpSpPr>
            <p:cNvPr id="56394" name="Group 1492"/>
            <p:cNvGrpSpPr>
              <a:grpSpLocks/>
            </p:cNvGrpSpPr>
            <p:nvPr/>
          </p:nvGrpSpPr>
          <p:grpSpPr bwMode="auto">
            <a:xfrm>
              <a:off x="1366" y="669"/>
              <a:ext cx="1683" cy="949"/>
              <a:chOff x="1002" y="157"/>
              <a:chExt cx="1683" cy="949"/>
            </a:xfrm>
          </p:grpSpPr>
          <p:sp>
            <p:nvSpPr>
              <p:cNvPr id="56396" name="AutoShape 1493"/>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fr-FR"/>
              </a:p>
            </p:txBody>
          </p:sp>
          <p:sp>
            <p:nvSpPr>
              <p:cNvPr id="56397" name="Rectangle 1494"/>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fr-FR"/>
              </a:p>
            </p:txBody>
          </p:sp>
          <p:sp>
            <p:nvSpPr>
              <p:cNvPr id="56398" name="Rectangle 1495"/>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56399" name="Rectangle 1496"/>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grpSp>
        <p:sp>
          <p:nvSpPr>
            <p:cNvPr id="56395" name="Text Box 1400"/>
            <p:cNvSpPr txBox="1">
              <a:spLocks noChangeArrowheads="1"/>
            </p:cNvSpPr>
            <p:nvPr/>
          </p:nvSpPr>
          <p:spPr bwMode="auto">
            <a:xfrm>
              <a:off x="1830" y="632"/>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a:t>
              </a:r>
            </a:p>
          </p:txBody>
        </p:sp>
      </p:grpSp>
      <p:grpSp>
        <p:nvGrpSpPr>
          <p:cNvPr id="4" name="Group 1507"/>
          <p:cNvGrpSpPr>
            <a:grpSpLocks/>
          </p:cNvGrpSpPr>
          <p:nvPr/>
        </p:nvGrpSpPr>
        <p:grpSpPr bwMode="auto">
          <a:xfrm>
            <a:off x="2684463" y="1184275"/>
            <a:ext cx="2671762" cy="1565275"/>
            <a:chOff x="1542" y="872"/>
            <a:chExt cx="1683" cy="986"/>
          </a:xfrm>
        </p:grpSpPr>
        <p:grpSp>
          <p:nvGrpSpPr>
            <p:cNvPr id="56388" name="Group 1487"/>
            <p:cNvGrpSpPr>
              <a:grpSpLocks/>
            </p:cNvGrpSpPr>
            <p:nvPr/>
          </p:nvGrpSpPr>
          <p:grpSpPr bwMode="auto">
            <a:xfrm>
              <a:off x="1542" y="909"/>
              <a:ext cx="1683" cy="949"/>
              <a:chOff x="1002" y="157"/>
              <a:chExt cx="1683" cy="949"/>
            </a:xfrm>
          </p:grpSpPr>
          <p:sp>
            <p:nvSpPr>
              <p:cNvPr id="56390" name="AutoShape 1488"/>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fr-FR"/>
              </a:p>
            </p:txBody>
          </p:sp>
          <p:sp>
            <p:nvSpPr>
              <p:cNvPr id="56391" name="Rectangle 1489"/>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fr-FR"/>
              </a:p>
            </p:txBody>
          </p:sp>
          <p:sp>
            <p:nvSpPr>
              <p:cNvPr id="56392" name="Rectangle 1490"/>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56393" name="Rectangle 1491"/>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grpSp>
        <p:sp>
          <p:nvSpPr>
            <p:cNvPr id="56389" name="Text Box 1497"/>
            <p:cNvSpPr txBox="1">
              <a:spLocks noChangeArrowheads="1"/>
            </p:cNvSpPr>
            <p:nvPr/>
          </p:nvSpPr>
          <p:spPr bwMode="auto">
            <a:xfrm>
              <a:off x="2022" y="872"/>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2</a:t>
              </a:r>
            </a:p>
          </p:txBody>
        </p:sp>
      </p:grpSp>
      <p:grpSp>
        <p:nvGrpSpPr>
          <p:cNvPr id="6" name="Group 1508"/>
          <p:cNvGrpSpPr>
            <a:grpSpLocks/>
          </p:cNvGrpSpPr>
          <p:nvPr/>
        </p:nvGrpSpPr>
        <p:grpSpPr bwMode="auto">
          <a:xfrm>
            <a:off x="3021013" y="1590675"/>
            <a:ext cx="2671762" cy="1539875"/>
            <a:chOff x="1754" y="1128"/>
            <a:chExt cx="1683" cy="970"/>
          </a:xfrm>
        </p:grpSpPr>
        <p:grpSp>
          <p:nvGrpSpPr>
            <p:cNvPr id="56382" name="Group 1452"/>
            <p:cNvGrpSpPr>
              <a:grpSpLocks/>
            </p:cNvGrpSpPr>
            <p:nvPr/>
          </p:nvGrpSpPr>
          <p:grpSpPr bwMode="auto">
            <a:xfrm>
              <a:off x="1754" y="1149"/>
              <a:ext cx="1683" cy="949"/>
              <a:chOff x="1002" y="157"/>
              <a:chExt cx="1683" cy="949"/>
            </a:xfrm>
          </p:grpSpPr>
          <p:sp>
            <p:nvSpPr>
              <p:cNvPr id="56384" name="AutoShape 1453"/>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fr-FR"/>
              </a:p>
            </p:txBody>
          </p:sp>
          <p:sp>
            <p:nvSpPr>
              <p:cNvPr id="56385" name="Rectangle 1454"/>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fr-FR"/>
              </a:p>
            </p:txBody>
          </p:sp>
          <p:sp>
            <p:nvSpPr>
              <p:cNvPr id="56386" name="Rectangle 1455"/>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56387" name="Rectangle 1456"/>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grpSp>
        <p:sp>
          <p:nvSpPr>
            <p:cNvPr id="56383" name="Text Box 1498"/>
            <p:cNvSpPr txBox="1">
              <a:spLocks noChangeArrowheads="1"/>
            </p:cNvSpPr>
            <p:nvPr/>
          </p:nvSpPr>
          <p:spPr bwMode="auto">
            <a:xfrm>
              <a:off x="2206" y="112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3</a:t>
              </a:r>
            </a:p>
          </p:txBody>
        </p:sp>
      </p:grpSp>
      <p:grpSp>
        <p:nvGrpSpPr>
          <p:cNvPr id="8" name="Group 1509"/>
          <p:cNvGrpSpPr>
            <a:grpSpLocks/>
          </p:cNvGrpSpPr>
          <p:nvPr/>
        </p:nvGrpSpPr>
        <p:grpSpPr bwMode="auto">
          <a:xfrm>
            <a:off x="3275013" y="1971675"/>
            <a:ext cx="2671762" cy="1552575"/>
            <a:chOff x="1914" y="1368"/>
            <a:chExt cx="1683" cy="978"/>
          </a:xfrm>
        </p:grpSpPr>
        <p:grpSp>
          <p:nvGrpSpPr>
            <p:cNvPr id="56376" name="Group 1447"/>
            <p:cNvGrpSpPr>
              <a:grpSpLocks/>
            </p:cNvGrpSpPr>
            <p:nvPr/>
          </p:nvGrpSpPr>
          <p:grpSpPr bwMode="auto">
            <a:xfrm>
              <a:off x="1914" y="1397"/>
              <a:ext cx="1683" cy="949"/>
              <a:chOff x="1002" y="157"/>
              <a:chExt cx="1683" cy="949"/>
            </a:xfrm>
          </p:grpSpPr>
          <p:sp>
            <p:nvSpPr>
              <p:cNvPr id="56378" name="AutoShape 1448"/>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fr-FR"/>
              </a:p>
            </p:txBody>
          </p:sp>
          <p:sp>
            <p:nvSpPr>
              <p:cNvPr id="56379" name="Rectangle 1449"/>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fr-FR"/>
              </a:p>
            </p:txBody>
          </p:sp>
          <p:sp>
            <p:nvSpPr>
              <p:cNvPr id="56380" name="Rectangle 1450"/>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56381" name="Rectangle 1451"/>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grpSp>
        <p:sp>
          <p:nvSpPr>
            <p:cNvPr id="56377" name="Text Box 1499"/>
            <p:cNvSpPr txBox="1">
              <a:spLocks noChangeArrowheads="1"/>
            </p:cNvSpPr>
            <p:nvPr/>
          </p:nvSpPr>
          <p:spPr bwMode="auto">
            <a:xfrm>
              <a:off x="2382" y="136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4</a:t>
              </a:r>
            </a:p>
          </p:txBody>
        </p:sp>
      </p:grpSp>
      <p:grpSp>
        <p:nvGrpSpPr>
          <p:cNvPr id="10" name="Group 1510"/>
          <p:cNvGrpSpPr>
            <a:grpSpLocks/>
          </p:cNvGrpSpPr>
          <p:nvPr/>
        </p:nvGrpSpPr>
        <p:grpSpPr bwMode="auto">
          <a:xfrm>
            <a:off x="3560763" y="2352675"/>
            <a:ext cx="2671762" cy="1552575"/>
            <a:chOff x="2094" y="1608"/>
            <a:chExt cx="1683" cy="978"/>
          </a:xfrm>
        </p:grpSpPr>
        <p:grpSp>
          <p:nvGrpSpPr>
            <p:cNvPr id="56370" name="Group 1457"/>
            <p:cNvGrpSpPr>
              <a:grpSpLocks/>
            </p:cNvGrpSpPr>
            <p:nvPr/>
          </p:nvGrpSpPr>
          <p:grpSpPr bwMode="auto">
            <a:xfrm>
              <a:off x="2094" y="1637"/>
              <a:ext cx="1683" cy="949"/>
              <a:chOff x="1002" y="157"/>
              <a:chExt cx="1683" cy="949"/>
            </a:xfrm>
          </p:grpSpPr>
          <p:sp>
            <p:nvSpPr>
              <p:cNvPr id="56372" name="AutoShape 1458"/>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fr-FR"/>
              </a:p>
            </p:txBody>
          </p:sp>
          <p:sp>
            <p:nvSpPr>
              <p:cNvPr id="56373" name="Rectangle 1459"/>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fr-FR"/>
              </a:p>
            </p:txBody>
          </p:sp>
          <p:sp>
            <p:nvSpPr>
              <p:cNvPr id="56374" name="Rectangle 1460"/>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56375" name="Rectangle 1461"/>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grpSp>
        <p:sp>
          <p:nvSpPr>
            <p:cNvPr id="56371" name="Text Box 1500"/>
            <p:cNvSpPr txBox="1">
              <a:spLocks noChangeArrowheads="1"/>
            </p:cNvSpPr>
            <p:nvPr/>
          </p:nvSpPr>
          <p:spPr bwMode="auto">
            <a:xfrm>
              <a:off x="2566" y="160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5</a:t>
              </a:r>
            </a:p>
          </p:txBody>
        </p:sp>
      </p:grpSp>
      <p:grpSp>
        <p:nvGrpSpPr>
          <p:cNvPr id="12" name="Group 1511"/>
          <p:cNvGrpSpPr>
            <a:grpSpLocks/>
          </p:cNvGrpSpPr>
          <p:nvPr/>
        </p:nvGrpSpPr>
        <p:grpSpPr bwMode="auto">
          <a:xfrm>
            <a:off x="3865563" y="2720975"/>
            <a:ext cx="2671762" cy="1565275"/>
            <a:chOff x="2286" y="1840"/>
            <a:chExt cx="1683" cy="986"/>
          </a:xfrm>
        </p:grpSpPr>
        <p:grpSp>
          <p:nvGrpSpPr>
            <p:cNvPr id="56364" name="Group 1462"/>
            <p:cNvGrpSpPr>
              <a:grpSpLocks/>
            </p:cNvGrpSpPr>
            <p:nvPr/>
          </p:nvGrpSpPr>
          <p:grpSpPr bwMode="auto">
            <a:xfrm>
              <a:off x="2286" y="1877"/>
              <a:ext cx="1683" cy="949"/>
              <a:chOff x="1002" y="157"/>
              <a:chExt cx="1683" cy="949"/>
            </a:xfrm>
          </p:grpSpPr>
          <p:sp>
            <p:nvSpPr>
              <p:cNvPr id="56366" name="AutoShape 1463"/>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fr-FR"/>
              </a:p>
            </p:txBody>
          </p:sp>
          <p:sp>
            <p:nvSpPr>
              <p:cNvPr id="56367" name="Rectangle 1464"/>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fr-FR"/>
              </a:p>
            </p:txBody>
          </p:sp>
          <p:sp>
            <p:nvSpPr>
              <p:cNvPr id="56368" name="Rectangle 1465"/>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56369" name="Rectangle 1466"/>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grpSp>
        <p:sp>
          <p:nvSpPr>
            <p:cNvPr id="56365" name="Text Box 1501"/>
            <p:cNvSpPr txBox="1">
              <a:spLocks noChangeArrowheads="1"/>
            </p:cNvSpPr>
            <p:nvPr/>
          </p:nvSpPr>
          <p:spPr bwMode="auto">
            <a:xfrm>
              <a:off x="2734" y="1840"/>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6</a:t>
              </a:r>
            </a:p>
          </p:txBody>
        </p:sp>
      </p:grpSp>
      <p:grpSp>
        <p:nvGrpSpPr>
          <p:cNvPr id="14" name="Group 1513"/>
          <p:cNvGrpSpPr>
            <a:grpSpLocks/>
          </p:cNvGrpSpPr>
          <p:nvPr/>
        </p:nvGrpSpPr>
        <p:grpSpPr bwMode="auto">
          <a:xfrm>
            <a:off x="4132263" y="3114675"/>
            <a:ext cx="2671762" cy="1552575"/>
            <a:chOff x="2454" y="2088"/>
            <a:chExt cx="1683" cy="978"/>
          </a:xfrm>
        </p:grpSpPr>
        <p:grpSp>
          <p:nvGrpSpPr>
            <p:cNvPr id="56358" name="Group 1467"/>
            <p:cNvGrpSpPr>
              <a:grpSpLocks/>
            </p:cNvGrpSpPr>
            <p:nvPr/>
          </p:nvGrpSpPr>
          <p:grpSpPr bwMode="auto">
            <a:xfrm>
              <a:off x="2454" y="2117"/>
              <a:ext cx="1683" cy="949"/>
              <a:chOff x="1002" y="157"/>
              <a:chExt cx="1683" cy="949"/>
            </a:xfrm>
          </p:grpSpPr>
          <p:sp>
            <p:nvSpPr>
              <p:cNvPr id="56360" name="AutoShape 1468"/>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fr-FR"/>
              </a:p>
            </p:txBody>
          </p:sp>
          <p:sp>
            <p:nvSpPr>
              <p:cNvPr id="56361" name="Rectangle 1469"/>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fr-FR"/>
              </a:p>
            </p:txBody>
          </p:sp>
          <p:sp>
            <p:nvSpPr>
              <p:cNvPr id="56362" name="Rectangle 1470"/>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56363" name="Rectangle 1471"/>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grpSp>
        <p:sp>
          <p:nvSpPr>
            <p:cNvPr id="56359" name="Text Box 1502"/>
            <p:cNvSpPr txBox="1">
              <a:spLocks noChangeArrowheads="1"/>
            </p:cNvSpPr>
            <p:nvPr/>
          </p:nvSpPr>
          <p:spPr bwMode="auto">
            <a:xfrm>
              <a:off x="2918" y="208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7</a:t>
              </a:r>
            </a:p>
          </p:txBody>
        </p:sp>
      </p:grpSp>
      <p:grpSp>
        <p:nvGrpSpPr>
          <p:cNvPr id="16" name="Group 1514"/>
          <p:cNvGrpSpPr>
            <a:grpSpLocks/>
          </p:cNvGrpSpPr>
          <p:nvPr/>
        </p:nvGrpSpPr>
        <p:grpSpPr bwMode="auto">
          <a:xfrm>
            <a:off x="4386263" y="3495675"/>
            <a:ext cx="2671762" cy="1552575"/>
            <a:chOff x="2614" y="2328"/>
            <a:chExt cx="1683" cy="978"/>
          </a:xfrm>
        </p:grpSpPr>
        <p:grpSp>
          <p:nvGrpSpPr>
            <p:cNvPr id="56352" name="Group 1472"/>
            <p:cNvGrpSpPr>
              <a:grpSpLocks/>
            </p:cNvGrpSpPr>
            <p:nvPr/>
          </p:nvGrpSpPr>
          <p:grpSpPr bwMode="auto">
            <a:xfrm>
              <a:off x="2614" y="2357"/>
              <a:ext cx="1683" cy="949"/>
              <a:chOff x="1002" y="157"/>
              <a:chExt cx="1683" cy="949"/>
            </a:xfrm>
          </p:grpSpPr>
          <p:sp>
            <p:nvSpPr>
              <p:cNvPr id="56354" name="AutoShape 1473"/>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fr-FR"/>
              </a:p>
            </p:txBody>
          </p:sp>
          <p:sp>
            <p:nvSpPr>
              <p:cNvPr id="56355" name="Rectangle 1474"/>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fr-FR"/>
              </a:p>
            </p:txBody>
          </p:sp>
          <p:sp>
            <p:nvSpPr>
              <p:cNvPr id="56356" name="Rectangle 1475"/>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56357" name="Rectangle 1476"/>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grpSp>
        <p:sp>
          <p:nvSpPr>
            <p:cNvPr id="56353" name="Text Box 1503"/>
            <p:cNvSpPr txBox="1">
              <a:spLocks noChangeArrowheads="1"/>
            </p:cNvSpPr>
            <p:nvPr/>
          </p:nvSpPr>
          <p:spPr bwMode="auto">
            <a:xfrm>
              <a:off x="3094" y="232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8</a:t>
              </a:r>
            </a:p>
          </p:txBody>
        </p:sp>
      </p:grpSp>
      <p:grpSp>
        <p:nvGrpSpPr>
          <p:cNvPr id="18" name="Group 1515"/>
          <p:cNvGrpSpPr>
            <a:grpSpLocks/>
          </p:cNvGrpSpPr>
          <p:nvPr/>
        </p:nvGrpSpPr>
        <p:grpSpPr bwMode="auto">
          <a:xfrm>
            <a:off x="4703763" y="3863975"/>
            <a:ext cx="2671762" cy="1565275"/>
            <a:chOff x="2814" y="2560"/>
            <a:chExt cx="1683" cy="986"/>
          </a:xfrm>
        </p:grpSpPr>
        <p:grpSp>
          <p:nvGrpSpPr>
            <p:cNvPr id="56346" name="Group 1477"/>
            <p:cNvGrpSpPr>
              <a:grpSpLocks/>
            </p:cNvGrpSpPr>
            <p:nvPr/>
          </p:nvGrpSpPr>
          <p:grpSpPr bwMode="auto">
            <a:xfrm>
              <a:off x="2814" y="2597"/>
              <a:ext cx="1683" cy="949"/>
              <a:chOff x="1002" y="157"/>
              <a:chExt cx="1683" cy="949"/>
            </a:xfrm>
          </p:grpSpPr>
          <p:sp>
            <p:nvSpPr>
              <p:cNvPr id="56348" name="AutoShape 1478"/>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fr-FR"/>
              </a:p>
            </p:txBody>
          </p:sp>
          <p:sp>
            <p:nvSpPr>
              <p:cNvPr id="56349" name="Rectangle 1479"/>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fr-FR"/>
              </a:p>
            </p:txBody>
          </p:sp>
          <p:sp>
            <p:nvSpPr>
              <p:cNvPr id="56350" name="Rectangle 1480"/>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56351" name="Rectangle 1481"/>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grpSp>
        <p:sp>
          <p:nvSpPr>
            <p:cNvPr id="56347" name="Text Box 1504"/>
            <p:cNvSpPr txBox="1">
              <a:spLocks noChangeArrowheads="1"/>
            </p:cNvSpPr>
            <p:nvPr/>
          </p:nvSpPr>
          <p:spPr bwMode="auto">
            <a:xfrm>
              <a:off x="3270" y="2560"/>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9</a:t>
              </a:r>
            </a:p>
          </p:txBody>
        </p:sp>
      </p:grpSp>
      <p:grpSp>
        <p:nvGrpSpPr>
          <p:cNvPr id="20" name="Group 1516"/>
          <p:cNvGrpSpPr>
            <a:grpSpLocks/>
          </p:cNvGrpSpPr>
          <p:nvPr/>
        </p:nvGrpSpPr>
        <p:grpSpPr bwMode="auto">
          <a:xfrm>
            <a:off x="4995863" y="4257675"/>
            <a:ext cx="2671762" cy="1552575"/>
            <a:chOff x="2998" y="2808"/>
            <a:chExt cx="1683" cy="978"/>
          </a:xfrm>
        </p:grpSpPr>
        <p:grpSp>
          <p:nvGrpSpPr>
            <p:cNvPr id="56340" name="Group 1482"/>
            <p:cNvGrpSpPr>
              <a:grpSpLocks/>
            </p:cNvGrpSpPr>
            <p:nvPr/>
          </p:nvGrpSpPr>
          <p:grpSpPr bwMode="auto">
            <a:xfrm>
              <a:off x="2998" y="2837"/>
              <a:ext cx="1683" cy="949"/>
              <a:chOff x="1002" y="157"/>
              <a:chExt cx="1683" cy="949"/>
            </a:xfrm>
          </p:grpSpPr>
          <p:sp>
            <p:nvSpPr>
              <p:cNvPr id="56342" name="AutoShape 1483"/>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fr-FR"/>
              </a:p>
            </p:txBody>
          </p:sp>
          <p:sp>
            <p:nvSpPr>
              <p:cNvPr id="56343" name="Rectangle 1484"/>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fr-FR"/>
              </a:p>
            </p:txBody>
          </p:sp>
          <p:sp>
            <p:nvSpPr>
              <p:cNvPr id="56344" name="Rectangle 1485"/>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56345" name="Rectangle 1486"/>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grpSp>
        <p:sp>
          <p:nvSpPr>
            <p:cNvPr id="56341" name="Text Box 1505"/>
            <p:cNvSpPr txBox="1">
              <a:spLocks noChangeArrowheads="1"/>
            </p:cNvSpPr>
            <p:nvPr/>
          </p:nvSpPr>
          <p:spPr bwMode="auto">
            <a:xfrm>
              <a:off x="3392" y="2808"/>
              <a:ext cx="2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10</a:t>
              </a:r>
            </a:p>
          </p:txBody>
        </p:sp>
      </p:grpSp>
      <p:sp>
        <p:nvSpPr>
          <p:cNvPr id="56335" name="Text Box 1519"/>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56336" name="Text Box 15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6337" name="Text Box 15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6338" name="Text Box 1523"/>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39</a:t>
            </a:r>
          </a:p>
        </p:txBody>
      </p:sp>
      <p:sp>
        <p:nvSpPr>
          <p:cNvPr id="56339" name="Text Box 1525"/>
          <p:cNvSpPr txBox="1">
            <a:spLocks noChangeArrowheads="1"/>
          </p:cNvSpPr>
          <p:nvPr/>
        </p:nvSpPr>
        <p:spPr bwMode="auto">
          <a:xfrm>
            <a:off x="7208838"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1026"/>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343043" name="Line 1027"/>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343044" name="Text Box 1028"/>
          <p:cNvSpPr txBox="1">
            <a:spLocks noChangeArrowheads="1"/>
          </p:cNvSpPr>
          <p:nvPr/>
        </p:nvSpPr>
        <p:spPr bwMode="auto">
          <a:xfrm>
            <a:off x="3003550" y="3094038"/>
            <a:ext cx="1652588" cy="3262312"/>
          </a:xfrm>
          <a:prstGeom prst="rect">
            <a:avLst/>
          </a:prstGeom>
          <a:noFill/>
          <a:ln w="12700">
            <a:noFill/>
            <a:miter lim="800000"/>
            <a:headEnd/>
            <a:tailEnd/>
          </a:ln>
          <a:effectLst>
            <a:outerShdw dist="63500" dir="2212194" algn="ctr" rotWithShape="0">
              <a:schemeClr val="bg2"/>
            </a:outerShdw>
          </a:effectLst>
        </p:spPr>
        <p:txBody>
          <a:bodyPr wrap="none" anchor="ctr">
            <a:spAutoFit/>
          </a:bodyPr>
          <a:lstStyle/>
          <a:p>
            <a:pPr>
              <a:spcBef>
                <a:spcPct val="50000"/>
              </a:spcBef>
              <a:defRPr/>
            </a:pPr>
            <a:r>
              <a:rPr lang="en-US" sz="20800">
                <a:solidFill>
                  <a:srgbClr val="FC0128"/>
                </a:solidFill>
                <a:ea typeface="+mn-ea"/>
                <a:cs typeface="+mn-cs"/>
              </a:rPr>
              <a:t>7</a:t>
            </a:r>
          </a:p>
        </p:txBody>
      </p:sp>
      <p:sp>
        <p:nvSpPr>
          <p:cNvPr id="343045" name="Line 1029"/>
          <p:cNvSpPr>
            <a:spLocks noChangeShapeType="1"/>
          </p:cNvSpPr>
          <p:nvPr/>
        </p:nvSpPr>
        <p:spPr bwMode="auto">
          <a:xfrm>
            <a:off x="3433763" y="4591050"/>
            <a:ext cx="801687" cy="1588"/>
          </a:xfrm>
          <a:prstGeom prst="line">
            <a:avLst/>
          </a:prstGeom>
          <a:noFill/>
          <a:ln w="142875">
            <a:solidFill>
              <a:srgbClr val="00CC00"/>
            </a:solidFill>
            <a:round/>
            <a:headEnd/>
            <a:tailEnd/>
          </a:ln>
          <a:effectLst>
            <a:outerShdw dist="135003" dir="2471156" algn="ctr" rotWithShape="0">
              <a:schemeClr val="bg2"/>
            </a:outerShdw>
          </a:effectLst>
        </p:spPr>
        <p:txBody>
          <a:bodyPr wrap="none" anchor="ctr"/>
          <a:lstStyle/>
          <a:p>
            <a:pPr>
              <a:defRPr/>
            </a:pPr>
            <a:endParaRPr lang="en-US">
              <a:ea typeface="+mn-ea"/>
              <a:cs typeface="+mn-cs"/>
            </a:endParaRPr>
          </a:p>
        </p:txBody>
      </p:sp>
      <p:sp>
        <p:nvSpPr>
          <p:cNvPr id="57349" name="Text Box 1030"/>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grpSp>
        <p:nvGrpSpPr>
          <p:cNvPr id="2" name="Group 1049"/>
          <p:cNvGrpSpPr>
            <a:grpSpLocks/>
          </p:cNvGrpSpPr>
          <p:nvPr/>
        </p:nvGrpSpPr>
        <p:grpSpPr bwMode="auto">
          <a:xfrm>
            <a:off x="566738" y="3090863"/>
            <a:ext cx="8167687" cy="3262312"/>
            <a:chOff x="340" y="380"/>
            <a:chExt cx="5145" cy="2055"/>
          </a:xfrm>
        </p:grpSpPr>
        <p:grpSp>
          <p:nvGrpSpPr>
            <p:cNvPr id="57388" name="Group 1039"/>
            <p:cNvGrpSpPr>
              <a:grpSpLocks/>
            </p:cNvGrpSpPr>
            <p:nvPr/>
          </p:nvGrpSpPr>
          <p:grpSpPr bwMode="auto">
            <a:xfrm>
              <a:off x="1870" y="380"/>
              <a:ext cx="1041" cy="2055"/>
              <a:chOff x="1988" y="2045"/>
              <a:chExt cx="1041" cy="2055"/>
            </a:xfrm>
          </p:grpSpPr>
          <p:sp>
            <p:nvSpPr>
              <p:cNvPr id="343056" name="Text Box 1040"/>
              <p:cNvSpPr txBox="1">
                <a:spLocks noChangeArrowheads="1"/>
              </p:cNvSpPr>
              <p:nvPr/>
            </p:nvSpPr>
            <p:spPr bwMode="auto">
              <a:xfrm>
                <a:off x="1988" y="2045"/>
                <a:ext cx="1041" cy="2055"/>
              </a:xfrm>
              <a:prstGeom prst="rect">
                <a:avLst/>
              </a:prstGeom>
              <a:noFill/>
              <a:ln w="12700">
                <a:noFill/>
                <a:miter lim="800000"/>
                <a:headEnd/>
                <a:tailEnd/>
              </a:ln>
              <a:effectLst>
                <a:outerShdw dist="63500" dir="2212194" algn="ctr" rotWithShape="0">
                  <a:schemeClr val="bg2"/>
                </a:outerShdw>
              </a:effectLst>
            </p:spPr>
            <p:txBody>
              <a:bodyPr wrap="none" anchor="ctr">
                <a:spAutoFit/>
              </a:bodyPr>
              <a:lstStyle/>
              <a:p>
                <a:pPr>
                  <a:spcBef>
                    <a:spcPct val="50000"/>
                  </a:spcBef>
                  <a:defRPr/>
                </a:pPr>
                <a:r>
                  <a:rPr lang="en-US" sz="20800">
                    <a:solidFill>
                      <a:srgbClr val="FC0128"/>
                    </a:solidFill>
                    <a:ea typeface="+mn-ea"/>
                    <a:cs typeface="+mn-cs"/>
                  </a:rPr>
                  <a:t>7</a:t>
                </a:r>
              </a:p>
            </p:txBody>
          </p:sp>
          <p:sp>
            <p:nvSpPr>
              <p:cNvPr id="343057" name="Line 1041"/>
              <p:cNvSpPr>
                <a:spLocks noChangeShapeType="1"/>
              </p:cNvSpPr>
              <p:nvPr/>
            </p:nvSpPr>
            <p:spPr bwMode="auto">
              <a:xfrm>
                <a:off x="2259" y="2988"/>
                <a:ext cx="505" cy="1"/>
              </a:xfrm>
              <a:prstGeom prst="line">
                <a:avLst/>
              </a:prstGeom>
              <a:noFill/>
              <a:ln w="142875">
                <a:solidFill>
                  <a:srgbClr val="00CC00"/>
                </a:solidFill>
                <a:round/>
                <a:headEnd/>
                <a:tailEnd/>
              </a:ln>
              <a:effectLst>
                <a:outerShdw dist="135003" dir="2471156" algn="ctr" rotWithShape="0">
                  <a:schemeClr val="bg2"/>
                </a:outerShdw>
              </a:effectLst>
            </p:spPr>
            <p:txBody>
              <a:bodyPr wrap="none" anchor="ctr"/>
              <a:lstStyle/>
              <a:p>
                <a:pPr>
                  <a:defRPr/>
                </a:pPr>
                <a:endParaRPr lang="en-US">
                  <a:ea typeface="+mn-ea"/>
                  <a:cs typeface="+mn-cs"/>
                </a:endParaRPr>
              </a:p>
            </p:txBody>
          </p:sp>
        </p:grpSp>
        <p:sp>
          <p:nvSpPr>
            <p:cNvPr id="343062" name="Text Box 1046"/>
            <p:cNvSpPr txBox="1">
              <a:spLocks noChangeArrowheads="1"/>
            </p:cNvSpPr>
            <p:nvPr/>
          </p:nvSpPr>
          <p:spPr bwMode="auto">
            <a:xfrm>
              <a:off x="4004" y="44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chemeClr val="tx1"/>
                  </a:solidFill>
                  <a:effectLst>
                    <a:outerShdw blurRad="38100" dist="38100" dir="2700000" algn="tl">
                      <a:srgbClr val="000000"/>
                    </a:outerShdw>
                  </a:effectLst>
                  <a:cs typeface="+mn-cs"/>
                </a:rPr>
                <a:t>J</a:t>
              </a:r>
            </a:p>
          </p:txBody>
        </p:sp>
        <p:sp>
          <p:nvSpPr>
            <p:cNvPr id="343063" name="Text Box 1047"/>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chemeClr val="accent1"/>
                  </a:solidFill>
                  <a:effectLst>
                    <a:outerShdw blurRad="38100" dist="38100" dir="2700000" algn="tl">
                      <a:srgbClr val="000000"/>
                    </a:outerShdw>
                  </a:effectLst>
                  <a:cs typeface="+mn-cs"/>
                </a:rPr>
                <a:t>S</a:t>
              </a:r>
            </a:p>
          </p:txBody>
        </p:sp>
        <p:sp>
          <p:nvSpPr>
            <p:cNvPr id="343064" name="Text Box 1048"/>
            <p:cNvSpPr txBox="1">
              <a:spLocks noChangeArrowheads="1"/>
            </p:cNvSpPr>
            <p:nvPr/>
          </p:nvSpPr>
          <p:spPr bwMode="auto">
            <a:xfrm>
              <a:off x="340" y="44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00"/>
                  </a:solidFill>
                  <a:effectLst>
                    <a:outerShdw blurRad="38100" dist="38100" dir="2700000" algn="tl">
                      <a:srgbClr val="000000"/>
                    </a:outerShdw>
                  </a:effectLst>
                  <a:cs typeface="+mn-cs"/>
                </a:rPr>
                <a:t>C</a:t>
              </a:r>
            </a:p>
          </p:txBody>
        </p:sp>
      </p:grpSp>
      <p:grpSp>
        <p:nvGrpSpPr>
          <p:cNvPr id="4" name="Group 1081"/>
          <p:cNvGrpSpPr>
            <a:grpSpLocks/>
          </p:cNvGrpSpPr>
          <p:nvPr/>
        </p:nvGrpSpPr>
        <p:grpSpPr bwMode="auto">
          <a:xfrm>
            <a:off x="547688" y="3070225"/>
            <a:ext cx="8167687" cy="3454400"/>
            <a:chOff x="453" y="2043"/>
            <a:chExt cx="5145" cy="2176"/>
          </a:xfrm>
        </p:grpSpPr>
        <p:sp>
          <p:nvSpPr>
            <p:cNvPr id="343087" name="Text Box 1071"/>
            <p:cNvSpPr txBox="1">
              <a:spLocks noChangeArrowheads="1"/>
            </p:cNvSpPr>
            <p:nvPr/>
          </p:nvSpPr>
          <p:spPr bwMode="auto">
            <a:xfrm>
              <a:off x="1988" y="2045"/>
              <a:ext cx="1041" cy="2055"/>
            </a:xfrm>
            <a:prstGeom prst="rect">
              <a:avLst/>
            </a:prstGeom>
            <a:noFill/>
            <a:ln w="12700">
              <a:noFill/>
              <a:miter lim="800000"/>
              <a:headEnd/>
              <a:tailEnd/>
            </a:ln>
            <a:effectLst>
              <a:outerShdw dist="63500" dir="2212194" algn="ctr" rotWithShape="0">
                <a:schemeClr val="bg2"/>
              </a:outerShdw>
            </a:effectLst>
          </p:spPr>
          <p:txBody>
            <a:bodyPr wrap="none" anchor="ctr">
              <a:spAutoFit/>
            </a:bodyPr>
            <a:lstStyle/>
            <a:p>
              <a:pPr>
                <a:spcBef>
                  <a:spcPct val="50000"/>
                </a:spcBef>
                <a:defRPr/>
              </a:pPr>
              <a:r>
                <a:rPr lang="en-US" sz="20800">
                  <a:solidFill>
                    <a:srgbClr val="FC0128"/>
                  </a:solidFill>
                  <a:ea typeface="+mn-ea"/>
                  <a:cs typeface="+mn-cs"/>
                </a:rPr>
                <a:t>7</a:t>
              </a:r>
            </a:p>
          </p:txBody>
        </p:sp>
        <p:sp>
          <p:nvSpPr>
            <p:cNvPr id="343088" name="Line 1072"/>
            <p:cNvSpPr>
              <a:spLocks noChangeShapeType="1"/>
            </p:cNvSpPr>
            <p:nvPr/>
          </p:nvSpPr>
          <p:spPr bwMode="auto">
            <a:xfrm>
              <a:off x="2259" y="2988"/>
              <a:ext cx="505" cy="1"/>
            </a:xfrm>
            <a:prstGeom prst="line">
              <a:avLst/>
            </a:prstGeom>
            <a:noFill/>
            <a:ln w="142875">
              <a:solidFill>
                <a:srgbClr val="00CC00"/>
              </a:solidFill>
              <a:round/>
              <a:headEnd/>
              <a:tailEnd/>
            </a:ln>
            <a:effectLst>
              <a:outerShdw dist="135003" dir="2471156" algn="ctr" rotWithShape="0">
                <a:schemeClr val="bg2"/>
              </a:outerShdw>
            </a:effectLst>
          </p:spPr>
          <p:txBody>
            <a:bodyPr wrap="none" anchor="ctr"/>
            <a:lstStyle/>
            <a:p>
              <a:pPr>
                <a:defRPr/>
              </a:pPr>
              <a:endParaRPr lang="en-US">
                <a:ea typeface="+mn-ea"/>
                <a:cs typeface="+mn-cs"/>
              </a:endParaRPr>
            </a:p>
          </p:txBody>
        </p:sp>
        <p:sp>
          <p:nvSpPr>
            <p:cNvPr id="343089" name="Text Box 1073"/>
            <p:cNvSpPr txBox="1">
              <a:spLocks noChangeArrowheads="1"/>
            </p:cNvSpPr>
            <p:nvPr/>
          </p:nvSpPr>
          <p:spPr bwMode="auto">
            <a:xfrm>
              <a:off x="4993" y="4046"/>
              <a:ext cx="116" cy="173"/>
            </a:xfrm>
            <a:prstGeom prst="rect">
              <a:avLst/>
            </a:prstGeom>
            <a:noFill/>
            <a:ln w="12700">
              <a:noFill/>
              <a:miter lim="800000"/>
              <a:headEnd/>
              <a:tailEnd/>
            </a:ln>
            <a:effectLst>
              <a:outerShdw dist="35921" dir="2700000" algn="ctr" rotWithShape="0">
                <a:schemeClr val="bg2"/>
              </a:outerShdw>
            </a:effectLst>
          </p:spPr>
          <p:txBody>
            <a:bodyPr wrap="none" anchor="ctr">
              <a:spAutoFit/>
            </a:bodyPr>
            <a:lstStyle/>
            <a:p>
              <a:pPr>
                <a:spcBef>
                  <a:spcPct val="50000"/>
                </a:spcBef>
                <a:defRPr/>
              </a:pPr>
              <a:endParaRPr lang="fr-FR" sz="1200" b="1">
                <a:solidFill>
                  <a:schemeClr val="tx1"/>
                </a:solidFill>
                <a:ea typeface="+mn-ea"/>
                <a:cs typeface="+mn-cs"/>
              </a:endParaRPr>
            </a:p>
          </p:txBody>
        </p:sp>
        <p:grpSp>
          <p:nvGrpSpPr>
            <p:cNvPr id="57381" name="Group 1074"/>
            <p:cNvGrpSpPr>
              <a:grpSpLocks/>
            </p:cNvGrpSpPr>
            <p:nvPr/>
          </p:nvGrpSpPr>
          <p:grpSpPr bwMode="auto">
            <a:xfrm>
              <a:off x="453" y="2043"/>
              <a:ext cx="5145" cy="2055"/>
              <a:chOff x="340" y="380"/>
              <a:chExt cx="5145" cy="2055"/>
            </a:xfrm>
          </p:grpSpPr>
          <p:grpSp>
            <p:nvGrpSpPr>
              <p:cNvPr id="57382" name="Group 1075"/>
              <p:cNvGrpSpPr>
                <a:grpSpLocks/>
              </p:cNvGrpSpPr>
              <p:nvPr/>
            </p:nvGrpSpPr>
            <p:grpSpPr bwMode="auto">
              <a:xfrm>
                <a:off x="1870" y="380"/>
                <a:ext cx="1041" cy="2055"/>
                <a:chOff x="1988" y="2045"/>
                <a:chExt cx="1041" cy="2055"/>
              </a:xfrm>
            </p:grpSpPr>
            <p:sp>
              <p:nvSpPr>
                <p:cNvPr id="343092" name="Text Box 1076"/>
                <p:cNvSpPr txBox="1">
                  <a:spLocks noChangeArrowheads="1"/>
                </p:cNvSpPr>
                <p:nvPr/>
              </p:nvSpPr>
              <p:spPr bwMode="auto">
                <a:xfrm>
                  <a:off x="1988" y="2045"/>
                  <a:ext cx="1041" cy="2055"/>
                </a:xfrm>
                <a:prstGeom prst="rect">
                  <a:avLst/>
                </a:prstGeom>
                <a:noFill/>
                <a:ln w="12700">
                  <a:noFill/>
                  <a:miter lim="800000"/>
                  <a:headEnd/>
                  <a:tailEnd/>
                </a:ln>
                <a:effectLst>
                  <a:outerShdw dist="63500" dir="2212194" algn="ctr" rotWithShape="0">
                    <a:schemeClr val="bg2"/>
                  </a:outerShdw>
                </a:effectLst>
              </p:spPr>
              <p:txBody>
                <a:bodyPr wrap="none" anchor="ctr">
                  <a:spAutoFit/>
                </a:bodyPr>
                <a:lstStyle/>
                <a:p>
                  <a:pPr>
                    <a:spcBef>
                      <a:spcPct val="50000"/>
                    </a:spcBef>
                    <a:defRPr/>
                  </a:pPr>
                  <a:r>
                    <a:rPr lang="en-US" sz="20800">
                      <a:solidFill>
                        <a:srgbClr val="FC0128"/>
                      </a:solidFill>
                      <a:ea typeface="+mn-ea"/>
                      <a:cs typeface="+mn-cs"/>
                    </a:rPr>
                    <a:t>7</a:t>
                  </a:r>
                </a:p>
              </p:txBody>
            </p:sp>
            <p:sp>
              <p:nvSpPr>
                <p:cNvPr id="343093" name="Line 1077"/>
                <p:cNvSpPr>
                  <a:spLocks noChangeShapeType="1"/>
                </p:cNvSpPr>
                <p:nvPr/>
              </p:nvSpPr>
              <p:spPr bwMode="auto">
                <a:xfrm>
                  <a:off x="2259" y="2988"/>
                  <a:ext cx="505" cy="1"/>
                </a:xfrm>
                <a:prstGeom prst="line">
                  <a:avLst/>
                </a:prstGeom>
                <a:noFill/>
                <a:ln w="142875">
                  <a:solidFill>
                    <a:srgbClr val="00CC00"/>
                  </a:solidFill>
                  <a:round/>
                  <a:headEnd/>
                  <a:tailEnd/>
                </a:ln>
                <a:effectLst>
                  <a:outerShdw dist="135003" dir="2471156" algn="ctr" rotWithShape="0">
                    <a:schemeClr val="bg2"/>
                  </a:outerShdw>
                </a:effectLst>
              </p:spPr>
              <p:txBody>
                <a:bodyPr wrap="none" anchor="ctr"/>
                <a:lstStyle/>
                <a:p>
                  <a:pPr>
                    <a:defRPr/>
                  </a:pPr>
                  <a:endParaRPr lang="en-US">
                    <a:ea typeface="+mn-ea"/>
                    <a:cs typeface="+mn-cs"/>
                  </a:endParaRPr>
                </a:p>
              </p:txBody>
            </p:sp>
          </p:grpSp>
          <p:sp>
            <p:nvSpPr>
              <p:cNvPr id="343094" name="Text Box 1078"/>
              <p:cNvSpPr txBox="1">
                <a:spLocks noChangeArrowheads="1"/>
              </p:cNvSpPr>
              <p:nvPr/>
            </p:nvSpPr>
            <p:spPr bwMode="auto">
              <a:xfrm>
                <a:off x="4004" y="448"/>
                <a:ext cx="1481" cy="1872"/>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chemeClr val="tx1"/>
                    </a:solidFill>
                    <a:effectLst>
                      <a:outerShdw blurRad="38100" dist="38100" dir="2700000" algn="tl">
                        <a:srgbClr val="000000"/>
                      </a:outerShdw>
                    </a:effectLst>
                    <a:cs typeface="+mn-cs"/>
                  </a:rPr>
                  <a:t>J</a:t>
                </a:r>
              </a:p>
            </p:txBody>
          </p:sp>
          <p:sp>
            <p:nvSpPr>
              <p:cNvPr id="343095" name="Text Box 1079"/>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chemeClr val="accent1"/>
                    </a:solidFill>
                    <a:effectLst>
                      <a:outerShdw blurRad="38100" dist="38100" dir="2700000" algn="tl">
                        <a:srgbClr val="000000"/>
                      </a:outerShdw>
                    </a:effectLst>
                    <a:cs typeface="+mn-cs"/>
                  </a:rPr>
                  <a:t>S</a:t>
                </a:r>
              </a:p>
            </p:txBody>
          </p:sp>
          <p:sp>
            <p:nvSpPr>
              <p:cNvPr id="343096" name="Text Box 1080"/>
              <p:cNvSpPr txBox="1">
                <a:spLocks noChangeArrowheads="1"/>
              </p:cNvSpPr>
              <p:nvPr/>
            </p:nvSpPr>
            <p:spPr bwMode="auto">
              <a:xfrm>
                <a:off x="340" y="448"/>
                <a:ext cx="1481" cy="1872"/>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00"/>
                    </a:solidFill>
                    <a:effectLst>
                      <a:outerShdw blurRad="38100" dist="38100" dir="2700000" algn="tl">
                        <a:srgbClr val="000000"/>
                      </a:outerShdw>
                    </a:effectLst>
                    <a:cs typeface="+mn-cs"/>
                  </a:rPr>
                  <a:t>C</a:t>
                </a:r>
              </a:p>
            </p:txBody>
          </p:sp>
        </p:grpSp>
      </p:grpSp>
      <p:grpSp>
        <p:nvGrpSpPr>
          <p:cNvPr id="7" name="Group 1105"/>
          <p:cNvGrpSpPr>
            <a:grpSpLocks/>
          </p:cNvGrpSpPr>
          <p:nvPr/>
        </p:nvGrpSpPr>
        <p:grpSpPr bwMode="auto">
          <a:xfrm>
            <a:off x="542925" y="3065463"/>
            <a:ext cx="8167688" cy="3454400"/>
            <a:chOff x="453" y="2043"/>
            <a:chExt cx="5145" cy="2176"/>
          </a:xfrm>
        </p:grpSpPr>
        <p:sp>
          <p:nvSpPr>
            <p:cNvPr id="343122" name="Text Box 1106"/>
            <p:cNvSpPr txBox="1">
              <a:spLocks noChangeArrowheads="1"/>
            </p:cNvSpPr>
            <p:nvPr/>
          </p:nvSpPr>
          <p:spPr bwMode="auto">
            <a:xfrm>
              <a:off x="1988" y="2045"/>
              <a:ext cx="1041" cy="2055"/>
            </a:xfrm>
            <a:prstGeom prst="rect">
              <a:avLst/>
            </a:prstGeom>
            <a:noFill/>
            <a:ln w="12700">
              <a:noFill/>
              <a:miter lim="800000"/>
              <a:headEnd/>
              <a:tailEnd/>
            </a:ln>
            <a:effectLst>
              <a:outerShdw dist="63500" dir="2212194" algn="ctr" rotWithShape="0">
                <a:schemeClr val="bg2"/>
              </a:outerShdw>
            </a:effectLst>
          </p:spPr>
          <p:txBody>
            <a:bodyPr wrap="none" anchor="ctr">
              <a:spAutoFit/>
            </a:bodyPr>
            <a:lstStyle/>
            <a:p>
              <a:pPr>
                <a:spcBef>
                  <a:spcPct val="50000"/>
                </a:spcBef>
                <a:defRPr/>
              </a:pPr>
              <a:r>
                <a:rPr lang="en-US" sz="20800">
                  <a:solidFill>
                    <a:srgbClr val="FC0128"/>
                  </a:solidFill>
                  <a:ea typeface="+mn-ea"/>
                  <a:cs typeface="+mn-cs"/>
                </a:rPr>
                <a:t>7</a:t>
              </a:r>
            </a:p>
          </p:txBody>
        </p:sp>
        <p:sp>
          <p:nvSpPr>
            <p:cNvPr id="343123" name="Line 1107"/>
            <p:cNvSpPr>
              <a:spLocks noChangeShapeType="1"/>
            </p:cNvSpPr>
            <p:nvPr/>
          </p:nvSpPr>
          <p:spPr bwMode="auto">
            <a:xfrm>
              <a:off x="2259" y="2988"/>
              <a:ext cx="505" cy="1"/>
            </a:xfrm>
            <a:prstGeom prst="line">
              <a:avLst/>
            </a:prstGeom>
            <a:noFill/>
            <a:ln w="142875">
              <a:solidFill>
                <a:srgbClr val="00CC00"/>
              </a:solidFill>
              <a:round/>
              <a:headEnd/>
              <a:tailEnd/>
            </a:ln>
            <a:effectLst>
              <a:outerShdw dist="135003" dir="2471156" algn="ctr" rotWithShape="0">
                <a:schemeClr val="bg2"/>
              </a:outerShdw>
            </a:effectLst>
          </p:spPr>
          <p:txBody>
            <a:bodyPr wrap="none" anchor="ctr"/>
            <a:lstStyle/>
            <a:p>
              <a:pPr>
                <a:defRPr/>
              </a:pPr>
              <a:endParaRPr lang="en-US">
                <a:ea typeface="+mn-ea"/>
                <a:cs typeface="+mn-cs"/>
              </a:endParaRPr>
            </a:p>
          </p:txBody>
        </p:sp>
        <p:sp>
          <p:nvSpPr>
            <p:cNvPr id="343124" name="Text Box 1108"/>
            <p:cNvSpPr txBox="1">
              <a:spLocks noChangeArrowheads="1"/>
            </p:cNvSpPr>
            <p:nvPr/>
          </p:nvSpPr>
          <p:spPr bwMode="auto">
            <a:xfrm>
              <a:off x="4993" y="4046"/>
              <a:ext cx="116" cy="173"/>
            </a:xfrm>
            <a:prstGeom prst="rect">
              <a:avLst/>
            </a:prstGeom>
            <a:noFill/>
            <a:ln w="12700">
              <a:noFill/>
              <a:miter lim="800000"/>
              <a:headEnd/>
              <a:tailEnd/>
            </a:ln>
            <a:effectLst>
              <a:outerShdw dist="35921" dir="2700000" algn="ctr" rotWithShape="0">
                <a:schemeClr val="bg2"/>
              </a:outerShdw>
            </a:effectLst>
          </p:spPr>
          <p:txBody>
            <a:bodyPr wrap="none" anchor="ctr">
              <a:spAutoFit/>
            </a:bodyPr>
            <a:lstStyle/>
            <a:p>
              <a:pPr>
                <a:spcBef>
                  <a:spcPct val="50000"/>
                </a:spcBef>
                <a:defRPr/>
              </a:pPr>
              <a:endParaRPr lang="fr-FR" sz="1200" b="1">
                <a:solidFill>
                  <a:schemeClr val="tx1"/>
                </a:solidFill>
                <a:ea typeface="+mn-ea"/>
                <a:cs typeface="+mn-cs"/>
              </a:endParaRPr>
            </a:p>
          </p:txBody>
        </p:sp>
        <p:grpSp>
          <p:nvGrpSpPr>
            <p:cNvPr id="57371" name="Group 1109"/>
            <p:cNvGrpSpPr>
              <a:grpSpLocks/>
            </p:cNvGrpSpPr>
            <p:nvPr/>
          </p:nvGrpSpPr>
          <p:grpSpPr bwMode="auto">
            <a:xfrm>
              <a:off x="453" y="2043"/>
              <a:ext cx="5145" cy="2055"/>
              <a:chOff x="340" y="380"/>
              <a:chExt cx="5145" cy="2055"/>
            </a:xfrm>
          </p:grpSpPr>
          <p:grpSp>
            <p:nvGrpSpPr>
              <p:cNvPr id="57372" name="Group 1110"/>
              <p:cNvGrpSpPr>
                <a:grpSpLocks/>
              </p:cNvGrpSpPr>
              <p:nvPr/>
            </p:nvGrpSpPr>
            <p:grpSpPr bwMode="auto">
              <a:xfrm>
                <a:off x="1870" y="380"/>
                <a:ext cx="1041" cy="2055"/>
                <a:chOff x="1988" y="2045"/>
                <a:chExt cx="1041" cy="2055"/>
              </a:xfrm>
            </p:grpSpPr>
            <p:sp>
              <p:nvSpPr>
                <p:cNvPr id="343127" name="Text Box 1111"/>
                <p:cNvSpPr txBox="1">
                  <a:spLocks noChangeArrowheads="1"/>
                </p:cNvSpPr>
                <p:nvPr/>
              </p:nvSpPr>
              <p:spPr bwMode="auto">
                <a:xfrm>
                  <a:off x="1988" y="2045"/>
                  <a:ext cx="1041" cy="2055"/>
                </a:xfrm>
                <a:prstGeom prst="rect">
                  <a:avLst/>
                </a:prstGeom>
                <a:noFill/>
                <a:ln w="12700">
                  <a:noFill/>
                  <a:miter lim="800000"/>
                  <a:headEnd/>
                  <a:tailEnd/>
                </a:ln>
                <a:effectLst>
                  <a:outerShdw dist="63500" dir="2212194" algn="ctr" rotWithShape="0">
                    <a:schemeClr val="bg2"/>
                  </a:outerShdw>
                </a:effectLst>
              </p:spPr>
              <p:txBody>
                <a:bodyPr wrap="none" anchor="ctr">
                  <a:spAutoFit/>
                </a:bodyPr>
                <a:lstStyle/>
                <a:p>
                  <a:pPr>
                    <a:spcBef>
                      <a:spcPct val="50000"/>
                    </a:spcBef>
                    <a:defRPr/>
                  </a:pPr>
                  <a:r>
                    <a:rPr lang="en-US" sz="20800">
                      <a:solidFill>
                        <a:srgbClr val="FC0128"/>
                      </a:solidFill>
                      <a:ea typeface="+mn-ea"/>
                      <a:cs typeface="+mn-cs"/>
                    </a:rPr>
                    <a:t>7</a:t>
                  </a:r>
                </a:p>
              </p:txBody>
            </p:sp>
            <p:sp>
              <p:nvSpPr>
                <p:cNvPr id="343128" name="Line 1112"/>
                <p:cNvSpPr>
                  <a:spLocks noChangeShapeType="1"/>
                </p:cNvSpPr>
                <p:nvPr/>
              </p:nvSpPr>
              <p:spPr bwMode="auto">
                <a:xfrm>
                  <a:off x="2259" y="2988"/>
                  <a:ext cx="505" cy="1"/>
                </a:xfrm>
                <a:prstGeom prst="line">
                  <a:avLst/>
                </a:prstGeom>
                <a:noFill/>
                <a:ln w="142875">
                  <a:solidFill>
                    <a:srgbClr val="00CC00"/>
                  </a:solidFill>
                  <a:round/>
                  <a:headEnd/>
                  <a:tailEnd/>
                </a:ln>
                <a:effectLst>
                  <a:outerShdw dist="135003" dir="2471156" algn="ctr" rotWithShape="0">
                    <a:schemeClr val="bg2"/>
                  </a:outerShdw>
                </a:effectLst>
              </p:spPr>
              <p:txBody>
                <a:bodyPr wrap="none" anchor="ctr"/>
                <a:lstStyle/>
                <a:p>
                  <a:pPr>
                    <a:defRPr/>
                  </a:pPr>
                  <a:endParaRPr lang="en-US">
                    <a:ea typeface="+mn-ea"/>
                    <a:cs typeface="+mn-cs"/>
                  </a:endParaRPr>
                </a:p>
              </p:txBody>
            </p:sp>
          </p:grpSp>
          <p:sp>
            <p:nvSpPr>
              <p:cNvPr id="343129" name="Text Box 1113"/>
              <p:cNvSpPr txBox="1">
                <a:spLocks noChangeArrowheads="1"/>
              </p:cNvSpPr>
              <p:nvPr/>
            </p:nvSpPr>
            <p:spPr bwMode="auto">
              <a:xfrm>
                <a:off x="4004" y="448"/>
                <a:ext cx="1481" cy="1872"/>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chemeClr val="tx1"/>
                    </a:solidFill>
                    <a:effectLst>
                      <a:outerShdw blurRad="38100" dist="38100" dir="2700000" algn="tl">
                        <a:srgbClr val="000000"/>
                      </a:outerShdw>
                    </a:effectLst>
                    <a:cs typeface="+mn-cs"/>
                  </a:rPr>
                  <a:t>J</a:t>
                </a:r>
              </a:p>
            </p:txBody>
          </p:sp>
          <p:sp>
            <p:nvSpPr>
              <p:cNvPr id="343130" name="Text Box 1114"/>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chemeClr val="accent1"/>
                    </a:solidFill>
                    <a:effectLst>
                      <a:outerShdw blurRad="38100" dist="38100" dir="2700000" algn="tl">
                        <a:srgbClr val="000000"/>
                      </a:outerShdw>
                    </a:effectLst>
                    <a:cs typeface="+mn-cs"/>
                  </a:rPr>
                  <a:t>S</a:t>
                </a:r>
              </a:p>
            </p:txBody>
          </p:sp>
          <p:sp>
            <p:nvSpPr>
              <p:cNvPr id="343131" name="Text Box 1115"/>
              <p:cNvSpPr txBox="1">
                <a:spLocks noChangeArrowheads="1"/>
              </p:cNvSpPr>
              <p:nvPr/>
            </p:nvSpPr>
            <p:spPr bwMode="auto">
              <a:xfrm>
                <a:off x="340" y="448"/>
                <a:ext cx="1481" cy="1872"/>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00"/>
                    </a:solidFill>
                    <a:effectLst>
                      <a:outerShdw blurRad="38100" dist="38100" dir="2700000" algn="tl">
                        <a:srgbClr val="000000"/>
                      </a:outerShdw>
                    </a:effectLst>
                    <a:cs typeface="+mn-cs"/>
                  </a:rPr>
                  <a:t>C</a:t>
                </a:r>
              </a:p>
            </p:txBody>
          </p:sp>
        </p:grpSp>
      </p:grpSp>
      <p:grpSp>
        <p:nvGrpSpPr>
          <p:cNvPr id="10" name="Group 1116"/>
          <p:cNvGrpSpPr>
            <a:grpSpLocks/>
          </p:cNvGrpSpPr>
          <p:nvPr/>
        </p:nvGrpSpPr>
        <p:grpSpPr bwMode="auto">
          <a:xfrm>
            <a:off x="566738" y="3074988"/>
            <a:ext cx="8167687" cy="3454400"/>
            <a:chOff x="453" y="2043"/>
            <a:chExt cx="5145" cy="2176"/>
          </a:xfrm>
        </p:grpSpPr>
        <p:sp>
          <p:nvSpPr>
            <p:cNvPr id="343133" name="Text Box 1117"/>
            <p:cNvSpPr txBox="1">
              <a:spLocks noChangeArrowheads="1"/>
            </p:cNvSpPr>
            <p:nvPr/>
          </p:nvSpPr>
          <p:spPr bwMode="auto">
            <a:xfrm>
              <a:off x="1988" y="2045"/>
              <a:ext cx="1041" cy="2055"/>
            </a:xfrm>
            <a:prstGeom prst="rect">
              <a:avLst/>
            </a:prstGeom>
            <a:noFill/>
            <a:ln w="12700">
              <a:noFill/>
              <a:miter lim="800000"/>
              <a:headEnd/>
              <a:tailEnd/>
            </a:ln>
            <a:effectLst>
              <a:outerShdw dist="63500" dir="2212194" algn="ctr" rotWithShape="0">
                <a:schemeClr val="bg2"/>
              </a:outerShdw>
            </a:effectLst>
          </p:spPr>
          <p:txBody>
            <a:bodyPr wrap="none" anchor="ctr">
              <a:spAutoFit/>
            </a:bodyPr>
            <a:lstStyle/>
            <a:p>
              <a:pPr>
                <a:spcBef>
                  <a:spcPct val="50000"/>
                </a:spcBef>
                <a:defRPr/>
              </a:pPr>
              <a:r>
                <a:rPr lang="en-US" sz="20800">
                  <a:solidFill>
                    <a:srgbClr val="FC0128"/>
                  </a:solidFill>
                  <a:ea typeface="+mn-ea"/>
                  <a:cs typeface="+mn-cs"/>
                </a:rPr>
                <a:t>7</a:t>
              </a:r>
            </a:p>
          </p:txBody>
        </p:sp>
        <p:sp>
          <p:nvSpPr>
            <p:cNvPr id="343134" name="Line 1118"/>
            <p:cNvSpPr>
              <a:spLocks noChangeShapeType="1"/>
            </p:cNvSpPr>
            <p:nvPr/>
          </p:nvSpPr>
          <p:spPr bwMode="auto">
            <a:xfrm>
              <a:off x="2259" y="2988"/>
              <a:ext cx="505" cy="1"/>
            </a:xfrm>
            <a:prstGeom prst="line">
              <a:avLst/>
            </a:prstGeom>
            <a:noFill/>
            <a:ln w="142875">
              <a:solidFill>
                <a:srgbClr val="00CC00"/>
              </a:solidFill>
              <a:round/>
              <a:headEnd/>
              <a:tailEnd/>
            </a:ln>
            <a:effectLst>
              <a:outerShdw dist="135003" dir="2471156" algn="ctr" rotWithShape="0">
                <a:schemeClr val="bg2"/>
              </a:outerShdw>
            </a:effectLst>
          </p:spPr>
          <p:txBody>
            <a:bodyPr wrap="none" anchor="ctr"/>
            <a:lstStyle/>
            <a:p>
              <a:pPr>
                <a:defRPr/>
              </a:pPr>
              <a:endParaRPr lang="en-US">
                <a:ea typeface="+mn-ea"/>
                <a:cs typeface="+mn-cs"/>
              </a:endParaRPr>
            </a:p>
          </p:txBody>
        </p:sp>
        <p:sp>
          <p:nvSpPr>
            <p:cNvPr id="343135" name="Text Box 1119"/>
            <p:cNvSpPr txBox="1">
              <a:spLocks noChangeArrowheads="1"/>
            </p:cNvSpPr>
            <p:nvPr/>
          </p:nvSpPr>
          <p:spPr bwMode="auto">
            <a:xfrm>
              <a:off x="4993" y="4046"/>
              <a:ext cx="116" cy="173"/>
            </a:xfrm>
            <a:prstGeom prst="rect">
              <a:avLst/>
            </a:prstGeom>
            <a:noFill/>
            <a:ln w="12700">
              <a:noFill/>
              <a:miter lim="800000"/>
              <a:headEnd/>
              <a:tailEnd/>
            </a:ln>
            <a:effectLst>
              <a:outerShdw dist="35921" dir="2700000" algn="ctr" rotWithShape="0">
                <a:schemeClr val="bg2"/>
              </a:outerShdw>
            </a:effectLst>
          </p:spPr>
          <p:txBody>
            <a:bodyPr wrap="none" anchor="ctr">
              <a:spAutoFit/>
            </a:bodyPr>
            <a:lstStyle/>
            <a:p>
              <a:pPr>
                <a:spcBef>
                  <a:spcPct val="50000"/>
                </a:spcBef>
                <a:defRPr/>
              </a:pPr>
              <a:endParaRPr lang="fr-FR" sz="1200" b="1">
                <a:solidFill>
                  <a:schemeClr val="tx1"/>
                </a:solidFill>
                <a:ea typeface="+mn-ea"/>
                <a:cs typeface="+mn-cs"/>
              </a:endParaRPr>
            </a:p>
          </p:txBody>
        </p:sp>
        <p:grpSp>
          <p:nvGrpSpPr>
            <p:cNvPr id="57361" name="Group 1120"/>
            <p:cNvGrpSpPr>
              <a:grpSpLocks/>
            </p:cNvGrpSpPr>
            <p:nvPr/>
          </p:nvGrpSpPr>
          <p:grpSpPr bwMode="auto">
            <a:xfrm>
              <a:off x="453" y="2043"/>
              <a:ext cx="5145" cy="2055"/>
              <a:chOff x="340" y="380"/>
              <a:chExt cx="5145" cy="2055"/>
            </a:xfrm>
          </p:grpSpPr>
          <p:grpSp>
            <p:nvGrpSpPr>
              <p:cNvPr id="57362" name="Group 1121"/>
              <p:cNvGrpSpPr>
                <a:grpSpLocks/>
              </p:cNvGrpSpPr>
              <p:nvPr/>
            </p:nvGrpSpPr>
            <p:grpSpPr bwMode="auto">
              <a:xfrm>
                <a:off x="1870" y="380"/>
                <a:ext cx="1041" cy="2055"/>
                <a:chOff x="1988" y="2045"/>
                <a:chExt cx="1041" cy="2055"/>
              </a:xfrm>
            </p:grpSpPr>
            <p:sp>
              <p:nvSpPr>
                <p:cNvPr id="343138" name="Text Box 1122"/>
                <p:cNvSpPr txBox="1">
                  <a:spLocks noChangeArrowheads="1"/>
                </p:cNvSpPr>
                <p:nvPr/>
              </p:nvSpPr>
              <p:spPr bwMode="auto">
                <a:xfrm>
                  <a:off x="1988" y="2045"/>
                  <a:ext cx="1041" cy="2055"/>
                </a:xfrm>
                <a:prstGeom prst="rect">
                  <a:avLst/>
                </a:prstGeom>
                <a:noFill/>
                <a:ln w="12700">
                  <a:noFill/>
                  <a:miter lim="800000"/>
                  <a:headEnd/>
                  <a:tailEnd/>
                </a:ln>
                <a:effectLst>
                  <a:outerShdw dist="63500" dir="2212194" algn="ctr" rotWithShape="0">
                    <a:schemeClr val="bg2"/>
                  </a:outerShdw>
                </a:effectLst>
              </p:spPr>
              <p:txBody>
                <a:bodyPr wrap="none" anchor="ctr">
                  <a:spAutoFit/>
                </a:bodyPr>
                <a:lstStyle/>
                <a:p>
                  <a:pPr>
                    <a:spcBef>
                      <a:spcPct val="50000"/>
                    </a:spcBef>
                    <a:defRPr/>
                  </a:pPr>
                  <a:r>
                    <a:rPr lang="en-US" sz="20800">
                      <a:solidFill>
                        <a:srgbClr val="FC0128"/>
                      </a:solidFill>
                      <a:ea typeface="+mn-ea"/>
                      <a:cs typeface="+mn-cs"/>
                    </a:rPr>
                    <a:t>7</a:t>
                  </a:r>
                </a:p>
              </p:txBody>
            </p:sp>
            <p:sp>
              <p:nvSpPr>
                <p:cNvPr id="343139" name="Line 1123"/>
                <p:cNvSpPr>
                  <a:spLocks noChangeShapeType="1"/>
                </p:cNvSpPr>
                <p:nvPr/>
              </p:nvSpPr>
              <p:spPr bwMode="auto">
                <a:xfrm>
                  <a:off x="2259" y="2988"/>
                  <a:ext cx="505" cy="1"/>
                </a:xfrm>
                <a:prstGeom prst="line">
                  <a:avLst/>
                </a:prstGeom>
                <a:noFill/>
                <a:ln w="142875">
                  <a:solidFill>
                    <a:srgbClr val="00CC00"/>
                  </a:solidFill>
                  <a:round/>
                  <a:headEnd/>
                  <a:tailEnd/>
                </a:ln>
                <a:effectLst>
                  <a:outerShdw dist="135003" dir="2471156" algn="ctr" rotWithShape="0">
                    <a:schemeClr val="bg2"/>
                  </a:outerShdw>
                </a:effectLst>
              </p:spPr>
              <p:txBody>
                <a:bodyPr wrap="none" anchor="ctr"/>
                <a:lstStyle/>
                <a:p>
                  <a:pPr>
                    <a:defRPr/>
                  </a:pPr>
                  <a:endParaRPr lang="en-US">
                    <a:ea typeface="+mn-ea"/>
                    <a:cs typeface="+mn-cs"/>
                  </a:endParaRPr>
                </a:p>
              </p:txBody>
            </p:sp>
          </p:grpSp>
          <p:sp>
            <p:nvSpPr>
              <p:cNvPr id="343140" name="Text Box 1124"/>
              <p:cNvSpPr txBox="1">
                <a:spLocks noChangeArrowheads="1"/>
              </p:cNvSpPr>
              <p:nvPr/>
            </p:nvSpPr>
            <p:spPr bwMode="auto">
              <a:xfrm>
                <a:off x="4004" y="448"/>
                <a:ext cx="1481" cy="1872"/>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chemeClr val="tx1"/>
                    </a:solidFill>
                    <a:effectLst>
                      <a:outerShdw blurRad="38100" dist="38100" dir="2700000" algn="tl">
                        <a:srgbClr val="000000"/>
                      </a:outerShdw>
                    </a:effectLst>
                    <a:cs typeface="+mn-cs"/>
                  </a:rPr>
                  <a:t>J</a:t>
                </a:r>
              </a:p>
            </p:txBody>
          </p:sp>
          <p:sp>
            <p:nvSpPr>
              <p:cNvPr id="343141" name="Text Box 1125"/>
              <p:cNvSpPr txBox="1">
                <a:spLocks noChangeArrowheads="1"/>
              </p:cNvSpPr>
              <p:nvPr/>
            </p:nvSpPr>
            <p:spPr bwMode="auto">
              <a:xfrm>
                <a:off x="2844" y="453"/>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chemeClr val="accent1"/>
                    </a:solidFill>
                    <a:effectLst>
                      <a:outerShdw blurRad="38100" dist="38100" dir="2700000" algn="tl">
                        <a:srgbClr val="000000"/>
                      </a:outerShdw>
                    </a:effectLst>
                    <a:cs typeface="+mn-cs"/>
                  </a:rPr>
                  <a:t>S</a:t>
                </a:r>
              </a:p>
            </p:txBody>
          </p:sp>
          <p:sp>
            <p:nvSpPr>
              <p:cNvPr id="343142" name="Text Box 1126"/>
              <p:cNvSpPr txBox="1">
                <a:spLocks noChangeArrowheads="1"/>
              </p:cNvSpPr>
              <p:nvPr/>
            </p:nvSpPr>
            <p:spPr bwMode="auto">
              <a:xfrm>
                <a:off x="340" y="448"/>
                <a:ext cx="1481" cy="1872"/>
              </a:xfrm>
              <a:prstGeom prst="rect">
                <a:avLst/>
              </a:prstGeom>
              <a:noFill/>
              <a:ln w="12700">
                <a:noFill/>
                <a:miter lim="800000"/>
                <a:headEnd/>
                <a:tailEnd/>
              </a:ln>
              <a:effectLst>
                <a:outerShdw dist="35921" dir="2700000" algn="ctr" rotWithShape="0">
                  <a:schemeClr val="bg2"/>
                </a:outerShdw>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a:solidFill>
                      <a:srgbClr val="FFFF00"/>
                    </a:solidFill>
                    <a:effectLst>
                      <a:outerShdw blurRad="38100" dist="38100" dir="2700000" algn="tl">
                        <a:srgbClr val="000000"/>
                      </a:outerShdw>
                    </a:effectLst>
                    <a:cs typeface="+mn-cs"/>
                  </a:rPr>
                  <a:t>C</a:t>
                </a:r>
              </a:p>
            </p:txBody>
          </p:sp>
        </p:grpSp>
      </p:grpSp>
      <p:sp>
        <p:nvSpPr>
          <p:cNvPr id="57354" name="Text Box 1127"/>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40</a:t>
            </a:r>
          </a:p>
        </p:txBody>
      </p:sp>
      <p:sp>
        <p:nvSpPr>
          <p:cNvPr id="57355" name="Text Box 1128"/>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57356" name="Text Box 1129"/>
          <p:cNvSpPr txBox="1">
            <a:spLocks noChangeArrowheads="1"/>
          </p:cNvSpPr>
          <p:nvPr/>
        </p:nvSpPr>
        <p:spPr bwMode="auto">
          <a:xfrm>
            <a:off x="720725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
        <p:nvSpPr>
          <p:cNvPr id="343160" name="Rectangle 1144"/>
          <p:cNvSpPr>
            <a:spLocks noChangeArrowheads="1"/>
          </p:cNvSpPr>
          <p:nvPr/>
        </p:nvSpPr>
        <p:spPr bwMode="auto">
          <a:xfrm>
            <a:off x="654050" y="1581150"/>
            <a:ext cx="7772400" cy="1143000"/>
          </a:xfrm>
          <a:prstGeom prst="rect">
            <a:avLst/>
          </a:prstGeom>
          <a:noFill/>
          <a:ln w="12700">
            <a:noFill/>
            <a:miter lim="800000"/>
            <a:headEnd/>
            <a:tailEnd/>
          </a:ln>
          <a:effectLst>
            <a:outerShdw dist="107763" dir="2700000" algn="ctr" rotWithShape="0">
              <a:schemeClr val="bg2"/>
            </a:outerShdw>
          </a:effectLst>
        </p:spPr>
        <p:txBody>
          <a:bodyPr lIns="90487" tIns="44450" rIns="90487" bIns="44450" anchor="ctr"/>
          <a:lstStyle/>
          <a:p>
            <a:pPr>
              <a:defRPr/>
            </a:pPr>
            <a:r>
              <a:rPr lang="fr-FR" sz="4400" dirty="0">
                <a:solidFill>
                  <a:srgbClr val="FAFD00"/>
                </a:solidFill>
                <a:effectLst>
                  <a:outerShdw blurRad="38100" dist="38100" dir="2700000" algn="tl">
                    <a:srgbClr val="000000"/>
                  </a:outerShdw>
                </a:effectLst>
                <a:latin typeface="Times" charset="0"/>
                <a:cs typeface="+mn-cs"/>
              </a:rPr>
              <a:t>OUVREZ </a:t>
            </a:r>
            <a:br>
              <a:rPr lang="fr-FR" sz="4400" dirty="0">
                <a:solidFill>
                  <a:srgbClr val="FAFD00"/>
                </a:solidFill>
                <a:effectLst>
                  <a:outerShdw blurRad="38100" dist="38100" dir="2700000" algn="tl">
                    <a:srgbClr val="000000"/>
                  </a:outerShdw>
                </a:effectLst>
                <a:latin typeface="Times" charset="0"/>
                <a:cs typeface="+mn-cs"/>
              </a:rPr>
            </a:br>
            <a:r>
              <a:rPr lang="ru-RU" sz="4400" i="1" dirty="0">
                <a:solidFill>
                  <a:srgbClr val="FAFD00"/>
                </a:solidFill>
                <a:effectLst>
                  <a:outerShdw blurRad="38100" dist="38100" dir="2700000" algn="tl">
                    <a:srgbClr val="000000"/>
                  </a:outerShdw>
                </a:effectLst>
                <a:latin typeface="Times" charset="0"/>
                <a:cs typeface="+mn-cs"/>
              </a:rPr>
              <a:t>"</a:t>
            </a:r>
            <a:r>
              <a:rPr lang="fr-FR" sz="4400" i="1" dirty="0">
                <a:solidFill>
                  <a:srgbClr val="FAFD00"/>
                </a:solidFill>
                <a:effectLst>
                  <a:outerShdw blurRad="38100" dist="38100" dir="2700000" algn="tl">
                    <a:srgbClr val="000000"/>
                  </a:outerShdw>
                </a:effectLst>
                <a:latin typeface="Times" charset="0"/>
                <a:cs typeface="+mn-cs"/>
              </a:rPr>
              <a:t> Votre classeur biblique </a:t>
            </a:r>
            <a:r>
              <a:rPr lang="ru-RU" sz="4400" i="1" dirty="0">
                <a:solidFill>
                  <a:srgbClr val="FAFD00"/>
                </a:solidFill>
                <a:effectLst>
                  <a:outerShdw blurRad="38100" dist="38100" dir="2700000" algn="tl">
                    <a:srgbClr val="000000"/>
                  </a:outerShdw>
                </a:effectLst>
                <a:latin typeface="Times" charset="0"/>
                <a:cs typeface="+mn-cs"/>
              </a:rPr>
              <a:t>"</a:t>
            </a:r>
            <a:endParaRPr lang="en-US" sz="4400" i="1" dirty="0">
              <a:solidFill>
                <a:srgbClr val="FAFD00"/>
              </a:solidFill>
              <a:effectLst>
                <a:outerShdw blurRad="38100" dist="38100" dir="2700000" algn="tl">
                  <a:srgbClr val="000000"/>
                </a:outerShdw>
              </a:effectLst>
              <a:latin typeface="Times" charset="0"/>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43044"/>
                                        </p:tgtEl>
                                        <p:attrNameLst>
                                          <p:attrName>style.visibility</p:attrName>
                                        </p:attrNameLst>
                                      </p:cBhvr>
                                      <p:to>
                                        <p:strVal val="visible"/>
                                      </p:to>
                                    </p:set>
                                    <p:anim calcmode="lin" valueType="num">
                                      <p:cBhvr>
                                        <p:cTn id="7" dur="500" fill="hold"/>
                                        <p:tgtEl>
                                          <p:spTgt spid="343044"/>
                                        </p:tgtEl>
                                        <p:attrNameLst>
                                          <p:attrName>ppt_w</p:attrName>
                                        </p:attrNameLst>
                                      </p:cBhvr>
                                      <p:tavLst>
                                        <p:tav tm="0">
                                          <p:val>
                                            <p:fltVal val="0"/>
                                          </p:val>
                                        </p:tav>
                                        <p:tav tm="100000">
                                          <p:val>
                                            <p:strVal val="#ppt_w"/>
                                          </p:val>
                                        </p:tav>
                                      </p:tavLst>
                                    </p:anim>
                                    <p:anim calcmode="lin" valueType="num">
                                      <p:cBhvr>
                                        <p:cTn id="8" dur="500" fill="hold"/>
                                        <p:tgtEl>
                                          <p:spTgt spid="34304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343045"/>
                                        </p:tgtEl>
                                        <p:attrNameLst>
                                          <p:attrName>style.visibility</p:attrName>
                                        </p:attrNameLst>
                                      </p:cBhvr>
                                      <p:to>
                                        <p:strVal val="visible"/>
                                      </p:to>
                                    </p:set>
                                    <p:anim calcmode="lin" valueType="num">
                                      <p:cBhvr>
                                        <p:cTn id="12" dur="1000" fill="hold"/>
                                        <p:tgtEl>
                                          <p:spTgt spid="343045"/>
                                        </p:tgtEl>
                                        <p:attrNameLst>
                                          <p:attrName>ppt_w</p:attrName>
                                        </p:attrNameLst>
                                      </p:cBhvr>
                                      <p:tavLst>
                                        <p:tav tm="0">
                                          <p:val>
                                            <p:fltVal val="0"/>
                                          </p:val>
                                        </p:tav>
                                        <p:tav tm="100000">
                                          <p:val>
                                            <p:strVal val="#ppt_w"/>
                                          </p:val>
                                        </p:tav>
                                      </p:tavLst>
                                    </p:anim>
                                    <p:anim calcmode="lin" valueType="num">
                                      <p:cBhvr>
                                        <p:cTn id="13" dur="1000" fill="hold"/>
                                        <p:tgtEl>
                                          <p:spTgt spid="343045"/>
                                        </p:tgtEl>
                                        <p:attrNameLst>
                                          <p:attrName>ppt_h</p:attrName>
                                        </p:attrNameLst>
                                      </p:cBhvr>
                                      <p:tavLst>
                                        <p:tav tm="0">
                                          <p:val>
                                            <p:fltVal val="0"/>
                                          </p:val>
                                        </p:tav>
                                        <p:tav tm="100000">
                                          <p:val>
                                            <p:strVal val="#ppt_h"/>
                                          </p:val>
                                        </p:tav>
                                      </p:tavLst>
                                    </p:anim>
                                    <p:anim calcmode="lin" valueType="num">
                                      <p:cBhvr>
                                        <p:cTn id="14" dur="1000" fill="hold"/>
                                        <p:tgtEl>
                                          <p:spTgt spid="34304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430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52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ppt_x</p:attrName>
                                        </p:attrNameLst>
                                      </p:cBhvr>
                                      <p:tavLst>
                                        <p:tav tm="0">
                                          <p:val>
                                            <p:fltVal val="0.5"/>
                                          </p:val>
                                        </p:tav>
                                        <p:tav tm="100000">
                                          <p:val>
                                            <p:strVal val="#ppt_x"/>
                                          </p:val>
                                        </p:tav>
                                      </p:tavLst>
                                    </p:anim>
                                    <p:anim calcmode="lin" valueType="num">
                                      <p:cBhvr>
                                        <p:cTn id="36"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ppt_x</p:attrName>
                                        </p:attrNameLst>
                                      </p:cBhvr>
                                      <p:tavLst>
                                        <p:tav tm="0">
                                          <p:val>
                                            <p:fltVal val="0.5"/>
                                          </p:val>
                                        </p:tav>
                                        <p:tav tm="100000">
                                          <p:val>
                                            <p:strVal val="#ppt_x"/>
                                          </p:val>
                                        </p:tav>
                                      </p:tavLst>
                                    </p:anim>
                                    <p:anim calcmode="lin" valueType="num">
                                      <p:cBhvr>
                                        <p:cTn id="44"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Text Box 25"/>
          <p:cNvSpPr txBox="1">
            <a:spLocks noChangeArrowheads="1"/>
          </p:cNvSpPr>
          <p:nvPr/>
        </p:nvSpPr>
        <p:spPr bwMode="auto">
          <a:xfrm>
            <a:off x="873125" y="3387725"/>
            <a:ext cx="1384300" cy="2971800"/>
          </a:xfrm>
          <a:prstGeom prst="rect">
            <a:avLst/>
          </a:prstGeom>
          <a:noFill/>
          <a:ln w="12700">
            <a:noFill/>
            <a:miter lim="800000"/>
            <a:headEnd/>
            <a:tailEnd/>
          </a:ln>
          <a:effectLst>
            <a:outerShdw dist="99190" dir="3011666" algn="ctr" rotWithShape="0">
              <a:schemeClr val="bg2"/>
            </a:outerShdw>
          </a:effectLst>
        </p:spPr>
        <p:txBody>
          <a:bodyPr wrap="none" anchor="ctr">
            <a:spAutoFit/>
          </a:bodyPr>
          <a:lstStyle/>
          <a:p>
            <a:pPr>
              <a:spcBef>
                <a:spcPct val="50000"/>
              </a:spcBef>
              <a:defRPr/>
            </a:pPr>
            <a:r>
              <a:rPr lang="en-US" sz="18900">
                <a:solidFill>
                  <a:schemeClr val="tx2"/>
                </a:solidFill>
                <a:latin typeface="Times" pitchFamily="8" charset="0"/>
                <a:ea typeface="+mn-ea"/>
                <a:cs typeface="+mn-cs"/>
              </a:rPr>
              <a:t>7</a:t>
            </a:r>
          </a:p>
        </p:txBody>
      </p:sp>
      <p:sp>
        <p:nvSpPr>
          <p:cNvPr id="28674" name="Rectangle 2"/>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28675"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28676" name="Rectangle 4"/>
          <p:cNvSpPr>
            <a:spLocks noGrp="1" noChangeArrowheads="1"/>
          </p:cNvSpPr>
          <p:nvPr>
            <p:ph type="ctrTitle"/>
          </p:nvPr>
        </p:nvSpPr>
        <p:spPr bwMode="auto">
          <a:xfrm>
            <a:off x="654050" y="1581150"/>
            <a:ext cx="7772400" cy="1143000"/>
          </a:xfrm>
          <a:ln w="12700">
            <a:miter lim="800000"/>
            <a:headEnd/>
            <a:tailEnd/>
          </a:ln>
          <a:effectLst>
            <a:outerShdw dist="107763" dir="2700000" algn="ctr" rotWithShape="0">
              <a:schemeClr val="bg2"/>
            </a:outerShdw>
          </a:effectLst>
        </p:spPr>
        <p:txBody>
          <a:bodyPr vert="horz" wrap="square" lIns="90487" tIns="44450" rIns="90487" bIns="44450" numCol="1" anchor="ctr" anchorCtr="0" compatLnSpc="1">
            <a:prstTxWarp prst="textNoShape">
              <a:avLst/>
            </a:prstTxWarp>
          </a:bodyPr>
          <a:lstStyle/>
          <a:p>
            <a:pPr algn="ctr">
              <a:defRPr/>
            </a:pPr>
            <a:r>
              <a:rPr lang="fr-FR" dirty="0">
                <a:solidFill>
                  <a:srgbClr val="FAFD00"/>
                </a:solidFill>
                <a:latin typeface="Times" charset="0"/>
                <a:cs typeface="+mj-cs"/>
              </a:rPr>
              <a:t>OUVREZ </a:t>
            </a:r>
            <a:br>
              <a:rPr lang="fr-FR" dirty="0">
                <a:solidFill>
                  <a:srgbClr val="FAFD00"/>
                </a:solidFill>
                <a:latin typeface="Times" charset="0"/>
                <a:cs typeface="+mj-cs"/>
              </a:rPr>
            </a:br>
            <a:r>
              <a:rPr lang="ru-RU" i="1" dirty="0">
                <a:solidFill>
                  <a:srgbClr val="FAFD00"/>
                </a:solidFill>
                <a:latin typeface="Times" charset="0"/>
                <a:cs typeface="+mj-cs"/>
              </a:rPr>
              <a:t>"</a:t>
            </a:r>
            <a:r>
              <a:rPr lang="fr-FR" i="1" dirty="0">
                <a:solidFill>
                  <a:srgbClr val="FAFD00"/>
                </a:solidFill>
                <a:latin typeface="Times" charset="0"/>
                <a:cs typeface="+mj-cs"/>
              </a:rPr>
              <a:t> Votre classeur biblique </a:t>
            </a:r>
            <a:r>
              <a:rPr lang="ru-RU" i="1" dirty="0">
                <a:solidFill>
                  <a:srgbClr val="FAFD00"/>
                </a:solidFill>
                <a:latin typeface="Times" charset="0"/>
                <a:cs typeface="+mj-cs"/>
              </a:rPr>
              <a:t>"</a:t>
            </a:r>
            <a:endParaRPr lang="en-US" i="1" dirty="0">
              <a:solidFill>
                <a:srgbClr val="FAFD00"/>
              </a:solidFill>
              <a:latin typeface="Times" charset="0"/>
              <a:cs typeface="+mj-cs"/>
            </a:endParaRPr>
          </a:p>
        </p:txBody>
      </p:sp>
      <p:sp>
        <p:nvSpPr>
          <p:cNvPr id="28690" name="Rectangle 18"/>
          <p:cNvSpPr>
            <a:spLocks noChangeArrowheads="1"/>
          </p:cNvSpPr>
          <p:nvPr/>
        </p:nvSpPr>
        <p:spPr bwMode="auto">
          <a:xfrm>
            <a:off x="2443163" y="3338513"/>
            <a:ext cx="6173787" cy="1773237"/>
          </a:xfrm>
          <a:prstGeom prst="rect">
            <a:avLst/>
          </a:prstGeom>
          <a:noFill/>
          <a:ln w="12700">
            <a:noFill/>
            <a:miter lim="800000"/>
            <a:headEnd/>
            <a:tailEnd/>
          </a:ln>
          <a:effectLst>
            <a:outerShdw dist="107763" dir="2700000" algn="ctr" rotWithShape="0">
              <a:schemeClr val="bg2"/>
            </a:outerShdw>
          </a:effectLst>
        </p:spPr>
        <p:txBody>
          <a:bodyPr lIns="90487" tIns="44450" rIns="90487" bIns="44450"/>
          <a:lstStyle/>
          <a:p>
            <a:pPr marL="342900" indent="-342900" algn="l">
              <a:spcBef>
                <a:spcPct val="20000"/>
              </a:spcBef>
              <a:buClr>
                <a:schemeClr val="accent2"/>
              </a:buClr>
              <a:buSzPct val="75000"/>
              <a:buFont typeface="Monotype Sorts" pitchFamily="2" charset="2"/>
              <a:buNone/>
              <a:defRPr/>
            </a:pPr>
            <a:r>
              <a:rPr lang="en-US" sz="17200">
                <a:solidFill>
                  <a:schemeClr val="tx1"/>
                </a:solidFill>
                <a:effectLst>
                  <a:outerShdw blurRad="38100" dist="38100" dir="2700000" algn="tl">
                    <a:srgbClr val="000000"/>
                  </a:outerShdw>
                </a:effectLst>
                <a:ea typeface="+mn-ea"/>
                <a:cs typeface="+mn-cs"/>
              </a:rPr>
              <a:t>= </a:t>
            </a:r>
            <a:r>
              <a:rPr lang="en-US" sz="17200">
                <a:solidFill>
                  <a:srgbClr val="FF6600"/>
                </a:solidFill>
                <a:effectLst>
                  <a:outerShdw blurRad="38100" dist="38100" dir="2700000" algn="tl">
                    <a:srgbClr val="000000"/>
                  </a:outerShdw>
                </a:effectLst>
                <a:ea typeface="+mn-ea"/>
                <a:cs typeface="+mn-cs"/>
              </a:rPr>
              <a:t>4</a:t>
            </a:r>
            <a:r>
              <a:rPr lang="en-US" sz="15600">
                <a:solidFill>
                  <a:schemeClr val="tx1"/>
                </a:solidFill>
                <a:effectLst>
                  <a:outerShdw blurRad="38100" dist="38100" dir="2700000" algn="tl">
                    <a:srgbClr val="000000"/>
                  </a:outerShdw>
                </a:effectLst>
                <a:ea typeface="+mn-ea"/>
                <a:cs typeface="+mn-cs"/>
              </a:rPr>
              <a:t>+</a:t>
            </a:r>
            <a:r>
              <a:rPr lang="en-US" sz="17200">
                <a:solidFill>
                  <a:srgbClr val="33CC33"/>
                </a:solidFill>
                <a:effectLst>
                  <a:outerShdw blurRad="38100" dist="38100" dir="2700000" algn="tl">
                    <a:srgbClr val="000000"/>
                  </a:outerShdw>
                </a:effectLst>
                <a:ea typeface="+mn-ea"/>
                <a:cs typeface="+mn-cs"/>
              </a:rPr>
              <a:t>3</a:t>
            </a:r>
            <a:endParaRPr lang="en-US" sz="17200">
              <a:solidFill>
                <a:schemeClr val="tx1"/>
              </a:solidFill>
              <a:effectLst>
                <a:outerShdw blurRad="38100" dist="38100" dir="2700000" algn="tl">
                  <a:srgbClr val="000000"/>
                </a:outerShdw>
              </a:effectLst>
              <a:ea typeface="+mn-ea"/>
              <a:cs typeface="+mn-cs"/>
            </a:endParaRPr>
          </a:p>
        </p:txBody>
      </p:sp>
      <p:sp>
        <p:nvSpPr>
          <p:cNvPr id="28694" name="Line 22"/>
          <p:cNvSpPr>
            <a:spLocks noChangeShapeType="1"/>
          </p:cNvSpPr>
          <p:nvPr/>
        </p:nvSpPr>
        <p:spPr bwMode="auto">
          <a:xfrm>
            <a:off x="1409700" y="4862513"/>
            <a:ext cx="617538" cy="1587"/>
          </a:xfrm>
          <a:prstGeom prst="line">
            <a:avLst/>
          </a:prstGeom>
          <a:noFill/>
          <a:ln w="76200">
            <a:solidFill>
              <a:srgbClr val="FC0128"/>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59399" name="Text Box 26"/>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59400"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9401"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9402" name="Text Box 30"/>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41</a:t>
            </a:r>
          </a:p>
        </p:txBody>
      </p:sp>
      <p:sp>
        <p:nvSpPr>
          <p:cNvPr id="59403" name="Text Box 32"/>
          <p:cNvSpPr txBox="1">
            <a:spLocks noChangeArrowheads="1"/>
          </p:cNvSpPr>
          <p:nvPr/>
        </p:nvSpPr>
        <p:spPr bwMode="auto">
          <a:xfrm>
            <a:off x="720725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
        <p:nvSpPr>
          <p:cNvPr id="59404" name="Text Box 33"/>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additive="base">
                                        <p:cTn id="7" dur="500" fill="hold"/>
                                        <p:tgtEl>
                                          <p:spTgt spid="28697"/>
                                        </p:tgtEl>
                                        <p:attrNameLst>
                                          <p:attrName>ppt_x</p:attrName>
                                        </p:attrNameLst>
                                      </p:cBhvr>
                                      <p:tavLst>
                                        <p:tav tm="0">
                                          <p:val>
                                            <p:strVal val="1+#ppt_w/2"/>
                                          </p:val>
                                        </p:tav>
                                        <p:tav tm="100000">
                                          <p:val>
                                            <p:strVal val="#ppt_x"/>
                                          </p:val>
                                        </p:tav>
                                      </p:tavLst>
                                    </p:anim>
                                    <p:anim calcmode="lin" valueType="num">
                                      <p:cBhvr additive="base">
                                        <p:cTn id="8"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28694"/>
                                        </p:tgtEl>
                                        <p:attrNameLst>
                                          <p:attrName>style.visibility</p:attrName>
                                        </p:attrNameLst>
                                      </p:cBhvr>
                                      <p:to>
                                        <p:strVal val="visible"/>
                                      </p:to>
                                    </p:set>
                                    <p:anim calcmode="lin" valueType="num">
                                      <p:cBhvr>
                                        <p:cTn id="13" dur="1000" fill="hold"/>
                                        <p:tgtEl>
                                          <p:spTgt spid="28694"/>
                                        </p:tgtEl>
                                        <p:attrNameLst>
                                          <p:attrName>ppt_w</p:attrName>
                                        </p:attrNameLst>
                                      </p:cBhvr>
                                      <p:tavLst>
                                        <p:tav tm="0">
                                          <p:val>
                                            <p:fltVal val="0"/>
                                          </p:val>
                                        </p:tav>
                                        <p:tav tm="100000">
                                          <p:val>
                                            <p:strVal val="#ppt_w"/>
                                          </p:val>
                                        </p:tav>
                                      </p:tavLst>
                                    </p:anim>
                                    <p:anim calcmode="lin" valueType="num">
                                      <p:cBhvr>
                                        <p:cTn id="14" dur="1000" fill="hold"/>
                                        <p:tgtEl>
                                          <p:spTgt spid="28694"/>
                                        </p:tgtEl>
                                        <p:attrNameLst>
                                          <p:attrName>ppt_h</p:attrName>
                                        </p:attrNameLst>
                                      </p:cBhvr>
                                      <p:tavLst>
                                        <p:tav tm="0">
                                          <p:val>
                                            <p:fltVal val="0"/>
                                          </p:val>
                                        </p:tav>
                                        <p:tav tm="100000">
                                          <p:val>
                                            <p:strVal val="#ppt_h"/>
                                          </p:val>
                                        </p:tav>
                                      </p:tavLst>
                                    </p:anim>
                                    <p:anim calcmode="lin" valueType="num">
                                      <p:cBhvr>
                                        <p:cTn id="15" dur="1000" fill="hold"/>
                                        <p:tgtEl>
                                          <p:spTgt spid="2869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86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690"/>
                                        </p:tgtEl>
                                        <p:attrNameLst>
                                          <p:attrName>style.visibility</p:attrName>
                                        </p:attrNameLst>
                                      </p:cBhvr>
                                      <p:to>
                                        <p:strVal val="visible"/>
                                      </p:to>
                                    </p:set>
                                    <p:animEffect transition="in" filter="wipe(left)">
                                      <p:cBhvr>
                                        <p:cTn id="21"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0"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30723"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30724" name="Rectangle 4"/>
          <p:cNvSpPr>
            <a:spLocks noChangeArrowheads="1"/>
          </p:cNvSpPr>
          <p:nvPr/>
        </p:nvSpPr>
        <p:spPr bwMode="auto">
          <a:xfrm>
            <a:off x="654050" y="1581150"/>
            <a:ext cx="7772400" cy="1143000"/>
          </a:xfrm>
          <a:prstGeom prst="rect">
            <a:avLst/>
          </a:prstGeom>
          <a:noFill/>
          <a:ln w="12700">
            <a:noFill/>
            <a:miter lim="800000"/>
            <a:headEnd/>
            <a:tailEnd/>
          </a:ln>
          <a:effectLst>
            <a:outerShdw dist="107763" dir="2700000" algn="ctr" rotWithShape="0">
              <a:schemeClr val="bg2"/>
            </a:outerShdw>
          </a:effectLst>
        </p:spPr>
        <p:txBody>
          <a:bodyPr lIns="90487" tIns="44450" rIns="90487" bIns="44450" anchor="ctr"/>
          <a:lstStyle/>
          <a:p>
            <a:pPr>
              <a:defRPr/>
            </a:pPr>
            <a:r>
              <a:rPr lang="en-US" sz="5400" dirty="0">
                <a:solidFill>
                  <a:srgbClr val="FAFD00"/>
                </a:solidFill>
                <a:effectLst>
                  <a:outerShdw blurRad="38100" dist="38100" dir="2700000" algn="tl">
                    <a:srgbClr val="000000"/>
                  </a:outerShdw>
                </a:effectLst>
                <a:latin typeface="Times" charset="0"/>
                <a:cs typeface="+mn-cs"/>
              </a:rPr>
              <a:t>OUVREZ </a:t>
            </a:r>
            <a:br>
              <a:rPr lang="en-US" sz="5400" dirty="0">
                <a:solidFill>
                  <a:srgbClr val="FAFD00"/>
                </a:solidFill>
                <a:effectLst>
                  <a:outerShdw blurRad="38100" dist="38100" dir="2700000" algn="tl">
                    <a:srgbClr val="000000"/>
                  </a:outerShdw>
                </a:effectLst>
                <a:latin typeface="Times" charset="0"/>
                <a:cs typeface="+mn-cs"/>
              </a:rPr>
            </a:br>
            <a:r>
              <a:rPr lang="ru-RU" altLang="ja-JP" sz="5400" i="1" dirty="0">
                <a:solidFill>
                  <a:srgbClr val="FAFD00"/>
                </a:solidFill>
                <a:effectLst>
                  <a:outerShdw blurRad="38100" dist="38100" dir="2700000" algn="tl">
                    <a:srgbClr val="000000"/>
                  </a:outerShdw>
                </a:effectLst>
                <a:latin typeface="Times" charset="0"/>
                <a:cs typeface="+mn-cs"/>
              </a:rPr>
              <a:t>"</a:t>
            </a:r>
            <a:r>
              <a:rPr lang="fr-CA" altLang="ja-JP" sz="5400" i="1" dirty="0">
                <a:solidFill>
                  <a:srgbClr val="FAFD00"/>
                </a:solidFill>
                <a:effectLst>
                  <a:outerShdw blurRad="38100" dist="38100" dir="2700000" algn="tl">
                    <a:srgbClr val="000000"/>
                  </a:outerShdw>
                </a:effectLst>
                <a:latin typeface="Times" charset="0"/>
                <a:cs typeface="+mn-cs"/>
              </a:rPr>
              <a:t> Votre classeur biblique </a:t>
            </a:r>
            <a:r>
              <a:rPr lang="ru-RU" altLang="ja-JP" sz="5400" i="1" dirty="0">
                <a:solidFill>
                  <a:srgbClr val="FAFD00"/>
                </a:solidFill>
                <a:effectLst>
                  <a:outerShdw blurRad="38100" dist="38100" dir="2700000" algn="tl">
                    <a:srgbClr val="000000"/>
                  </a:outerShdw>
                </a:effectLst>
                <a:latin typeface="Times" charset="0"/>
                <a:cs typeface="+mn-cs"/>
              </a:rPr>
              <a:t>"</a:t>
            </a:r>
            <a:endParaRPr lang="fr-FR" sz="5400" i="1" dirty="0">
              <a:solidFill>
                <a:srgbClr val="FAFD00"/>
              </a:solidFill>
              <a:effectLst>
                <a:outerShdw blurRad="38100" dist="38100" dir="2700000" algn="tl">
                  <a:srgbClr val="000000"/>
                </a:outerShdw>
              </a:effectLst>
              <a:latin typeface="Times" charset="0"/>
              <a:cs typeface="+mn-cs"/>
            </a:endParaRPr>
          </a:p>
        </p:txBody>
      </p:sp>
      <p:sp>
        <p:nvSpPr>
          <p:cNvPr id="61444" name="Rectangle 5"/>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sz="1600" b="1"/>
          </a:p>
        </p:txBody>
      </p:sp>
      <p:sp>
        <p:nvSpPr>
          <p:cNvPr id="30726" name="Rectangle 6"/>
          <p:cNvSpPr>
            <a:spLocks noChangeArrowheads="1"/>
          </p:cNvSpPr>
          <p:nvPr/>
        </p:nvSpPr>
        <p:spPr bwMode="auto">
          <a:xfrm>
            <a:off x="17463" y="3219450"/>
            <a:ext cx="9042400" cy="1752600"/>
          </a:xfrm>
          <a:prstGeom prst="rect">
            <a:avLst/>
          </a:prstGeom>
          <a:noFill/>
          <a:ln w="12700">
            <a:noFill/>
            <a:miter lim="800000"/>
            <a:headEnd/>
            <a:tailEnd/>
          </a:ln>
          <a:effectLst>
            <a:outerShdw dist="107763" dir="2700000" algn="ctr" rotWithShape="0">
              <a:schemeClr val="bg2"/>
            </a:outerShdw>
          </a:effectLst>
        </p:spPr>
        <p:txBody>
          <a:bodyPr lIns="90487" tIns="44450" rIns="90487" bIns="44450"/>
          <a:lstStyle/>
          <a:p>
            <a:pPr marL="342900" indent="-342900">
              <a:spcBef>
                <a:spcPct val="20000"/>
              </a:spcBef>
              <a:defRPr/>
            </a:pPr>
            <a:r>
              <a:rPr lang="en-US" sz="15600" b="1">
                <a:solidFill>
                  <a:srgbClr val="E8EC39"/>
                </a:solidFill>
                <a:effectLst>
                  <a:outerShdw blurRad="38100" dist="38100" dir="2700000" algn="tl">
                    <a:srgbClr val="000000"/>
                  </a:outerShdw>
                </a:effectLst>
                <a:cs typeface="+mn-cs"/>
              </a:rPr>
              <a:t>C</a:t>
            </a:r>
            <a:r>
              <a:rPr lang="en-US" sz="15600" b="1">
                <a:solidFill>
                  <a:srgbClr val="00FF00"/>
                </a:solidFill>
                <a:effectLst>
                  <a:outerShdw blurRad="38100" dist="38100" dir="2700000" algn="tl">
                    <a:srgbClr val="000000"/>
                  </a:outerShdw>
                </a:effectLst>
                <a:cs typeface="+mn-cs"/>
              </a:rPr>
              <a:t> </a:t>
            </a:r>
            <a:r>
              <a:rPr lang="en-US" sz="15600" b="1">
                <a:solidFill>
                  <a:srgbClr val="FF5008"/>
                </a:solidFill>
                <a:effectLst>
                  <a:outerShdw blurRad="38100" dist="38100" dir="2700000" algn="tl">
                    <a:srgbClr val="000000"/>
                  </a:outerShdw>
                </a:effectLst>
                <a:cs typeface="+mn-cs"/>
              </a:rPr>
              <a:t>4</a:t>
            </a:r>
            <a:r>
              <a:rPr lang="en-US" sz="15600" b="1">
                <a:solidFill>
                  <a:srgbClr val="00FF00"/>
                </a:solidFill>
                <a:effectLst>
                  <a:outerShdw blurRad="38100" dist="38100" dir="2700000" algn="tl">
                    <a:srgbClr val="000000"/>
                  </a:outerShdw>
                </a:effectLst>
                <a:cs typeface="+mn-cs"/>
              </a:rPr>
              <a:t> 3 </a:t>
            </a:r>
            <a:r>
              <a:rPr lang="en-US" sz="15600" b="1">
                <a:solidFill>
                  <a:schemeClr val="accent1"/>
                </a:solidFill>
                <a:effectLst>
                  <a:outerShdw blurRad="38100" dist="38100" dir="2700000" algn="tl">
                    <a:srgbClr val="000000"/>
                  </a:outerShdw>
                </a:effectLst>
                <a:cs typeface="+mn-cs"/>
              </a:rPr>
              <a:t>S</a:t>
            </a:r>
            <a:r>
              <a:rPr lang="en-US" sz="15600" b="1">
                <a:solidFill>
                  <a:srgbClr val="00FF00"/>
                </a:solidFill>
                <a:effectLst>
                  <a:outerShdw blurRad="38100" dist="38100" dir="2700000" algn="tl">
                    <a:srgbClr val="000000"/>
                  </a:outerShdw>
                </a:effectLst>
                <a:cs typeface="+mn-cs"/>
              </a:rPr>
              <a:t> </a:t>
            </a:r>
            <a:r>
              <a:rPr lang="en-US" sz="15600" b="1">
                <a:solidFill>
                  <a:schemeClr val="hlink"/>
                </a:solidFill>
                <a:effectLst>
                  <a:outerShdw blurRad="38100" dist="38100" dir="2700000" algn="tl">
                    <a:srgbClr val="000000"/>
                  </a:outerShdw>
                </a:effectLst>
                <a:cs typeface="+mn-cs"/>
              </a:rPr>
              <a:t>J</a:t>
            </a:r>
            <a:r>
              <a:rPr lang="en-US" sz="15600" b="1">
                <a:solidFill>
                  <a:srgbClr val="00FF00"/>
                </a:solidFill>
                <a:effectLst>
                  <a:outerShdw blurRad="38100" dist="38100" dir="2700000" algn="tl">
                    <a:srgbClr val="000000"/>
                  </a:outerShdw>
                </a:effectLst>
                <a:cs typeface="+mn-cs"/>
              </a:rPr>
              <a:t> </a:t>
            </a:r>
          </a:p>
        </p:txBody>
      </p:sp>
      <p:sp>
        <p:nvSpPr>
          <p:cNvPr id="30729" name="Rectangle 9"/>
          <p:cNvSpPr>
            <a:spLocks noChangeArrowheads="1"/>
          </p:cNvSpPr>
          <p:nvPr/>
        </p:nvSpPr>
        <p:spPr bwMode="auto">
          <a:xfrm>
            <a:off x="6350" y="3227388"/>
            <a:ext cx="9042400" cy="1752600"/>
          </a:xfrm>
          <a:prstGeom prst="rect">
            <a:avLst/>
          </a:prstGeom>
          <a:noFill/>
          <a:ln w="12700">
            <a:noFill/>
            <a:miter lim="800000"/>
            <a:headEnd/>
            <a:tailEnd/>
          </a:ln>
          <a:effectLst>
            <a:outerShdw dist="107763" dir="2700000" algn="ctr" rotWithShape="0">
              <a:schemeClr val="bg2"/>
            </a:outerShdw>
          </a:effectLst>
        </p:spPr>
        <p:txBody>
          <a:bodyPr lIns="90487" tIns="44450" rIns="90487" bIns="44450"/>
          <a:lstStyle/>
          <a:p>
            <a:pPr marL="342900" indent="-342900">
              <a:spcBef>
                <a:spcPct val="20000"/>
              </a:spcBef>
              <a:defRPr/>
            </a:pPr>
            <a:r>
              <a:rPr lang="en-US" sz="15600" b="1">
                <a:solidFill>
                  <a:srgbClr val="E8EC39"/>
                </a:solidFill>
                <a:effectLst>
                  <a:outerShdw blurRad="38100" dist="38100" dir="2700000" algn="tl">
                    <a:srgbClr val="000000"/>
                  </a:outerShdw>
                </a:effectLst>
                <a:cs typeface="+mn-cs"/>
              </a:rPr>
              <a:t>C</a:t>
            </a:r>
            <a:r>
              <a:rPr lang="en-US" sz="15600" b="1">
                <a:solidFill>
                  <a:srgbClr val="00FF00"/>
                </a:solidFill>
                <a:effectLst>
                  <a:outerShdw blurRad="38100" dist="38100" dir="2700000" algn="tl">
                    <a:srgbClr val="000000"/>
                  </a:outerShdw>
                </a:effectLst>
                <a:cs typeface="+mn-cs"/>
              </a:rPr>
              <a:t> </a:t>
            </a:r>
            <a:r>
              <a:rPr lang="en-US" sz="15600" b="1">
                <a:solidFill>
                  <a:srgbClr val="FF5008"/>
                </a:solidFill>
                <a:effectLst>
                  <a:outerShdw blurRad="38100" dist="38100" dir="2700000" algn="tl">
                    <a:srgbClr val="000000"/>
                  </a:outerShdw>
                </a:effectLst>
                <a:cs typeface="+mn-cs"/>
              </a:rPr>
              <a:t>4</a:t>
            </a:r>
            <a:r>
              <a:rPr lang="en-US" sz="15600" b="1">
                <a:solidFill>
                  <a:srgbClr val="00FF00"/>
                </a:solidFill>
                <a:effectLst>
                  <a:outerShdw blurRad="38100" dist="38100" dir="2700000" algn="tl">
                    <a:srgbClr val="000000"/>
                  </a:outerShdw>
                </a:effectLst>
                <a:cs typeface="+mn-cs"/>
              </a:rPr>
              <a:t> 3 </a:t>
            </a:r>
            <a:r>
              <a:rPr lang="en-US" sz="15600" b="1">
                <a:solidFill>
                  <a:schemeClr val="accent1"/>
                </a:solidFill>
                <a:effectLst>
                  <a:outerShdw blurRad="38100" dist="38100" dir="2700000" algn="tl">
                    <a:srgbClr val="000000"/>
                  </a:outerShdw>
                </a:effectLst>
                <a:cs typeface="+mn-cs"/>
              </a:rPr>
              <a:t>S</a:t>
            </a:r>
            <a:r>
              <a:rPr lang="en-US" sz="15600" b="1">
                <a:solidFill>
                  <a:srgbClr val="00FF00"/>
                </a:solidFill>
                <a:effectLst>
                  <a:outerShdw blurRad="38100" dist="38100" dir="2700000" algn="tl">
                    <a:srgbClr val="000000"/>
                  </a:outerShdw>
                </a:effectLst>
                <a:cs typeface="+mn-cs"/>
              </a:rPr>
              <a:t> </a:t>
            </a:r>
            <a:r>
              <a:rPr lang="en-US" sz="15600" b="1">
                <a:solidFill>
                  <a:schemeClr val="hlink"/>
                </a:solidFill>
                <a:effectLst>
                  <a:outerShdw blurRad="38100" dist="38100" dir="2700000" algn="tl">
                    <a:srgbClr val="000000"/>
                  </a:outerShdw>
                </a:effectLst>
                <a:cs typeface="+mn-cs"/>
              </a:rPr>
              <a:t>J</a:t>
            </a:r>
            <a:r>
              <a:rPr lang="en-US" sz="15600" b="1">
                <a:solidFill>
                  <a:srgbClr val="00FF00"/>
                </a:solidFill>
                <a:effectLst>
                  <a:outerShdw blurRad="38100" dist="38100" dir="2700000" algn="tl">
                    <a:srgbClr val="000000"/>
                  </a:outerShdw>
                </a:effectLst>
                <a:cs typeface="+mn-cs"/>
              </a:rPr>
              <a:t> </a:t>
            </a:r>
          </a:p>
        </p:txBody>
      </p:sp>
      <p:sp>
        <p:nvSpPr>
          <p:cNvPr id="61447" name="Text Box 10"/>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61448" name="Text Box 1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61449"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1450" name="Text Box 14"/>
          <p:cNvSpPr txBox="1">
            <a:spLocks noChangeArrowheads="1"/>
          </p:cNvSpPr>
          <p:nvPr/>
        </p:nvSpPr>
        <p:spPr bwMode="auto">
          <a:xfrm>
            <a:off x="8086725" y="6519863"/>
            <a:ext cx="3238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42</a:t>
            </a:r>
          </a:p>
        </p:txBody>
      </p:sp>
      <p:sp>
        <p:nvSpPr>
          <p:cNvPr id="61451" name="Text Box 15"/>
          <p:cNvSpPr txBox="1">
            <a:spLocks noChangeArrowheads="1"/>
          </p:cNvSpPr>
          <p:nvPr/>
        </p:nvSpPr>
        <p:spPr bwMode="auto">
          <a:xfrm>
            <a:off x="87217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61452" name="Text Box 17"/>
          <p:cNvSpPr txBox="1">
            <a:spLocks noChangeArrowheads="1"/>
          </p:cNvSpPr>
          <p:nvPr/>
        </p:nvSpPr>
        <p:spPr bwMode="auto">
          <a:xfrm>
            <a:off x="7199313" y="6270625"/>
            <a:ext cx="132873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0726"/>
                                        </p:tgtEl>
                                        <p:attrNameLst>
                                          <p:attrName>style.visibility</p:attrName>
                                        </p:attrNameLst>
                                      </p:cBhvr>
                                      <p:to>
                                        <p:strVal val="visible"/>
                                      </p:to>
                                    </p:set>
                                    <p:anim calcmode="lin" valueType="num">
                                      <p:cBhvr>
                                        <p:cTn id="7" dur="500" fill="hold"/>
                                        <p:tgtEl>
                                          <p:spTgt spid="30726"/>
                                        </p:tgtEl>
                                        <p:attrNameLst>
                                          <p:attrName>ppt_w</p:attrName>
                                        </p:attrNameLst>
                                      </p:cBhvr>
                                      <p:tavLst>
                                        <p:tav tm="0">
                                          <p:val>
                                            <p:fltVal val="0"/>
                                          </p:val>
                                        </p:tav>
                                        <p:tav tm="100000">
                                          <p:val>
                                            <p:strVal val="#ppt_w"/>
                                          </p:val>
                                        </p:tav>
                                      </p:tavLst>
                                    </p:anim>
                                    <p:anim calcmode="lin" valueType="num">
                                      <p:cBhvr>
                                        <p:cTn id="8" dur="500" fill="hold"/>
                                        <p:tgtEl>
                                          <p:spTgt spid="30726"/>
                                        </p:tgtEl>
                                        <p:attrNameLst>
                                          <p:attrName>ppt_h</p:attrName>
                                        </p:attrNameLst>
                                      </p:cBhvr>
                                      <p:tavLst>
                                        <p:tav tm="0">
                                          <p:val>
                                            <p:fltVal val="0"/>
                                          </p:val>
                                        </p:tav>
                                        <p:tav tm="100000">
                                          <p:val>
                                            <p:strVal val="#ppt_h"/>
                                          </p:val>
                                        </p:tav>
                                      </p:tavLst>
                                    </p:anim>
                                    <p:anim calcmode="lin" valueType="num">
                                      <p:cBhvr>
                                        <p:cTn id="9" dur="500" fill="hold"/>
                                        <p:tgtEl>
                                          <p:spTgt spid="30726"/>
                                        </p:tgtEl>
                                        <p:attrNameLst>
                                          <p:attrName>ppt_x</p:attrName>
                                        </p:attrNameLst>
                                      </p:cBhvr>
                                      <p:tavLst>
                                        <p:tav tm="0">
                                          <p:val>
                                            <p:fltVal val="0.5"/>
                                          </p:val>
                                        </p:tav>
                                        <p:tav tm="100000">
                                          <p:val>
                                            <p:strVal val="#ppt_x"/>
                                          </p:val>
                                        </p:tav>
                                      </p:tavLst>
                                    </p:anim>
                                    <p:anim calcmode="lin" valueType="num">
                                      <p:cBhvr>
                                        <p:cTn id="10" dur="500" fill="hold"/>
                                        <p:tgtEl>
                                          <p:spTgt spid="3072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30729"/>
                                        </p:tgtEl>
                                        <p:attrNameLst>
                                          <p:attrName>style.visibility</p:attrName>
                                        </p:attrNameLst>
                                      </p:cBhvr>
                                      <p:to>
                                        <p:strVal val="visible"/>
                                      </p:to>
                                    </p:set>
                                    <p:anim calcmode="lin" valueType="num">
                                      <p:cBhvr>
                                        <p:cTn id="15" dur="500" fill="hold"/>
                                        <p:tgtEl>
                                          <p:spTgt spid="30729"/>
                                        </p:tgtEl>
                                        <p:attrNameLst>
                                          <p:attrName>ppt_w</p:attrName>
                                        </p:attrNameLst>
                                      </p:cBhvr>
                                      <p:tavLst>
                                        <p:tav tm="0">
                                          <p:val>
                                            <p:fltVal val="0"/>
                                          </p:val>
                                        </p:tav>
                                        <p:tav tm="100000">
                                          <p:val>
                                            <p:strVal val="#ppt_w"/>
                                          </p:val>
                                        </p:tav>
                                      </p:tavLst>
                                    </p:anim>
                                    <p:anim calcmode="lin" valueType="num">
                                      <p:cBhvr>
                                        <p:cTn id="16" dur="500" fill="hold"/>
                                        <p:tgtEl>
                                          <p:spTgt spid="30729"/>
                                        </p:tgtEl>
                                        <p:attrNameLst>
                                          <p:attrName>ppt_h</p:attrName>
                                        </p:attrNameLst>
                                      </p:cBhvr>
                                      <p:tavLst>
                                        <p:tav tm="0">
                                          <p:val>
                                            <p:fltVal val="0"/>
                                          </p:val>
                                        </p:tav>
                                        <p:tav tm="100000">
                                          <p:val>
                                            <p:strVal val="#ppt_h"/>
                                          </p:val>
                                        </p:tav>
                                      </p:tavLst>
                                    </p:anim>
                                    <p:anim calcmode="lin" valueType="num">
                                      <p:cBhvr>
                                        <p:cTn id="17" dur="500" fill="hold"/>
                                        <p:tgtEl>
                                          <p:spTgt spid="30729"/>
                                        </p:tgtEl>
                                        <p:attrNameLst>
                                          <p:attrName>ppt_x</p:attrName>
                                        </p:attrNameLst>
                                      </p:cBhvr>
                                      <p:tavLst>
                                        <p:tav tm="0">
                                          <p:val>
                                            <p:fltVal val="0.5"/>
                                          </p:val>
                                        </p:tav>
                                        <p:tav tm="100000">
                                          <p:val>
                                            <p:strVal val="#ppt_x"/>
                                          </p:val>
                                        </p:tav>
                                      </p:tavLst>
                                    </p:anim>
                                    <p:anim calcmode="lin" valueType="num">
                                      <p:cBhvr>
                                        <p:cTn id="18" dur="500" fill="hold"/>
                                        <p:tgtEl>
                                          <p:spTgt spid="307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utoUpdateAnimBg="0"/>
      <p:bldP spid="30729"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371600" y="428625"/>
            <a:ext cx="7772400" cy="1143000"/>
          </a:xfrm>
          <a:ln w="12700">
            <a:miter lim="800000"/>
            <a:headEnd/>
            <a:tailEnd/>
          </a:ln>
          <a:effectLst>
            <a:outerShdw dist="107763" dir="2700000" algn="ctr" rotWithShape="0">
              <a:schemeClr val="bg2"/>
            </a:outerShdw>
          </a:effectLst>
        </p:spPr>
        <p:txBody>
          <a:bodyPr vert="horz" wrap="square" lIns="90487" tIns="44450" rIns="90487" bIns="44450" numCol="1" anchor="ctr" anchorCtr="0" compatLnSpc="1">
            <a:prstTxWarp prst="textNoShape">
              <a:avLst/>
            </a:prstTxWarp>
          </a:bodyPr>
          <a:lstStyle/>
          <a:p>
            <a:pPr algn="ctr">
              <a:defRPr/>
            </a:pPr>
            <a:r>
              <a:rPr lang="en-US" sz="4000" dirty="0">
                <a:solidFill>
                  <a:srgbClr val="FAFD00"/>
                </a:solidFill>
                <a:latin typeface="Times" charset="0"/>
                <a:cs typeface="+mj-cs"/>
              </a:rPr>
              <a:t>5 </a:t>
            </a:r>
            <a:r>
              <a:rPr lang="fr-FR" sz="4000" dirty="0">
                <a:solidFill>
                  <a:srgbClr val="FAFD00"/>
                </a:solidFill>
                <a:latin typeface="Times" charset="0"/>
                <a:cs typeface="+mj-cs"/>
              </a:rPr>
              <a:t>mots cl</a:t>
            </a:r>
            <a:r>
              <a:rPr lang="fr-FR" sz="4000" dirty="0">
                <a:solidFill>
                  <a:srgbClr val="FFFF00"/>
                </a:solidFill>
                <a:latin typeface="Times" charset="0"/>
                <a:cs typeface="+mj-cs"/>
              </a:rPr>
              <a:t>és</a:t>
            </a:r>
            <a:r>
              <a:rPr lang="fr-FR" sz="4000" dirty="0">
                <a:solidFill>
                  <a:srgbClr val="FAFD00"/>
                </a:solidFill>
                <a:latin typeface="Times" charset="0"/>
                <a:cs typeface="+mj-cs"/>
              </a:rPr>
              <a:t> ou </a:t>
            </a:r>
            <a:r>
              <a:rPr lang="en-US" sz="4000" dirty="0">
                <a:solidFill>
                  <a:srgbClr val="FAFD00"/>
                </a:solidFill>
                <a:latin typeface="Times" charset="0"/>
                <a:cs typeface="+mj-cs"/>
              </a:rPr>
              <a:t>expressions:</a:t>
            </a:r>
          </a:p>
        </p:txBody>
      </p:sp>
      <p:sp>
        <p:nvSpPr>
          <p:cNvPr id="31748"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31749"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grpSp>
        <p:nvGrpSpPr>
          <p:cNvPr id="2" name="Group 59"/>
          <p:cNvGrpSpPr>
            <a:grpSpLocks/>
          </p:cNvGrpSpPr>
          <p:nvPr/>
        </p:nvGrpSpPr>
        <p:grpSpPr bwMode="auto">
          <a:xfrm>
            <a:off x="2171700" y="5046663"/>
            <a:ext cx="4337050" cy="1006475"/>
            <a:chOff x="1368" y="3179"/>
            <a:chExt cx="2732" cy="634"/>
          </a:xfrm>
        </p:grpSpPr>
        <p:sp>
          <p:nvSpPr>
            <p:cNvPr id="31760" name="Text Box 16"/>
            <p:cNvSpPr txBox="1">
              <a:spLocks noChangeArrowheads="1"/>
            </p:cNvSpPr>
            <p:nvPr/>
          </p:nvSpPr>
          <p:spPr bwMode="auto">
            <a:xfrm>
              <a:off x="1807" y="3179"/>
              <a:ext cx="2293" cy="634"/>
            </a:xfrm>
            <a:prstGeom prst="rect">
              <a:avLst/>
            </a:prstGeom>
            <a:noFill/>
            <a:ln w="12700">
              <a:noFill/>
              <a:miter lim="800000"/>
              <a:headEnd/>
              <a:tailEnd/>
            </a:ln>
            <a:effectLst>
              <a:outerShdw dist="117088" dir="2436078"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a:solidFill>
                    <a:schemeClr val="tx1"/>
                  </a:solidFill>
                  <a:effectLst>
                    <a:outerShdw blurRad="38100" dist="38100" dir="2700000" algn="tl">
                      <a:srgbClr val="000000"/>
                    </a:outerShdw>
                  </a:effectLst>
                  <a:cs typeface="+mn-cs"/>
                </a:rPr>
                <a:t>J</a:t>
              </a:r>
              <a:r>
                <a:rPr lang="en-US" sz="4800" b="1">
                  <a:solidFill>
                    <a:schemeClr val="tx1"/>
                  </a:solidFill>
                  <a:effectLst>
                    <a:outerShdw blurRad="38100" dist="38100" dir="2700000" algn="tl">
                      <a:srgbClr val="000000"/>
                    </a:outerShdw>
                  </a:effectLst>
                  <a:cs typeface="+mn-cs"/>
                </a:rPr>
                <a:t> </a:t>
              </a:r>
              <a:r>
                <a:rPr lang="en-US" sz="4800" b="1">
                  <a:effectLst>
                    <a:outerShdw blurRad="38100" dist="38100" dir="2700000" algn="tl">
                      <a:srgbClr val="000000"/>
                    </a:outerShdw>
                  </a:effectLst>
                  <a:cs typeface="+mn-cs"/>
                </a:rPr>
                <a:t> </a:t>
              </a:r>
              <a:r>
                <a:rPr lang="en-US" sz="4800" b="1">
                  <a:solidFill>
                    <a:srgbClr val="EDF636"/>
                  </a:solidFill>
                  <a:effectLst>
                    <a:outerShdw blurRad="38100" dist="38100" dir="2700000" algn="tl">
                      <a:srgbClr val="000000"/>
                    </a:outerShdw>
                  </a:effectLst>
                  <a:cs typeface="+mn-cs"/>
                </a:rPr>
                <a:t>=  </a:t>
              </a:r>
              <a:r>
                <a:rPr lang="en-US" sz="4800" b="1">
                  <a:solidFill>
                    <a:srgbClr val="FFFF00"/>
                  </a:solidFill>
                  <a:effectLst>
                    <a:outerShdw blurRad="38100" dist="38100" dir="2700000" algn="tl">
                      <a:srgbClr val="000000"/>
                    </a:outerShdw>
                  </a:effectLst>
                  <a:cs typeface="+mn-cs"/>
                </a:rPr>
                <a:t>JÉSUS</a:t>
              </a: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dist="71842" dir="2700000" algn="ctr" rotWithShape="0">
                <a:schemeClr val="bg2"/>
              </a:outerShdw>
            </a:effectLst>
          </p:spPr>
          <p:txBody>
            <a:bodyPr wrap="none" anchor="ctr"/>
            <a:lstStyle/>
            <a:p>
              <a:pPr>
                <a:defRPr/>
              </a:pPr>
              <a:endParaRPr lang="fr-FR">
                <a:ea typeface="+mn-ea"/>
                <a:cs typeface="+mn-cs"/>
              </a:endParaRPr>
            </a:p>
          </p:txBody>
        </p:sp>
      </p:grpSp>
      <p:grpSp>
        <p:nvGrpSpPr>
          <p:cNvPr id="3" name="Group 58"/>
          <p:cNvGrpSpPr>
            <a:grpSpLocks/>
          </p:cNvGrpSpPr>
          <p:nvPr/>
        </p:nvGrpSpPr>
        <p:grpSpPr bwMode="auto">
          <a:xfrm>
            <a:off x="2147888" y="4081463"/>
            <a:ext cx="5019675" cy="1006475"/>
            <a:chOff x="1353" y="2571"/>
            <a:chExt cx="3162" cy="634"/>
          </a:xfrm>
        </p:grpSpPr>
        <p:sp>
          <p:nvSpPr>
            <p:cNvPr id="31759" name="Text Box 15"/>
            <p:cNvSpPr txBox="1">
              <a:spLocks noChangeArrowheads="1"/>
            </p:cNvSpPr>
            <p:nvPr/>
          </p:nvSpPr>
          <p:spPr bwMode="auto">
            <a:xfrm>
              <a:off x="1764" y="2571"/>
              <a:ext cx="2751" cy="634"/>
            </a:xfrm>
            <a:prstGeom prst="rect">
              <a:avLst/>
            </a:prstGeom>
            <a:noFill/>
            <a:ln w="12700">
              <a:noFill/>
              <a:miter lim="800000"/>
              <a:headEnd/>
              <a:tailEnd/>
            </a:ln>
            <a:effectLst>
              <a:outerShdw dist="117088" dir="2436078"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a:solidFill>
                    <a:schemeClr val="accent1"/>
                  </a:solidFill>
                  <a:effectLst>
                    <a:outerShdw blurRad="38100" dist="38100" dir="2700000" algn="tl">
                      <a:srgbClr val="000000"/>
                    </a:outerShdw>
                  </a:effectLst>
                  <a:cs typeface="+mn-cs"/>
                </a:rPr>
                <a:t>S</a:t>
              </a:r>
              <a:r>
                <a:rPr lang="en-US" sz="4800" b="1">
                  <a:effectLst>
                    <a:outerShdw blurRad="38100" dist="38100" dir="2700000" algn="tl">
                      <a:srgbClr val="000000"/>
                    </a:outerShdw>
                  </a:effectLst>
                  <a:cs typeface="+mn-cs"/>
                </a:rPr>
                <a:t>  </a:t>
              </a:r>
              <a:r>
                <a:rPr lang="en-US" sz="4800" b="1">
                  <a:solidFill>
                    <a:srgbClr val="EDF636"/>
                  </a:solidFill>
                  <a:effectLst>
                    <a:outerShdw blurRad="38100" dist="38100" dir="2700000" algn="tl">
                      <a:srgbClr val="000000"/>
                    </a:outerShdw>
                  </a:effectLst>
                  <a:cs typeface="+mn-cs"/>
                </a:rPr>
                <a:t>=  </a:t>
              </a:r>
              <a:r>
                <a:rPr lang="en-US" sz="4800" b="1">
                  <a:solidFill>
                    <a:srgbClr val="FFFF00"/>
                  </a:solidFill>
                  <a:effectLst>
                    <a:outerShdw blurRad="38100" dist="38100" dir="2700000" algn="tl">
                      <a:srgbClr val="000000"/>
                    </a:outerShdw>
                  </a:effectLst>
                  <a:cs typeface="+mn-cs"/>
                </a:rPr>
                <a:t>SILENCE</a:t>
              </a: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dist="71842" dir="2700000" algn="ctr" rotWithShape="0">
                <a:schemeClr val="bg2"/>
              </a:outerShdw>
            </a:effectLst>
          </p:spPr>
          <p:txBody>
            <a:bodyPr wrap="none" anchor="ctr"/>
            <a:lstStyle/>
            <a:p>
              <a:pPr>
                <a:defRPr/>
              </a:pPr>
              <a:endParaRPr lang="fr-FR">
                <a:ea typeface="+mn-ea"/>
                <a:cs typeface="+mn-cs"/>
              </a:endParaRPr>
            </a:p>
          </p:txBody>
        </p:sp>
      </p:grpSp>
      <p:grpSp>
        <p:nvGrpSpPr>
          <p:cNvPr id="5" name="Group 61"/>
          <p:cNvGrpSpPr>
            <a:grpSpLocks/>
          </p:cNvGrpSpPr>
          <p:nvPr/>
        </p:nvGrpSpPr>
        <p:grpSpPr bwMode="auto">
          <a:xfrm>
            <a:off x="2176463" y="2330450"/>
            <a:ext cx="6235700" cy="1006475"/>
            <a:chOff x="1387" y="1468"/>
            <a:chExt cx="3928" cy="634"/>
          </a:xfrm>
        </p:grpSpPr>
        <p:sp>
          <p:nvSpPr>
            <p:cNvPr id="31757" name="Text Box 13"/>
            <p:cNvSpPr txBox="1">
              <a:spLocks noChangeArrowheads="1"/>
            </p:cNvSpPr>
            <p:nvPr/>
          </p:nvSpPr>
          <p:spPr bwMode="auto">
            <a:xfrm>
              <a:off x="1870" y="1468"/>
              <a:ext cx="3445" cy="634"/>
            </a:xfrm>
            <a:prstGeom prst="rect">
              <a:avLst/>
            </a:prstGeom>
            <a:noFill/>
            <a:ln w="12700">
              <a:noFill/>
              <a:miter lim="800000"/>
              <a:headEnd/>
              <a:tailEnd/>
            </a:ln>
            <a:effectLst>
              <a:outerShdw dist="107763" dir="2700000"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a:solidFill>
                    <a:srgbClr val="EA304F"/>
                  </a:solidFill>
                  <a:effectLst>
                    <a:outerShdw blurRad="38100" dist="38100" dir="2700000" algn="tl">
                      <a:srgbClr val="000000"/>
                    </a:outerShdw>
                  </a:effectLst>
                  <a:cs typeface="+mn-cs"/>
                </a:rPr>
                <a:t>4</a:t>
              </a:r>
              <a:r>
                <a:rPr lang="en-US" sz="4800" b="1">
                  <a:solidFill>
                    <a:srgbClr val="EA304F"/>
                  </a:solidFill>
                  <a:effectLst>
                    <a:outerShdw blurRad="38100" dist="38100" dir="2700000" algn="tl">
                      <a:srgbClr val="000000"/>
                    </a:outerShdw>
                  </a:effectLst>
                  <a:cs typeface="+mn-cs"/>
                </a:rPr>
                <a:t> </a:t>
              </a:r>
              <a:r>
                <a:rPr lang="en-US" sz="4800" b="1">
                  <a:effectLst>
                    <a:outerShdw blurRad="38100" dist="38100" dir="2700000" algn="tl">
                      <a:srgbClr val="000000"/>
                    </a:outerShdw>
                  </a:effectLst>
                  <a:cs typeface="+mn-cs"/>
                </a:rPr>
                <a:t> </a:t>
              </a:r>
              <a:r>
                <a:rPr lang="en-US" sz="4800" b="1">
                  <a:solidFill>
                    <a:srgbClr val="EDF636"/>
                  </a:solidFill>
                  <a:effectLst>
                    <a:outerShdw blurRad="38100" dist="38100" dir="2700000" algn="tl">
                      <a:srgbClr val="000000"/>
                    </a:outerShdw>
                  </a:effectLst>
                  <a:cs typeface="+mn-cs"/>
                </a:rPr>
                <a:t>=  </a:t>
              </a:r>
              <a:r>
                <a:rPr lang="en-US" sz="4800" b="1">
                  <a:solidFill>
                    <a:srgbClr val="FFFF00"/>
                  </a:solidFill>
                  <a:effectLst>
                    <a:outerShdw blurRad="38100" dist="38100" dir="2700000" algn="tl">
                      <a:srgbClr val="000000"/>
                    </a:outerShdw>
                  </a:effectLst>
                  <a:cs typeface="+mn-cs"/>
                </a:rPr>
                <a:t>PERSONNES</a:t>
              </a:r>
            </a:p>
          </p:txBody>
        </p:sp>
        <p:sp>
          <p:nvSpPr>
            <p:cNvPr id="31777" name="AutoShape 33"/>
            <p:cNvSpPr>
              <a:spLocks noChangeArrowheads="1"/>
            </p:cNvSpPr>
            <p:nvPr/>
          </p:nvSpPr>
          <p:spPr bwMode="auto">
            <a:xfrm>
              <a:off x="1387" y="1607"/>
              <a:ext cx="392" cy="376"/>
            </a:xfrm>
            <a:prstGeom prst="sun">
              <a:avLst>
                <a:gd name="adj" fmla="val 25000"/>
              </a:avLst>
            </a:prstGeom>
            <a:solidFill>
              <a:srgbClr val="FFFF00"/>
            </a:solidFill>
            <a:ln w="12700">
              <a:solidFill>
                <a:schemeClr val="bg2"/>
              </a:solidFill>
              <a:miter lim="800000"/>
              <a:headEnd/>
              <a:tailEnd/>
            </a:ln>
            <a:effectLst>
              <a:outerShdw dist="63500" dir="3187806" algn="ctr" rotWithShape="0">
                <a:schemeClr val="bg2"/>
              </a:outerShdw>
            </a:effectLst>
          </p:spPr>
          <p:txBody>
            <a:bodyPr wrap="none" anchor="ctr"/>
            <a:lstStyle/>
            <a:p>
              <a:pPr>
                <a:defRPr/>
              </a:pPr>
              <a:endParaRPr lang="fr-FR">
                <a:ea typeface="+mn-ea"/>
                <a:cs typeface="+mn-cs"/>
              </a:endParaRPr>
            </a:p>
          </p:txBody>
        </p:sp>
      </p:grpSp>
      <p:grpSp>
        <p:nvGrpSpPr>
          <p:cNvPr id="6" name="Group 55"/>
          <p:cNvGrpSpPr>
            <a:grpSpLocks/>
          </p:cNvGrpSpPr>
          <p:nvPr/>
        </p:nvGrpSpPr>
        <p:grpSpPr bwMode="auto">
          <a:xfrm>
            <a:off x="2159000" y="1489075"/>
            <a:ext cx="5548313" cy="914400"/>
            <a:chOff x="1360" y="938"/>
            <a:chExt cx="3495" cy="576"/>
          </a:xfrm>
        </p:grpSpPr>
        <p:sp>
          <p:nvSpPr>
            <p:cNvPr id="31787" name="Text Box 43"/>
            <p:cNvSpPr txBox="1">
              <a:spLocks noChangeArrowheads="1"/>
            </p:cNvSpPr>
            <p:nvPr/>
          </p:nvSpPr>
          <p:spPr bwMode="auto">
            <a:xfrm>
              <a:off x="1771" y="938"/>
              <a:ext cx="3084" cy="576"/>
            </a:xfrm>
            <a:prstGeom prst="rect">
              <a:avLst/>
            </a:prstGeom>
            <a:noFill/>
            <a:ln w="12700">
              <a:noFill/>
              <a:miter lim="800000"/>
              <a:headEnd/>
              <a:tailEnd/>
            </a:ln>
            <a:effectLst>
              <a:outerShdw dist="109250" dir="3267739"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5400" b="1">
                  <a:solidFill>
                    <a:srgbClr val="FFFF00"/>
                  </a:solidFill>
                  <a:effectLst>
                    <a:outerShdw blurRad="38100" dist="38100" dir="2700000" algn="tl">
                      <a:srgbClr val="000000"/>
                    </a:outerShdw>
                  </a:effectLst>
                  <a:cs typeface="+mn-cs"/>
                </a:rPr>
                <a:t>C</a:t>
              </a:r>
              <a:r>
                <a:rPr lang="en-US" sz="4800" b="1">
                  <a:solidFill>
                    <a:srgbClr val="FFFF00"/>
                  </a:solidFill>
                  <a:effectLst>
                    <a:outerShdw blurRad="38100" dist="38100" dir="2700000" algn="tl">
                      <a:srgbClr val="000000"/>
                    </a:outerShdw>
                  </a:effectLst>
                  <a:cs typeface="+mn-cs"/>
                </a:rPr>
                <a:t>  =  CRÉATION</a:t>
              </a: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dist="68392" dir="4091915" algn="ctr" rotWithShape="0">
                <a:schemeClr val="bg2"/>
              </a:outerShdw>
            </a:effectLst>
          </p:spPr>
          <p:txBody>
            <a:bodyPr wrap="none" anchor="ctr"/>
            <a:lstStyle/>
            <a:p>
              <a:pPr>
                <a:defRPr/>
              </a:pPr>
              <a:endParaRPr lang="fr-FR">
                <a:ea typeface="+mn-ea"/>
                <a:cs typeface="+mn-cs"/>
              </a:endParaRPr>
            </a:p>
          </p:txBody>
        </p:sp>
      </p:grpSp>
      <p:sp>
        <p:nvSpPr>
          <p:cNvPr id="62473" name="Text Box 47"/>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62474"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62475"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2476"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62477" name="Text Box 54"/>
          <p:cNvSpPr txBox="1">
            <a:spLocks noChangeArrowheads="1"/>
          </p:cNvSpPr>
          <p:nvPr/>
        </p:nvSpPr>
        <p:spPr bwMode="auto">
          <a:xfrm>
            <a:off x="693420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
        <p:nvSpPr>
          <p:cNvPr id="62478" name="Text Box 60"/>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43</a:t>
            </a:r>
          </a:p>
        </p:txBody>
      </p:sp>
      <p:grpSp>
        <p:nvGrpSpPr>
          <p:cNvPr id="4" name="Group 3"/>
          <p:cNvGrpSpPr/>
          <p:nvPr/>
        </p:nvGrpSpPr>
        <p:grpSpPr>
          <a:xfrm>
            <a:off x="2184399" y="3175000"/>
            <a:ext cx="5456239" cy="1006475"/>
            <a:chOff x="2184399" y="3175000"/>
            <a:chExt cx="5456239" cy="1006475"/>
          </a:xfrm>
        </p:grpSpPr>
        <p:sp>
          <p:nvSpPr>
            <p:cNvPr id="31776" name="AutoShape 32"/>
            <p:cNvSpPr>
              <a:spLocks noChangeArrowheads="1"/>
            </p:cNvSpPr>
            <p:nvPr/>
          </p:nvSpPr>
          <p:spPr bwMode="auto">
            <a:xfrm>
              <a:off x="2184399" y="3390901"/>
              <a:ext cx="622300" cy="596900"/>
            </a:xfrm>
            <a:prstGeom prst="sun">
              <a:avLst>
                <a:gd name="adj" fmla="val 25000"/>
              </a:avLst>
            </a:prstGeom>
            <a:solidFill>
              <a:srgbClr val="FFFF00"/>
            </a:solidFill>
            <a:ln w="12700">
              <a:solidFill>
                <a:schemeClr val="bg2"/>
              </a:solidFill>
              <a:miter lim="800000"/>
              <a:headEnd/>
              <a:tailEnd/>
            </a:ln>
            <a:effectLst>
              <a:outerShdw dist="81320" dir="2319588" algn="ctr" rotWithShape="0">
                <a:schemeClr val="bg2"/>
              </a:outerShdw>
            </a:effectLst>
          </p:spPr>
          <p:txBody>
            <a:bodyPr wrap="none" anchor="ctr"/>
            <a:lstStyle/>
            <a:p>
              <a:pPr>
                <a:defRPr/>
              </a:pPr>
              <a:endParaRPr lang="fr-FR">
                <a:ea typeface="+mn-ea"/>
                <a:cs typeface="+mn-cs"/>
              </a:endParaRPr>
            </a:p>
          </p:txBody>
        </p:sp>
        <p:sp>
          <p:nvSpPr>
            <p:cNvPr id="26" name="Text Box 1061"/>
            <p:cNvSpPr txBox="1">
              <a:spLocks noChangeArrowheads="1"/>
            </p:cNvSpPr>
            <p:nvPr/>
          </p:nvSpPr>
          <p:spPr bwMode="auto">
            <a:xfrm>
              <a:off x="2916238" y="3175000"/>
              <a:ext cx="4724400" cy="1006475"/>
            </a:xfrm>
            <a:prstGeom prst="rect">
              <a:avLst/>
            </a:prstGeom>
            <a:noFill/>
            <a:ln w="12700">
              <a:noFill/>
              <a:miter lim="800000"/>
              <a:headEnd/>
              <a:tailEnd/>
            </a:ln>
            <a:effectLst>
              <a:outerShdw dist="127000" dir="2212194"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dirty="0">
                  <a:solidFill>
                    <a:srgbClr val="07DD3A"/>
                  </a:solidFill>
                  <a:effectLst>
                    <a:outerShdw blurRad="38100" dist="38100" dir="2700000" algn="tl">
                      <a:srgbClr val="000000"/>
                    </a:outerShdw>
                  </a:effectLst>
                  <a:cs typeface="+mn-cs"/>
                </a:rPr>
                <a:t>3</a:t>
              </a:r>
              <a:r>
                <a:rPr lang="en-US" sz="4800" b="1" dirty="0">
                  <a:solidFill>
                    <a:srgbClr val="07DD3A"/>
                  </a:solidFill>
                  <a:effectLst>
                    <a:outerShdw blurRad="38100" dist="38100" dir="2700000" algn="tl">
                      <a:srgbClr val="000000"/>
                    </a:outerShdw>
                  </a:effectLst>
                  <a:cs typeface="+mn-cs"/>
                </a:rPr>
                <a:t> </a:t>
              </a:r>
              <a:r>
                <a:rPr lang="en-US" sz="4800" b="1" dirty="0">
                  <a:effectLst>
                    <a:outerShdw blurRad="38100" dist="38100" dir="2700000" algn="tl">
                      <a:srgbClr val="000000"/>
                    </a:outerShdw>
                  </a:effectLst>
                  <a:cs typeface="+mn-cs"/>
                </a:rPr>
                <a:t> </a:t>
              </a:r>
              <a:r>
                <a:rPr lang="en-US" sz="4800" b="1" dirty="0">
                  <a:solidFill>
                    <a:srgbClr val="EDF636"/>
                  </a:solidFill>
                  <a:effectLst>
                    <a:outerShdw blurRad="38100" dist="38100" dir="2700000" algn="tl">
                      <a:srgbClr val="000000"/>
                    </a:outerShdw>
                  </a:effectLst>
                  <a:cs typeface="+mn-cs"/>
                </a:rPr>
                <a:t>=  </a:t>
              </a:r>
              <a:r>
                <a:rPr lang="en-US" sz="4800" b="1" dirty="0">
                  <a:solidFill>
                    <a:srgbClr val="FFFF00"/>
                  </a:solidFill>
                  <a:effectLst>
                    <a:outerShdw blurRad="38100" dist="38100" dir="2700000" algn="tl">
                      <a:srgbClr val="000000"/>
                    </a:outerShdw>
                  </a:effectLst>
                  <a:cs typeface="+mn-cs"/>
                </a:rPr>
                <a:t>SOCIÉTÉS</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26"/>
          <p:cNvSpPr>
            <a:spLocks noGrp="1" noChangeArrowheads="1"/>
          </p:cNvSpPr>
          <p:nvPr>
            <p:ph type="title"/>
          </p:nvPr>
        </p:nvSpPr>
        <p:spPr bwMode="auto">
          <a:xfrm>
            <a:off x="1119188" y="428625"/>
            <a:ext cx="7772400" cy="1143000"/>
          </a:xfrm>
          <a:ln w="12700">
            <a:miter lim="800000"/>
            <a:headEnd/>
            <a:tailEnd/>
          </a:ln>
          <a:effectLst>
            <a:outerShdw dist="107763" dir="2700000" algn="ctr" rotWithShape="0">
              <a:schemeClr val="bg2"/>
            </a:outerShdw>
          </a:effectLst>
        </p:spPr>
        <p:txBody>
          <a:bodyPr vert="horz" wrap="square" lIns="90487" tIns="44450" rIns="90487" bIns="44450" numCol="1" anchor="ctr" anchorCtr="0" compatLnSpc="1">
            <a:prstTxWarp prst="textNoShape">
              <a:avLst/>
            </a:prstTxWarp>
          </a:bodyPr>
          <a:lstStyle/>
          <a:p>
            <a:pPr algn="ctr">
              <a:defRPr/>
            </a:pPr>
            <a:r>
              <a:rPr lang="en-US" dirty="0">
                <a:solidFill>
                  <a:srgbClr val="FAFD00"/>
                </a:solidFill>
                <a:latin typeface="Times" charset="0"/>
                <a:cs typeface="+mj-cs"/>
              </a:rPr>
              <a:t>5 mots </a:t>
            </a:r>
            <a:r>
              <a:rPr lang="en-US" dirty="0" err="1">
                <a:solidFill>
                  <a:srgbClr val="FAFD00"/>
                </a:solidFill>
                <a:latin typeface="Times" charset="0"/>
                <a:cs typeface="+mj-cs"/>
              </a:rPr>
              <a:t>cl</a:t>
            </a:r>
            <a:r>
              <a:rPr lang="en-US" dirty="0" err="1">
                <a:solidFill>
                  <a:srgbClr val="FFFF00"/>
                </a:solidFill>
                <a:latin typeface="Times" charset="0"/>
                <a:cs typeface="+mj-cs"/>
              </a:rPr>
              <a:t>és</a:t>
            </a:r>
            <a:r>
              <a:rPr lang="en-US" dirty="0">
                <a:solidFill>
                  <a:srgbClr val="FAFD00"/>
                </a:solidFill>
                <a:latin typeface="Times" charset="0"/>
                <a:cs typeface="+mj-cs"/>
              </a:rPr>
              <a:t> </a:t>
            </a:r>
            <a:r>
              <a:rPr lang="en-US" dirty="0" err="1">
                <a:solidFill>
                  <a:srgbClr val="FAFD00"/>
                </a:solidFill>
                <a:latin typeface="Times" charset="0"/>
                <a:cs typeface="+mj-cs"/>
              </a:rPr>
              <a:t>ou</a:t>
            </a:r>
            <a:r>
              <a:rPr lang="en-US" dirty="0">
                <a:solidFill>
                  <a:srgbClr val="FAFD00"/>
                </a:solidFill>
                <a:latin typeface="Times" charset="0"/>
                <a:cs typeface="+mj-cs"/>
              </a:rPr>
              <a:t> expressions:</a:t>
            </a:r>
          </a:p>
        </p:txBody>
      </p:sp>
      <p:sp>
        <p:nvSpPr>
          <p:cNvPr id="128003" name="Rectangle 1027"/>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128004" name="Line 1028"/>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64516" name="Text Box 1045"/>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64517" name="Text Box 104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64518" name="Text Box 104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4519" name="Text Box 1049"/>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44</a:t>
            </a:r>
          </a:p>
        </p:txBody>
      </p:sp>
      <p:sp>
        <p:nvSpPr>
          <p:cNvPr id="64520" name="Text Box 1050"/>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6</a:t>
            </a:r>
          </a:p>
        </p:txBody>
      </p:sp>
      <p:sp>
        <p:nvSpPr>
          <p:cNvPr id="64521" name="Text Box 1052"/>
          <p:cNvSpPr txBox="1">
            <a:spLocks noChangeArrowheads="1"/>
          </p:cNvSpPr>
          <p:nvPr/>
        </p:nvSpPr>
        <p:spPr bwMode="auto">
          <a:xfrm>
            <a:off x="720725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grpSp>
        <p:nvGrpSpPr>
          <p:cNvPr id="2" name="Group 1053"/>
          <p:cNvGrpSpPr>
            <a:grpSpLocks/>
          </p:cNvGrpSpPr>
          <p:nvPr/>
        </p:nvGrpSpPr>
        <p:grpSpPr bwMode="auto">
          <a:xfrm>
            <a:off x="2171700" y="5046663"/>
            <a:ext cx="4337050" cy="1006475"/>
            <a:chOff x="1368" y="3179"/>
            <a:chExt cx="2732" cy="634"/>
          </a:xfrm>
        </p:grpSpPr>
        <p:sp>
          <p:nvSpPr>
            <p:cNvPr id="128030" name="Text Box 1054"/>
            <p:cNvSpPr txBox="1">
              <a:spLocks noChangeArrowheads="1"/>
            </p:cNvSpPr>
            <p:nvPr/>
          </p:nvSpPr>
          <p:spPr bwMode="auto">
            <a:xfrm>
              <a:off x="1807" y="3179"/>
              <a:ext cx="2293" cy="634"/>
            </a:xfrm>
            <a:prstGeom prst="rect">
              <a:avLst/>
            </a:prstGeom>
            <a:noFill/>
            <a:ln w="12700">
              <a:noFill/>
              <a:miter lim="800000"/>
              <a:headEnd/>
              <a:tailEnd/>
            </a:ln>
            <a:effectLst>
              <a:outerShdw dist="117088" dir="2436078"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a:solidFill>
                    <a:schemeClr val="tx1"/>
                  </a:solidFill>
                  <a:effectLst>
                    <a:outerShdw blurRad="38100" dist="38100" dir="2700000" algn="tl">
                      <a:srgbClr val="000000"/>
                    </a:outerShdw>
                  </a:effectLst>
                  <a:cs typeface="+mn-cs"/>
                </a:rPr>
                <a:t>J</a:t>
              </a:r>
              <a:r>
                <a:rPr lang="en-US" sz="4800" b="1">
                  <a:solidFill>
                    <a:schemeClr val="tx1"/>
                  </a:solidFill>
                  <a:effectLst>
                    <a:outerShdw blurRad="38100" dist="38100" dir="2700000" algn="tl">
                      <a:srgbClr val="000000"/>
                    </a:outerShdw>
                  </a:effectLst>
                  <a:cs typeface="+mn-cs"/>
                </a:rPr>
                <a:t> </a:t>
              </a:r>
              <a:r>
                <a:rPr lang="en-US" sz="4800" b="1">
                  <a:effectLst>
                    <a:outerShdw blurRad="38100" dist="38100" dir="2700000" algn="tl">
                      <a:srgbClr val="000000"/>
                    </a:outerShdw>
                  </a:effectLst>
                  <a:cs typeface="+mn-cs"/>
                </a:rPr>
                <a:t> </a:t>
              </a:r>
              <a:r>
                <a:rPr lang="en-US" sz="4800" b="1">
                  <a:solidFill>
                    <a:srgbClr val="EDF636"/>
                  </a:solidFill>
                  <a:effectLst>
                    <a:outerShdw blurRad="38100" dist="38100" dir="2700000" algn="tl">
                      <a:srgbClr val="000000"/>
                    </a:outerShdw>
                  </a:effectLst>
                  <a:cs typeface="+mn-cs"/>
                </a:rPr>
                <a:t>=  </a:t>
              </a:r>
              <a:r>
                <a:rPr lang="en-US" sz="4800" b="1">
                  <a:solidFill>
                    <a:srgbClr val="FFFF00"/>
                  </a:solidFill>
                  <a:effectLst>
                    <a:outerShdw blurRad="38100" dist="38100" dir="2700000" algn="tl">
                      <a:srgbClr val="000000"/>
                    </a:outerShdw>
                  </a:effectLst>
                  <a:cs typeface="+mn-cs"/>
                </a:rPr>
                <a:t>JÉSUS</a:t>
              </a:r>
            </a:p>
          </p:txBody>
        </p:sp>
        <p:sp>
          <p:nvSpPr>
            <p:cNvPr id="128031" name="AutoShape 1055"/>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dist="71842" dir="2700000" algn="ctr" rotWithShape="0">
                <a:schemeClr val="bg2"/>
              </a:outerShdw>
            </a:effectLst>
          </p:spPr>
          <p:txBody>
            <a:bodyPr wrap="none" anchor="ctr"/>
            <a:lstStyle/>
            <a:p>
              <a:pPr>
                <a:defRPr/>
              </a:pPr>
              <a:endParaRPr lang="fr-FR">
                <a:ea typeface="+mn-ea"/>
                <a:cs typeface="+mn-cs"/>
              </a:endParaRPr>
            </a:p>
          </p:txBody>
        </p:sp>
      </p:grpSp>
      <p:grpSp>
        <p:nvGrpSpPr>
          <p:cNvPr id="3" name="Group 1056"/>
          <p:cNvGrpSpPr>
            <a:grpSpLocks/>
          </p:cNvGrpSpPr>
          <p:nvPr/>
        </p:nvGrpSpPr>
        <p:grpSpPr bwMode="auto">
          <a:xfrm>
            <a:off x="2147888" y="4081463"/>
            <a:ext cx="5019675" cy="1006475"/>
            <a:chOff x="1353" y="2571"/>
            <a:chExt cx="3162" cy="634"/>
          </a:xfrm>
        </p:grpSpPr>
        <p:sp>
          <p:nvSpPr>
            <p:cNvPr id="128033" name="Text Box 1057"/>
            <p:cNvSpPr txBox="1">
              <a:spLocks noChangeArrowheads="1"/>
            </p:cNvSpPr>
            <p:nvPr/>
          </p:nvSpPr>
          <p:spPr bwMode="auto">
            <a:xfrm>
              <a:off x="1764" y="2571"/>
              <a:ext cx="2751" cy="634"/>
            </a:xfrm>
            <a:prstGeom prst="rect">
              <a:avLst/>
            </a:prstGeom>
            <a:noFill/>
            <a:ln w="12700">
              <a:noFill/>
              <a:miter lim="800000"/>
              <a:headEnd/>
              <a:tailEnd/>
            </a:ln>
            <a:effectLst>
              <a:outerShdw dist="117088" dir="2436078"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a:solidFill>
                    <a:schemeClr val="accent1"/>
                  </a:solidFill>
                  <a:effectLst>
                    <a:outerShdw blurRad="38100" dist="38100" dir="2700000" algn="tl">
                      <a:srgbClr val="000000"/>
                    </a:outerShdw>
                  </a:effectLst>
                  <a:cs typeface="+mn-cs"/>
                </a:rPr>
                <a:t>S</a:t>
              </a:r>
              <a:r>
                <a:rPr lang="en-US" sz="4800" b="1">
                  <a:effectLst>
                    <a:outerShdw blurRad="38100" dist="38100" dir="2700000" algn="tl">
                      <a:srgbClr val="000000"/>
                    </a:outerShdw>
                  </a:effectLst>
                  <a:cs typeface="+mn-cs"/>
                </a:rPr>
                <a:t>  </a:t>
              </a:r>
              <a:r>
                <a:rPr lang="en-US" sz="4800" b="1">
                  <a:solidFill>
                    <a:srgbClr val="EDF636"/>
                  </a:solidFill>
                  <a:effectLst>
                    <a:outerShdw blurRad="38100" dist="38100" dir="2700000" algn="tl">
                      <a:srgbClr val="000000"/>
                    </a:outerShdw>
                  </a:effectLst>
                  <a:cs typeface="+mn-cs"/>
                </a:rPr>
                <a:t>=  </a:t>
              </a:r>
              <a:r>
                <a:rPr lang="en-US" sz="4800" b="1">
                  <a:solidFill>
                    <a:srgbClr val="FFFF00"/>
                  </a:solidFill>
                  <a:effectLst>
                    <a:outerShdw blurRad="38100" dist="38100" dir="2700000" algn="tl">
                      <a:srgbClr val="000000"/>
                    </a:outerShdw>
                  </a:effectLst>
                  <a:cs typeface="+mn-cs"/>
                </a:rPr>
                <a:t>SILENCE</a:t>
              </a:r>
            </a:p>
          </p:txBody>
        </p:sp>
        <p:sp>
          <p:nvSpPr>
            <p:cNvPr id="128034" name="AutoShape 1058"/>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dist="71842" dir="2700000" algn="ctr" rotWithShape="0">
                <a:schemeClr val="bg2"/>
              </a:outerShdw>
            </a:effectLst>
          </p:spPr>
          <p:txBody>
            <a:bodyPr wrap="none" anchor="ctr"/>
            <a:lstStyle/>
            <a:p>
              <a:pPr>
                <a:defRPr/>
              </a:pPr>
              <a:endParaRPr lang="fr-FR">
                <a:ea typeface="+mn-ea"/>
                <a:cs typeface="+mn-cs"/>
              </a:endParaRPr>
            </a:p>
          </p:txBody>
        </p:sp>
      </p:grpSp>
      <p:grpSp>
        <p:nvGrpSpPr>
          <p:cNvPr id="5" name="Group 1069"/>
          <p:cNvGrpSpPr>
            <a:grpSpLocks/>
          </p:cNvGrpSpPr>
          <p:nvPr/>
        </p:nvGrpSpPr>
        <p:grpSpPr bwMode="auto">
          <a:xfrm>
            <a:off x="2184400" y="2332038"/>
            <a:ext cx="6223000" cy="1006475"/>
            <a:chOff x="1386" y="1469"/>
            <a:chExt cx="3920" cy="634"/>
          </a:xfrm>
        </p:grpSpPr>
        <p:sp>
          <p:nvSpPr>
            <p:cNvPr id="128039" name="Text Box 1063"/>
            <p:cNvSpPr txBox="1">
              <a:spLocks noChangeArrowheads="1"/>
            </p:cNvSpPr>
            <p:nvPr/>
          </p:nvSpPr>
          <p:spPr bwMode="auto">
            <a:xfrm>
              <a:off x="1861" y="1469"/>
              <a:ext cx="3445" cy="634"/>
            </a:xfrm>
            <a:prstGeom prst="rect">
              <a:avLst/>
            </a:prstGeom>
            <a:noFill/>
            <a:ln w="12700">
              <a:noFill/>
              <a:miter lim="800000"/>
              <a:headEnd/>
              <a:tailEnd/>
            </a:ln>
            <a:effectLst>
              <a:outerShdw dist="107763" dir="2700000"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a:solidFill>
                    <a:srgbClr val="EA304F"/>
                  </a:solidFill>
                  <a:effectLst>
                    <a:outerShdw blurRad="38100" dist="38100" dir="2700000" algn="tl">
                      <a:srgbClr val="000000"/>
                    </a:outerShdw>
                  </a:effectLst>
                  <a:cs typeface="+mn-cs"/>
                </a:rPr>
                <a:t>4</a:t>
              </a:r>
              <a:r>
                <a:rPr lang="en-US" sz="4800" b="1">
                  <a:solidFill>
                    <a:srgbClr val="EA304F"/>
                  </a:solidFill>
                  <a:effectLst>
                    <a:outerShdw blurRad="38100" dist="38100" dir="2700000" algn="tl">
                      <a:srgbClr val="000000"/>
                    </a:outerShdw>
                  </a:effectLst>
                  <a:cs typeface="+mn-cs"/>
                </a:rPr>
                <a:t> </a:t>
              </a:r>
              <a:r>
                <a:rPr lang="en-US" sz="4800" b="1">
                  <a:effectLst>
                    <a:outerShdw blurRad="38100" dist="38100" dir="2700000" algn="tl">
                      <a:srgbClr val="000000"/>
                    </a:outerShdw>
                  </a:effectLst>
                  <a:cs typeface="+mn-cs"/>
                </a:rPr>
                <a:t> </a:t>
              </a:r>
              <a:r>
                <a:rPr lang="en-US" sz="4800" b="1">
                  <a:solidFill>
                    <a:srgbClr val="FFFF00"/>
                  </a:solidFill>
                  <a:effectLst>
                    <a:outerShdw blurRad="38100" dist="38100" dir="2700000" algn="tl">
                      <a:srgbClr val="000000"/>
                    </a:outerShdw>
                  </a:effectLst>
                  <a:cs typeface="+mn-cs"/>
                </a:rPr>
                <a:t>=  PERSONNES</a:t>
              </a:r>
            </a:p>
          </p:txBody>
        </p:sp>
        <p:sp>
          <p:nvSpPr>
            <p:cNvPr id="128040" name="AutoShape 1064"/>
            <p:cNvSpPr>
              <a:spLocks noChangeArrowheads="1"/>
            </p:cNvSpPr>
            <p:nvPr/>
          </p:nvSpPr>
          <p:spPr bwMode="auto">
            <a:xfrm>
              <a:off x="1386" y="1599"/>
              <a:ext cx="392" cy="376"/>
            </a:xfrm>
            <a:prstGeom prst="sun">
              <a:avLst>
                <a:gd name="adj" fmla="val 25000"/>
              </a:avLst>
            </a:prstGeom>
            <a:solidFill>
              <a:srgbClr val="FFFF00"/>
            </a:solidFill>
            <a:ln w="12700">
              <a:solidFill>
                <a:schemeClr val="bg2"/>
              </a:solidFill>
              <a:miter lim="800000"/>
              <a:headEnd/>
              <a:tailEnd/>
            </a:ln>
            <a:effectLst>
              <a:outerShdw dist="63500" dir="3187806" algn="ctr" rotWithShape="0">
                <a:schemeClr val="bg2"/>
              </a:outerShdw>
            </a:effectLst>
          </p:spPr>
          <p:txBody>
            <a:bodyPr wrap="none" anchor="ctr"/>
            <a:lstStyle/>
            <a:p>
              <a:pPr>
                <a:defRPr/>
              </a:pPr>
              <a:endParaRPr lang="fr-FR">
                <a:ea typeface="+mn-ea"/>
                <a:cs typeface="+mn-cs"/>
              </a:endParaRPr>
            </a:p>
          </p:txBody>
        </p:sp>
      </p:grpSp>
      <p:grpSp>
        <p:nvGrpSpPr>
          <p:cNvPr id="6" name="Group 1065"/>
          <p:cNvGrpSpPr>
            <a:grpSpLocks/>
          </p:cNvGrpSpPr>
          <p:nvPr/>
        </p:nvGrpSpPr>
        <p:grpSpPr bwMode="auto">
          <a:xfrm>
            <a:off x="2159000" y="1489075"/>
            <a:ext cx="5548313" cy="914400"/>
            <a:chOff x="1360" y="938"/>
            <a:chExt cx="3495" cy="576"/>
          </a:xfrm>
        </p:grpSpPr>
        <p:sp>
          <p:nvSpPr>
            <p:cNvPr id="128042" name="Text Box 1066"/>
            <p:cNvSpPr txBox="1">
              <a:spLocks noChangeArrowheads="1"/>
            </p:cNvSpPr>
            <p:nvPr/>
          </p:nvSpPr>
          <p:spPr bwMode="auto">
            <a:xfrm>
              <a:off x="1771" y="938"/>
              <a:ext cx="3084" cy="576"/>
            </a:xfrm>
            <a:prstGeom prst="rect">
              <a:avLst/>
            </a:prstGeom>
            <a:noFill/>
            <a:ln w="12700">
              <a:noFill/>
              <a:miter lim="800000"/>
              <a:headEnd/>
              <a:tailEnd/>
            </a:ln>
            <a:effectLst>
              <a:outerShdw dist="109250" dir="3267739"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5400" b="1">
                  <a:solidFill>
                    <a:srgbClr val="FFFF00"/>
                  </a:solidFill>
                  <a:effectLst>
                    <a:outerShdw blurRad="38100" dist="38100" dir="2700000" algn="tl">
                      <a:srgbClr val="000000"/>
                    </a:outerShdw>
                  </a:effectLst>
                  <a:cs typeface="+mn-cs"/>
                </a:rPr>
                <a:t>C</a:t>
              </a:r>
              <a:r>
                <a:rPr lang="en-US" sz="4800" b="1">
                  <a:solidFill>
                    <a:srgbClr val="FFFF00"/>
                  </a:solidFill>
                  <a:effectLst>
                    <a:outerShdw blurRad="38100" dist="38100" dir="2700000" algn="tl">
                      <a:srgbClr val="000000"/>
                    </a:outerShdw>
                  </a:effectLst>
                  <a:cs typeface="+mn-cs"/>
                </a:rPr>
                <a:t>  =  CRÉATION</a:t>
              </a:r>
            </a:p>
          </p:txBody>
        </p:sp>
        <p:sp>
          <p:nvSpPr>
            <p:cNvPr id="128043" name="AutoShape 1067"/>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dist="68392" dir="4091915" algn="ctr" rotWithShape="0">
                <a:schemeClr val="bg2"/>
              </a:outerShdw>
            </a:effectLst>
          </p:spPr>
          <p:txBody>
            <a:bodyPr wrap="none" anchor="ctr"/>
            <a:lstStyle/>
            <a:p>
              <a:pPr>
                <a:defRPr/>
              </a:pPr>
              <a:endParaRPr lang="fr-FR">
                <a:ea typeface="+mn-ea"/>
                <a:cs typeface="+mn-cs"/>
              </a:endParaRPr>
            </a:p>
          </p:txBody>
        </p:sp>
      </p:grpSp>
      <p:sp>
        <p:nvSpPr>
          <p:cNvPr id="128044" name="Oval 1068"/>
          <p:cNvSpPr>
            <a:spLocks noChangeArrowheads="1"/>
          </p:cNvSpPr>
          <p:nvPr/>
        </p:nvSpPr>
        <p:spPr bwMode="auto">
          <a:xfrm>
            <a:off x="1684338" y="1479550"/>
            <a:ext cx="6581775" cy="958850"/>
          </a:xfrm>
          <a:prstGeom prst="ellipse">
            <a:avLst/>
          </a:prstGeom>
          <a:noFill/>
          <a:ln w="76200">
            <a:solidFill>
              <a:srgbClr val="FF0718"/>
            </a:solidFill>
            <a:round/>
            <a:headEnd/>
            <a:tailEnd/>
          </a:ln>
          <a:effectLst>
            <a:outerShdw dist="144802" dir="2272499" algn="ctr" rotWithShape="0">
              <a:schemeClr val="bg2"/>
            </a:outerShdw>
          </a:effectLst>
        </p:spPr>
        <p:txBody>
          <a:bodyPr wrap="none" anchor="ctr"/>
          <a:lstStyle/>
          <a:p>
            <a:pPr>
              <a:defRPr/>
            </a:pPr>
            <a:endParaRPr lang="fr-FR">
              <a:ea typeface="+mn-ea"/>
              <a:cs typeface="+mn-cs"/>
            </a:endParaRPr>
          </a:p>
        </p:txBody>
      </p:sp>
      <p:grpSp>
        <p:nvGrpSpPr>
          <p:cNvPr id="4" name="Group 3"/>
          <p:cNvGrpSpPr/>
          <p:nvPr/>
        </p:nvGrpSpPr>
        <p:grpSpPr>
          <a:xfrm>
            <a:off x="2184400" y="3175000"/>
            <a:ext cx="5456238" cy="1006475"/>
            <a:chOff x="2184400" y="3175000"/>
            <a:chExt cx="5456238" cy="1006475"/>
          </a:xfrm>
        </p:grpSpPr>
        <p:sp>
          <p:nvSpPr>
            <p:cNvPr id="128037" name="AutoShape 1061"/>
            <p:cNvSpPr>
              <a:spLocks noChangeArrowheads="1"/>
            </p:cNvSpPr>
            <p:nvPr/>
          </p:nvSpPr>
          <p:spPr bwMode="auto">
            <a:xfrm>
              <a:off x="2184400" y="3390900"/>
              <a:ext cx="622300" cy="596900"/>
            </a:xfrm>
            <a:prstGeom prst="sun">
              <a:avLst>
                <a:gd name="adj" fmla="val 25000"/>
              </a:avLst>
            </a:prstGeom>
            <a:solidFill>
              <a:srgbClr val="FFFF00"/>
            </a:solidFill>
            <a:ln w="12700">
              <a:solidFill>
                <a:schemeClr val="bg2"/>
              </a:solidFill>
              <a:miter lim="800000"/>
              <a:headEnd/>
              <a:tailEnd/>
            </a:ln>
            <a:effectLst>
              <a:outerShdw dist="81320" dir="2319588" algn="ctr" rotWithShape="0">
                <a:schemeClr val="bg2"/>
              </a:outerShdw>
            </a:effectLst>
          </p:spPr>
          <p:txBody>
            <a:bodyPr wrap="none" anchor="ctr"/>
            <a:lstStyle/>
            <a:p>
              <a:pPr>
                <a:defRPr/>
              </a:pPr>
              <a:endParaRPr lang="fr-FR">
                <a:ea typeface="+mn-ea"/>
                <a:cs typeface="+mn-cs"/>
              </a:endParaRPr>
            </a:p>
          </p:txBody>
        </p:sp>
        <p:sp>
          <p:nvSpPr>
            <p:cNvPr id="28" name="Text Box 1061"/>
            <p:cNvSpPr txBox="1">
              <a:spLocks noChangeArrowheads="1"/>
            </p:cNvSpPr>
            <p:nvPr/>
          </p:nvSpPr>
          <p:spPr bwMode="auto">
            <a:xfrm>
              <a:off x="2916238" y="3175000"/>
              <a:ext cx="4724400" cy="1006475"/>
            </a:xfrm>
            <a:prstGeom prst="rect">
              <a:avLst/>
            </a:prstGeom>
            <a:noFill/>
            <a:ln w="12700">
              <a:noFill/>
              <a:miter lim="800000"/>
              <a:headEnd/>
              <a:tailEnd/>
            </a:ln>
            <a:effectLst>
              <a:outerShdw dist="127000" dir="2212194"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dirty="0">
                  <a:solidFill>
                    <a:srgbClr val="07DD3A"/>
                  </a:solidFill>
                  <a:effectLst>
                    <a:outerShdw blurRad="38100" dist="38100" dir="2700000" algn="tl">
                      <a:srgbClr val="000000"/>
                    </a:outerShdw>
                  </a:effectLst>
                  <a:cs typeface="+mn-cs"/>
                </a:rPr>
                <a:t>3</a:t>
              </a:r>
              <a:r>
                <a:rPr lang="en-US" sz="4800" b="1" dirty="0">
                  <a:solidFill>
                    <a:srgbClr val="07DD3A"/>
                  </a:solidFill>
                  <a:effectLst>
                    <a:outerShdw blurRad="38100" dist="38100" dir="2700000" algn="tl">
                      <a:srgbClr val="000000"/>
                    </a:outerShdw>
                  </a:effectLst>
                  <a:cs typeface="+mn-cs"/>
                </a:rPr>
                <a:t> </a:t>
              </a:r>
              <a:r>
                <a:rPr lang="en-US" sz="4800" b="1" dirty="0">
                  <a:effectLst>
                    <a:outerShdw blurRad="38100" dist="38100" dir="2700000" algn="tl">
                      <a:srgbClr val="000000"/>
                    </a:outerShdw>
                  </a:effectLst>
                  <a:cs typeface="+mn-cs"/>
                </a:rPr>
                <a:t> </a:t>
              </a:r>
              <a:r>
                <a:rPr lang="en-US" sz="4800" b="1" dirty="0">
                  <a:solidFill>
                    <a:srgbClr val="EDF636"/>
                  </a:solidFill>
                  <a:effectLst>
                    <a:outerShdw blurRad="38100" dist="38100" dir="2700000" algn="tl">
                      <a:srgbClr val="000000"/>
                    </a:outerShdw>
                  </a:effectLst>
                  <a:cs typeface="+mn-cs"/>
                </a:rPr>
                <a:t>=  </a:t>
              </a:r>
              <a:r>
                <a:rPr lang="en-US" sz="4800" b="1" dirty="0">
                  <a:solidFill>
                    <a:srgbClr val="FFFF00"/>
                  </a:solidFill>
                  <a:effectLst>
                    <a:outerShdw blurRad="38100" dist="38100" dir="2700000" algn="tl">
                      <a:srgbClr val="000000"/>
                    </a:outerShdw>
                  </a:effectLst>
                  <a:cs typeface="+mn-cs"/>
                </a:rPr>
                <a:t>SOCIÉTÉS</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044"/>
                                        </p:tgtEl>
                                        <p:attrNameLst>
                                          <p:attrName>style.visibility</p:attrName>
                                        </p:attrNameLst>
                                      </p:cBhvr>
                                      <p:to>
                                        <p:strVal val="visible"/>
                                      </p:to>
                                    </p:set>
                                    <p:animEffect transition="in" filter="fade">
                                      <p:cBhvr>
                                        <p:cTn id="32"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26"/>
          <p:cNvSpPr>
            <a:spLocks noGrp="1" noChangeArrowheads="1"/>
          </p:cNvSpPr>
          <p:nvPr>
            <p:ph type="title"/>
          </p:nvPr>
        </p:nvSpPr>
        <p:spPr bwMode="auto">
          <a:xfrm>
            <a:off x="1119188" y="428625"/>
            <a:ext cx="7772400" cy="1143000"/>
          </a:xfrm>
          <a:ln w="12700">
            <a:miter lim="800000"/>
            <a:headEnd/>
            <a:tailEnd/>
          </a:ln>
          <a:effectLst>
            <a:outerShdw dist="107763" dir="2700000" algn="ctr" rotWithShape="0">
              <a:schemeClr val="bg2"/>
            </a:outerShdw>
          </a:effectLst>
        </p:spPr>
        <p:txBody>
          <a:bodyPr vert="horz" wrap="square" lIns="90487" tIns="44450" rIns="90487" bIns="44450" numCol="1" anchor="ctr" anchorCtr="0" compatLnSpc="1">
            <a:prstTxWarp prst="textNoShape">
              <a:avLst/>
            </a:prstTxWarp>
          </a:bodyPr>
          <a:lstStyle/>
          <a:p>
            <a:pPr algn="ctr">
              <a:defRPr/>
            </a:pPr>
            <a:r>
              <a:rPr lang="en-US" dirty="0">
                <a:solidFill>
                  <a:srgbClr val="FAFD00"/>
                </a:solidFill>
                <a:latin typeface="Times" charset="0"/>
                <a:cs typeface="+mj-cs"/>
              </a:rPr>
              <a:t>5 mots </a:t>
            </a:r>
            <a:r>
              <a:rPr lang="en-US" dirty="0" err="1">
                <a:solidFill>
                  <a:srgbClr val="FAFD00"/>
                </a:solidFill>
                <a:latin typeface="Times" charset="0"/>
                <a:cs typeface="+mj-cs"/>
              </a:rPr>
              <a:t>cl</a:t>
            </a:r>
            <a:r>
              <a:rPr lang="en-US" dirty="0" err="1">
                <a:solidFill>
                  <a:srgbClr val="FFFF00"/>
                </a:solidFill>
                <a:latin typeface="Times" charset="0"/>
                <a:cs typeface="+mj-cs"/>
              </a:rPr>
              <a:t>és</a:t>
            </a:r>
            <a:r>
              <a:rPr lang="en-US" dirty="0">
                <a:solidFill>
                  <a:srgbClr val="FAFD00"/>
                </a:solidFill>
                <a:latin typeface="Times" charset="0"/>
                <a:cs typeface="+mj-cs"/>
              </a:rPr>
              <a:t> </a:t>
            </a:r>
            <a:r>
              <a:rPr lang="en-US" dirty="0" err="1">
                <a:solidFill>
                  <a:srgbClr val="FAFD00"/>
                </a:solidFill>
                <a:latin typeface="Times" charset="0"/>
                <a:cs typeface="+mj-cs"/>
              </a:rPr>
              <a:t>ou</a:t>
            </a:r>
            <a:r>
              <a:rPr lang="en-US" dirty="0">
                <a:solidFill>
                  <a:srgbClr val="FAFD00"/>
                </a:solidFill>
                <a:latin typeface="Times" charset="0"/>
                <a:cs typeface="+mj-cs"/>
              </a:rPr>
              <a:t> expressions:</a:t>
            </a:r>
          </a:p>
        </p:txBody>
      </p:sp>
      <p:sp>
        <p:nvSpPr>
          <p:cNvPr id="130051" name="Rectangle 1027"/>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130052" name="Line 1028"/>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66564" name="Text Box 1046"/>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66565" name="Text Box 104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6566" name="Text Box 104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6567" name="Text Box 1050"/>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45</a:t>
            </a:r>
          </a:p>
        </p:txBody>
      </p:sp>
      <p:sp>
        <p:nvSpPr>
          <p:cNvPr id="66568" name="Text Box 1052"/>
          <p:cNvSpPr txBox="1">
            <a:spLocks noChangeArrowheads="1"/>
          </p:cNvSpPr>
          <p:nvPr/>
        </p:nvSpPr>
        <p:spPr bwMode="auto">
          <a:xfrm>
            <a:off x="7208838"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grpSp>
        <p:nvGrpSpPr>
          <p:cNvPr id="66569" name="Group 1053"/>
          <p:cNvGrpSpPr>
            <a:grpSpLocks/>
          </p:cNvGrpSpPr>
          <p:nvPr/>
        </p:nvGrpSpPr>
        <p:grpSpPr bwMode="auto">
          <a:xfrm>
            <a:off x="2171700" y="5046663"/>
            <a:ext cx="4337050" cy="1006475"/>
            <a:chOff x="1368" y="3179"/>
            <a:chExt cx="2732" cy="634"/>
          </a:xfrm>
        </p:grpSpPr>
        <p:sp>
          <p:nvSpPr>
            <p:cNvPr id="130078" name="Text Box 1054"/>
            <p:cNvSpPr txBox="1">
              <a:spLocks noChangeArrowheads="1"/>
            </p:cNvSpPr>
            <p:nvPr/>
          </p:nvSpPr>
          <p:spPr bwMode="auto">
            <a:xfrm>
              <a:off x="1807" y="3179"/>
              <a:ext cx="2293" cy="634"/>
            </a:xfrm>
            <a:prstGeom prst="rect">
              <a:avLst/>
            </a:prstGeom>
            <a:noFill/>
            <a:ln w="12700">
              <a:noFill/>
              <a:miter lim="800000"/>
              <a:headEnd/>
              <a:tailEnd/>
            </a:ln>
            <a:effectLst>
              <a:outerShdw dist="117088" dir="2436078"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a:solidFill>
                    <a:schemeClr val="tx1"/>
                  </a:solidFill>
                  <a:effectLst>
                    <a:outerShdw blurRad="38100" dist="38100" dir="2700000" algn="tl">
                      <a:srgbClr val="000000"/>
                    </a:outerShdw>
                  </a:effectLst>
                  <a:cs typeface="+mn-cs"/>
                </a:rPr>
                <a:t>J</a:t>
              </a:r>
              <a:r>
                <a:rPr lang="en-US" sz="4800" b="1">
                  <a:solidFill>
                    <a:schemeClr val="tx1"/>
                  </a:solidFill>
                  <a:effectLst>
                    <a:outerShdw blurRad="38100" dist="38100" dir="2700000" algn="tl">
                      <a:srgbClr val="000000"/>
                    </a:outerShdw>
                  </a:effectLst>
                  <a:cs typeface="+mn-cs"/>
                </a:rPr>
                <a:t> </a:t>
              </a:r>
              <a:r>
                <a:rPr lang="en-US" sz="4800" b="1">
                  <a:effectLst>
                    <a:outerShdw blurRad="38100" dist="38100" dir="2700000" algn="tl">
                      <a:srgbClr val="000000"/>
                    </a:outerShdw>
                  </a:effectLst>
                  <a:cs typeface="+mn-cs"/>
                </a:rPr>
                <a:t> </a:t>
              </a:r>
              <a:r>
                <a:rPr lang="en-US" sz="4800" b="1">
                  <a:solidFill>
                    <a:srgbClr val="EDF636"/>
                  </a:solidFill>
                  <a:effectLst>
                    <a:outerShdw blurRad="38100" dist="38100" dir="2700000" algn="tl">
                      <a:srgbClr val="000000"/>
                    </a:outerShdw>
                  </a:effectLst>
                  <a:cs typeface="+mn-cs"/>
                </a:rPr>
                <a:t>=  </a:t>
              </a:r>
              <a:r>
                <a:rPr lang="en-US" sz="4800" b="1">
                  <a:solidFill>
                    <a:srgbClr val="FFFF00"/>
                  </a:solidFill>
                  <a:effectLst>
                    <a:outerShdw blurRad="38100" dist="38100" dir="2700000" algn="tl">
                      <a:srgbClr val="000000"/>
                    </a:outerShdw>
                  </a:effectLst>
                  <a:cs typeface="+mn-cs"/>
                </a:rPr>
                <a:t>JESUS</a:t>
              </a:r>
            </a:p>
          </p:txBody>
        </p:sp>
        <p:sp>
          <p:nvSpPr>
            <p:cNvPr id="130079" name="AutoShape 1055"/>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dist="71842" dir="2700000" algn="ctr" rotWithShape="0">
                <a:schemeClr val="bg2"/>
              </a:outerShdw>
            </a:effectLst>
          </p:spPr>
          <p:txBody>
            <a:bodyPr wrap="none" anchor="ctr"/>
            <a:lstStyle/>
            <a:p>
              <a:pPr>
                <a:defRPr/>
              </a:pPr>
              <a:endParaRPr lang="fr-FR">
                <a:ea typeface="+mn-ea"/>
                <a:cs typeface="+mn-cs"/>
              </a:endParaRPr>
            </a:p>
          </p:txBody>
        </p:sp>
      </p:grpSp>
      <p:grpSp>
        <p:nvGrpSpPr>
          <p:cNvPr id="66570" name="Group 1056"/>
          <p:cNvGrpSpPr>
            <a:grpSpLocks/>
          </p:cNvGrpSpPr>
          <p:nvPr/>
        </p:nvGrpSpPr>
        <p:grpSpPr bwMode="auto">
          <a:xfrm>
            <a:off x="2147888" y="4081463"/>
            <a:ext cx="5019675" cy="1006475"/>
            <a:chOff x="1353" y="2571"/>
            <a:chExt cx="3162" cy="634"/>
          </a:xfrm>
        </p:grpSpPr>
        <p:sp>
          <p:nvSpPr>
            <p:cNvPr id="130081" name="Text Box 1057"/>
            <p:cNvSpPr txBox="1">
              <a:spLocks noChangeArrowheads="1"/>
            </p:cNvSpPr>
            <p:nvPr/>
          </p:nvSpPr>
          <p:spPr bwMode="auto">
            <a:xfrm>
              <a:off x="1764" y="2571"/>
              <a:ext cx="2751" cy="634"/>
            </a:xfrm>
            <a:prstGeom prst="rect">
              <a:avLst/>
            </a:prstGeom>
            <a:noFill/>
            <a:ln w="12700">
              <a:noFill/>
              <a:miter lim="800000"/>
              <a:headEnd/>
              <a:tailEnd/>
            </a:ln>
            <a:effectLst>
              <a:outerShdw dist="117088" dir="2436078"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a:solidFill>
                    <a:schemeClr val="accent1"/>
                  </a:solidFill>
                  <a:effectLst>
                    <a:outerShdw blurRad="38100" dist="38100" dir="2700000" algn="tl">
                      <a:srgbClr val="000000"/>
                    </a:outerShdw>
                  </a:effectLst>
                  <a:cs typeface="+mn-cs"/>
                </a:rPr>
                <a:t>S</a:t>
              </a:r>
              <a:r>
                <a:rPr lang="en-US" sz="4800" b="1">
                  <a:effectLst>
                    <a:outerShdw blurRad="38100" dist="38100" dir="2700000" algn="tl">
                      <a:srgbClr val="000000"/>
                    </a:outerShdw>
                  </a:effectLst>
                  <a:cs typeface="+mn-cs"/>
                </a:rPr>
                <a:t>  </a:t>
              </a:r>
              <a:r>
                <a:rPr lang="en-US" sz="4800" b="1">
                  <a:solidFill>
                    <a:srgbClr val="EDF636"/>
                  </a:solidFill>
                  <a:effectLst>
                    <a:outerShdw blurRad="38100" dist="38100" dir="2700000" algn="tl">
                      <a:srgbClr val="000000"/>
                    </a:outerShdw>
                  </a:effectLst>
                  <a:cs typeface="+mn-cs"/>
                </a:rPr>
                <a:t>=  </a:t>
              </a:r>
              <a:r>
                <a:rPr lang="en-US" sz="4800" b="1">
                  <a:solidFill>
                    <a:srgbClr val="FFFF00"/>
                  </a:solidFill>
                  <a:effectLst>
                    <a:outerShdw blurRad="38100" dist="38100" dir="2700000" algn="tl">
                      <a:srgbClr val="000000"/>
                    </a:outerShdw>
                  </a:effectLst>
                  <a:cs typeface="+mn-cs"/>
                </a:rPr>
                <a:t>SILENCE</a:t>
              </a:r>
            </a:p>
          </p:txBody>
        </p:sp>
        <p:sp>
          <p:nvSpPr>
            <p:cNvPr id="130082" name="AutoShape 1058"/>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dist="71842" dir="2700000" algn="ctr" rotWithShape="0">
                <a:schemeClr val="bg2"/>
              </a:outerShdw>
            </a:effectLst>
          </p:spPr>
          <p:txBody>
            <a:bodyPr wrap="none" anchor="ctr"/>
            <a:lstStyle/>
            <a:p>
              <a:pPr>
                <a:defRPr/>
              </a:pPr>
              <a:endParaRPr lang="fr-FR">
                <a:ea typeface="+mn-ea"/>
                <a:cs typeface="+mn-cs"/>
              </a:endParaRPr>
            </a:p>
          </p:txBody>
        </p:sp>
      </p:grpSp>
      <p:sp>
        <p:nvSpPr>
          <p:cNvPr id="130085" name="AutoShape 1061"/>
          <p:cNvSpPr>
            <a:spLocks noChangeArrowheads="1"/>
          </p:cNvSpPr>
          <p:nvPr/>
        </p:nvSpPr>
        <p:spPr bwMode="auto">
          <a:xfrm>
            <a:off x="2187575" y="3406775"/>
            <a:ext cx="622300" cy="596900"/>
          </a:xfrm>
          <a:prstGeom prst="sun">
            <a:avLst>
              <a:gd name="adj" fmla="val 25000"/>
            </a:avLst>
          </a:prstGeom>
          <a:solidFill>
            <a:srgbClr val="FFFF00"/>
          </a:solidFill>
          <a:ln w="12700">
            <a:solidFill>
              <a:schemeClr val="bg2"/>
            </a:solidFill>
            <a:miter lim="800000"/>
            <a:headEnd/>
            <a:tailEnd/>
          </a:ln>
          <a:effectLst>
            <a:outerShdw dist="81320" dir="2319588" algn="ctr" rotWithShape="0">
              <a:schemeClr val="bg2"/>
            </a:outerShdw>
          </a:effectLst>
        </p:spPr>
        <p:txBody>
          <a:bodyPr wrap="none" anchor="ctr"/>
          <a:lstStyle/>
          <a:p>
            <a:pPr>
              <a:defRPr/>
            </a:pPr>
            <a:endParaRPr lang="fr-FR">
              <a:ea typeface="+mn-ea"/>
              <a:cs typeface="+mn-cs"/>
            </a:endParaRPr>
          </a:p>
        </p:txBody>
      </p:sp>
      <p:grpSp>
        <p:nvGrpSpPr>
          <p:cNvPr id="66572" name="Group 1062"/>
          <p:cNvGrpSpPr>
            <a:grpSpLocks/>
          </p:cNvGrpSpPr>
          <p:nvPr/>
        </p:nvGrpSpPr>
        <p:grpSpPr bwMode="auto">
          <a:xfrm>
            <a:off x="2198688" y="2332038"/>
            <a:ext cx="6154737" cy="1006475"/>
            <a:chOff x="1376" y="1469"/>
            <a:chExt cx="3877" cy="634"/>
          </a:xfrm>
        </p:grpSpPr>
        <p:sp>
          <p:nvSpPr>
            <p:cNvPr id="130087" name="Text Box 1063"/>
            <p:cNvSpPr txBox="1">
              <a:spLocks noChangeArrowheads="1"/>
            </p:cNvSpPr>
            <p:nvPr/>
          </p:nvSpPr>
          <p:spPr bwMode="auto">
            <a:xfrm>
              <a:off x="1561" y="1469"/>
              <a:ext cx="3692" cy="634"/>
            </a:xfrm>
            <a:prstGeom prst="rect">
              <a:avLst/>
            </a:prstGeom>
            <a:noFill/>
            <a:ln w="12700">
              <a:noFill/>
              <a:miter lim="800000"/>
              <a:headEnd/>
              <a:tailEnd/>
            </a:ln>
            <a:effectLst>
              <a:outerShdw dist="107763" dir="2700000" algn="ctr" rotWithShape="0">
                <a:schemeClr val="bg2"/>
              </a:outerShdw>
            </a:effectLst>
          </p:spPr>
          <p:txBody>
            <a:bodyPr wrap="none" anchor="ctr">
              <a:spAutoFit/>
            </a:bodyPr>
            <a:lstStyle/>
            <a:p>
              <a:pPr algn="l">
                <a:spcBef>
                  <a:spcPct val="50000"/>
                </a:spcBef>
                <a:defRPr/>
              </a:pPr>
              <a:r>
                <a:rPr lang="en-US" sz="4000" b="1">
                  <a:solidFill>
                    <a:srgbClr val="EA304F"/>
                  </a:solidFill>
                  <a:effectLst>
                    <a:outerShdw blurRad="38100" dist="38100" dir="2700000" algn="tl">
                      <a:srgbClr val="000000"/>
                    </a:outerShdw>
                  </a:effectLst>
                  <a:ea typeface="+mn-ea"/>
                  <a:cs typeface="+mn-cs"/>
                </a:rPr>
                <a:t>   </a:t>
              </a:r>
              <a:r>
                <a:rPr lang="en-US" sz="6000" b="1">
                  <a:solidFill>
                    <a:srgbClr val="EA304F"/>
                  </a:solidFill>
                  <a:effectLst>
                    <a:outerShdw blurRad="38100" dist="38100" dir="2700000" algn="tl">
                      <a:srgbClr val="000000"/>
                    </a:outerShdw>
                  </a:effectLst>
                  <a:ea typeface="+mn-ea"/>
                  <a:cs typeface="+mn-cs"/>
                </a:rPr>
                <a:t>4</a:t>
              </a:r>
              <a:r>
                <a:rPr lang="en-US" sz="4000" b="1">
                  <a:solidFill>
                    <a:srgbClr val="EA304F"/>
                  </a:solidFill>
                  <a:effectLst>
                    <a:outerShdw blurRad="38100" dist="38100" dir="2700000" algn="tl">
                      <a:srgbClr val="000000"/>
                    </a:outerShdw>
                  </a:effectLst>
                  <a:ea typeface="+mn-ea"/>
                  <a:cs typeface="+mn-cs"/>
                </a:rPr>
                <a:t> </a:t>
              </a:r>
              <a:r>
                <a:rPr lang="en-US" sz="4000" b="1">
                  <a:effectLst>
                    <a:outerShdw blurRad="38100" dist="38100" dir="2700000" algn="tl">
                      <a:srgbClr val="000000"/>
                    </a:outerShdw>
                  </a:effectLst>
                  <a:ea typeface="+mn-ea"/>
                  <a:cs typeface="+mn-cs"/>
                </a:rPr>
                <a:t>  </a:t>
              </a:r>
              <a:r>
                <a:rPr lang="en-US" sz="4000" b="1">
                  <a:solidFill>
                    <a:srgbClr val="EDF636"/>
                  </a:solidFill>
                  <a:effectLst>
                    <a:outerShdw blurRad="38100" dist="38100" dir="2700000" algn="tl">
                      <a:srgbClr val="000000"/>
                    </a:outerShdw>
                  </a:effectLst>
                  <a:ea typeface="+mn-ea"/>
                  <a:cs typeface="+mn-cs"/>
                </a:rPr>
                <a:t>=  </a:t>
              </a:r>
              <a:r>
                <a:rPr lang="en-US" sz="4800" b="1">
                  <a:solidFill>
                    <a:srgbClr val="EDF636"/>
                  </a:solidFill>
                  <a:effectLst>
                    <a:outerShdw blurRad="38100" dist="38100" dir="2700000" algn="tl">
                      <a:srgbClr val="000000"/>
                    </a:outerShdw>
                  </a:effectLst>
                  <a:ea typeface="+mn-ea"/>
                  <a:cs typeface="+mn-cs"/>
                </a:rPr>
                <a:t>PERSONNES</a:t>
              </a:r>
              <a:endParaRPr lang="en-US" sz="4800" b="1">
                <a:effectLst>
                  <a:outerShdw blurRad="38100" dist="38100" dir="2700000" algn="tl">
                    <a:srgbClr val="000000"/>
                  </a:outerShdw>
                </a:effectLst>
                <a:ea typeface="+mn-ea"/>
                <a:cs typeface="+mn-cs"/>
              </a:endParaRPr>
            </a:p>
          </p:txBody>
        </p:sp>
        <p:sp>
          <p:nvSpPr>
            <p:cNvPr id="130088" name="AutoShape 1064"/>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dist="63500" dir="3187806" algn="ctr" rotWithShape="0">
                <a:schemeClr val="bg2"/>
              </a:outerShdw>
            </a:effectLst>
          </p:spPr>
          <p:txBody>
            <a:bodyPr wrap="none" anchor="ctr"/>
            <a:lstStyle/>
            <a:p>
              <a:pPr>
                <a:defRPr/>
              </a:pPr>
              <a:endParaRPr lang="fr-FR">
                <a:ea typeface="+mn-ea"/>
                <a:cs typeface="+mn-cs"/>
              </a:endParaRPr>
            </a:p>
          </p:txBody>
        </p:sp>
      </p:grpSp>
      <p:grpSp>
        <p:nvGrpSpPr>
          <p:cNvPr id="66573" name="Group 1065"/>
          <p:cNvGrpSpPr>
            <a:grpSpLocks/>
          </p:cNvGrpSpPr>
          <p:nvPr/>
        </p:nvGrpSpPr>
        <p:grpSpPr bwMode="auto">
          <a:xfrm>
            <a:off x="2159000" y="1489075"/>
            <a:ext cx="5548313" cy="914400"/>
            <a:chOff x="1360" y="938"/>
            <a:chExt cx="3495" cy="576"/>
          </a:xfrm>
        </p:grpSpPr>
        <p:sp>
          <p:nvSpPr>
            <p:cNvPr id="130090" name="Text Box 1066"/>
            <p:cNvSpPr txBox="1">
              <a:spLocks noChangeArrowheads="1"/>
            </p:cNvSpPr>
            <p:nvPr/>
          </p:nvSpPr>
          <p:spPr bwMode="auto">
            <a:xfrm>
              <a:off x="1771" y="938"/>
              <a:ext cx="3084" cy="576"/>
            </a:xfrm>
            <a:prstGeom prst="rect">
              <a:avLst/>
            </a:prstGeom>
            <a:noFill/>
            <a:ln w="12700">
              <a:noFill/>
              <a:miter lim="800000"/>
              <a:headEnd/>
              <a:tailEnd/>
            </a:ln>
            <a:effectLst>
              <a:outerShdw dist="109250" dir="3267739"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5400" b="1">
                  <a:solidFill>
                    <a:srgbClr val="EDF636"/>
                  </a:solidFill>
                  <a:effectLst>
                    <a:outerShdw blurRad="38100" dist="38100" dir="2700000" algn="tl">
                      <a:srgbClr val="000000"/>
                    </a:outerShdw>
                  </a:effectLst>
                  <a:cs typeface="+mn-cs"/>
                </a:rPr>
                <a:t>C</a:t>
              </a:r>
              <a:r>
                <a:rPr lang="en-US" sz="4800" b="1">
                  <a:solidFill>
                    <a:srgbClr val="EDF636"/>
                  </a:solidFill>
                  <a:effectLst>
                    <a:outerShdw blurRad="38100" dist="38100" dir="2700000" algn="tl">
                      <a:srgbClr val="000000"/>
                    </a:outerShdw>
                  </a:effectLst>
                  <a:cs typeface="+mn-cs"/>
                </a:rPr>
                <a:t> </a:t>
              </a:r>
              <a:r>
                <a:rPr lang="en-US" sz="4800" b="1">
                  <a:effectLst>
                    <a:outerShdw blurRad="38100" dist="38100" dir="2700000" algn="tl">
                      <a:srgbClr val="000000"/>
                    </a:outerShdw>
                  </a:effectLst>
                  <a:cs typeface="+mn-cs"/>
                </a:rPr>
                <a:t> </a:t>
              </a:r>
              <a:r>
                <a:rPr lang="en-US" sz="4800" b="1">
                  <a:solidFill>
                    <a:srgbClr val="EDF636"/>
                  </a:solidFill>
                  <a:effectLst>
                    <a:outerShdw blurRad="38100" dist="38100" dir="2700000" algn="tl">
                      <a:srgbClr val="000000"/>
                    </a:outerShdw>
                  </a:effectLst>
                  <a:cs typeface="+mn-cs"/>
                </a:rPr>
                <a:t>=  </a:t>
              </a:r>
              <a:r>
                <a:rPr lang="en-US" sz="4800" b="1">
                  <a:solidFill>
                    <a:srgbClr val="FFFF00"/>
                  </a:solidFill>
                  <a:effectLst>
                    <a:outerShdw blurRad="38100" dist="38100" dir="2700000" algn="tl">
                      <a:srgbClr val="000000"/>
                    </a:outerShdw>
                  </a:effectLst>
                  <a:cs typeface="+mn-cs"/>
                </a:rPr>
                <a:t>CRÉATION</a:t>
              </a:r>
            </a:p>
          </p:txBody>
        </p:sp>
        <p:sp>
          <p:nvSpPr>
            <p:cNvPr id="130091" name="AutoShape 1067"/>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dist="68392" dir="4091915" algn="ctr" rotWithShape="0">
                <a:schemeClr val="bg2"/>
              </a:outerShdw>
            </a:effectLst>
          </p:spPr>
          <p:txBody>
            <a:bodyPr wrap="none" anchor="ctr"/>
            <a:lstStyle/>
            <a:p>
              <a:pPr>
                <a:defRPr/>
              </a:pPr>
              <a:endParaRPr lang="fr-FR">
                <a:ea typeface="+mn-ea"/>
                <a:cs typeface="+mn-cs"/>
              </a:endParaRPr>
            </a:p>
          </p:txBody>
        </p:sp>
      </p:grpSp>
      <p:sp>
        <p:nvSpPr>
          <p:cNvPr id="66574" name="Text Box 1068"/>
          <p:cNvSpPr txBox="1">
            <a:spLocks noChangeArrowheads="1"/>
          </p:cNvSpPr>
          <p:nvPr/>
        </p:nvSpPr>
        <p:spPr bwMode="auto">
          <a:xfrm>
            <a:off x="8791575" y="64135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30069" name="Oval 1045"/>
          <p:cNvSpPr>
            <a:spLocks noChangeArrowheads="1"/>
          </p:cNvSpPr>
          <p:nvPr/>
        </p:nvSpPr>
        <p:spPr bwMode="auto">
          <a:xfrm>
            <a:off x="1566863" y="2381250"/>
            <a:ext cx="7102475" cy="958850"/>
          </a:xfrm>
          <a:prstGeom prst="ellipse">
            <a:avLst/>
          </a:prstGeom>
          <a:noFill/>
          <a:ln w="76200">
            <a:solidFill>
              <a:srgbClr val="FF0718"/>
            </a:solidFill>
            <a:round/>
            <a:headEnd/>
            <a:tailEnd/>
          </a:ln>
          <a:effectLst>
            <a:outerShdw dist="144802" dir="2272499" algn="ctr" rotWithShape="0">
              <a:schemeClr val="bg2"/>
            </a:outerShdw>
          </a:effectLst>
        </p:spPr>
        <p:txBody>
          <a:bodyPr wrap="none" anchor="ctr"/>
          <a:lstStyle/>
          <a:p>
            <a:pPr>
              <a:defRPr/>
            </a:pPr>
            <a:endParaRPr lang="fr-FR">
              <a:ea typeface="+mn-ea"/>
              <a:cs typeface="+mn-cs"/>
            </a:endParaRPr>
          </a:p>
        </p:txBody>
      </p:sp>
      <p:sp>
        <p:nvSpPr>
          <p:cNvPr id="29" name="Text Box 1061"/>
          <p:cNvSpPr txBox="1">
            <a:spLocks noChangeArrowheads="1"/>
          </p:cNvSpPr>
          <p:nvPr/>
        </p:nvSpPr>
        <p:spPr bwMode="auto">
          <a:xfrm>
            <a:off x="2916238" y="3175000"/>
            <a:ext cx="4724400" cy="1006475"/>
          </a:xfrm>
          <a:prstGeom prst="rect">
            <a:avLst/>
          </a:prstGeom>
          <a:noFill/>
          <a:ln w="12700">
            <a:noFill/>
            <a:miter lim="800000"/>
            <a:headEnd/>
            <a:tailEnd/>
          </a:ln>
          <a:effectLst>
            <a:outerShdw dist="127000" dir="2212194"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dirty="0">
                <a:solidFill>
                  <a:srgbClr val="07DD3A"/>
                </a:solidFill>
                <a:effectLst>
                  <a:outerShdw blurRad="38100" dist="38100" dir="2700000" algn="tl">
                    <a:srgbClr val="000000"/>
                  </a:outerShdw>
                </a:effectLst>
                <a:cs typeface="+mn-cs"/>
              </a:rPr>
              <a:t>3</a:t>
            </a:r>
            <a:r>
              <a:rPr lang="en-US" sz="4800" b="1" dirty="0">
                <a:solidFill>
                  <a:srgbClr val="07DD3A"/>
                </a:solidFill>
                <a:effectLst>
                  <a:outerShdw blurRad="38100" dist="38100" dir="2700000" algn="tl">
                    <a:srgbClr val="000000"/>
                  </a:outerShdw>
                </a:effectLst>
                <a:cs typeface="+mn-cs"/>
              </a:rPr>
              <a:t> </a:t>
            </a:r>
            <a:r>
              <a:rPr lang="en-US" sz="4800" b="1" dirty="0">
                <a:effectLst>
                  <a:outerShdw blurRad="38100" dist="38100" dir="2700000" algn="tl">
                    <a:srgbClr val="000000"/>
                  </a:outerShdw>
                </a:effectLst>
                <a:cs typeface="+mn-cs"/>
              </a:rPr>
              <a:t> </a:t>
            </a:r>
            <a:r>
              <a:rPr lang="en-US" sz="4800" b="1" dirty="0">
                <a:solidFill>
                  <a:srgbClr val="EDF636"/>
                </a:solidFill>
                <a:effectLst>
                  <a:outerShdw blurRad="38100" dist="38100" dir="2700000" algn="tl">
                    <a:srgbClr val="000000"/>
                  </a:outerShdw>
                </a:effectLst>
                <a:cs typeface="+mn-cs"/>
              </a:rPr>
              <a:t>=  </a:t>
            </a:r>
            <a:r>
              <a:rPr lang="en-US" sz="4800" b="1" dirty="0">
                <a:solidFill>
                  <a:srgbClr val="FFFF00"/>
                </a:solidFill>
                <a:effectLst>
                  <a:outerShdw blurRad="38100" dist="38100" dir="2700000" algn="tl">
                    <a:srgbClr val="000000"/>
                  </a:outerShdw>
                </a:effectLst>
                <a:cs typeface="+mn-cs"/>
              </a:rPr>
              <a:t>SOCIÉTÉS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0069"/>
                                        </p:tgtEl>
                                        <p:attrNameLst>
                                          <p:attrName>style.visibility</p:attrName>
                                        </p:attrNameLst>
                                      </p:cBhvr>
                                      <p:to>
                                        <p:strVal val="visible"/>
                                      </p:to>
                                    </p:set>
                                    <p:animEffect transition="in" filter="fade">
                                      <p:cBhvr>
                                        <p:cTn id="7" dur="1000"/>
                                        <p:tgtEl>
                                          <p:spTgt spid="130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022350" y="609600"/>
            <a:ext cx="7772400" cy="1143000"/>
          </a:xfrm>
          <a:ln w="12700">
            <a:miter lim="800000"/>
            <a:headEnd/>
            <a:tailEnd/>
          </a:ln>
          <a:effectLst>
            <a:outerShdw dist="107763" dir="2700000" algn="ctr" rotWithShape="0">
              <a:schemeClr val="bg2"/>
            </a:outerShdw>
          </a:effectLst>
        </p:spPr>
        <p:txBody>
          <a:bodyPr vert="horz" wrap="square" lIns="90487" tIns="44450" rIns="90487" bIns="44450" numCol="1" anchor="ctr" anchorCtr="0" compatLnSpc="1">
            <a:prstTxWarp prst="textNoShape">
              <a:avLst/>
            </a:prstTxWarp>
          </a:bodyPr>
          <a:lstStyle/>
          <a:p>
            <a:pPr>
              <a:defRPr/>
            </a:pPr>
            <a:r>
              <a:rPr lang="en-US">
                <a:solidFill>
                  <a:srgbClr val="FAFD00"/>
                </a:solidFill>
                <a:latin typeface="Times" charset="0"/>
                <a:cs typeface="+mj-cs"/>
              </a:rPr>
              <a:t>       </a:t>
            </a:r>
            <a:r>
              <a:rPr lang="en-US" sz="4300">
                <a:solidFill>
                  <a:srgbClr val="FAFD00"/>
                </a:solidFill>
                <a:latin typeface="Times" charset="0"/>
                <a:cs typeface="+mj-cs"/>
              </a:rPr>
              <a:t>LES </a:t>
            </a:r>
            <a:r>
              <a:rPr lang="en-US" sz="4300">
                <a:solidFill>
                  <a:srgbClr val="FF5008"/>
                </a:solidFill>
                <a:latin typeface="Times" charset="0"/>
                <a:cs typeface="+mj-cs"/>
              </a:rPr>
              <a:t>4  PERSONNES </a:t>
            </a:r>
            <a:r>
              <a:rPr lang="en-US" sz="4300">
                <a:solidFill>
                  <a:srgbClr val="FAFD00"/>
                </a:solidFill>
                <a:latin typeface="Times" charset="0"/>
                <a:cs typeface="+mj-cs"/>
              </a:rPr>
              <a:t>SONT:</a:t>
            </a:r>
          </a:p>
        </p:txBody>
      </p:sp>
      <p:sp>
        <p:nvSpPr>
          <p:cNvPr id="33795" name="Rectangle 3"/>
          <p:cNvSpPr>
            <a:spLocks noGrp="1" noChangeArrowheads="1"/>
          </p:cNvSpPr>
          <p:nvPr>
            <p:ph type="body" idx="1"/>
          </p:nvPr>
        </p:nvSpPr>
        <p:spPr bwMode="auto">
          <a:xfrm>
            <a:off x="2324100" y="1981200"/>
            <a:ext cx="4760913" cy="4114800"/>
          </a:xfrm>
          <a:ln w="12700">
            <a:miter lim="800000"/>
            <a:headEnd/>
            <a:tailEnd/>
          </a:ln>
          <a:effectLst/>
        </p:spPr>
        <p:txBody>
          <a:bodyPr vert="horz" wrap="square" lIns="90487" tIns="44450" rIns="90487" bIns="44450" numCol="1" anchor="t" anchorCtr="0" compatLnSpc="1">
            <a:prstTxWarp prst="textNoShape">
              <a:avLst/>
            </a:prstTxWarp>
          </a:bodyPr>
          <a:lstStyle/>
          <a:p>
            <a:pPr marL="677863" indent="-677863" defTabSz="1033463">
              <a:defRPr/>
            </a:pPr>
            <a:r>
              <a:rPr lang="en-US" sz="5400" b="1" dirty="0">
                <a:effectLst>
                  <a:glow rad="228600">
                    <a:schemeClr val="bg2"/>
                  </a:glow>
                  <a:outerShdw blurRad="38100" dist="38100" dir="2700000" algn="tl">
                    <a:srgbClr val="000000"/>
                  </a:outerShdw>
                </a:effectLst>
                <a:latin typeface="Arial" charset="0"/>
                <a:cs typeface="+mn-cs"/>
              </a:rPr>
              <a:t>A</a:t>
            </a:r>
            <a:r>
              <a:rPr lang="en-US" sz="5400" b="1" dirty="0">
                <a:solidFill>
                  <a:srgbClr val="00FF00"/>
                </a:solidFill>
                <a:effectLst>
                  <a:glow rad="228600">
                    <a:schemeClr val="bg2"/>
                  </a:glow>
                  <a:outerShdw blurRad="38100" dist="38100" dir="2700000" algn="tl">
                    <a:srgbClr val="000000"/>
                  </a:outerShdw>
                </a:effectLst>
                <a:latin typeface="Arial" charset="0"/>
                <a:cs typeface="+mn-cs"/>
              </a:rPr>
              <a:t> </a:t>
            </a:r>
            <a:r>
              <a:rPr lang="en-US" sz="5400" b="1" dirty="0">
                <a:solidFill>
                  <a:srgbClr val="FF5008"/>
                </a:solidFill>
                <a:effectLst>
                  <a:glow rad="228600">
                    <a:schemeClr val="bg2"/>
                  </a:glow>
                  <a:outerShdw blurRad="38100" dist="38100" dir="2700000" algn="tl">
                    <a:srgbClr val="000000"/>
                  </a:outerShdw>
                </a:effectLst>
                <a:latin typeface="Arial" charset="0"/>
                <a:cs typeface="+mn-cs"/>
              </a:rPr>
              <a:t>BRAHAM</a:t>
            </a:r>
          </a:p>
          <a:p>
            <a:pPr marL="677863" indent="-677863" defTabSz="1033463">
              <a:defRPr/>
            </a:pPr>
            <a:r>
              <a:rPr lang="en-US" sz="5400" b="1" dirty="0">
                <a:effectLst>
                  <a:glow rad="228600">
                    <a:schemeClr val="bg2"/>
                  </a:glow>
                  <a:outerShdw blurRad="38100" dist="38100" dir="2700000" algn="tl">
                    <a:srgbClr val="000000"/>
                  </a:outerShdw>
                </a:effectLst>
                <a:latin typeface="Arial" charset="0"/>
                <a:cs typeface="+mn-cs"/>
              </a:rPr>
              <a:t>J</a:t>
            </a:r>
            <a:r>
              <a:rPr lang="en-US" sz="5400" b="1" dirty="0">
                <a:solidFill>
                  <a:srgbClr val="00FF00"/>
                </a:solidFill>
                <a:effectLst>
                  <a:glow rad="228600">
                    <a:schemeClr val="bg2"/>
                  </a:glow>
                  <a:outerShdw blurRad="38100" dist="38100" dir="2700000" algn="tl">
                    <a:srgbClr val="000000"/>
                  </a:outerShdw>
                </a:effectLst>
                <a:latin typeface="Arial" charset="0"/>
                <a:cs typeface="+mn-cs"/>
              </a:rPr>
              <a:t>  </a:t>
            </a:r>
            <a:r>
              <a:rPr lang="en-US" sz="5400" b="1" dirty="0">
                <a:solidFill>
                  <a:srgbClr val="FF5008"/>
                </a:solidFill>
                <a:effectLst>
                  <a:glow rad="228600">
                    <a:schemeClr val="bg2"/>
                  </a:glow>
                  <a:outerShdw blurRad="38100" dist="38100" dir="2700000" algn="tl">
                    <a:srgbClr val="000000"/>
                  </a:outerShdw>
                </a:effectLst>
                <a:latin typeface="Arial" charset="0"/>
                <a:cs typeface="+mn-cs"/>
              </a:rPr>
              <a:t>OSEPH</a:t>
            </a:r>
          </a:p>
          <a:p>
            <a:pPr marL="677863" indent="-677863" defTabSz="1033463">
              <a:defRPr/>
            </a:pPr>
            <a:r>
              <a:rPr lang="en-US" sz="5400" b="1" dirty="0">
                <a:effectLst>
                  <a:glow rad="228600">
                    <a:schemeClr val="bg2"/>
                  </a:glow>
                  <a:outerShdw blurRad="38100" dist="38100" dir="2700000" algn="tl">
                    <a:srgbClr val="000000"/>
                  </a:outerShdw>
                </a:effectLst>
                <a:latin typeface="Arial" charset="0"/>
                <a:cs typeface="+mn-cs"/>
              </a:rPr>
              <a:t>M</a:t>
            </a:r>
            <a:r>
              <a:rPr lang="en-US" sz="5400" b="1" dirty="0">
                <a:solidFill>
                  <a:srgbClr val="00FF00"/>
                </a:solidFill>
                <a:effectLst>
                  <a:glow rad="228600">
                    <a:schemeClr val="bg2"/>
                  </a:glow>
                  <a:outerShdw blurRad="38100" dist="38100" dir="2700000" algn="tl">
                    <a:srgbClr val="000000"/>
                  </a:outerShdw>
                </a:effectLst>
                <a:latin typeface="Arial" charset="0"/>
                <a:cs typeface="+mn-cs"/>
              </a:rPr>
              <a:t> </a:t>
            </a:r>
            <a:r>
              <a:rPr lang="en-US" sz="5400" b="1" dirty="0">
                <a:solidFill>
                  <a:srgbClr val="FF5008"/>
                </a:solidFill>
                <a:effectLst>
                  <a:glow rad="228600">
                    <a:schemeClr val="bg2"/>
                  </a:glow>
                  <a:outerShdw blurRad="38100" dist="38100" dir="2700000" algn="tl">
                    <a:srgbClr val="000000"/>
                  </a:outerShdw>
                </a:effectLst>
                <a:latin typeface="Arial" charset="0"/>
                <a:cs typeface="+mn-cs"/>
              </a:rPr>
              <a:t>OÏSE</a:t>
            </a:r>
          </a:p>
          <a:p>
            <a:pPr marL="677863" indent="-677863" defTabSz="1033463">
              <a:defRPr/>
            </a:pPr>
            <a:r>
              <a:rPr lang="en-US" sz="5400" b="1" dirty="0">
                <a:effectLst>
                  <a:glow rad="228600">
                    <a:schemeClr val="bg2"/>
                  </a:glow>
                  <a:outerShdw blurRad="38100" dist="38100" dir="2700000" algn="tl">
                    <a:srgbClr val="000000"/>
                  </a:outerShdw>
                </a:effectLst>
                <a:latin typeface="Arial" charset="0"/>
                <a:cs typeface="+mn-cs"/>
              </a:rPr>
              <a:t>J</a:t>
            </a:r>
            <a:r>
              <a:rPr lang="en-US" sz="5400" b="1" dirty="0">
                <a:solidFill>
                  <a:srgbClr val="00FF00"/>
                </a:solidFill>
                <a:effectLst>
                  <a:glow rad="228600">
                    <a:schemeClr val="bg2"/>
                  </a:glow>
                  <a:outerShdw blurRad="38100" dist="38100" dir="2700000" algn="tl">
                    <a:srgbClr val="000000"/>
                  </a:outerShdw>
                </a:effectLst>
                <a:latin typeface="Arial" charset="0"/>
                <a:cs typeface="+mn-cs"/>
              </a:rPr>
              <a:t>  </a:t>
            </a:r>
            <a:r>
              <a:rPr lang="en-US" sz="5400" b="1" dirty="0">
                <a:solidFill>
                  <a:srgbClr val="FF5008"/>
                </a:solidFill>
                <a:effectLst>
                  <a:glow rad="228600">
                    <a:schemeClr val="bg2"/>
                  </a:glow>
                  <a:outerShdw blurRad="38100" dist="38100" dir="2700000" algn="tl">
                    <a:srgbClr val="000000"/>
                  </a:outerShdw>
                </a:effectLst>
                <a:latin typeface="Arial" charset="0"/>
                <a:cs typeface="+mn-cs"/>
              </a:rPr>
              <a:t>OSU</a:t>
            </a:r>
            <a:r>
              <a:rPr lang="en-US" sz="5400" b="1" dirty="0">
                <a:solidFill>
                  <a:srgbClr val="FF3300"/>
                </a:solidFill>
                <a:effectLst>
                  <a:glow rad="228600">
                    <a:schemeClr val="bg2"/>
                  </a:glow>
                  <a:outerShdw blurRad="38100" dist="38100" dir="2700000" algn="tl">
                    <a:srgbClr val="000000"/>
                  </a:outerShdw>
                </a:effectLst>
                <a:latin typeface="Arial" charset="0"/>
                <a:cs typeface="+mn-cs"/>
              </a:rPr>
              <a:t>É</a:t>
            </a:r>
            <a:endParaRPr lang="en-US" sz="5400" dirty="0">
              <a:solidFill>
                <a:srgbClr val="FF3300"/>
              </a:solidFill>
              <a:effectLst>
                <a:glow rad="228600">
                  <a:schemeClr val="bg2"/>
                </a:glow>
                <a:outerShdw blurRad="38100" dist="38100" dir="2700000" algn="tl">
                  <a:srgbClr val="000000"/>
                </a:outerShdw>
              </a:effectLst>
              <a:latin typeface="Arial" charset="0"/>
              <a:cs typeface="+mn-cs"/>
            </a:endParaRPr>
          </a:p>
        </p:txBody>
      </p:sp>
      <p:sp>
        <p:nvSpPr>
          <p:cNvPr id="33796"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33797"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33800" name="Oval 8"/>
          <p:cNvSpPr>
            <a:spLocks noChangeArrowheads="1"/>
          </p:cNvSpPr>
          <p:nvPr/>
        </p:nvSpPr>
        <p:spPr bwMode="auto">
          <a:xfrm>
            <a:off x="2901950" y="2055813"/>
            <a:ext cx="825500" cy="765175"/>
          </a:xfrm>
          <a:prstGeom prst="ellipse">
            <a:avLst/>
          </a:prstGeom>
          <a:noFill/>
          <a:ln w="57150">
            <a:solidFill>
              <a:srgbClr val="1FCC16"/>
            </a:solidFill>
            <a:round/>
            <a:headEnd/>
            <a:tailEnd/>
          </a:ln>
          <a:effectLst>
            <a:outerShdw dist="71842" dir="2700000" algn="ctr" rotWithShape="0">
              <a:schemeClr val="bg2"/>
            </a:outerShdw>
          </a:effectLst>
        </p:spPr>
        <p:txBody>
          <a:bodyPr wrap="none" anchor="ctr"/>
          <a:lstStyle/>
          <a:p>
            <a:pPr>
              <a:defRPr/>
            </a:pPr>
            <a:endParaRPr lang="fr-FR">
              <a:ea typeface="+mn-ea"/>
              <a:cs typeface="+mn-cs"/>
            </a:endParaRPr>
          </a:p>
        </p:txBody>
      </p:sp>
      <p:sp>
        <p:nvSpPr>
          <p:cNvPr id="33801" name="Oval 9"/>
          <p:cNvSpPr>
            <a:spLocks noChangeArrowheads="1"/>
          </p:cNvSpPr>
          <p:nvPr/>
        </p:nvSpPr>
        <p:spPr bwMode="auto">
          <a:xfrm>
            <a:off x="2874963" y="3049588"/>
            <a:ext cx="825500" cy="765175"/>
          </a:xfrm>
          <a:prstGeom prst="ellipse">
            <a:avLst/>
          </a:prstGeom>
          <a:noFill/>
          <a:ln w="57150">
            <a:solidFill>
              <a:srgbClr val="1FCC16"/>
            </a:solidFill>
            <a:round/>
            <a:headEnd/>
            <a:tailEnd/>
          </a:ln>
          <a:effectLst>
            <a:outerShdw dist="71842" dir="2700000" algn="ctr" rotWithShape="0">
              <a:schemeClr val="bg2"/>
            </a:outerShdw>
          </a:effectLst>
        </p:spPr>
        <p:txBody>
          <a:bodyPr wrap="none" anchor="ctr"/>
          <a:lstStyle/>
          <a:p>
            <a:pPr>
              <a:defRPr/>
            </a:pPr>
            <a:endParaRPr lang="fr-FR">
              <a:ea typeface="+mn-ea"/>
              <a:cs typeface="+mn-cs"/>
            </a:endParaRPr>
          </a:p>
        </p:txBody>
      </p:sp>
      <p:sp>
        <p:nvSpPr>
          <p:cNvPr id="33802" name="Oval 10"/>
          <p:cNvSpPr>
            <a:spLocks noChangeArrowheads="1"/>
          </p:cNvSpPr>
          <p:nvPr/>
        </p:nvSpPr>
        <p:spPr bwMode="auto">
          <a:xfrm>
            <a:off x="2919413" y="4056063"/>
            <a:ext cx="825500" cy="765175"/>
          </a:xfrm>
          <a:prstGeom prst="ellipse">
            <a:avLst/>
          </a:prstGeom>
          <a:noFill/>
          <a:ln w="57150">
            <a:solidFill>
              <a:srgbClr val="1FCC16"/>
            </a:solidFill>
            <a:round/>
            <a:headEnd/>
            <a:tailEnd/>
          </a:ln>
          <a:effectLst>
            <a:outerShdw dist="71842" dir="2700000" algn="ctr" rotWithShape="0">
              <a:schemeClr val="bg2"/>
            </a:outerShdw>
          </a:effectLst>
        </p:spPr>
        <p:txBody>
          <a:bodyPr wrap="none" anchor="ctr"/>
          <a:lstStyle/>
          <a:p>
            <a:pPr>
              <a:defRPr/>
            </a:pPr>
            <a:endParaRPr lang="fr-FR">
              <a:ea typeface="+mn-ea"/>
              <a:cs typeface="+mn-cs"/>
            </a:endParaRPr>
          </a:p>
        </p:txBody>
      </p:sp>
      <p:sp>
        <p:nvSpPr>
          <p:cNvPr id="33803" name="Oval 11"/>
          <p:cNvSpPr>
            <a:spLocks noChangeArrowheads="1"/>
          </p:cNvSpPr>
          <p:nvPr/>
        </p:nvSpPr>
        <p:spPr bwMode="auto">
          <a:xfrm>
            <a:off x="2897188" y="5022850"/>
            <a:ext cx="825500" cy="765175"/>
          </a:xfrm>
          <a:prstGeom prst="ellipse">
            <a:avLst/>
          </a:prstGeom>
          <a:noFill/>
          <a:ln w="57150">
            <a:solidFill>
              <a:srgbClr val="1FCC16"/>
            </a:solidFill>
            <a:round/>
            <a:headEnd/>
            <a:tailEnd/>
          </a:ln>
          <a:effectLst>
            <a:outerShdw dist="71842" dir="2700000" algn="ctr" rotWithShape="0">
              <a:schemeClr val="bg2"/>
            </a:outerShdw>
          </a:effectLst>
        </p:spPr>
        <p:txBody>
          <a:bodyPr wrap="none" anchor="ctr"/>
          <a:lstStyle/>
          <a:p>
            <a:pPr>
              <a:defRPr/>
            </a:pPr>
            <a:endParaRPr lang="fr-FR">
              <a:ea typeface="+mn-ea"/>
              <a:cs typeface="+mn-cs"/>
            </a:endParaRPr>
          </a:p>
        </p:txBody>
      </p:sp>
      <p:sp>
        <p:nvSpPr>
          <p:cNvPr id="68617" name="Text Box 13"/>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68618" name="Text Box 1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68619"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8620" name="Text Box 17"/>
          <p:cNvSpPr txBox="1">
            <a:spLocks noChangeArrowheads="1"/>
          </p:cNvSpPr>
          <p:nvPr/>
        </p:nvSpPr>
        <p:spPr bwMode="auto">
          <a:xfrm>
            <a:off x="8083550" y="6521450"/>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46</a:t>
            </a:r>
          </a:p>
        </p:txBody>
      </p:sp>
      <p:sp>
        <p:nvSpPr>
          <p:cNvPr id="68621" name="Text Box 18"/>
          <p:cNvSpPr txBox="1">
            <a:spLocks noChangeArrowheads="1"/>
          </p:cNvSpPr>
          <p:nvPr/>
        </p:nvSpPr>
        <p:spPr bwMode="auto">
          <a:xfrm>
            <a:off x="873760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68622" name="Text Box 20"/>
          <p:cNvSpPr txBox="1">
            <a:spLocks noChangeArrowheads="1"/>
          </p:cNvSpPr>
          <p:nvPr/>
        </p:nvSpPr>
        <p:spPr bwMode="auto">
          <a:xfrm>
            <a:off x="720725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Effect transition="in" filter="box(out)">
                                      <p:cBhvr>
                                        <p:cTn id="13" dur="500"/>
                                        <p:tgtEl>
                                          <p:spTgt spid="337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Effect transition="in" filter="box(out)">
                                      <p:cBhvr>
                                        <p:cTn id="18" dur="500"/>
                                        <p:tgtEl>
                                          <p:spTgt spid="3379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box(out)">
                                      <p:cBhvr>
                                        <p:cTn id="23" dur="500"/>
                                        <p:tgtEl>
                                          <p:spTgt spid="337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Effect transition="in" filter="box(out)">
                                      <p:cBhvr>
                                        <p:cTn id="28" dur="500"/>
                                        <p:tgtEl>
                                          <p:spTgt spid="3379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33800"/>
                                        </p:tgtEl>
                                        <p:attrNameLst>
                                          <p:attrName>style.visibility</p:attrName>
                                        </p:attrNameLst>
                                      </p:cBhvr>
                                      <p:to>
                                        <p:strVal val="visible"/>
                                      </p:to>
                                    </p:set>
                                    <p:anim calcmode="lin" valueType="num">
                                      <p:cBhvr>
                                        <p:cTn id="33" dur="500" fill="hold"/>
                                        <p:tgtEl>
                                          <p:spTgt spid="33800"/>
                                        </p:tgtEl>
                                        <p:attrNameLst>
                                          <p:attrName>ppt_x</p:attrName>
                                        </p:attrNameLst>
                                      </p:cBhvr>
                                      <p:tavLst>
                                        <p:tav tm="0">
                                          <p:val>
                                            <p:strVal val="#ppt_x-#ppt_w/2"/>
                                          </p:val>
                                        </p:tav>
                                        <p:tav tm="100000">
                                          <p:val>
                                            <p:strVal val="#ppt_x"/>
                                          </p:val>
                                        </p:tav>
                                      </p:tavLst>
                                    </p:anim>
                                    <p:anim calcmode="lin" valueType="num">
                                      <p:cBhvr>
                                        <p:cTn id="34" dur="500" fill="hold"/>
                                        <p:tgtEl>
                                          <p:spTgt spid="33800"/>
                                        </p:tgtEl>
                                        <p:attrNameLst>
                                          <p:attrName>ppt_y</p:attrName>
                                        </p:attrNameLst>
                                      </p:cBhvr>
                                      <p:tavLst>
                                        <p:tav tm="0">
                                          <p:val>
                                            <p:strVal val="#ppt_y"/>
                                          </p:val>
                                        </p:tav>
                                        <p:tav tm="100000">
                                          <p:val>
                                            <p:strVal val="#ppt_y"/>
                                          </p:val>
                                        </p:tav>
                                      </p:tavLst>
                                    </p:anim>
                                    <p:anim calcmode="lin" valueType="num">
                                      <p:cBhvr>
                                        <p:cTn id="35" dur="500" fill="hold"/>
                                        <p:tgtEl>
                                          <p:spTgt spid="33800"/>
                                        </p:tgtEl>
                                        <p:attrNameLst>
                                          <p:attrName>ppt_w</p:attrName>
                                        </p:attrNameLst>
                                      </p:cBhvr>
                                      <p:tavLst>
                                        <p:tav tm="0">
                                          <p:val>
                                            <p:fltVal val="0"/>
                                          </p:val>
                                        </p:tav>
                                        <p:tav tm="100000">
                                          <p:val>
                                            <p:strVal val="#ppt_w"/>
                                          </p:val>
                                        </p:tav>
                                      </p:tavLst>
                                    </p:anim>
                                    <p:anim calcmode="lin" valueType="num">
                                      <p:cBhvr>
                                        <p:cTn id="36" dur="500" fill="hold"/>
                                        <p:tgtEl>
                                          <p:spTgt spid="33800"/>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500"/>
                            </p:stCondLst>
                            <p:childTnLst>
                              <p:par>
                                <p:cTn id="38" presetID="17" presetClass="entr" presetSubtype="8" fill="hold" grpId="0" nodeType="afterEffect">
                                  <p:stCondLst>
                                    <p:cond delay="0"/>
                                  </p:stCondLst>
                                  <p:childTnLst>
                                    <p:set>
                                      <p:cBhvr>
                                        <p:cTn id="39" dur="1" fill="hold">
                                          <p:stCondLst>
                                            <p:cond delay="0"/>
                                          </p:stCondLst>
                                        </p:cTn>
                                        <p:tgtEl>
                                          <p:spTgt spid="33801"/>
                                        </p:tgtEl>
                                        <p:attrNameLst>
                                          <p:attrName>style.visibility</p:attrName>
                                        </p:attrNameLst>
                                      </p:cBhvr>
                                      <p:to>
                                        <p:strVal val="visible"/>
                                      </p:to>
                                    </p:set>
                                    <p:anim calcmode="lin" valueType="num">
                                      <p:cBhvr>
                                        <p:cTn id="40" dur="500" fill="hold"/>
                                        <p:tgtEl>
                                          <p:spTgt spid="33801"/>
                                        </p:tgtEl>
                                        <p:attrNameLst>
                                          <p:attrName>ppt_x</p:attrName>
                                        </p:attrNameLst>
                                      </p:cBhvr>
                                      <p:tavLst>
                                        <p:tav tm="0">
                                          <p:val>
                                            <p:strVal val="#ppt_x-#ppt_w/2"/>
                                          </p:val>
                                        </p:tav>
                                        <p:tav tm="100000">
                                          <p:val>
                                            <p:strVal val="#ppt_x"/>
                                          </p:val>
                                        </p:tav>
                                      </p:tavLst>
                                    </p:anim>
                                    <p:anim calcmode="lin" valueType="num">
                                      <p:cBhvr>
                                        <p:cTn id="41" dur="500" fill="hold"/>
                                        <p:tgtEl>
                                          <p:spTgt spid="33801"/>
                                        </p:tgtEl>
                                        <p:attrNameLst>
                                          <p:attrName>ppt_y</p:attrName>
                                        </p:attrNameLst>
                                      </p:cBhvr>
                                      <p:tavLst>
                                        <p:tav tm="0">
                                          <p:val>
                                            <p:strVal val="#ppt_y"/>
                                          </p:val>
                                        </p:tav>
                                        <p:tav tm="100000">
                                          <p:val>
                                            <p:strVal val="#ppt_y"/>
                                          </p:val>
                                        </p:tav>
                                      </p:tavLst>
                                    </p:anim>
                                    <p:anim calcmode="lin" valueType="num">
                                      <p:cBhvr>
                                        <p:cTn id="42" dur="500" fill="hold"/>
                                        <p:tgtEl>
                                          <p:spTgt spid="33801"/>
                                        </p:tgtEl>
                                        <p:attrNameLst>
                                          <p:attrName>ppt_w</p:attrName>
                                        </p:attrNameLst>
                                      </p:cBhvr>
                                      <p:tavLst>
                                        <p:tav tm="0">
                                          <p:val>
                                            <p:fltVal val="0"/>
                                          </p:val>
                                        </p:tav>
                                        <p:tav tm="100000">
                                          <p:val>
                                            <p:strVal val="#ppt_w"/>
                                          </p:val>
                                        </p:tav>
                                      </p:tavLst>
                                    </p:anim>
                                    <p:anim calcmode="lin" valueType="num">
                                      <p:cBhvr>
                                        <p:cTn id="43" dur="500" fill="hold"/>
                                        <p:tgtEl>
                                          <p:spTgt spid="33801"/>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
                            </p:stCondLst>
                            <p:childTnLst>
                              <p:par>
                                <p:cTn id="45" presetID="17" presetClass="entr" presetSubtype="8" fill="hold" grpId="0" nodeType="afterEffect">
                                  <p:stCondLst>
                                    <p:cond delay="0"/>
                                  </p:stCondLst>
                                  <p:childTnLst>
                                    <p:set>
                                      <p:cBhvr>
                                        <p:cTn id="46" dur="1" fill="hold">
                                          <p:stCondLst>
                                            <p:cond delay="0"/>
                                          </p:stCondLst>
                                        </p:cTn>
                                        <p:tgtEl>
                                          <p:spTgt spid="33802"/>
                                        </p:tgtEl>
                                        <p:attrNameLst>
                                          <p:attrName>style.visibility</p:attrName>
                                        </p:attrNameLst>
                                      </p:cBhvr>
                                      <p:to>
                                        <p:strVal val="visible"/>
                                      </p:to>
                                    </p:set>
                                    <p:anim calcmode="lin" valueType="num">
                                      <p:cBhvr>
                                        <p:cTn id="47" dur="500" fill="hold"/>
                                        <p:tgtEl>
                                          <p:spTgt spid="33802"/>
                                        </p:tgtEl>
                                        <p:attrNameLst>
                                          <p:attrName>ppt_x</p:attrName>
                                        </p:attrNameLst>
                                      </p:cBhvr>
                                      <p:tavLst>
                                        <p:tav tm="0">
                                          <p:val>
                                            <p:strVal val="#ppt_x-#ppt_w/2"/>
                                          </p:val>
                                        </p:tav>
                                        <p:tav tm="100000">
                                          <p:val>
                                            <p:strVal val="#ppt_x"/>
                                          </p:val>
                                        </p:tav>
                                      </p:tavLst>
                                    </p:anim>
                                    <p:anim calcmode="lin" valueType="num">
                                      <p:cBhvr>
                                        <p:cTn id="48" dur="500" fill="hold"/>
                                        <p:tgtEl>
                                          <p:spTgt spid="33802"/>
                                        </p:tgtEl>
                                        <p:attrNameLst>
                                          <p:attrName>ppt_y</p:attrName>
                                        </p:attrNameLst>
                                      </p:cBhvr>
                                      <p:tavLst>
                                        <p:tav tm="0">
                                          <p:val>
                                            <p:strVal val="#ppt_y"/>
                                          </p:val>
                                        </p:tav>
                                        <p:tav tm="100000">
                                          <p:val>
                                            <p:strVal val="#ppt_y"/>
                                          </p:val>
                                        </p:tav>
                                      </p:tavLst>
                                    </p:anim>
                                    <p:anim calcmode="lin" valueType="num">
                                      <p:cBhvr>
                                        <p:cTn id="49" dur="500" fill="hold"/>
                                        <p:tgtEl>
                                          <p:spTgt spid="33802"/>
                                        </p:tgtEl>
                                        <p:attrNameLst>
                                          <p:attrName>ppt_w</p:attrName>
                                        </p:attrNameLst>
                                      </p:cBhvr>
                                      <p:tavLst>
                                        <p:tav tm="0">
                                          <p:val>
                                            <p:fltVal val="0"/>
                                          </p:val>
                                        </p:tav>
                                        <p:tav tm="100000">
                                          <p:val>
                                            <p:strVal val="#ppt_w"/>
                                          </p:val>
                                        </p:tav>
                                      </p:tavLst>
                                    </p:anim>
                                    <p:anim calcmode="lin" valueType="num">
                                      <p:cBhvr>
                                        <p:cTn id="50" dur="500" fill="hold"/>
                                        <p:tgtEl>
                                          <p:spTgt spid="33802"/>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500"/>
                            </p:stCondLst>
                            <p:childTnLst>
                              <p:par>
                                <p:cTn id="52" presetID="17" presetClass="entr" presetSubtype="8" fill="hold" grpId="0" nodeType="afterEffect">
                                  <p:stCondLst>
                                    <p:cond delay="0"/>
                                  </p:stCondLst>
                                  <p:childTnLst>
                                    <p:set>
                                      <p:cBhvr>
                                        <p:cTn id="53" dur="1" fill="hold">
                                          <p:stCondLst>
                                            <p:cond delay="0"/>
                                          </p:stCondLst>
                                        </p:cTn>
                                        <p:tgtEl>
                                          <p:spTgt spid="33803"/>
                                        </p:tgtEl>
                                        <p:attrNameLst>
                                          <p:attrName>style.visibility</p:attrName>
                                        </p:attrNameLst>
                                      </p:cBhvr>
                                      <p:to>
                                        <p:strVal val="visible"/>
                                      </p:to>
                                    </p:set>
                                    <p:anim calcmode="lin" valueType="num">
                                      <p:cBhvr>
                                        <p:cTn id="54" dur="500" fill="hold"/>
                                        <p:tgtEl>
                                          <p:spTgt spid="33803"/>
                                        </p:tgtEl>
                                        <p:attrNameLst>
                                          <p:attrName>ppt_x</p:attrName>
                                        </p:attrNameLst>
                                      </p:cBhvr>
                                      <p:tavLst>
                                        <p:tav tm="0">
                                          <p:val>
                                            <p:strVal val="#ppt_x-#ppt_w/2"/>
                                          </p:val>
                                        </p:tav>
                                        <p:tav tm="100000">
                                          <p:val>
                                            <p:strVal val="#ppt_x"/>
                                          </p:val>
                                        </p:tav>
                                      </p:tavLst>
                                    </p:anim>
                                    <p:anim calcmode="lin" valueType="num">
                                      <p:cBhvr>
                                        <p:cTn id="55" dur="500" fill="hold"/>
                                        <p:tgtEl>
                                          <p:spTgt spid="33803"/>
                                        </p:tgtEl>
                                        <p:attrNameLst>
                                          <p:attrName>ppt_y</p:attrName>
                                        </p:attrNameLst>
                                      </p:cBhvr>
                                      <p:tavLst>
                                        <p:tav tm="0">
                                          <p:val>
                                            <p:strVal val="#ppt_y"/>
                                          </p:val>
                                        </p:tav>
                                        <p:tav tm="100000">
                                          <p:val>
                                            <p:strVal val="#ppt_y"/>
                                          </p:val>
                                        </p:tav>
                                      </p:tavLst>
                                    </p:anim>
                                    <p:anim calcmode="lin" valueType="num">
                                      <p:cBhvr>
                                        <p:cTn id="56" dur="500" fill="hold"/>
                                        <p:tgtEl>
                                          <p:spTgt spid="33803"/>
                                        </p:tgtEl>
                                        <p:attrNameLst>
                                          <p:attrName>ppt_w</p:attrName>
                                        </p:attrNameLst>
                                      </p:cBhvr>
                                      <p:tavLst>
                                        <p:tav tm="0">
                                          <p:val>
                                            <p:fltVal val="0"/>
                                          </p:val>
                                        </p:tav>
                                        <p:tav tm="100000">
                                          <p:val>
                                            <p:strVal val="#ppt_w"/>
                                          </p:val>
                                        </p:tav>
                                      </p:tavLst>
                                    </p:anim>
                                    <p:anim calcmode="lin" valueType="num">
                                      <p:cBhvr>
                                        <p:cTn id="57" dur="500" fill="hold"/>
                                        <p:tgtEl>
                                          <p:spTgt spid="33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autoUpdateAnimBg="0"/>
      <p:bldP spid="33795" grpId="0" build="p" autoUpdateAnimBg="0"/>
      <p:bldP spid="33800" grpId="0" animBg="1"/>
      <p:bldP spid="33801" grpId="0" animBg="1"/>
      <p:bldP spid="33802" grpId="0" animBg="1"/>
      <p:bldP spid="338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8" name="Rectangle 3"/>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pic>
        <p:nvPicPr>
          <p:cNvPr id="9219" name="Picture 4" descr="Northern Negev wadis aerial"/>
          <p:cNvPicPr preferRelativeResize="0">
            <a:picLocks noChangeAspect="1" noChangeArrowheads="1"/>
          </p:cNvPicPr>
          <p:nvPr>
            <p:custDataLst>
              <p:tags r:id="rId1"/>
            </p:custDataLst>
          </p:nvPr>
        </p:nvPicPr>
        <p:blipFill>
          <a:blip r:embed="rId5" cstate="screen">
            <a:extLst>
              <a:ext uri="{28A0092B-C50C-407E-A947-70E740481C1C}">
                <a14:useLocalDpi xmlns:a14="http://schemas.microsoft.com/office/drawing/2010/main"/>
              </a:ext>
            </a:extLst>
          </a:blip>
          <a:srcRect r="-11"/>
          <a:stretch>
            <a:fillRect/>
          </a:stretch>
        </p:blipFill>
        <p:spPr bwMode="auto">
          <a:xfrm>
            <a:off x="-22225" y="2220913"/>
            <a:ext cx="9166225" cy="4665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9220" name="Rectangle 6"/>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9221" name="Oval 7"/>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fr-FR"/>
          </a:p>
        </p:txBody>
      </p:sp>
      <p:sp>
        <p:nvSpPr>
          <p:cNvPr id="9222" name="Rectangle 8"/>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sp>
        <p:nvSpPr>
          <p:cNvPr id="9223"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p>
            <a:endParaRPr lang="fr-FR"/>
          </a:p>
        </p:txBody>
      </p:sp>
      <p:sp>
        <p:nvSpPr>
          <p:cNvPr id="357386" name="Text Box 10"/>
          <p:cNvSpPr txBox="1">
            <a:spLocks noChangeArrowheads="1"/>
          </p:cNvSpPr>
          <p:nvPr/>
        </p:nvSpPr>
        <p:spPr bwMode="auto">
          <a:xfrm>
            <a:off x="0" y="1862138"/>
            <a:ext cx="9144000" cy="1323439"/>
          </a:xfrm>
          <a:prstGeom prst="rect">
            <a:avLst/>
          </a:prstGeom>
          <a:noFill/>
          <a:ln w="9525">
            <a:noFill/>
            <a:miter lim="800000"/>
            <a:headEnd/>
            <a:tailEnd/>
          </a:ln>
          <a:effectLst>
            <a:outerShdw dist="35921" dir="2700000" algn="ctr" rotWithShape="0">
              <a:schemeClr val="bg2"/>
            </a:outerShdw>
          </a:effectLst>
        </p:spPr>
        <p:txBody>
          <a:bodyPr>
            <a:spAutoFit/>
          </a:bodyPr>
          <a:lstStyle/>
          <a:p>
            <a:pPr eaLnBrk="1" hangingPunct="1">
              <a:spcBef>
                <a:spcPct val="50000"/>
              </a:spcBef>
              <a:defRPr/>
            </a:pPr>
            <a:r>
              <a:rPr lang="en-US" sz="4000" b="1" dirty="0" err="1">
                <a:solidFill>
                  <a:srgbClr val="00CC00"/>
                </a:solidFill>
                <a:latin typeface="Ligurino" pitchFamily="2" charset="0"/>
                <a:ea typeface="+mn-ea"/>
                <a:cs typeface="+mn-cs"/>
              </a:rPr>
              <a:t>Bibliothèque</a:t>
            </a:r>
            <a:r>
              <a:rPr lang="en-US" sz="4000" b="1" dirty="0">
                <a:solidFill>
                  <a:srgbClr val="00CC00"/>
                </a:solidFill>
                <a:latin typeface="Ligurino" pitchFamily="2" charset="0"/>
                <a:ea typeface="+mn-ea"/>
                <a:cs typeface="+mn-cs"/>
              </a:rPr>
              <a:t> </a:t>
            </a:r>
            <a:r>
              <a:rPr lang="en-US" sz="4000" b="1" dirty="0" err="1">
                <a:solidFill>
                  <a:srgbClr val="00CC00"/>
                </a:solidFill>
                <a:latin typeface="Ligurino" pitchFamily="2" charset="0"/>
                <a:ea typeface="+mn-ea"/>
                <a:cs typeface="+mn-cs"/>
              </a:rPr>
              <a:t>photographique</a:t>
            </a:r>
            <a:r>
              <a:rPr lang="en-US" sz="4000" b="1" dirty="0">
                <a:solidFill>
                  <a:srgbClr val="00CC00"/>
                </a:solidFill>
                <a:latin typeface="Ligurino" pitchFamily="2" charset="0"/>
                <a:ea typeface="+mn-ea"/>
                <a:cs typeface="+mn-cs"/>
              </a:rPr>
              <a:t> des </a:t>
            </a:r>
            <a:r>
              <a:rPr lang="en-US" sz="4000" b="1" dirty="0" err="1">
                <a:solidFill>
                  <a:srgbClr val="00CC00"/>
                </a:solidFill>
                <a:latin typeface="Ligurino" pitchFamily="2" charset="0"/>
                <a:ea typeface="+mn-ea"/>
                <a:cs typeface="+mn-cs"/>
              </a:rPr>
              <a:t>terres</a:t>
            </a:r>
            <a:r>
              <a:rPr lang="en-US" sz="4000" b="1" dirty="0">
                <a:solidFill>
                  <a:srgbClr val="00CC00"/>
                </a:solidFill>
                <a:latin typeface="Ligurino" pitchFamily="2" charset="0"/>
                <a:ea typeface="+mn-ea"/>
                <a:cs typeface="+mn-cs"/>
              </a:rPr>
              <a:t> </a:t>
            </a:r>
            <a:r>
              <a:rPr lang="en-US" sz="4000" b="1" dirty="0" err="1">
                <a:solidFill>
                  <a:srgbClr val="00CC00"/>
                </a:solidFill>
                <a:latin typeface="Ligurino" pitchFamily="2" charset="0"/>
                <a:ea typeface="+mn-ea"/>
                <a:cs typeface="+mn-cs"/>
              </a:rPr>
              <a:t>bibliques</a:t>
            </a:r>
            <a:endParaRPr lang="en-US" sz="4000" b="1" dirty="0">
              <a:solidFill>
                <a:srgbClr val="00CC00"/>
              </a:solidFill>
              <a:latin typeface="Ligurino" pitchFamily="2" charset="0"/>
              <a:ea typeface="+mn-ea"/>
              <a:cs typeface="+mn-cs"/>
            </a:endParaRPr>
          </a:p>
        </p:txBody>
      </p:sp>
      <p:sp>
        <p:nvSpPr>
          <p:cNvPr id="9225" name="Rectangle 11"/>
          <p:cNvSpPr>
            <a:spLocks noChangeArrowheads="1"/>
          </p:cNvSpPr>
          <p:nvPr/>
        </p:nvSpPr>
        <p:spPr bwMode="auto">
          <a:xfrm>
            <a:off x="0" y="3441690"/>
            <a:ext cx="9144000"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p>
            <a:r>
              <a:rPr lang="fr-FR" sz="1800" b="1" dirty="0">
                <a:solidFill>
                  <a:srgbClr val="FFFF00"/>
                </a:solidFill>
                <a:latin typeface="Calibri" charset="0"/>
                <a:cs typeface="Calibri" charset="0"/>
              </a:rPr>
              <a:t>Le </a:t>
            </a:r>
            <a:r>
              <a:rPr lang="ru-RU" sz="1800" b="1" dirty="0">
                <a:solidFill>
                  <a:srgbClr val="FFFF00"/>
                </a:solidFill>
                <a:latin typeface="Calibri" charset="0"/>
                <a:cs typeface="Calibri" charset="0"/>
              </a:rPr>
              <a:t>"</a:t>
            </a:r>
            <a:r>
              <a:rPr lang="fr-FR" sz="1800" b="1" dirty="0">
                <a:solidFill>
                  <a:srgbClr val="FFFF00"/>
                </a:solidFill>
                <a:latin typeface="Calibri" charset="0"/>
                <a:cs typeface="Calibri" charset="0"/>
              </a:rPr>
              <a:t> </a:t>
            </a:r>
            <a:r>
              <a:rPr lang="fr-FR" sz="1800" b="1" dirty="0" err="1">
                <a:solidFill>
                  <a:srgbClr val="FFFF00"/>
                </a:solidFill>
                <a:latin typeface="Calibri" charset="0"/>
                <a:cs typeface="Calibri" charset="0"/>
              </a:rPr>
              <a:t>Pictorial</a:t>
            </a:r>
            <a:r>
              <a:rPr lang="fr-FR" sz="1800" b="1" dirty="0">
                <a:solidFill>
                  <a:srgbClr val="FFFF00"/>
                </a:solidFill>
                <a:latin typeface="Calibri" charset="0"/>
                <a:cs typeface="Calibri" charset="0"/>
              </a:rPr>
              <a:t> Library of Bible Lands </a:t>
            </a:r>
            <a:r>
              <a:rPr lang="ru-RU" sz="1800" b="1" dirty="0">
                <a:solidFill>
                  <a:srgbClr val="FFFF00"/>
                </a:solidFill>
                <a:latin typeface="Calibri" charset="0"/>
                <a:cs typeface="Calibri" charset="0"/>
              </a:rPr>
              <a:t>"</a:t>
            </a:r>
            <a:endParaRPr lang="fr-FR" sz="1800" b="1" dirty="0">
              <a:solidFill>
                <a:srgbClr val="FFFF00"/>
              </a:solidFill>
              <a:latin typeface="Calibri" charset="0"/>
              <a:cs typeface="Calibri" charset="0"/>
            </a:endParaRPr>
          </a:p>
          <a:p>
            <a:endParaRPr lang="fr-FR" sz="1800" b="1" dirty="0">
              <a:cs typeface="Calibri" charset="0"/>
            </a:endParaRPr>
          </a:p>
          <a:p>
            <a:r>
              <a:rPr lang="fr-FR" sz="1800" b="1" dirty="0">
                <a:solidFill>
                  <a:srgbClr val="FFFF00"/>
                </a:solidFill>
                <a:latin typeface="Calibri" charset="0"/>
                <a:cs typeface="Calibri" charset="0"/>
              </a:rPr>
              <a:t>Notre ministère est profondément redevable à Todd </a:t>
            </a:r>
            <a:r>
              <a:rPr lang="fr-FR" sz="1800" b="1" dirty="0" err="1">
                <a:solidFill>
                  <a:srgbClr val="FFFF00"/>
                </a:solidFill>
                <a:latin typeface="Calibri" charset="0"/>
                <a:cs typeface="Calibri" charset="0"/>
              </a:rPr>
              <a:t>Bolen</a:t>
            </a:r>
            <a:r>
              <a:rPr lang="fr-FR" sz="1800" b="1" dirty="0">
                <a:solidFill>
                  <a:srgbClr val="FFFF00"/>
                </a:solidFill>
                <a:latin typeface="Calibri" charset="0"/>
                <a:cs typeface="Calibri" charset="0"/>
              </a:rPr>
              <a:t>, </a:t>
            </a:r>
          </a:p>
          <a:p>
            <a:r>
              <a:rPr lang="fr-FR" sz="1800" b="1" dirty="0">
                <a:solidFill>
                  <a:srgbClr val="FFFF00"/>
                </a:solidFill>
                <a:latin typeface="Calibri" charset="0"/>
                <a:cs typeface="Calibri" charset="0"/>
              </a:rPr>
              <a:t>le créateur du </a:t>
            </a:r>
            <a:r>
              <a:rPr lang="ru-RU" sz="1800" b="1" dirty="0">
                <a:solidFill>
                  <a:srgbClr val="FFFF00"/>
                </a:solidFill>
                <a:latin typeface="Calibri" charset="0"/>
                <a:cs typeface="Calibri" charset="0"/>
              </a:rPr>
              <a:t>"</a:t>
            </a:r>
            <a:r>
              <a:rPr lang="fr-FR" sz="1800" b="1" dirty="0">
                <a:solidFill>
                  <a:srgbClr val="FFFF00"/>
                </a:solidFill>
                <a:latin typeface="Calibri" charset="0"/>
                <a:cs typeface="Calibri" charset="0"/>
              </a:rPr>
              <a:t> </a:t>
            </a:r>
            <a:r>
              <a:rPr lang="fr-FR" sz="1800" b="1" dirty="0" err="1">
                <a:solidFill>
                  <a:srgbClr val="FFFF00"/>
                </a:solidFill>
                <a:latin typeface="Calibri" charset="0"/>
                <a:cs typeface="Calibri" charset="0"/>
              </a:rPr>
              <a:t>Pictorial</a:t>
            </a:r>
            <a:r>
              <a:rPr lang="fr-FR" sz="1800" b="1" dirty="0">
                <a:solidFill>
                  <a:srgbClr val="FFFF00"/>
                </a:solidFill>
                <a:latin typeface="Calibri" charset="0"/>
                <a:cs typeface="Calibri" charset="0"/>
              </a:rPr>
              <a:t> Library of Bible Lands </a:t>
            </a:r>
            <a:r>
              <a:rPr lang="ru-RU" sz="1800" b="1" dirty="0">
                <a:solidFill>
                  <a:srgbClr val="FFFF00"/>
                </a:solidFill>
                <a:latin typeface="Calibri" charset="0"/>
                <a:cs typeface="Calibri" charset="0"/>
              </a:rPr>
              <a:t>"</a:t>
            </a:r>
            <a:r>
              <a:rPr lang="fr-FR" sz="1800" b="1" dirty="0">
                <a:solidFill>
                  <a:srgbClr val="FFFF00"/>
                </a:solidFill>
                <a:latin typeface="Calibri" charset="0"/>
                <a:cs typeface="Calibri" charset="0"/>
              </a:rPr>
              <a:t>, pour sa généreuse permission de l</a:t>
            </a:r>
            <a:r>
              <a:rPr lang="uk-UA" sz="1800" b="1" dirty="0">
                <a:solidFill>
                  <a:srgbClr val="FFFF00"/>
                </a:solidFill>
                <a:latin typeface="Calibri" charset="0"/>
                <a:cs typeface="Calibri" charset="0"/>
              </a:rPr>
              <a:t>'</a:t>
            </a:r>
            <a:r>
              <a:rPr lang="fr-FR" sz="1800" b="1" dirty="0">
                <a:solidFill>
                  <a:srgbClr val="FFFF00"/>
                </a:solidFill>
                <a:latin typeface="Calibri" charset="0"/>
                <a:cs typeface="Calibri" charset="0"/>
              </a:rPr>
              <a:t>utilisation des ressources photographiques à travers </a:t>
            </a:r>
            <a:r>
              <a:rPr lang="ru-RU" sz="1800" b="1" dirty="0">
                <a:solidFill>
                  <a:srgbClr val="FFFF00"/>
                </a:solidFill>
                <a:latin typeface="Calibri" charset="0"/>
                <a:cs typeface="Calibri" charset="0"/>
              </a:rPr>
              <a:t>"</a:t>
            </a:r>
            <a:r>
              <a:rPr lang="fr-FR" sz="1800" b="1" dirty="0">
                <a:solidFill>
                  <a:srgbClr val="FFFF00"/>
                </a:solidFill>
                <a:latin typeface="Calibri" charset="0"/>
                <a:cs typeface="Calibri" charset="0"/>
              </a:rPr>
              <a:t> La Bible … En Base </a:t>
            </a:r>
            <a:r>
              <a:rPr lang="ru-RU" sz="1800" b="1" dirty="0">
                <a:solidFill>
                  <a:srgbClr val="FFFF00"/>
                </a:solidFill>
                <a:latin typeface="Calibri" charset="0"/>
                <a:cs typeface="Calibri" charset="0"/>
              </a:rPr>
              <a:t>"</a:t>
            </a:r>
            <a:r>
              <a:rPr lang="fr-FR" sz="1800" b="1" dirty="0">
                <a:solidFill>
                  <a:srgbClr val="FFFF00"/>
                </a:solidFill>
                <a:latin typeface="Calibri" charset="0"/>
                <a:cs typeface="Calibri" charset="0"/>
              </a:rPr>
              <a:t>. </a:t>
            </a:r>
          </a:p>
          <a:p>
            <a:r>
              <a:rPr lang="fr-FR" sz="1800" b="1" dirty="0">
                <a:solidFill>
                  <a:srgbClr val="FFFF00"/>
                </a:solidFill>
                <a:latin typeface="Calibri" charset="0"/>
                <a:cs typeface="Calibri" charset="0"/>
              </a:rPr>
              <a:t>Les utilisateurs de </a:t>
            </a:r>
            <a:r>
              <a:rPr lang="ru-RU" sz="1800" b="1" dirty="0">
                <a:solidFill>
                  <a:srgbClr val="FFFF00"/>
                </a:solidFill>
                <a:latin typeface="Calibri" charset="0"/>
                <a:cs typeface="Calibri" charset="0"/>
              </a:rPr>
              <a:t>"</a:t>
            </a:r>
            <a:r>
              <a:rPr lang="fr-FR" sz="1800" b="1" dirty="0">
                <a:solidFill>
                  <a:srgbClr val="FFFF00"/>
                </a:solidFill>
                <a:latin typeface="Calibri" charset="0"/>
                <a:cs typeface="Calibri" charset="0"/>
              </a:rPr>
              <a:t> La Bible … Essentiellement </a:t>
            </a:r>
            <a:r>
              <a:rPr lang="ru-RU" sz="1800" b="1" dirty="0">
                <a:solidFill>
                  <a:srgbClr val="FFFF00"/>
                </a:solidFill>
                <a:latin typeface="Calibri" charset="0"/>
                <a:cs typeface="Calibri" charset="0"/>
              </a:rPr>
              <a:t>"</a:t>
            </a:r>
            <a:r>
              <a:rPr lang="fr-FR" sz="1800" b="1" dirty="0">
                <a:solidFill>
                  <a:srgbClr val="FFFF00"/>
                </a:solidFill>
                <a:latin typeface="Calibri" charset="0"/>
                <a:cs typeface="Calibri" charset="0"/>
              </a:rPr>
              <a:t> sont encouragés à visiter </a:t>
            </a:r>
            <a:r>
              <a:rPr lang="ru-RU" sz="1800" b="1" dirty="0">
                <a:solidFill>
                  <a:srgbClr val="FFFF00"/>
                </a:solidFill>
                <a:latin typeface="Calibri" charset="0"/>
                <a:cs typeface="Calibri" charset="0"/>
              </a:rPr>
              <a:t>"</a:t>
            </a:r>
            <a:r>
              <a:rPr lang="fr-FR" sz="1800" b="1" dirty="0">
                <a:solidFill>
                  <a:srgbClr val="FFFF00"/>
                </a:solidFill>
                <a:latin typeface="Calibri" charset="0"/>
                <a:cs typeface="Calibri" charset="0"/>
              </a:rPr>
              <a:t> BiblePlaces.com </a:t>
            </a:r>
            <a:r>
              <a:rPr lang="ru-RU" sz="1800" b="1" dirty="0">
                <a:solidFill>
                  <a:srgbClr val="FFFF00"/>
                </a:solidFill>
                <a:latin typeface="Calibri" charset="0"/>
                <a:cs typeface="Calibri" charset="0"/>
              </a:rPr>
              <a:t>"</a:t>
            </a:r>
            <a:r>
              <a:rPr lang="fr-FR" sz="1800" b="1" dirty="0">
                <a:solidFill>
                  <a:srgbClr val="FFFF00"/>
                </a:solidFill>
                <a:latin typeface="Calibri" charset="0"/>
                <a:cs typeface="Calibri" charset="0"/>
              </a:rPr>
              <a:t> </a:t>
            </a:r>
          </a:p>
          <a:p>
            <a:r>
              <a:rPr lang="fr-FR" sz="1800" b="1" dirty="0">
                <a:solidFill>
                  <a:srgbClr val="FFFF00"/>
                </a:solidFill>
                <a:latin typeface="Calibri" charset="0"/>
                <a:cs typeface="Calibri" charset="0"/>
              </a:rPr>
              <a:t>et explorer les multiples sources photographiques disponibles : de la Terre Sainte, à travers le Bassin Egéen et Méditerranéen du Sud de l</a:t>
            </a:r>
            <a:r>
              <a:rPr lang="uk-UA" sz="1800" b="1" dirty="0">
                <a:solidFill>
                  <a:srgbClr val="FFFF00"/>
                </a:solidFill>
                <a:latin typeface="Calibri" charset="0"/>
                <a:cs typeface="Calibri" charset="0"/>
              </a:rPr>
              <a:t>'</a:t>
            </a:r>
            <a:r>
              <a:rPr lang="fr-FR" sz="1800" b="1" dirty="0">
                <a:solidFill>
                  <a:srgbClr val="FFFF00"/>
                </a:solidFill>
                <a:latin typeface="Calibri" charset="0"/>
                <a:cs typeface="Calibri" charset="0"/>
              </a:rPr>
              <a:t>Europe où la foi chrétienne a pris racine. </a:t>
            </a:r>
          </a:p>
          <a:p>
            <a:endParaRPr lang="fr-FR" sz="1800" b="1" dirty="0">
              <a:cs typeface="Calibri" charset="0"/>
            </a:endParaRPr>
          </a:p>
          <a:p>
            <a:r>
              <a:rPr lang="ru-RU" sz="1800" b="1" dirty="0">
                <a:solidFill>
                  <a:srgbClr val="FFFF00"/>
                </a:solidFill>
                <a:latin typeface="Calibri" charset="0"/>
                <a:cs typeface="Calibri" charset="0"/>
              </a:rPr>
              <a:t>"</a:t>
            </a:r>
            <a:r>
              <a:rPr lang="fr-FR" sz="1800" b="1" dirty="0">
                <a:solidFill>
                  <a:srgbClr val="FFFF00"/>
                </a:solidFill>
                <a:latin typeface="Calibri" charset="0"/>
                <a:cs typeface="Calibri" charset="0"/>
              </a:rPr>
              <a:t> BiblePlaces.com </a:t>
            </a:r>
            <a:r>
              <a:rPr lang="ru-RU" sz="1800" b="1" dirty="0">
                <a:solidFill>
                  <a:srgbClr val="FFFF00"/>
                </a:solidFill>
                <a:latin typeface="Calibri" charset="0"/>
                <a:cs typeface="Calibri" charset="0"/>
              </a:rPr>
              <a:t>"</a:t>
            </a:r>
            <a:r>
              <a:rPr lang="fr-FR" sz="1800" b="1" dirty="0">
                <a:solidFill>
                  <a:srgbClr val="FFFF00"/>
                </a:solidFill>
                <a:latin typeface="Calibri" charset="0"/>
                <a:cs typeface="Calibri" charset="0"/>
              </a:rPr>
              <a:t> offre les enseignements et les montages visuels d</a:t>
            </a:r>
            <a:r>
              <a:rPr lang="uk-UA" sz="1800" b="1" dirty="0">
                <a:solidFill>
                  <a:srgbClr val="FFFF00"/>
                </a:solidFill>
                <a:latin typeface="Calibri" charset="0"/>
                <a:cs typeface="Calibri" charset="0"/>
              </a:rPr>
              <a:t>'</a:t>
            </a:r>
            <a:r>
              <a:rPr lang="fr-FR" sz="1800" b="1" dirty="0">
                <a:solidFill>
                  <a:srgbClr val="FFFF00"/>
                </a:solidFill>
                <a:latin typeface="Calibri" charset="0"/>
                <a:cs typeface="Calibri" charset="0"/>
              </a:rPr>
              <a:t>un incomparable étalage de haute-résolution des ressources photographiques. Visitez s</a:t>
            </a:r>
            <a:r>
              <a:rPr lang="uk-UA" sz="1800" b="1" dirty="0">
                <a:solidFill>
                  <a:srgbClr val="FFFF00"/>
                </a:solidFill>
                <a:latin typeface="Calibri" charset="0"/>
                <a:cs typeface="Calibri" charset="0"/>
              </a:rPr>
              <a:t>'</a:t>
            </a:r>
            <a:r>
              <a:rPr lang="fr-FR" sz="1800" b="1" dirty="0">
                <a:solidFill>
                  <a:srgbClr val="FFFF00"/>
                </a:solidFill>
                <a:latin typeface="Calibri" charset="0"/>
                <a:cs typeface="Calibri" charset="0"/>
              </a:rPr>
              <a:t>il-vous-plaît. </a:t>
            </a:r>
            <a:endParaRPr lang="fr-FR" sz="1800" b="1" dirty="0">
              <a:cs typeface="Calibri" charset="0"/>
            </a:endParaRPr>
          </a:p>
          <a:p>
            <a:r>
              <a:rPr lang="fr-FR" sz="1800" b="1" dirty="0">
                <a:solidFill>
                  <a:srgbClr val="FFFF00"/>
                </a:solidFill>
                <a:latin typeface="Calibri" charset="0"/>
                <a:cs typeface="Calibri" charset="0"/>
              </a:rPr>
              <a:t>Merci, Todd !  </a:t>
            </a:r>
            <a:endParaRPr lang="fr-FR" sz="1800" b="1" dirty="0">
              <a:cs typeface="Calibri" charset="0"/>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062163" y="463550"/>
            <a:ext cx="5445400" cy="5999078"/>
          </a:xfrm>
          <a:prstGeom prst="rect">
            <a:avLst/>
          </a:prstGeom>
          <a:noFill/>
          <a:ln w="12700">
            <a:noFill/>
            <a:miter lim="800000"/>
            <a:headEnd/>
            <a:tailEnd/>
          </a:ln>
          <a:effectLst/>
        </p:spPr>
        <p:txBody>
          <a:bodyPr wrap="none" lIns="90487" tIns="44450" rIns="90487" bIns="44450">
            <a:spAutoFit/>
          </a:bodyPr>
          <a:lstStyle/>
          <a:p>
            <a:pPr algn="l">
              <a:defRPr/>
            </a:pPr>
            <a:r>
              <a:rPr lang="en-US" sz="9600" b="1" dirty="0">
                <a:solidFill>
                  <a:srgbClr val="00FF00"/>
                </a:solidFill>
                <a:ea typeface="+mn-ea"/>
                <a:cs typeface="+mn-cs"/>
              </a:rPr>
              <a:t>À </a:t>
            </a:r>
          </a:p>
          <a:p>
            <a:pPr algn="l">
              <a:defRPr/>
            </a:pPr>
            <a:r>
              <a:rPr lang="en-US" sz="9600" b="1" dirty="0">
                <a:solidFill>
                  <a:srgbClr val="00FF00"/>
                </a:solidFill>
                <a:ea typeface="+mn-ea"/>
                <a:cs typeface="+mn-cs"/>
              </a:rPr>
              <a:t>  J</a:t>
            </a:r>
            <a:r>
              <a:rPr lang="en-US" sz="9600" b="1" dirty="0">
                <a:solidFill>
                  <a:srgbClr val="FAFD00"/>
                </a:solidFill>
                <a:ea typeface="+mn-ea"/>
                <a:cs typeface="+mn-cs"/>
              </a:rPr>
              <a:t>ÉSUS </a:t>
            </a:r>
          </a:p>
          <a:p>
            <a:pPr algn="l">
              <a:defRPr/>
            </a:pPr>
            <a:r>
              <a:rPr lang="en-US" sz="9600" b="1" dirty="0">
                <a:solidFill>
                  <a:srgbClr val="00FF00"/>
                </a:solidFill>
                <a:ea typeface="+mn-ea"/>
                <a:cs typeface="+mn-cs"/>
              </a:rPr>
              <a:t>    M</a:t>
            </a:r>
            <a:r>
              <a:rPr lang="en-US" sz="9600" b="1" dirty="0">
                <a:solidFill>
                  <a:srgbClr val="FAFD00"/>
                </a:solidFill>
                <a:ea typeface="+mn-ea"/>
                <a:cs typeface="+mn-cs"/>
              </a:rPr>
              <a:t>A </a:t>
            </a:r>
            <a:r>
              <a:rPr lang="en-US" sz="9600" b="1" dirty="0">
                <a:solidFill>
                  <a:srgbClr val="00FF00"/>
                </a:solidFill>
                <a:ea typeface="+mn-ea"/>
                <a:cs typeface="+mn-cs"/>
              </a:rPr>
              <a:t> </a:t>
            </a:r>
          </a:p>
          <a:p>
            <a:pPr algn="l">
              <a:defRPr/>
            </a:pPr>
            <a:r>
              <a:rPr lang="en-US" sz="9600" b="1" dirty="0">
                <a:solidFill>
                  <a:srgbClr val="00FF00"/>
                </a:solidFill>
                <a:ea typeface="+mn-ea"/>
                <a:cs typeface="+mn-cs"/>
              </a:rPr>
              <a:t>      J</a:t>
            </a:r>
            <a:r>
              <a:rPr lang="en-US" sz="9600" b="1" dirty="0">
                <a:solidFill>
                  <a:srgbClr val="FAFD00"/>
                </a:solidFill>
                <a:ea typeface="+mn-ea"/>
                <a:cs typeface="+mn-cs"/>
              </a:rPr>
              <a:t>OIE!</a:t>
            </a:r>
          </a:p>
        </p:txBody>
      </p:sp>
      <p:sp>
        <p:nvSpPr>
          <p:cNvPr id="35843" name="Rectangle 3"/>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35844"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70660" name="Text Box 12"/>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70661" name="Text Box 14"/>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70662" name="Text Box 16"/>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47</a:t>
            </a:r>
          </a:p>
        </p:txBody>
      </p:sp>
      <p:sp>
        <p:nvSpPr>
          <p:cNvPr id="70663" name="Text Box 18"/>
          <p:cNvSpPr txBox="1">
            <a:spLocks noChangeArrowheads="1"/>
          </p:cNvSpPr>
          <p:nvPr/>
        </p:nvSpPr>
        <p:spPr bwMode="auto">
          <a:xfrm>
            <a:off x="720725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
        <p:nvSpPr>
          <p:cNvPr id="35859" name="AutoShape 19"/>
          <p:cNvSpPr>
            <a:spLocks noChangeArrowheads="1"/>
          </p:cNvSpPr>
          <p:nvPr/>
        </p:nvSpPr>
        <p:spPr bwMode="auto">
          <a:xfrm rot="-1488735">
            <a:off x="2913063" y="309563"/>
            <a:ext cx="1379537" cy="6157912"/>
          </a:xfrm>
          <a:prstGeom prst="roundRect">
            <a:avLst>
              <a:gd name="adj" fmla="val 16667"/>
            </a:avLst>
          </a:prstGeom>
          <a:noFill/>
          <a:ln w="76200">
            <a:solidFill>
              <a:schemeClr val="tx1"/>
            </a:solidFill>
            <a:round/>
            <a:headEnd/>
            <a:tailEnd/>
          </a:ln>
          <a:effectLst>
            <a:outerShdw dist="153455" dir="1466637" algn="ctr" rotWithShape="0">
              <a:schemeClr val="bg2"/>
            </a:outerShdw>
          </a:effectLst>
        </p:spPr>
        <p:txBody>
          <a:bodyPr wrap="none" anchor="ctr"/>
          <a:lstStyle/>
          <a:p>
            <a:pPr>
              <a:defRPr/>
            </a:pPr>
            <a:endParaRPr lang="fr-FR">
              <a:ea typeface="+mn-ea"/>
              <a:cs typeface="+mn-cs"/>
            </a:endParaRPr>
          </a:p>
        </p:txBody>
      </p:sp>
      <p:sp>
        <p:nvSpPr>
          <p:cNvPr id="35860" name="AutoShape 20"/>
          <p:cNvSpPr>
            <a:spLocks noChangeArrowheads="1"/>
          </p:cNvSpPr>
          <p:nvPr/>
        </p:nvSpPr>
        <p:spPr bwMode="auto">
          <a:xfrm rot="-1488735">
            <a:off x="2733675" y="171450"/>
            <a:ext cx="1749425" cy="6430963"/>
          </a:xfrm>
          <a:prstGeom prst="roundRect">
            <a:avLst>
              <a:gd name="adj" fmla="val 16667"/>
            </a:avLst>
          </a:prstGeom>
          <a:noFill/>
          <a:ln w="76200">
            <a:solidFill>
              <a:schemeClr val="tx1"/>
            </a:solidFill>
            <a:round/>
            <a:headEnd/>
            <a:tailEnd/>
          </a:ln>
          <a:effectLst>
            <a:outerShdw dist="153455" dir="1466637" algn="ctr" rotWithShape="0">
              <a:schemeClr val="bg2"/>
            </a:outerShdw>
          </a:effectLst>
        </p:spPr>
        <p:txBody>
          <a:bodyPr wrap="none" anchor="ctr"/>
          <a:lstStyle/>
          <a:p>
            <a:pPr>
              <a:defRPr/>
            </a:pPr>
            <a:endParaRPr lang="fr-FR">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0"/>
                                  </p:iterate>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1000"/>
                                        <p:tgtEl>
                                          <p:spTgt spid="35842">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iterate type="wd">
                                    <p:tmPct val="0"/>
                                  </p:iterate>
                                  <p:childTnLst>
                                    <p:set>
                                      <p:cBhvr>
                                        <p:cTn id="10" dur="1" fill="hold">
                                          <p:stCondLst>
                                            <p:cond delay="0"/>
                                          </p:stCondLst>
                                        </p:cTn>
                                        <p:tgtEl>
                                          <p:spTgt spid="35842">
                                            <p:txEl>
                                              <p:pRg st="1" end="1"/>
                                            </p:txEl>
                                          </p:spTgt>
                                        </p:tgtEl>
                                        <p:attrNameLst>
                                          <p:attrName>style.visibility</p:attrName>
                                        </p:attrNameLst>
                                      </p:cBhvr>
                                      <p:to>
                                        <p:strVal val="visible"/>
                                      </p:to>
                                    </p:set>
                                    <p:animEffect transition="in" filter="fade">
                                      <p:cBhvr>
                                        <p:cTn id="11" dur="1000"/>
                                        <p:tgtEl>
                                          <p:spTgt spid="35842">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iterate type="wd">
                                    <p:tmPct val="0"/>
                                  </p:iterate>
                                  <p:childTnLst>
                                    <p:set>
                                      <p:cBhvr>
                                        <p:cTn id="14" dur="1" fill="hold">
                                          <p:stCondLst>
                                            <p:cond delay="0"/>
                                          </p:stCondLst>
                                        </p:cTn>
                                        <p:tgtEl>
                                          <p:spTgt spid="35842">
                                            <p:txEl>
                                              <p:pRg st="2" end="2"/>
                                            </p:txEl>
                                          </p:spTgt>
                                        </p:tgtEl>
                                        <p:attrNameLst>
                                          <p:attrName>style.visibility</p:attrName>
                                        </p:attrNameLst>
                                      </p:cBhvr>
                                      <p:to>
                                        <p:strVal val="visible"/>
                                      </p:to>
                                    </p:set>
                                    <p:animEffect transition="in" filter="fade">
                                      <p:cBhvr>
                                        <p:cTn id="15" dur="1000"/>
                                        <p:tgtEl>
                                          <p:spTgt spid="35842">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iterate type="wd">
                                    <p:tmPct val="0"/>
                                  </p:iterate>
                                  <p:childTnLst>
                                    <p:set>
                                      <p:cBhvr>
                                        <p:cTn id="18" dur="1" fill="hold">
                                          <p:stCondLst>
                                            <p:cond delay="0"/>
                                          </p:stCondLst>
                                        </p:cTn>
                                        <p:tgtEl>
                                          <p:spTgt spid="35842">
                                            <p:txEl>
                                              <p:pRg st="3" end="3"/>
                                            </p:txEl>
                                          </p:spTgt>
                                        </p:tgtEl>
                                        <p:attrNameLst>
                                          <p:attrName>style.visibility</p:attrName>
                                        </p:attrNameLst>
                                      </p:cBhvr>
                                      <p:to>
                                        <p:strVal val="visible"/>
                                      </p:to>
                                    </p:set>
                                    <p:animEffect transition="in" filter="fade">
                                      <p:cBhvr>
                                        <p:cTn id="19" dur="1000"/>
                                        <p:tgtEl>
                                          <p:spTgt spid="35842">
                                            <p:txEl>
                                              <p:pRg st="3" end="3"/>
                                            </p:txEl>
                                          </p:spTgt>
                                        </p:tgtEl>
                                      </p:cBhvr>
                                    </p:animEffect>
                                  </p:childTnLst>
                                </p:cTn>
                              </p:par>
                            </p:childTnLst>
                          </p:cTn>
                        </p:par>
                        <p:par>
                          <p:cTn id="20" fill="hold" nodeType="afterGroup">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5859"/>
                                        </p:tgtEl>
                                        <p:attrNameLst>
                                          <p:attrName>style.visibility</p:attrName>
                                        </p:attrNameLst>
                                      </p:cBhvr>
                                      <p:to>
                                        <p:strVal val="visible"/>
                                      </p:to>
                                    </p:set>
                                    <p:animEffect transition="in" filter="wipe(up)">
                                      <p:cBhvr>
                                        <p:cTn id="23" dur="2000"/>
                                        <p:tgtEl>
                                          <p:spTgt spid="35859"/>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35860"/>
                                        </p:tgtEl>
                                        <p:attrNameLst>
                                          <p:attrName>style.visibility</p:attrName>
                                        </p:attrNameLst>
                                      </p:cBhvr>
                                      <p:to>
                                        <p:strVal val="visible"/>
                                      </p:to>
                                    </p:set>
                                    <p:animEffect transition="in" filter="wipe(up)">
                                      <p:cBhvr>
                                        <p:cTn id="27" dur="2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allAtOnce"/>
      <p:bldP spid="35859" grpId="0" animBg="1"/>
      <p:bldP spid="3586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8" name="Rectangle 1036"/>
          <p:cNvSpPr>
            <a:spLocks noChangeArrowheads="1"/>
          </p:cNvSpPr>
          <p:nvPr/>
        </p:nvSpPr>
        <p:spPr bwMode="auto">
          <a:xfrm>
            <a:off x="1116013" y="3635375"/>
            <a:ext cx="7778750" cy="4114800"/>
          </a:xfrm>
          <a:prstGeom prst="rect">
            <a:avLst/>
          </a:prstGeom>
          <a:noFill/>
          <a:ln w="12700">
            <a:noFill/>
            <a:miter lim="800000"/>
            <a:headEnd/>
            <a:tailEnd/>
          </a:ln>
          <a:effectLst>
            <a:outerShdw dist="107763" dir="2700000" algn="ctr" rotWithShape="0">
              <a:schemeClr val="bg2"/>
            </a:outerShdw>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endParaRPr lang="en-US" sz="5400">
              <a:solidFill>
                <a:srgbClr val="FF5008"/>
              </a:solidFill>
              <a:effectLst>
                <a:outerShdw blurRad="38100" dist="38100" dir="2700000" algn="tl">
                  <a:srgbClr val="000000"/>
                </a:outerShdw>
              </a:effectLst>
              <a:latin typeface="Times" charset="0"/>
              <a:cs typeface="+mn-cs"/>
            </a:endParaRPr>
          </a:p>
          <a:p>
            <a:pPr marL="1820863" indent="-677863" algn="l" defTabSz="1033463">
              <a:spcBef>
                <a:spcPct val="20000"/>
              </a:spcBef>
              <a:buClr>
                <a:schemeClr val="accent2"/>
              </a:buClr>
              <a:buSzPct val="75000"/>
              <a:buFont typeface="Monotype Sorts" charset="0"/>
              <a:buChar char=""/>
              <a:defRPr/>
            </a:pPr>
            <a:r>
              <a:rPr lang="en-US" sz="5400" b="1">
                <a:solidFill>
                  <a:schemeClr val="tx1"/>
                </a:solidFill>
                <a:effectLst>
                  <a:outerShdw blurRad="38100" dist="38100" dir="2700000" algn="tl">
                    <a:srgbClr val="000000"/>
                  </a:outerShdw>
                </a:effectLst>
                <a:latin typeface="Times" charset="0"/>
                <a:cs typeface="+mn-cs"/>
              </a:rPr>
              <a:t> </a:t>
            </a:r>
            <a:r>
              <a:rPr lang="en-US" sz="5400" b="1">
                <a:solidFill>
                  <a:schemeClr val="tx1"/>
                </a:solidFill>
                <a:effectLst>
                  <a:outerShdw blurRad="38100" dist="38100" dir="2700000" algn="tl">
                    <a:srgbClr val="000000"/>
                  </a:outerShdw>
                </a:effectLst>
                <a:cs typeface="+mn-cs"/>
              </a:rPr>
              <a:t>J</a:t>
            </a:r>
            <a:r>
              <a:rPr lang="en-US" sz="5400" b="1">
                <a:solidFill>
                  <a:srgbClr val="00FF00"/>
                </a:solidFill>
                <a:effectLst>
                  <a:outerShdw blurRad="38100" dist="38100" dir="2700000" algn="tl">
                    <a:srgbClr val="000000"/>
                  </a:outerShdw>
                </a:effectLst>
                <a:cs typeface="+mn-cs"/>
              </a:rPr>
              <a:t> </a:t>
            </a:r>
            <a:r>
              <a:rPr lang="en-US" sz="5400" b="1">
                <a:solidFill>
                  <a:srgbClr val="FF5008"/>
                </a:solidFill>
                <a:effectLst>
                  <a:outerShdw blurRad="38100" dist="38100" dir="2700000" algn="tl">
                    <a:srgbClr val="000000"/>
                  </a:outerShdw>
                </a:effectLst>
                <a:cs typeface="+mn-cs"/>
              </a:rPr>
              <a:t>OSU</a:t>
            </a:r>
            <a:r>
              <a:rPr lang="en-US" sz="5400" b="1">
                <a:solidFill>
                  <a:srgbClr val="FF3300"/>
                </a:solidFill>
                <a:effectLst>
                  <a:outerShdw blurRad="38100" dist="38100" dir="2700000" algn="tl">
                    <a:srgbClr val="000000"/>
                  </a:outerShdw>
                </a:effectLst>
                <a:cs typeface="+mn-cs"/>
              </a:rPr>
              <a:t>É</a:t>
            </a:r>
            <a:r>
              <a:rPr lang="en-US" sz="3200">
                <a:solidFill>
                  <a:schemeClr val="tx1"/>
                </a:solidFill>
                <a:effectLst>
                  <a:outerShdw blurRad="38100" dist="38100" dir="2700000" algn="tl">
                    <a:srgbClr val="000000"/>
                  </a:outerShdw>
                </a:effectLst>
                <a:latin typeface="Times" charset="0"/>
                <a:cs typeface="+mn-cs"/>
              </a:rPr>
              <a:t> </a:t>
            </a:r>
          </a:p>
        </p:txBody>
      </p:sp>
      <p:sp>
        <p:nvSpPr>
          <p:cNvPr id="106509" name="Rectangle 1037"/>
          <p:cNvSpPr>
            <a:spLocks noChangeArrowheads="1"/>
          </p:cNvSpPr>
          <p:nvPr/>
        </p:nvSpPr>
        <p:spPr bwMode="auto">
          <a:xfrm>
            <a:off x="1116013" y="2763838"/>
            <a:ext cx="7778750" cy="4114800"/>
          </a:xfrm>
          <a:prstGeom prst="rect">
            <a:avLst/>
          </a:prstGeom>
          <a:noFill/>
          <a:ln w="12700">
            <a:noFill/>
            <a:miter lim="800000"/>
            <a:headEnd/>
            <a:tailEnd/>
          </a:ln>
          <a:effectLst>
            <a:outerShdw dist="107763" dir="2700000" algn="ctr" rotWithShape="0">
              <a:schemeClr val="bg2"/>
            </a:outerShdw>
          </a:effectLst>
        </p:spPr>
        <p:txBody>
          <a:bodyPr lIns="90487" tIns="44450" rIns="90487" bIns="44450"/>
          <a:lstStyle/>
          <a:p>
            <a:pPr marL="1820863" indent="-677863" algn="l" defTabSz="1033463">
              <a:spcBef>
                <a:spcPct val="20000"/>
              </a:spcBef>
              <a:buClr>
                <a:schemeClr val="accent2"/>
              </a:buClr>
              <a:buSzPct val="75000"/>
              <a:buFont typeface="Monotype Sorts" pitchFamily="2" charset="2"/>
              <a:buChar char=""/>
              <a:defRPr/>
            </a:pPr>
            <a:endParaRPr lang="en-US" sz="5400" b="1" dirty="0">
              <a:solidFill>
                <a:srgbClr val="FF5008"/>
              </a:solidFill>
              <a:effectLst>
                <a:outerShdw blurRad="38100" dist="38100" dir="2700000" algn="tl">
                  <a:srgbClr val="000000"/>
                </a:outerShdw>
              </a:effectLst>
              <a:ea typeface="+mn-ea"/>
              <a:cs typeface="+mn-cs"/>
            </a:endParaRPr>
          </a:p>
          <a:p>
            <a:pPr marL="1820863" indent="-677863" algn="l" defTabSz="1033463">
              <a:spcBef>
                <a:spcPct val="20000"/>
              </a:spcBef>
              <a:buClr>
                <a:schemeClr val="accent2"/>
              </a:buClr>
              <a:buSzPct val="75000"/>
              <a:buFont typeface="Monotype Sorts" pitchFamily="2" charset="2"/>
              <a:buChar char=""/>
              <a:defRPr/>
            </a:pPr>
            <a:r>
              <a:rPr lang="en-US" sz="5400" b="1" dirty="0">
                <a:solidFill>
                  <a:schemeClr val="tx1"/>
                </a:solidFill>
                <a:effectLst>
                  <a:outerShdw blurRad="38100" dist="38100" dir="2700000" algn="tl">
                    <a:srgbClr val="000000"/>
                  </a:outerShdw>
                </a:effectLst>
                <a:ea typeface="+mn-ea"/>
                <a:cs typeface="+mn-cs"/>
              </a:rPr>
              <a:t>M</a:t>
            </a:r>
            <a:r>
              <a:rPr lang="en-US" sz="5400" b="1" dirty="0">
                <a:solidFill>
                  <a:srgbClr val="00FF00"/>
                </a:solidFill>
                <a:effectLst>
                  <a:outerShdw blurRad="38100" dist="38100" dir="2700000" algn="tl">
                    <a:srgbClr val="000000"/>
                  </a:outerShdw>
                </a:effectLst>
                <a:ea typeface="+mn-ea"/>
                <a:cs typeface="+mn-cs"/>
              </a:rPr>
              <a:t> </a:t>
            </a:r>
            <a:r>
              <a:rPr lang="en-US" sz="5400" b="1" dirty="0">
                <a:solidFill>
                  <a:srgbClr val="FF5008"/>
                </a:solidFill>
                <a:effectLst>
                  <a:outerShdw blurRad="38100" dist="38100" dir="2700000" algn="tl">
                    <a:srgbClr val="000000"/>
                  </a:outerShdw>
                </a:effectLst>
                <a:ea typeface="+mn-ea"/>
                <a:cs typeface="+mn-cs"/>
              </a:rPr>
              <a:t>OÏSE</a:t>
            </a:r>
          </a:p>
          <a:p>
            <a:pPr marL="1820863" indent="-677863" algn="l" defTabSz="1033463">
              <a:spcBef>
                <a:spcPct val="20000"/>
              </a:spcBef>
              <a:buClr>
                <a:schemeClr val="accent2"/>
              </a:buClr>
              <a:buSzPct val="75000"/>
              <a:buFont typeface="Monotype Sorts" pitchFamily="2" charset="2"/>
              <a:buChar char=""/>
              <a:defRPr/>
            </a:pPr>
            <a:endParaRPr lang="en-US" sz="5400" b="1" dirty="0">
              <a:solidFill>
                <a:srgbClr val="FF5008"/>
              </a:solidFill>
              <a:effectLst>
                <a:outerShdw blurRad="38100" dist="38100" dir="2700000" algn="tl">
                  <a:srgbClr val="000000"/>
                </a:outerShdw>
              </a:effectLst>
              <a:ea typeface="+mn-ea"/>
              <a:cs typeface="+mn-cs"/>
            </a:endParaRPr>
          </a:p>
        </p:txBody>
      </p:sp>
      <p:sp>
        <p:nvSpPr>
          <p:cNvPr id="106510" name="Rectangle 1038"/>
          <p:cNvSpPr>
            <a:spLocks noChangeArrowheads="1"/>
          </p:cNvSpPr>
          <p:nvPr/>
        </p:nvSpPr>
        <p:spPr bwMode="auto">
          <a:xfrm>
            <a:off x="1123950" y="1854200"/>
            <a:ext cx="7778750" cy="4114800"/>
          </a:xfrm>
          <a:prstGeom prst="rect">
            <a:avLst/>
          </a:prstGeom>
          <a:noFill/>
          <a:ln w="12700">
            <a:noFill/>
            <a:miter lim="800000"/>
            <a:headEnd/>
            <a:tailEnd/>
          </a:ln>
          <a:effectLst>
            <a:outerShdw dist="107763" dir="2700000" algn="ctr" rotWithShape="0">
              <a:schemeClr val="bg2"/>
            </a:outerShdw>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endParaRPr lang="en-US" sz="5400" b="1">
              <a:solidFill>
                <a:srgbClr val="FF5008"/>
              </a:solidFill>
              <a:effectLst>
                <a:outerShdw blurRad="38100" dist="38100" dir="2700000" algn="tl">
                  <a:srgbClr val="000000"/>
                </a:outerShdw>
              </a:effectLst>
              <a:cs typeface="+mn-cs"/>
            </a:endParaRPr>
          </a:p>
          <a:p>
            <a:pPr marL="1820863" indent="-677863" algn="l" defTabSz="1033463">
              <a:spcBef>
                <a:spcPct val="20000"/>
              </a:spcBef>
              <a:buClr>
                <a:schemeClr val="accent2"/>
              </a:buClr>
              <a:buSzPct val="75000"/>
              <a:buFont typeface="Monotype Sorts" charset="0"/>
              <a:buChar char=""/>
              <a:defRPr/>
            </a:pPr>
            <a:r>
              <a:rPr lang="en-US" sz="5400" b="1">
                <a:solidFill>
                  <a:schemeClr val="tx1"/>
                </a:solidFill>
                <a:effectLst>
                  <a:outerShdw blurRad="38100" dist="38100" dir="2700000" algn="tl">
                    <a:srgbClr val="000000"/>
                  </a:outerShdw>
                </a:effectLst>
                <a:cs typeface="+mn-cs"/>
              </a:rPr>
              <a:t> J</a:t>
            </a:r>
            <a:r>
              <a:rPr lang="en-US" sz="5400" b="1">
                <a:solidFill>
                  <a:srgbClr val="00FF00"/>
                </a:solidFill>
                <a:effectLst>
                  <a:outerShdw blurRad="38100" dist="38100" dir="2700000" algn="tl">
                    <a:srgbClr val="000000"/>
                  </a:outerShdw>
                </a:effectLst>
                <a:cs typeface="+mn-cs"/>
              </a:rPr>
              <a:t> </a:t>
            </a:r>
            <a:r>
              <a:rPr lang="en-US" sz="5400" b="1">
                <a:solidFill>
                  <a:srgbClr val="FF5008"/>
                </a:solidFill>
                <a:effectLst>
                  <a:outerShdw blurRad="38100" dist="38100" dir="2700000" algn="tl">
                    <a:srgbClr val="000000"/>
                  </a:outerShdw>
                </a:effectLst>
                <a:cs typeface="+mn-cs"/>
              </a:rPr>
              <a:t>OSEPH</a:t>
            </a:r>
          </a:p>
        </p:txBody>
      </p:sp>
      <p:sp>
        <p:nvSpPr>
          <p:cNvPr id="106511" name="Rectangle 1039"/>
          <p:cNvSpPr>
            <a:spLocks noChangeArrowheads="1"/>
          </p:cNvSpPr>
          <p:nvPr/>
        </p:nvSpPr>
        <p:spPr bwMode="auto">
          <a:xfrm>
            <a:off x="1179513" y="1925638"/>
            <a:ext cx="5886450" cy="4114800"/>
          </a:xfrm>
          <a:prstGeom prst="rect">
            <a:avLst/>
          </a:prstGeom>
          <a:noFill/>
          <a:ln w="12700">
            <a:noFill/>
            <a:miter lim="800000"/>
            <a:headEnd/>
            <a:tailEnd/>
          </a:ln>
          <a:effectLst>
            <a:outerShdw dist="107763" dir="2700000" algn="ctr" rotWithShape="0">
              <a:schemeClr val="bg2"/>
            </a:outerShdw>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defRPr/>
            </a:pPr>
            <a:r>
              <a:rPr lang="en-US" sz="5400" b="1">
                <a:solidFill>
                  <a:schemeClr val="tx1"/>
                </a:solidFill>
                <a:effectLst>
                  <a:outerShdw blurRad="38100" dist="38100" dir="2700000" algn="tl">
                    <a:srgbClr val="000000"/>
                  </a:outerShdw>
                </a:effectLst>
                <a:cs typeface="+mn-cs"/>
              </a:rPr>
              <a:t>A</a:t>
            </a:r>
            <a:r>
              <a:rPr lang="en-US" sz="5400" b="1">
                <a:solidFill>
                  <a:srgbClr val="00FF00"/>
                </a:solidFill>
                <a:effectLst>
                  <a:outerShdw blurRad="38100" dist="38100" dir="2700000" algn="tl">
                    <a:srgbClr val="000000"/>
                  </a:outerShdw>
                </a:effectLst>
                <a:cs typeface="+mn-cs"/>
              </a:rPr>
              <a:t> </a:t>
            </a:r>
            <a:r>
              <a:rPr lang="en-US" sz="5400" b="1">
                <a:solidFill>
                  <a:srgbClr val="FF5008"/>
                </a:solidFill>
                <a:effectLst>
                  <a:outerShdw blurRad="38100" dist="38100" dir="2700000" algn="tl">
                    <a:srgbClr val="000000"/>
                  </a:outerShdw>
                </a:effectLst>
                <a:cs typeface="+mn-cs"/>
              </a:rPr>
              <a:t>BRAHAM</a:t>
            </a:r>
          </a:p>
        </p:txBody>
      </p:sp>
      <p:sp>
        <p:nvSpPr>
          <p:cNvPr id="106498" name="Rectangle 1026"/>
          <p:cNvSpPr>
            <a:spLocks noGrp="1" noChangeArrowheads="1"/>
          </p:cNvSpPr>
          <p:nvPr>
            <p:ph type="title"/>
          </p:nvPr>
        </p:nvSpPr>
        <p:spPr bwMode="auto">
          <a:xfrm>
            <a:off x="1022350" y="609600"/>
            <a:ext cx="7772400" cy="1143000"/>
          </a:xfrm>
          <a:ln w="12700">
            <a:miter lim="800000"/>
            <a:headEnd/>
            <a:tailEnd/>
          </a:ln>
          <a:effectLst>
            <a:outerShdw dist="107763" dir="2700000" algn="ctr" rotWithShape="0">
              <a:schemeClr val="bg2"/>
            </a:outerShdw>
          </a:effectLst>
        </p:spPr>
        <p:txBody>
          <a:bodyPr vert="horz" wrap="square" lIns="90487" tIns="44450" rIns="90487" bIns="44450" numCol="1" anchor="ctr" anchorCtr="0" compatLnSpc="1">
            <a:prstTxWarp prst="textNoShape">
              <a:avLst/>
            </a:prstTxWarp>
          </a:bodyPr>
          <a:lstStyle/>
          <a:p>
            <a:pPr>
              <a:defRPr/>
            </a:pPr>
            <a:r>
              <a:rPr lang="en-US">
                <a:solidFill>
                  <a:srgbClr val="FAFD00"/>
                </a:solidFill>
                <a:latin typeface="Times" charset="0"/>
                <a:cs typeface="+mj-cs"/>
              </a:rPr>
              <a:t>       </a:t>
            </a:r>
            <a:r>
              <a:rPr lang="en-US" sz="4300">
                <a:solidFill>
                  <a:srgbClr val="FAFD00"/>
                </a:solidFill>
                <a:latin typeface="Times" charset="0"/>
                <a:cs typeface="+mj-cs"/>
              </a:rPr>
              <a:t>LES </a:t>
            </a:r>
            <a:r>
              <a:rPr lang="en-US" sz="4300">
                <a:solidFill>
                  <a:srgbClr val="FF5008"/>
                </a:solidFill>
                <a:latin typeface="Times" charset="0"/>
                <a:cs typeface="+mj-cs"/>
              </a:rPr>
              <a:t>4  PERSONNES </a:t>
            </a:r>
            <a:r>
              <a:rPr lang="en-US" sz="4300">
                <a:solidFill>
                  <a:srgbClr val="FAFD00"/>
                </a:solidFill>
                <a:latin typeface="Times" charset="0"/>
                <a:cs typeface="+mj-cs"/>
              </a:rPr>
              <a:t>SONT:</a:t>
            </a:r>
          </a:p>
        </p:txBody>
      </p:sp>
      <p:sp>
        <p:nvSpPr>
          <p:cNvPr id="106500" name="Rectangle 1028"/>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106501" name="Line 1029"/>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106504" name="Oval 1032"/>
          <p:cNvSpPr>
            <a:spLocks noChangeArrowheads="1"/>
          </p:cNvSpPr>
          <p:nvPr/>
        </p:nvSpPr>
        <p:spPr bwMode="auto">
          <a:xfrm>
            <a:off x="2894013" y="1960563"/>
            <a:ext cx="865187" cy="788987"/>
          </a:xfrm>
          <a:prstGeom prst="ellipse">
            <a:avLst/>
          </a:prstGeom>
          <a:noFill/>
          <a:ln w="76200">
            <a:solidFill>
              <a:srgbClr val="FC0128"/>
            </a:solidFill>
            <a:round/>
            <a:headEnd/>
            <a:tailEnd/>
          </a:ln>
          <a:effectLst>
            <a:outerShdw dist="89803" dir="2700000" algn="ctr" rotWithShape="0">
              <a:schemeClr val="bg2"/>
            </a:outerShdw>
          </a:effectLst>
        </p:spPr>
        <p:txBody>
          <a:bodyPr wrap="none" anchor="ctr"/>
          <a:lstStyle/>
          <a:p>
            <a:pPr>
              <a:defRPr/>
            </a:pPr>
            <a:endParaRPr lang="fr-FR" sz="2000" b="1">
              <a:latin typeface="Times New Roman" pitchFamily="18" charset="0"/>
              <a:ea typeface="+mn-ea"/>
              <a:cs typeface="+mn-cs"/>
            </a:endParaRPr>
          </a:p>
        </p:txBody>
      </p:sp>
      <p:sp>
        <p:nvSpPr>
          <p:cNvPr id="106505" name="Oval 1033"/>
          <p:cNvSpPr>
            <a:spLocks noChangeArrowheads="1"/>
          </p:cNvSpPr>
          <p:nvPr/>
        </p:nvSpPr>
        <p:spPr bwMode="auto">
          <a:xfrm>
            <a:off x="2894013" y="2862263"/>
            <a:ext cx="865187" cy="788987"/>
          </a:xfrm>
          <a:prstGeom prst="ellipse">
            <a:avLst/>
          </a:prstGeom>
          <a:noFill/>
          <a:ln w="76200">
            <a:solidFill>
              <a:srgbClr val="FC0128"/>
            </a:solidFill>
            <a:round/>
            <a:headEnd/>
            <a:tailEnd/>
          </a:ln>
          <a:effectLst>
            <a:outerShdw dist="89803" dir="2700000" algn="ctr" rotWithShape="0">
              <a:schemeClr val="bg2"/>
            </a:outerShdw>
          </a:effectLst>
        </p:spPr>
        <p:txBody>
          <a:bodyPr wrap="none" anchor="ctr"/>
          <a:lstStyle/>
          <a:p>
            <a:pPr>
              <a:defRPr/>
            </a:pPr>
            <a:endParaRPr lang="fr-FR">
              <a:ea typeface="+mn-ea"/>
              <a:cs typeface="+mn-cs"/>
            </a:endParaRPr>
          </a:p>
        </p:txBody>
      </p:sp>
      <p:sp>
        <p:nvSpPr>
          <p:cNvPr id="106506" name="Oval 1034"/>
          <p:cNvSpPr>
            <a:spLocks noChangeArrowheads="1"/>
          </p:cNvSpPr>
          <p:nvPr/>
        </p:nvSpPr>
        <p:spPr bwMode="auto">
          <a:xfrm>
            <a:off x="2894013" y="3770313"/>
            <a:ext cx="865187" cy="788987"/>
          </a:xfrm>
          <a:prstGeom prst="ellipse">
            <a:avLst/>
          </a:prstGeom>
          <a:noFill/>
          <a:ln w="76200">
            <a:solidFill>
              <a:srgbClr val="FC0128"/>
            </a:solidFill>
            <a:round/>
            <a:headEnd/>
            <a:tailEnd/>
          </a:ln>
          <a:effectLst>
            <a:outerShdw dist="89803" dir="2700000" algn="ctr" rotWithShape="0">
              <a:schemeClr val="bg2"/>
            </a:outerShdw>
          </a:effectLst>
        </p:spPr>
        <p:txBody>
          <a:bodyPr wrap="none" anchor="ctr"/>
          <a:lstStyle/>
          <a:p>
            <a:pPr>
              <a:defRPr/>
            </a:pPr>
            <a:endParaRPr lang="fr-FR">
              <a:ea typeface="+mn-ea"/>
              <a:cs typeface="+mn-cs"/>
            </a:endParaRPr>
          </a:p>
        </p:txBody>
      </p:sp>
      <p:sp>
        <p:nvSpPr>
          <p:cNvPr id="106507" name="Oval 1035"/>
          <p:cNvSpPr>
            <a:spLocks noChangeArrowheads="1"/>
          </p:cNvSpPr>
          <p:nvPr/>
        </p:nvSpPr>
        <p:spPr bwMode="auto">
          <a:xfrm>
            <a:off x="2868613" y="4678363"/>
            <a:ext cx="865187" cy="788987"/>
          </a:xfrm>
          <a:prstGeom prst="ellipse">
            <a:avLst/>
          </a:prstGeom>
          <a:noFill/>
          <a:ln w="76200">
            <a:solidFill>
              <a:srgbClr val="FC0128"/>
            </a:solidFill>
            <a:round/>
            <a:headEnd/>
            <a:tailEnd/>
          </a:ln>
          <a:effectLst>
            <a:outerShdw dist="89803" dir="2700000" algn="ctr" rotWithShape="0">
              <a:schemeClr val="bg2"/>
            </a:outerShdw>
          </a:effectLst>
        </p:spPr>
        <p:txBody>
          <a:bodyPr wrap="none" anchor="ctr"/>
          <a:lstStyle/>
          <a:p>
            <a:pPr>
              <a:defRPr/>
            </a:pPr>
            <a:endParaRPr lang="fr-FR">
              <a:ea typeface="+mn-ea"/>
              <a:cs typeface="+mn-cs"/>
            </a:endParaRPr>
          </a:p>
        </p:txBody>
      </p:sp>
      <p:sp>
        <p:nvSpPr>
          <p:cNvPr id="106518" name="Text Box 1046"/>
          <p:cNvSpPr txBox="1">
            <a:spLocks noChangeArrowheads="1"/>
          </p:cNvSpPr>
          <p:nvPr/>
        </p:nvSpPr>
        <p:spPr bwMode="auto">
          <a:xfrm rot="-1943403">
            <a:off x="763144" y="5362405"/>
            <a:ext cx="1535998" cy="475002"/>
          </a:xfrm>
          <a:prstGeom prst="rect">
            <a:avLst/>
          </a:prstGeom>
          <a:noFill/>
          <a:ln w="12700">
            <a:noFill/>
            <a:miter lim="800000"/>
            <a:headEnd/>
            <a:tailEnd/>
          </a:ln>
          <a:effectLst>
            <a:outerShdw dist="71842" dir="2700000" algn="ctr" rotWithShape="0">
              <a:schemeClr val="bg2"/>
            </a:outerShdw>
          </a:effectLst>
        </p:spPr>
        <p:txBody>
          <a:bodyPr wrap="none" anchor="ctr">
            <a:spAutoFit/>
          </a:bodyPr>
          <a:lstStyle/>
          <a:p>
            <a:pPr>
              <a:lnSpc>
                <a:spcPct val="55000"/>
              </a:lnSpc>
              <a:spcBef>
                <a:spcPct val="50000"/>
              </a:spcBef>
              <a:defRPr/>
            </a:pPr>
            <a:r>
              <a:rPr lang="en-US" sz="4000" b="1" dirty="0">
                <a:solidFill>
                  <a:srgbClr val="FFFF00"/>
                </a:solidFill>
                <a:latin typeface="Comic Sans MS" pitchFamily="8" charset="0"/>
                <a:ea typeface="+mn-ea"/>
                <a:cs typeface="+mn-cs"/>
              </a:rPr>
              <a:t>J</a:t>
            </a:r>
            <a:r>
              <a:rPr lang="en-US" sz="4000" b="1" dirty="0">
                <a:solidFill>
                  <a:srgbClr val="00CC00"/>
                </a:solidFill>
                <a:latin typeface="Comic Sans MS" pitchFamily="8" charset="0"/>
                <a:ea typeface="+mn-ea"/>
                <a:cs typeface="+mn-cs"/>
              </a:rPr>
              <a:t>OIE</a:t>
            </a:r>
          </a:p>
        </p:txBody>
      </p:sp>
      <p:sp>
        <p:nvSpPr>
          <p:cNvPr id="106519" name="Text Box 1047"/>
          <p:cNvSpPr txBox="1">
            <a:spLocks noChangeArrowheads="1"/>
          </p:cNvSpPr>
          <p:nvPr/>
        </p:nvSpPr>
        <p:spPr bwMode="auto">
          <a:xfrm rot="-1943403">
            <a:off x="1000339" y="4444830"/>
            <a:ext cx="1236236" cy="475002"/>
          </a:xfrm>
          <a:prstGeom prst="rect">
            <a:avLst/>
          </a:prstGeom>
          <a:noFill/>
          <a:ln w="12700">
            <a:noFill/>
            <a:miter lim="800000"/>
            <a:headEnd/>
            <a:tailEnd/>
          </a:ln>
          <a:effectLst>
            <a:outerShdw dist="71842" dir="2700000" algn="ctr" rotWithShape="0">
              <a:schemeClr val="bg2"/>
            </a:outerShdw>
          </a:effectLst>
        </p:spPr>
        <p:txBody>
          <a:bodyPr wrap="none" anchor="ctr">
            <a:spAutoFit/>
          </a:bodyPr>
          <a:lstStyle/>
          <a:p>
            <a:pPr>
              <a:lnSpc>
                <a:spcPct val="55000"/>
              </a:lnSpc>
              <a:spcBef>
                <a:spcPct val="50000"/>
              </a:spcBef>
              <a:defRPr/>
            </a:pPr>
            <a:r>
              <a:rPr lang="en-US" sz="4000" b="1" dirty="0">
                <a:solidFill>
                  <a:srgbClr val="00CC00"/>
                </a:solidFill>
                <a:latin typeface="Comic Sans MS" pitchFamily="8" charset="0"/>
                <a:ea typeface="+mn-ea"/>
                <a:cs typeface="+mn-cs"/>
              </a:rPr>
              <a:t> </a:t>
            </a:r>
            <a:r>
              <a:rPr lang="en-US" sz="4000" b="1" dirty="0">
                <a:solidFill>
                  <a:srgbClr val="FFFF00"/>
                </a:solidFill>
                <a:latin typeface="Comic Sans MS" pitchFamily="8" charset="0"/>
                <a:ea typeface="+mn-ea"/>
                <a:cs typeface="+mn-cs"/>
              </a:rPr>
              <a:t>M</a:t>
            </a:r>
            <a:r>
              <a:rPr lang="en-US" sz="4000" b="1" dirty="0">
                <a:solidFill>
                  <a:srgbClr val="00CC00"/>
                </a:solidFill>
                <a:latin typeface="Comic Sans MS" pitchFamily="8" charset="0"/>
                <a:ea typeface="+mn-ea"/>
                <a:cs typeface="+mn-cs"/>
              </a:rPr>
              <a:t>A</a:t>
            </a:r>
          </a:p>
        </p:txBody>
      </p:sp>
      <p:sp>
        <p:nvSpPr>
          <p:cNvPr id="106520" name="Text Box 1048"/>
          <p:cNvSpPr txBox="1">
            <a:spLocks noChangeArrowheads="1"/>
          </p:cNvSpPr>
          <p:nvPr/>
        </p:nvSpPr>
        <p:spPr bwMode="auto">
          <a:xfrm rot="-1943403">
            <a:off x="553245" y="3600280"/>
            <a:ext cx="1936749" cy="475002"/>
          </a:xfrm>
          <a:prstGeom prst="rect">
            <a:avLst/>
          </a:prstGeom>
          <a:noFill/>
          <a:ln w="12700">
            <a:noFill/>
            <a:miter lim="800000"/>
            <a:headEnd/>
            <a:tailEnd/>
          </a:ln>
          <a:effectLst>
            <a:outerShdw dist="71842" dir="2700000" algn="ctr" rotWithShape="0">
              <a:schemeClr val="bg2"/>
            </a:outerShdw>
          </a:effectLst>
        </p:spPr>
        <p:txBody>
          <a:bodyPr wrap="none" anchor="ctr">
            <a:spAutoFit/>
          </a:bodyPr>
          <a:lstStyle/>
          <a:p>
            <a:pPr>
              <a:lnSpc>
                <a:spcPct val="55000"/>
              </a:lnSpc>
              <a:spcBef>
                <a:spcPct val="50000"/>
              </a:spcBef>
              <a:defRPr/>
            </a:pPr>
            <a:r>
              <a:rPr lang="en-US" sz="4000" b="1" dirty="0">
                <a:solidFill>
                  <a:srgbClr val="FFFF00"/>
                </a:solidFill>
                <a:latin typeface="Comic Sans MS" pitchFamily="8" charset="0"/>
                <a:ea typeface="+mn-ea"/>
                <a:cs typeface="+mn-cs"/>
              </a:rPr>
              <a:t>J</a:t>
            </a:r>
            <a:r>
              <a:rPr lang="en-US" sz="4000" b="1" dirty="0">
                <a:solidFill>
                  <a:srgbClr val="00CC00"/>
                </a:solidFill>
                <a:latin typeface="Comic Sans MS" pitchFamily="8" charset="0"/>
                <a:ea typeface="+mn-ea"/>
                <a:cs typeface="+mn-cs"/>
              </a:rPr>
              <a:t>ÉSUS</a:t>
            </a:r>
          </a:p>
        </p:txBody>
      </p:sp>
      <p:sp>
        <p:nvSpPr>
          <p:cNvPr id="106521" name="Text Box 1049"/>
          <p:cNvSpPr txBox="1">
            <a:spLocks noChangeArrowheads="1"/>
          </p:cNvSpPr>
          <p:nvPr/>
        </p:nvSpPr>
        <p:spPr bwMode="auto">
          <a:xfrm rot="-1943403">
            <a:off x="1875941" y="2306468"/>
            <a:ext cx="559769" cy="475002"/>
          </a:xfrm>
          <a:prstGeom prst="rect">
            <a:avLst/>
          </a:prstGeom>
          <a:noFill/>
          <a:ln w="12700">
            <a:noFill/>
            <a:miter lim="800000"/>
            <a:headEnd/>
            <a:tailEnd/>
          </a:ln>
          <a:effectLst>
            <a:outerShdw dist="71842" dir="2700000" algn="ctr" rotWithShape="0">
              <a:schemeClr val="bg2"/>
            </a:outerShdw>
          </a:effectLst>
        </p:spPr>
        <p:txBody>
          <a:bodyPr wrap="none" anchor="ctr">
            <a:spAutoFit/>
          </a:bodyPr>
          <a:lstStyle/>
          <a:p>
            <a:pPr>
              <a:lnSpc>
                <a:spcPct val="55000"/>
              </a:lnSpc>
              <a:spcBef>
                <a:spcPct val="50000"/>
              </a:spcBef>
              <a:defRPr/>
            </a:pPr>
            <a:r>
              <a:rPr lang="en-US" sz="4000" b="1" dirty="0">
                <a:solidFill>
                  <a:srgbClr val="FFFF00"/>
                </a:solidFill>
                <a:latin typeface="Comic Sans MS" pitchFamily="66" charset="0"/>
                <a:ea typeface="+mn-ea"/>
                <a:cs typeface="+mn-cs"/>
              </a:rPr>
              <a:t>À</a:t>
            </a:r>
          </a:p>
        </p:txBody>
      </p:sp>
      <p:sp>
        <p:nvSpPr>
          <p:cNvPr id="72720" name="Text Box 1050"/>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72721" name="Text Box 105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b="1">
              <a:solidFill>
                <a:srgbClr val="FFFFFF"/>
              </a:solidFill>
            </a:endParaRPr>
          </a:p>
        </p:txBody>
      </p:sp>
      <p:sp>
        <p:nvSpPr>
          <p:cNvPr id="72722" name="Text Box 1054"/>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48</a:t>
            </a:r>
          </a:p>
        </p:txBody>
      </p:sp>
      <p:sp>
        <p:nvSpPr>
          <p:cNvPr id="72723" name="Text Box 1055"/>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rgbClr val="FFFFFF"/>
                </a:solidFill>
              </a:rPr>
              <a:t>8</a:t>
            </a:r>
          </a:p>
        </p:txBody>
      </p:sp>
      <p:sp>
        <p:nvSpPr>
          <p:cNvPr id="72724" name="Text Box 1057"/>
          <p:cNvSpPr txBox="1">
            <a:spLocks noChangeArrowheads="1"/>
          </p:cNvSpPr>
          <p:nvPr/>
        </p:nvSpPr>
        <p:spPr bwMode="auto">
          <a:xfrm>
            <a:off x="7208838"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1" end="1"/>
                                            </p:txEl>
                                          </p:spTgt>
                                        </p:tgtEl>
                                        <p:attrNameLst>
                                          <p:attrName>style.visibility</p:attrName>
                                        </p:attrNameLst>
                                      </p:cBhvr>
                                      <p:to>
                                        <p:strVal val="visible"/>
                                      </p:to>
                                    </p:set>
                                    <p:animEffect transition="in" filter="fade">
                                      <p:cBhvr>
                                        <p:cTn id="18" dur="1000"/>
                                        <p:tgtEl>
                                          <p:spTgt spid="10651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1" end="1"/>
                                            </p:txEl>
                                          </p:spTgt>
                                        </p:tgtEl>
                                        <p:attrNameLst>
                                          <p:attrName>style.visibility</p:attrName>
                                        </p:attrNameLst>
                                      </p:cBhvr>
                                      <p:to>
                                        <p:strVal val="visible"/>
                                      </p:to>
                                    </p:set>
                                    <p:animEffect transition="in" filter="fade">
                                      <p:cBhvr>
                                        <p:cTn id="23" dur="1000"/>
                                        <p:tgtEl>
                                          <p:spTgt spid="10650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1" end="1"/>
                                            </p:txEl>
                                          </p:spTgt>
                                        </p:tgtEl>
                                        <p:attrNameLst>
                                          <p:attrName>style.visibility</p:attrName>
                                        </p:attrNameLst>
                                      </p:cBhvr>
                                      <p:to>
                                        <p:strVal val="visible"/>
                                      </p:to>
                                    </p:set>
                                    <p:animEffect transition="in" filter="fade">
                                      <p:cBhvr>
                                        <p:cTn id="28" dur="1000"/>
                                        <p:tgtEl>
                                          <p:spTgt spid="106508">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1"/>
                                        </p:tgtEl>
                                        <p:attrNameLst>
                                          <p:attrName>style.visibility</p:attrName>
                                        </p:attrNameLst>
                                      </p:cBhvr>
                                      <p:to>
                                        <p:strVal val="visible"/>
                                      </p:to>
                                    </p:set>
                                    <p:anim calcmode="lin" valueType="num">
                                      <p:cBhvr>
                                        <p:cTn id="33" dur="500" fill="hold"/>
                                        <p:tgtEl>
                                          <p:spTgt spid="106521"/>
                                        </p:tgtEl>
                                        <p:attrNameLst>
                                          <p:attrName>ppt_w</p:attrName>
                                        </p:attrNameLst>
                                      </p:cBhvr>
                                      <p:tavLst>
                                        <p:tav tm="0">
                                          <p:val>
                                            <p:fltVal val="0"/>
                                          </p:val>
                                        </p:tav>
                                        <p:tav tm="100000">
                                          <p:val>
                                            <p:strVal val="#ppt_w"/>
                                          </p:val>
                                        </p:tav>
                                      </p:tavLst>
                                    </p:anim>
                                    <p:anim calcmode="lin" valueType="num">
                                      <p:cBhvr>
                                        <p:cTn id="34" dur="500" fill="hold"/>
                                        <p:tgtEl>
                                          <p:spTgt spid="106521"/>
                                        </p:tgtEl>
                                        <p:attrNameLst>
                                          <p:attrName>ppt_h</p:attrName>
                                        </p:attrNameLst>
                                      </p:cBhvr>
                                      <p:tavLst>
                                        <p:tav tm="0">
                                          <p:val>
                                            <p:fltVal val="0"/>
                                          </p:val>
                                        </p:tav>
                                        <p:tav tm="100000">
                                          <p:val>
                                            <p:strVal val="#ppt_h"/>
                                          </p:val>
                                        </p:tav>
                                      </p:tavLst>
                                    </p:anim>
                                    <p:anim calcmode="lin" valueType="num">
                                      <p:cBhvr>
                                        <p:cTn id="35" dur="500" fill="hold"/>
                                        <p:tgtEl>
                                          <p:spTgt spid="106521"/>
                                        </p:tgtEl>
                                        <p:attrNameLst>
                                          <p:attrName>ppt_x</p:attrName>
                                        </p:attrNameLst>
                                      </p:cBhvr>
                                      <p:tavLst>
                                        <p:tav tm="0">
                                          <p:val>
                                            <p:fltVal val="0.5"/>
                                          </p:val>
                                        </p:tav>
                                        <p:tav tm="100000">
                                          <p:val>
                                            <p:strVal val="#ppt_x"/>
                                          </p:val>
                                        </p:tav>
                                      </p:tavLst>
                                    </p:anim>
                                    <p:anim calcmode="lin" valueType="num">
                                      <p:cBhvr>
                                        <p:cTn id="36" dur="500" fill="hold"/>
                                        <p:tgtEl>
                                          <p:spTgt spid="106521"/>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528" fill="hold" grpId="0" nodeType="afterEffect">
                                  <p:stCondLst>
                                    <p:cond delay="100"/>
                                  </p:stCondLst>
                                  <p:childTnLst>
                                    <p:set>
                                      <p:cBhvr>
                                        <p:cTn id="39" dur="1" fill="hold">
                                          <p:stCondLst>
                                            <p:cond delay="0"/>
                                          </p:stCondLst>
                                        </p:cTn>
                                        <p:tgtEl>
                                          <p:spTgt spid="106504"/>
                                        </p:tgtEl>
                                        <p:attrNameLst>
                                          <p:attrName>style.visibility</p:attrName>
                                        </p:attrNameLst>
                                      </p:cBhvr>
                                      <p:to>
                                        <p:strVal val="visible"/>
                                      </p:to>
                                    </p:set>
                                    <p:anim calcmode="lin" valueType="num">
                                      <p:cBhvr>
                                        <p:cTn id="40" dur="500" fill="hold"/>
                                        <p:tgtEl>
                                          <p:spTgt spid="106504"/>
                                        </p:tgtEl>
                                        <p:attrNameLst>
                                          <p:attrName>ppt_w</p:attrName>
                                        </p:attrNameLst>
                                      </p:cBhvr>
                                      <p:tavLst>
                                        <p:tav tm="0">
                                          <p:val>
                                            <p:fltVal val="0"/>
                                          </p:val>
                                        </p:tav>
                                        <p:tav tm="100000">
                                          <p:val>
                                            <p:strVal val="#ppt_w"/>
                                          </p:val>
                                        </p:tav>
                                      </p:tavLst>
                                    </p:anim>
                                    <p:anim calcmode="lin" valueType="num">
                                      <p:cBhvr>
                                        <p:cTn id="41" dur="500" fill="hold"/>
                                        <p:tgtEl>
                                          <p:spTgt spid="106504"/>
                                        </p:tgtEl>
                                        <p:attrNameLst>
                                          <p:attrName>ppt_h</p:attrName>
                                        </p:attrNameLst>
                                      </p:cBhvr>
                                      <p:tavLst>
                                        <p:tav tm="0">
                                          <p:val>
                                            <p:fltVal val="0"/>
                                          </p:val>
                                        </p:tav>
                                        <p:tav tm="100000">
                                          <p:val>
                                            <p:strVal val="#ppt_h"/>
                                          </p:val>
                                        </p:tav>
                                      </p:tavLst>
                                    </p:anim>
                                    <p:anim calcmode="lin" valueType="num">
                                      <p:cBhvr>
                                        <p:cTn id="42" dur="500" fill="hold"/>
                                        <p:tgtEl>
                                          <p:spTgt spid="106504"/>
                                        </p:tgtEl>
                                        <p:attrNameLst>
                                          <p:attrName>ppt_x</p:attrName>
                                        </p:attrNameLst>
                                      </p:cBhvr>
                                      <p:tavLst>
                                        <p:tav tm="0">
                                          <p:val>
                                            <p:fltVal val="0.5"/>
                                          </p:val>
                                        </p:tav>
                                        <p:tav tm="100000">
                                          <p:val>
                                            <p:strVal val="#ppt_x"/>
                                          </p:val>
                                        </p:tav>
                                      </p:tavLst>
                                    </p:anim>
                                    <p:anim calcmode="lin" valueType="num">
                                      <p:cBhvr>
                                        <p:cTn id="43"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06520"/>
                                        </p:tgtEl>
                                        <p:attrNameLst>
                                          <p:attrName>style.visibility</p:attrName>
                                        </p:attrNameLst>
                                      </p:cBhvr>
                                      <p:to>
                                        <p:strVal val="visible"/>
                                      </p:to>
                                    </p:set>
                                    <p:anim calcmode="lin" valueType="num">
                                      <p:cBhvr>
                                        <p:cTn id="48" dur="500" fill="hold"/>
                                        <p:tgtEl>
                                          <p:spTgt spid="106520"/>
                                        </p:tgtEl>
                                        <p:attrNameLst>
                                          <p:attrName>ppt_w</p:attrName>
                                        </p:attrNameLst>
                                      </p:cBhvr>
                                      <p:tavLst>
                                        <p:tav tm="0">
                                          <p:val>
                                            <p:fltVal val="0"/>
                                          </p:val>
                                        </p:tav>
                                        <p:tav tm="100000">
                                          <p:val>
                                            <p:strVal val="#ppt_w"/>
                                          </p:val>
                                        </p:tav>
                                      </p:tavLst>
                                    </p:anim>
                                    <p:anim calcmode="lin" valueType="num">
                                      <p:cBhvr>
                                        <p:cTn id="49" dur="500" fill="hold"/>
                                        <p:tgtEl>
                                          <p:spTgt spid="106520"/>
                                        </p:tgtEl>
                                        <p:attrNameLst>
                                          <p:attrName>ppt_h</p:attrName>
                                        </p:attrNameLst>
                                      </p:cBhvr>
                                      <p:tavLst>
                                        <p:tav tm="0">
                                          <p:val>
                                            <p:fltVal val="0"/>
                                          </p:val>
                                        </p:tav>
                                        <p:tav tm="100000">
                                          <p:val>
                                            <p:strVal val="#ppt_h"/>
                                          </p:val>
                                        </p:tav>
                                      </p:tavLst>
                                    </p:anim>
                                    <p:anim calcmode="lin" valueType="num">
                                      <p:cBhvr>
                                        <p:cTn id="50" dur="500" fill="hold"/>
                                        <p:tgtEl>
                                          <p:spTgt spid="106520"/>
                                        </p:tgtEl>
                                        <p:attrNameLst>
                                          <p:attrName>ppt_x</p:attrName>
                                        </p:attrNameLst>
                                      </p:cBhvr>
                                      <p:tavLst>
                                        <p:tav tm="0">
                                          <p:val>
                                            <p:fltVal val="0.5"/>
                                          </p:val>
                                        </p:tav>
                                        <p:tav tm="100000">
                                          <p:val>
                                            <p:strVal val="#ppt_x"/>
                                          </p:val>
                                        </p:tav>
                                      </p:tavLst>
                                    </p:anim>
                                    <p:anim calcmode="lin" valueType="num">
                                      <p:cBhvr>
                                        <p:cTn id="51" dur="500" fill="hold"/>
                                        <p:tgtEl>
                                          <p:spTgt spid="106520"/>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23" presetClass="entr" presetSubtype="528" fill="hold" grpId="0" nodeType="afterEffect">
                                  <p:stCondLst>
                                    <p:cond delay="100"/>
                                  </p:stCondLst>
                                  <p:childTnLst>
                                    <p:set>
                                      <p:cBhvr>
                                        <p:cTn id="54" dur="1" fill="hold">
                                          <p:stCondLst>
                                            <p:cond delay="0"/>
                                          </p:stCondLst>
                                        </p:cTn>
                                        <p:tgtEl>
                                          <p:spTgt spid="106505"/>
                                        </p:tgtEl>
                                        <p:attrNameLst>
                                          <p:attrName>style.visibility</p:attrName>
                                        </p:attrNameLst>
                                      </p:cBhvr>
                                      <p:to>
                                        <p:strVal val="visible"/>
                                      </p:to>
                                    </p:set>
                                    <p:anim calcmode="lin" valueType="num">
                                      <p:cBhvr>
                                        <p:cTn id="55" dur="500" fill="hold"/>
                                        <p:tgtEl>
                                          <p:spTgt spid="106505"/>
                                        </p:tgtEl>
                                        <p:attrNameLst>
                                          <p:attrName>ppt_w</p:attrName>
                                        </p:attrNameLst>
                                      </p:cBhvr>
                                      <p:tavLst>
                                        <p:tav tm="0">
                                          <p:val>
                                            <p:fltVal val="0"/>
                                          </p:val>
                                        </p:tav>
                                        <p:tav tm="100000">
                                          <p:val>
                                            <p:strVal val="#ppt_w"/>
                                          </p:val>
                                        </p:tav>
                                      </p:tavLst>
                                    </p:anim>
                                    <p:anim calcmode="lin" valueType="num">
                                      <p:cBhvr>
                                        <p:cTn id="56" dur="500" fill="hold"/>
                                        <p:tgtEl>
                                          <p:spTgt spid="106505"/>
                                        </p:tgtEl>
                                        <p:attrNameLst>
                                          <p:attrName>ppt_h</p:attrName>
                                        </p:attrNameLst>
                                      </p:cBhvr>
                                      <p:tavLst>
                                        <p:tav tm="0">
                                          <p:val>
                                            <p:fltVal val="0"/>
                                          </p:val>
                                        </p:tav>
                                        <p:tav tm="100000">
                                          <p:val>
                                            <p:strVal val="#ppt_h"/>
                                          </p:val>
                                        </p:tav>
                                      </p:tavLst>
                                    </p:anim>
                                    <p:anim calcmode="lin" valueType="num">
                                      <p:cBhvr>
                                        <p:cTn id="57" dur="500" fill="hold"/>
                                        <p:tgtEl>
                                          <p:spTgt spid="106505"/>
                                        </p:tgtEl>
                                        <p:attrNameLst>
                                          <p:attrName>ppt_x</p:attrName>
                                        </p:attrNameLst>
                                      </p:cBhvr>
                                      <p:tavLst>
                                        <p:tav tm="0">
                                          <p:val>
                                            <p:fltVal val="0.5"/>
                                          </p:val>
                                        </p:tav>
                                        <p:tav tm="100000">
                                          <p:val>
                                            <p:strVal val="#ppt_x"/>
                                          </p:val>
                                        </p:tav>
                                      </p:tavLst>
                                    </p:anim>
                                    <p:anim calcmode="lin" valueType="num">
                                      <p:cBhvr>
                                        <p:cTn id="58"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06519"/>
                                        </p:tgtEl>
                                        <p:attrNameLst>
                                          <p:attrName>style.visibility</p:attrName>
                                        </p:attrNameLst>
                                      </p:cBhvr>
                                      <p:to>
                                        <p:strVal val="visible"/>
                                      </p:to>
                                    </p:set>
                                    <p:anim calcmode="lin" valueType="num">
                                      <p:cBhvr>
                                        <p:cTn id="63" dur="500" fill="hold"/>
                                        <p:tgtEl>
                                          <p:spTgt spid="106519"/>
                                        </p:tgtEl>
                                        <p:attrNameLst>
                                          <p:attrName>ppt_w</p:attrName>
                                        </p:attrNameLst>
                                      </p:cBhvr>
                                      <p:tavLst>
                                        <p:tav tm="0">
                                          <p:val>
                                            <p:fltVal val="0"/>
                                          </p:val>
                                        </p:tav>
                                        <p:tav tm="100000">
                                          <p:val>
                                            <p:strVal val="#ppt_w"/>
                                          </p:val>
                                        </p:tav>
                                      </p:tavLst>
                                    </p:anim>
                                    <p:anim calcmode="lin" valueType="num">
                                      <p:cBhvr>
                                        <p:cTn id="64" dur="500" fill="hold"/>
                                        <p:tgtEl>
                                          <p:spTgt spid="106519"/>
                                        </p:tgtEl>
                                        <p:attrNameLst>
                                          <p:attrName>ppt_h</p:attrName>
                                        </p:attrNameLst>
                                      </p:cBhvr>
                                      <p:tavLst>
                                        <p:tav tm="0">
                                          <p:val>
                                            <p:fltVal val="0"/>
                                          </p:val>
                                        </p:tav>
                                        <p:tav tm="100000">
                                          <p:val>
                                            <p:strVal val="#ppt_h"/>
                                          </p:val>
                                        </p:tav>
                                      </p:tavLst>
                                    </p:anim>
                                    <p:anim calcmode="lin" valueType="num">
                                      <p:cBhvr>
                                        <p:cTn id="65" dur="500" fill="hold"/>
                                        <p:tgtEl>
                                          <p:spTgt spid="106519"/>
                                        </p:tgtEl>
                                        <p:attrNameLst>
                                          <p:attrName>ppt_x</p:attrName>
                                        </p:attrNameLst>
                                      </p:cBhvr>
                                      <p:tavLst>
                                        <p:tav tm="0">
                                          <p:val>
                                            <p:fltVal val="0.5"/>
                                          </p:val>
                                        </p:tav>
                                        <p:tav tm="100000">
                                          <p:val>
                                            <p:strVal val="#ppt_x"/>
                                          </p:val>
                                        </p:tav>
                                      </p:tavLst>
                                    </p:anim>
                                    <p:anim calcmode="lin" valueType="num">
                                      <p:cBhvr>
                                        <p:cTn id="66" dur="500" fill="hold"/>
                                        <p:tgtEl>
                                          <p:spTgt spid="106519"/>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
                            </p:stCondLst>
                            <p:childTnLst>
                              <p:par>
                                <p:cTn id="68" presetID="23" presetClass="entr" presetSubtype="528" fill="hold" grpId="0" nodeType="afterEffect">
                                  <p:stCondLst>
                                    <p:cond delay="100"/>
                                  </p:stCondLst>
                                  <p:childTnLst>
                                    <p:set>
                                      <p:cBhvr>
                                        <p:cTn id="69" dur="1" fill="hold">
                                          <p:stCondLst>
                                            <p:cond delay="0"/>
                                          </p:stCondLst>
                                        </p:cTn>
                                        <p:tgtEl>
                                          <p:spTgt spid="106506"/>
                                        </p:tgtEl>
                                        <p:attrNameLst>
                                          <p:attrName>style.visibility</p:attrName>
                                        </p:attrNameLst>
                                      </p:cBhvr>
                                      <p:to>
                                        <p:strVal val="visible"/>
                                      </p:to>
                                    </p:set>
                                    <p:anim calcmode="lin" valueType="num">
                                      <p:cBhvr>
                                        <p:cTn id="70" dur="500" fill="hold"/>
                                        <p:tgtEl>
                                          <p:spTgt spid="106506"/>
                                        </p:tgtEl>
                                        <p:attrNameLst>
                                          <p:attrName>ppt_w</p:attrName>
                                        </p:attrNameLst>
                                      </p:cBhvr>
                                      <p:tavLst>
                                        <p:tav tm="0">
                                          <p:val>
                                            <p:fltVal val="0"/>
                                          </p:val>
                                        </p:tav>
                                        <p:tav tm="100000">
                                          <p:val>
                                            <p:strVal val="#ppt_w"/>
                                          </p:val>
                                        </p:tav>
                                      </p:tavLst>
                                    </p:anim>
                                    <p:anim calcmode="lin" valueType="num">
                                      <p:cBhvr>
                                        <p:cTn id="71" dur="500" fill="hold"/>
                                        <p:tgtEl>
                                          <p:spTgt spid="106506"/>
                                        </p:tgtEl>
                                        <p:attrNameLst>
                                          <p:attrName>ppt_h</p:attrName>
                                        </p:attrNameLst>
                                      </p:cBhvr>
                                      <p:tavLst>
                                        <p:tav tm="0">
                                          <p:val>
                                            <p:fltVal val="0"/>
                                          </p:val>
                                        </p:tav>
                                        <p:tav tm="100000">
                                          <p:val>
                                            <p:strVal val="#ppt_h"/>
                                          </p:val>
                                        </p:tav>
                                      </p:tavLst>
                                    </p:anim>
                                    <p:anim calcmode="lin" valueType="num">
                                      <p:cBhvr>
                                        <p:cTn id="72" dur="500" fill="hold"/>
                                        <p:tgtEl>
                                          <p:spTgt spid="106506"/>
                                        </p:tgtEl>
                                        <p:attrNameLst>
                                          <p:attrName>ppt_x</p:attrName>
                                        </p:attrNameLst>
                                      </p:cBhvr>
                                      <p:tavLst>
                                        <p:tav tm="0">
                                          <p:val>
                                            <p:fltVal val="0.5"/>
                                          </p:val>
                                        </p:tav>
                                        <p:tav tm="100000">
                                          <p:val>
                                            <p:strVal val="#ppt_x"/>
                                          </p:val>
                                        </p:tav>
                                      </p:tavLst>
                                    </p:anim>
                                    <p:anim calcmode="lin" valueType="num">
                                      <p:cBhvr>
                                        <p:cTn id="73"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528" fill="hold" grpId="0" nodeType="clickEffect">
                                  <p:stCondLst>
                                    <p:cond delay="0"/>
                                  </p:stCondLst>
                                  <p:childTnLst>
                                    <p:set>
                                      <p:cBhvr>
                                        <p:cTn id="77" dur="1" fill="hold">
                                          <p:stCondLst>
                                            <p:cond delay="0"/>
                                          </p:stCondLst>
                                        </p:cTn>
                                        <p:tgtEl>
                                          <p:spTgt spid="106518"/>
                                        </p:tgtEl>
                                        <p:attrNameLst>
                                          <p:attrName>style.visibility</p:attrName>
                                        </p:attrNameLst>
                                      </p:cBhvr>
                                      <p:to>
                                        <p:strVal val="visible"/>
                                      </p:to>
                                    </p:set>
                                    <p:anim calcmode="lin" valueType="num">
                                      <p:cBhvr>
                                        <p:cTn id="78" dur="500" fill="hold"/>
                                        <p:tgtEl>
                                          <p:spTgt spid="106518"/>
                                        </p:tgtEl>
                                        <p:attrNameLst>
                                          <p:attrName>ppt_w</p:attrName>
                                        </p:attrNameLst>
                                      </p:cBhvr>
                                      <p:tavLst>
                                        <p:tav tm="0">
                                          <p:val>
                                            <p:fltVal val="0"/>
                                          </p:val>
                                        </p:tav>
                                        <p:tav tm="100000">
                                          <p:val>
                                            <p:strVal val="#ppt_w"/>
                                          </p:val>
                                        </p:tav>
                                      </p:tavLst>
                                    </p:anim>
                                    <p:anim calcmode="lin" valueType="num">
                                      <p:cBhvr>
                                        <p:cTn id="79" dur="500" fill="hold"/>
                                        <p:tgtEl>
                                          <p:spTgt spid="106518"/>
                                        </p:tgtEl>
                                        <p:attrNameLst>
                                          <p:attrName>ppt_h</p:attrName>
                                        </p:attrNameLst>
                                      </p:cBhvr>
                                      <p:tavLst>
                                        <p:tav tm="0">
                                          <p:val>
                                            <p:fltVal val="0"/>
                                          </p:val>
                                        </p:tav>
                                        <p:tav tm="100000">
                                          <p:val>
                                            <p:strVal val="#ppt_h"/>
                                          </p:val>
                                        </p:tav>
                                      </p:tavLst>
                                    </p:anim>
                                    <p:anim calcmode="lin" valueType="num">
                                      <p:cBhvr>
                                        <p:cTn id="80" dur="500" fill="hold"/>
                                        <p:tgtEl>
                                          <p:spTgt spid="106518"/>
                                        </p:tgtEl>
                                        <p:attrNameLst>
                                          <p:attrName>ppt_x</p:attrName>
                                        </p:attrNameLst>
                                      </p:cBhvr>
                                      <p:tavLst>
                                        <p:tav tm="0">
                                          <p:val>
                                            <p:fltVal val="0.5"/>
                                          </p:val>
                                        </p:tav>
                                        <p:tav tm="100000">
                                          <p:val>
                                            <p:strVal val="#ppt_x"/>
                                          </p:val>
                                        </p:tav>
                                      </p:tavLst>
                                    </p:anim>
                                    <p:anim calcmode="lin" valueType="num">
                                      <p:cBhvr>
                                        <p:cTn id="81" dur="500" fill="hold"/>
                                        <p:tgtEl>
                                          <p:spTgt spid="106518"/>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500"/>
                            </p:stCondLst>
                            <p:childTnLst>
                              <p:par>
                                <p:cTn id="83" presetID="23" presetClass="entr" presetSubtype="528" fill="hold" grpId="0" nodeType="afterEffect">
                                  <p:stCondLst>
                                    <p:cond delay="100"/>
                                  </p:stCondLst>
                                  <p:childTnLst>
                                    <p:set>
                                      <p:cBhvr>
                                        <p:cTn id="84" dur="1" fill="hold">
                                          <p:stCondLst>
                                            <p:cond delay="0"/>
                                          </p:stCondLst>
                                        </p:cTn>
                                        <p:tgtEl>
                                          <p:spTgt spid="106507"/>
                                        </p:tgtEl>
                                        <p:attrNameLst>
                                          <p:attrName>style.visibility</p:attrName>
                                        </p:attrNameLst>
                                      </p:cBhvr>
                                      <p:to>
                                        <p:strVal val="visible"/>
                                      </p:to>
                                    </p:set>
                                    <p:anim calcmode="lin" valueType="num">
                                      <p:cBhvr>
                                        <p:cTn id="85" dur="500" fill="hold"/>
                                        <p:tgtEl>
                                          <p:spTgt spid="106507"/>
                                        </p:tgtEl>
                                        <p:attrNameLst>
                                          <p:attrName>ppt_w</p:attrName>
                                        </p:attrNameLst>
                                      </p:cBhvr>
                                      <p:tavLst>
                                        <p:tav tm="0">
                                          <p:val>
                                            <p:fltVal val="0"/>
                                          </p:val>
                                        </p:tav>
                                        <p:tav tm="100000">
                                          <p:val>
                                            <p:strVal val="#ppt_w"/>
                                          </p:val>
                                        </p:tav>
                                      </p:tavLst>
                                    </p:anim>
                                    <p:anim calcmode="lin" valueType="num">
                                      <p:cBhvr>
                                        <p:cTn id="86" dur="500" fill="hold"/>
                                        <p:tgtEl>
                                          <p:spTgt spid="106507"/>
                                        </p:tgtEl>
                                        <p:attrNameLst>
                                          <p:attrName>ppt_h</p:attrName>
                                        </p:attrNameLst>
                                      </p:cBhvr>
                                      <p:tavLst>
                                        <p:tav tm="0">
                                          <p:val>
                                            <p:fltVal val="0"/>
                                          </p:val>
                                        </p:tav>
                                        <p:tav tm="100000">
                                          <p:val>
                                            <p:strVal val="#ppt_h"/>
                                          </p:val>
                                        </p:tav>
                                      </p:tavLst>
                                    </p:anim>
                                    <p:anim calcmode="lin" valueType="num">
                                      <p:cBhvr>
                                        <p:cTn id="87" dur="500" fill="hold"/>
                                        <p:tgtEl>
                                          <p:spTgt spid="106507"/>
                                        </p:tgtEl>
                                        <p:attrNameLst>
                                          <p:attrName>ppt_x</p:attrName>
                                        </p:attrNameLst>
                                      </p:cBhvr>
                                      <p:tavLst>
                                        <p:tav tm="0">
                                          <p:val>
                                            <p:fltVal val="0.5"/>
                                          </p:val>
                                        </p:tav>
                                        <p:tav tm="100000">
                                          <p:val>
                                            <p:strVal val="#ppt_x"/>
                                          </p:val>
                                        </p:tav>
                                      </p:tavLst>
                                    </p:anim>
                                    <p:anim calcmode="lin" valueType="num">
                                      <p:cBhvr>
                                        <p:cTn id="88" dur="500" fill="hold"/>
                                        <p:tgtEl>
                                          <p:spTgt spid="106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nimBg="1" autoUpdateAnimBg="0"/>
      <p:bldP spid="106504" grpId="0" animBg="1" autoUpdateAnimBg="0"/>
      <p:bldP spid="106505" grpId="0" animBg="1"/>
      <p:bldP spid="106506" grpId="0" animBg="1"/>
      <p:bldP spid="106507" grpId="0" animBg="1"/>
      <p:bldP spid="106518" grpId="0" autoUpdateAnimBg="0"/>
      <p:bldP spid="106519" grpId="0" autoUpdateAnimBg="0"/>
      <p:bldP spid="106520" grpId="0" autoUpdateAnimBg="0"/>
      <p:bldP spid="106521"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37891" name="Line 3"/>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37892" name="Rectangle 4"/>
          <p:cNvSpPr>
            <a:spLocks noChangeArrowheads="1"/>
          </p:cNvSpPr>
          <p:nvPr/>
        </p:nvSpPr>
        <p:spPr bwMode="auto">
          <a:xfrm>
            <a:off x="2266950" y="958850"/>
            <a:ext cx="4557713" cy="5121275"/>
          </a:xfrm>
          <a:prstGeom prst="rect">
            <a:avLst/>
          </a:prstGeom>
          <a:noFill/>
          <a:ln w="12700">
            <a:noFill/>
            <a:miter lim="800000"/>
            <a:headEnd/>
            <a:tailEnd/>
          </a:ln>
          <a:effectLst>
            <a:outerShdw dist="102391" dir="3615307" algn="ctr" rotWithShape="0">
              <a:schemeClr val="bg2"/>
            </a:outerShdw>
          </a:effectLst>
        </p:spPr>
        <p:txBody>
          <a:bodyPr wrap="none" lIns="90487" tIns="44450" rIns="90487" bIns="44450">
            <a:spAutoFit/>
          </a:bodyPr>
          <a:lstStyle/>
          <a:p>
            <a:pPr>
              <a:defRPr/>
            </a:pPr>
            <a:r>
              <a:rPr lang="en-US" sz="6600" b="1" dirty="0">
                <a:solidFill>
                  <a:srgbClr val="F6FE0A"/>
                </a:solidFill>
                <a:effectLst>
                  <a:outerShdw blurRad="38100" dist="38100" dir="2700000" algn="tl">
                    <a:srgbClr val="000000"/>
                  </a:outerShdw>
                </a:effectLst>
                <a:cs typeface="+mn-cs"/>
              </a:rPr>
              <a:t>CR</a:t>
            </a:r>
            <a:r>
              <a:rPr lang="en-US" sz="6600" b="1" dirty="0">
                <a:solidFill>
                  <a:srgbClr val="FFFF00"/>
                </a:solidFill>
                <a:effectLst>
                  <a:outerShdw blurRad="38100" dist="38100" dir="2700000" algn="tl">
                    <a:srgbClr val="000000"/>
                  </a:outerShdw>
                </a:effectLst>
                <a:cs typeface="+mn-cs"/>
              </a:rPr>
              <a:t>É</a:t>
            </a:r>
            <a:r>
              <a:rPr lang="en-US" sz="6600" b="1" dirty="0">
                <a:solidFill>
                  <a:srgbClr val="F6FE0A"/>
                </a:solidFill>
                <a:effectLst>
                  <a:outerShdw blurRad="38100" dist="38100" dir="2700000" algn="tl">
                    <a:srgbClr val="000000"/>
                  </a:outerShdw>
                </a:effectLst>
                <a:cs typeface="+mn-cs"/>
              </a:rPr>
              <a:t>ATION</a:t>
            </a:r>
          </a:p>
          <a:p>
            <a:pPr>
              <a:defRPr/>
            </a:pPr>
            <a:r>
              <a:rPr lang="en-US" sz="6600" b="1" dirty="0">
                <a:solidFill>
                  <a:schemeClr val="tx1"/>
                </a:solidFill>
                <a:effectLst>
                  <a:outerShdw blurRad="38100" dist="38100" dir="2700000" algn="tl">
                    <a:srgbClr val="000000"/>
                  </a:outerShdw>
                </a:effectLst>
                <a:cs typeface="+mn-cs"/>
              </a:rPr>
              <a:t>A</a:t>
            </a:r>
            <a:r>
              <a:rPr lang="en-US" sz="6600" b="1" dirty="0">
                <a:solidFill>
                  <a:srgbClr val="FF5008"/>
                </a:solidFill>
                <a:effectLst>
                  <a:outerShdw blurRad="38100" dist="38100" dir="2700000" algn="tl">
                    <a:srgbClr val="000000"/>
                  </a:outerShdw>
                </a:effectLst>
                <a:cs typeface="+mn-cs"/>
              </a:rPr>
              <a:t>BRAHAM</a:t>
            </a:r>
          </a:p>
          <a:p>
            <a:pPr>
              <a:defRPr/>
            </a:pPr>
            <a:r>
              <a:rPr lang="en-US" sz="6600" b="1" dirty="0">
                <a:solidFill>
                  <a:schemeClr val="tx1"/>
                </a:solidFill>
                <a:effectLst>
                  <a:outerShdw blurRad="38100" dist="38100" dir="2700000" algn="tl">
                    <a:srgbClr val="000000"/>
                  </a:outerShdw>
                </a:effectLst>
                <a:cs typeface="+mn-cs"/>
              </a:rPr>
              <a:t>J</a:t>
            </a:r>
            <a:r>
              <a:rPr lang="en-US" sz="6600" b="1" dirty="0">
                <a:solidFill>
                  <a:srgbClr val="FF5008"/>
                </a:solidFill>
                <a:effectLst>
                  <a:outerShdw blurRad="38100" dist="38100" dir="2700000" algn="tl">
                    <a:srgbClr val="000000"/>
                  </a:outerShdw>
                </a:effectLst>
                <a:cs typeface="+mn-cs"/>
              </a:rPr>
              <a:t>OSEPH</a:t>
            </a:r>
          </a:p>
          <a:p>
            <a:pPr>
              <a:defRPr/>
            </a:pPr>
            <a:r>
              <a:rPr lang="en-US" sz="6600" b="1" dirty="0">
                <a:solidFill>
                  <a:schemeClr val="tx1"/>
                </a:solidFill>
                <a:effectLst>
                  <a:outerShdw blurRad="38100" dist="38100" dir="2700000" algn="tl">
                    <a:srgbClr val="000000"/>
                  </a:outerShdw>
                </a:effectLst>
                <a:cs typeface="+mn-cs"/>
              </a:rPr>
              <a:t>M</a:t>
            </a:r>
            <a:r>
              <a:rPr lang="en-US" sz="6600" b="1" dirty="0">
                <a:solidFill>
                  <a:srgbClr val="FF5008"/>
                </a:solidFill>
                <a:effectLst>
                  <a:outerShdw blurRad="38100" dist="38100" dir="2700000" algn="tl">
                    <a:srgbClr val="000000"/>
                  </a:outerShdw>
                </a:effectLst>
                <a:cs typeface="+mn-cs"/>
              </a:rPr>
              <a:t>OÏSE</a:t>
            </a:r>
          </a:p>
          <a:p>
            <a:pPr>
              <a:defRPr/>
            </a:pPr>
            <a:r>
              <a:rPr lang="en-US" sz="6600" b="1" dirty="0">
                <a:solidFill>
                  <a:schemeClr val="tx1"/>
                </a:solidFill>
                <a:effectLst>
                  <a:outerShdw blurRad="38100" dist="38100" dir="2700000" algn="tl">
                    <a:srgbClr val="000000"/>
                  </a:outerShdw>
                </a:effectLst>
                <a:cs typeface="+mn-cs"/>
              </a:rPr>
              <a:t>J</a:t>
            </a:r>
            <a:r>
              <a:rPr lang="en-US" sz="6600" b="1" dirty="0">
                <a:solidFill>
                  <a:srgbClr val="FF5008"/>
                </a:solidFill>
                <a:effectLst>
                  <a:outerShdw blurRad="38100" dist="38100" dir="2700000" algn="tl">
                    <a:srgbClr val="000000"/>
                  </a:outerShdw>
                </a:effectLst>
                <a:cs typeface="+mn-cs"/>
              </a:rPr>
              <a:t>OSU</a:t>
            </a:r>
            <a:r>
              <a:rPr lang="en-US" sz="6600" b="1" dirty="0">
                <a:solidFill>
                  <a:srgbClr val="FF3300"/>
                </a:solidFill>
                <a:effectLst>
                  <a:outerShdw blurRad="38100" dist="38100" dir="2700000" algn="tl">
                    <a:srgbClr val="000000"/>
                  </a:outerShdw>
                </a:effectLst>
                <a:cs typeface="+mn-cs"/>
              </a:rPr>
              <a:t>É</a:t>
            </a:r>
            <a:r>
              <a:rPr lang="en-US" dirty="0">
                <a:cs typeface="+mn-cs"/>
              </a:rPr>
              <a:t> </a:t>
            </a:r>
          </a:p>
        </p:txBody>
      </p:sp>
      <p:sp>
        <p:nvSpPr>
          <p:cNvPr id="74756" name="Text Box 7"/>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74757" name="Text Box 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74758" name="Text Box 1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1400" b="1">
              <a:solidFill>
                <a:srgbClr val="FFFFFF"/>
              </a:solidFill>
            </a:endParaRPr>
          </a:p>
        </p:txBody>
      </p:sp>
      <p:sp>
        <p:nvSpPr>
          <p:cNvPr id="74759" name="Text Box 11"/>
          <p:cNvSpPr txBox="1">
            <a:spLocks noChangeArrowheads="1"/>
          </p:cNvSpPr>
          <p:nvPr/>
        </p:nvSpPr>
        <p:spPr bwMode="auto">
          <a:xfrm>
            <a:off x="8080375" y="6515100"/>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49</a:t>
            </a:r>
          </a:p>
        </p:txBody>
      </p:sp>
      <p:sp>
        <p:nvSpPr>
          <p:cNvPr id="74760" name="Text Box 12"/>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74761" name="Text Box 14"/>
          <p:cNvSpPr txBox="1">
            <a:spLocks noChangeArrowheads="1"/>
          </p:cNvSpPr>
          <p:nvPr/>
        </p:nvSpPr>
        <p:spPr bwMode="auto">
          <a:xfrm>
            <a:off x="720725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26"/>
          <p:cNvSpPr>
            <a:spLocks noGrp="1" noChangeArrowheads="1"/>
          </p:cNvSpPr>
          <p:nvPr>
            <p:ph type="title"/>
          </p:nvPr>
        </p:nvSpPr>
        <p:spPr bwMode="auto">
          <a:xfrm>
            <a:off x="1119188" y="428625"/>
            <a:ext cx="7772400" cy="1143000"/>
          </a:xfrm>
          <a:ln w="12700">
            <a:miter lim="800000"/>
            <a:headEnd/>
            <a:tailEnd/>
          </a:ln>
          <a:effectLst>
            <a:outerShdw dist="107763" dir="2700000" algn="ctr" rotWithShape="0">
              <a:schemeClr val="bg2"/>
            </a:outerShdw>
          </a:effectLst>
        </p:spPr>
        <p:txBody>
          <a:bodyPr vert="horz" wrap="square" lIns="90487" tIns="44450" rIns="90487" bIns="44450" numCol="1" anchor="ctr" anchorCtr="0" compatLnSpc="1">
            <a:prstTxWarp prst="textNoShape">
              <a:avLst/>
            </a:prstTxWarp>
          </a:bodyPr>
          <a:lstStyle/>
          <a:p>
            <a:pPr algn="ctr">
              <a:defRPr/>
            </a:pPr>
            <a:r>
              <a:rPr lang="en-US">
                <a:solidFill>
                  <a:srgbClr val="FAFD00"/>
                </a:solidFill>
                <a:latin typeface="Times" charset="0"/>
                <a:cs typeface="+mj-cs"/>
              </a:rPr>
              <a:t>5 Mots Cl</a:t>
            </a:r>
            <a:r>
              <a:rPr lang="en-US">
                <a:solidFill>
                  <a:srgbClr val="FFFF00"/>
                </a:solidFill>
                <a:latin typeface="Times" charset="0"/>
                <a:cs typeface="+mj-cs"/>
              </a:rPr>
              <a:t>és</a:t>
            </a:r>
            <a:r>
              <a:rPr lang="en-US">
                <a:latin typeface="Times" charset="0"/>
                <a:cs typeface="+mj-cs"/>
              </a:rPr>
              <a:t> </a:t>
            </a:r>
            <a:r>
              <a:rPr lang="en-US">
                <a:solidFill>
                  <a:srgbClr val="FAFD00"/>
                </a:solidFill>
                <a:latin typeface="Times" charset="0"/>
                <a:cs typeface="+mj-cs"/>
              </a:rPr>
              <a:t>ou Expressions:</a:t>
            </a:r>
          </a:p>
        </p:txBody>
      </p:sp>
      <p:sp>
        <p:nvSpPr>
          <p:cNvPr id="132099" name="Rectangle 1027"/>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132100" name="Line 1028"/>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75780" name="Text Box 1046"/>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75781" name="Text Box 104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5782" name="Text Box 104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1400" b="1">
              <a:solidFill>
                <a:srgbClr val="FFFFFF"/>
              </a:solidFill>
            </a:endParaRPr>
          </a:p>
        </p:txBody>
      </p:sp>
      <p:sp>
        <p:nvSpPr>
          <p:cNvPr id="75783" name="Text Box 1050"/>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50</a:t>
            </a:r>
          </a:p>
        </p:txBody>
      </p:sp>
      <p:sp>
        <p:nvSpPr>
          <p:cNvPr id="75784" name="Text Box 1052"/>
          <p:cNvSpPr txBox="1">
            <a:spLocks noChangeArrowheads="1"/>
          </p:cNvSpPr>
          <p:nvPr/>
        </p:nvSpPr>
        <p:spPr bwMode="auto">
          <a:xfrm>
            <a:off x="721360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grpSp>
        <p:nvGrpSpPr>
          <p:cNvPr id="75785" name="Group 1054"/>
          <p:cNvGrpSpPr>
            <a:grpSpLocks/>
          </p:cNvGrpSpPr>
          <p:nvPr/>
        </p:nvGrpSpPr>
        <p:grpSpPr bwMode="auto">
          <a:xfrm>
            <a:off x="2171700" y="5046663"/>
            <a:ext cx="4337050" cy="1006475"/>
            <a:chOff x="1368" y="3179"/>
            <a:chExt cx="2732" cy="634"/>
          </a:xfrm>
        </p:grpSpPr>
        <p:sp>
          <p:nvSpPr>
            <p:cNvPr id="132127" name="Text Box 1055"/>
            <p:cNvSpPr txBox="1">
              <a:spLocks noChangeArrowheads="1"/>
            </p:cNvSpPr>
            <p:nvPr/>
          </p:nvSpPr>
          <p:spPr bwMode="auto">
            <a:xfrm>
              <a:off x="1807" y="3179"/>
              <a:ext cx="2293" cy="634"/>
            </a:xfrm>
            <a:prstGeom prst="rect">
              <a:avLst/>
            </a:prstGeom>
            <a:noFill/>
            <a:ln w="12700">
              <a:noFill/>
              <a:miter lim="800000"/>
              <a:headEnd/>
              <a:tailEnd/>
            </a:ln>
            <a:effectLst>
              <a:outerShdw dist="117088" dir="2436078"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a:solidFill>
                    <a:schemeClr val="tx1"/>
                  </a:solidFill>
                  <a:effectLst>
                    <a:outerShdw blurRad="38100" dist="38100" dir="2700000" algn="tl">
                      <a:srgbClr val="000000"/>
                    </a:outerShdw>
                  </a:effectLst>
                  <a:cs typeface="+mn-cs"/>
                </a:rPr>
                <a:t>J</a:t>
              </a:r>
              <a:r>
                <a:rPr lang="en-US" sz="4800" b="1">
                  <a:solidFill>
                    <a:schemeClr val="tx1"/>
                  </a:solidFill>
                  <a:effectLst>
                    <a:outerShdw blurRad="38100" dist="38100" dir="2700000" algn="tl">
                      <a:srgbClr val="000000"/>
                    </a:outerShdw>
                  </a:effectLst>
                  <a:cs typeface="+mn-cs"/>
                </a:rPr>
                <a:t> </a:t>
              </a:r>
              <a:r>
                <a:rPr lang="en-US" sz="4800" b="1">
                  <a:effectLst>
                    <a:outerShdw blurRad="38100" dist="38100" dir="2700000" algn="tl">
                      <a:srgbClr val="000000"/>
                    </a:outerShdw>
                  </a:effectLst>
                  <a:cs typeface="+mn-cs"/>
                </a:rPr>
                <a:t> </a:t>
              </a:r>
              <a:r>
                <a:rPr lang="en-US" sz="4800" b="1">
                  <a:solidFill>
                    <a:srgbClr val="EDF636"/>
                  </a:solidFill>
                  <a:effectLst>
                    <a:outerShdw blurRad="38100" dist="38100" dir="2700000" algn="tl">
                      <a:srgbClr val="000000"/>
                    </a:outerShdw>
                  </a:effectLst>
                  <a:cs typeface="+mn-cs"/>
                </a:rPr>
                <a:t>=  </a:t>
              </a:r>
              <a:r>
                <a:rPr lang="en-US" sz="4800" b="1">
                  <a:solidFill>
                    <a:srgbClr val="FFFF00"/>
                  </a:solidFill>
                  <a:effectLst>
                    <a:outerShdw blurRad="38100" dist="38100" dir="2700000" algn="tl">
                      <a:srgbClr val="000000"/>
                    </a:outerShdw>
                  </a:effectLst>
                  <a:cs typeface="+mn-cs"/>
                </a:rPr>
                <a:t>JÉSUS</a:t>
              </a:r>
            </a:p>
          </p:txBody>
        </p:sp>
        <p:sp>
          <p:nvSpPr>
            <p:cNvPr id="132128" name="AutoShape 1056"/>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dist="71842" dir="2700000" algn="ctr" rotWithShape="0">
                <a:schemeClr val="bg2"/>
              </a:outerShdw>
            </a:effectLst>
          </p:spPr>
          <p:txBody>
            <a:bodyPr wrap="none" anchor="ctr"/>
            <a:lstStyle/>
            <a:p>
              <a:pPr>
                <a:defRPr/>
              </a:pPr>
              <a:endParaRPr lang="fr-FR">
                <a:ea typeface="+mn-ea"/>
                <a:cs typeface="+mn-cs"/>
              </a:endParaRPr>
            </a:p>
          </p:txBody>
        </p:sp>
      </p:grpSp>
      <p:grpSp>
        <p:nvGrpSpPr>
          <p:cNvPr id="75786" name="Group 1057"/>
          <p:cNvGrpSpPr>
            <a:grpSpLocks/>
          </p:cNvGrpSpPr>
          <p:nvPr/>
        </p:nvGrpSpPr>
        <p:grpSpPr bwMode="auto">
          <a:xfrm>
            <a:off x="2147888" y="4081463"/>
            <a:ext cx="5019675" cy="1006475"/>
            <a:chOff x="1353" y="2571"/>
            <a:chExt cx="3162" cy="634"/>
          </a:xfrm>
        </p:grpSpPr>
        <p:sp>
          <p:nvSpPr>
            <p:cNvPr id="132130" name="Text Box 1058"/>
            <p:cNvSpPr txBox="1">
              <a:spLocks noChangeArrowheads="1"/>
            </p:cNvSpPr>
            <p:nvPr/>
          </p:nvSpPr>
          <p:spPr bwMode="auto">
            <a:xfrm>
              <a:off x="1764" y="2571"/>
              <a:ext cx="2751" cy="634"/>
            </a:xfrm>
            <a:prstGeom prst="rect">
              <a:avLst/>
            </a:prstGeom>
            <a:noFill/>
            <a:ln w="12700">
              <a:noFill/>
              <a:miter lim="800000"/>
              <a:headEnd/>
              <a:tailEnd/>
            </a:ln>
            <a:effectLst>
              <a:outerShdw dist="117088" dir="2436078"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a:solidFill>
                    <a:schemeClr val="accent1"/>
                  </a:solidFill>
                  <a:effectLst>
                    <a:outerShdw blurRad="38100" dist="38100" dir="2700000" algn="tl">
                      <a:srgbClr val="000000"/>
                    </a:outerShdw>
                  </a:effectLst>
                  <a:cs typeface="+mn-cs"/>
                </a:rPr>
                <a:t>S</a:t>
              </a:r>
              <a:r>
                <a:rPr lang="en-US" sz="4800" b="1">
                  <a:effectLst>
                    <a:outerShdw blurRad="38100" dist="38100" dir="2700000" algn="tl">
                      <a:srgbClr val="000000"/>
                    </a:outerShdw>
                  </a:effectLst>
                  <a:cs typeface="+mn-cs"/>
                </a:rPr>
                <a:t>  </a:t>
              </a:r>
              <a:r>
                <a:rPr lang="en-US" sz="4800" b="1">
                  <a:solidFill>
                    <a:srgbClr val="EDF636"/>
                  </a:solidFill>
                  <a:effectLst>
                    <a:outerShdw blurRad="38100" dist="38100" dir="2700000" algn="tl">
                      <a:srgbClr val="000000"/>
                    </a:outerShdw>
                  </a:effectLst>
                  <a:cs typeface="+mn-cs"/>
                </a:rPr>
                <a:t>=  </a:t>
              </a:r>
              <a:r>
                <a:rPr lang="en-US" sz="4800" b="1">
                  <a:solidFill>
                    <a:srgbClr val="FFFF00"/>
                  </a:solidFill>
                  <a:effectLst>
                    <a:outerShdw blurRad="38100" dist="38100" dir="2700000" algn="tl">
                      <a:srgbClr val="000000"/>
                    </a:outerShdw>
                  </a:effectLst>
                  <a:cs typeface="+mn-cs"/>
                </a:rPr>
                <a:t>SILENCE</a:t>
              </a:r>
            </a:p>
          </p:txBody>
        </p:sp>
        <p:sp>
          <p:nvSpPr>
            <p:cNvPr id="132131" name="AutoShape 1059"/>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dist="71842" dir="2700000" algn="ctr" rotWithShape="0">
                <a:schemeClr val="bg2"/>
              </a:outerShdw>
            </a:effectLst>
          </p:spPr>
          <p:txBody>
            <a:bodyPr wrap="none" anchor="ctr"/>
            <a:lstStyle/>
            <a:p>
              <a:pPr>
                <a:defRPr/>
              </a:pPr>
              <a:endParaRPr lang="fr-FR">
                <a:ea typeface="+mn-ea"/>
                <a:cs typeface="+mn-cs"/>
              </a:endParaRPr>
            </a:p>
          </p:txBody>
        </p:sp>
      </p:grpSp>
      <p:grpSp>
        <p:nvGrpSpPr>
          <p:cNvPr id="75787" name="Group 1060"/>
          <p:cNvGrpSpPr>
            <a:grpSpLocks/>
          </p:cNvGrpSpPr>
          <p:nvPr/>
        </p:nvGrpSpPr>
        <p:grpSpPr bwMode="auto">
          <a:xfrm>
            <a:off x="2138363" y="3175000"/>
            <a:ext cx="5502275" cy="1006475"/>
            <a:chOff x="1376" y="2010"/>
            <a:chExt cx="3466" cy="634"/>
          </a:xfrm>
        </p:grpSpPr>
        <p:sp>
          <p:nvSpPr>
            <p:cNvPr id="132133" name="Text Box 1061"/>
            <p:cNvSpPr txBox="1">
              <a:spLocks noChangeArrowheads="1"/>
            </p:cNvSpPr>
            <p:nvPr/>
          </p:nvSpPr>
          <p:spPr bwMode="auto">
            <a:xfrm>
              <a:off x="1866" y="2010"/>
              <a:ext cx="2976" cy="634"/>
            </a:xfrm>
            <a:prstGeom prst="rect">
              <a:avLst/>
            </a:prstGeom>
            <a:noFill/>
            <a:ln w="12700">
              <a:noFill/>
              <a:miter lim="800000"/>
              <a:headEnd/>
              <a:tailEnd/>
            </a:ln>
            <a:effectLst>
              <a:outerShdw dist="127000" dir="2212194"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dirty="0">
                  <a:solidFill>
                    <a:srgbClr val="07DD3A"/>
                  </a:solidFill>
                  <a:effectLst>
                    <a:outerShdw blurRad="38100" dist="38100" dir="2700000" algn="tl">
                      <a:srgbClr val="000000"/>
                    </a:outerShdw>
                  </a:effectLst>
                  <a:cs typeface="+mn-cs"/>
                </a:rPr>
                <a:t>3</a:t>
              </a:r>
              <a:r>
                <a:rPr lang="en-US" sz="4800" b="1" dirty="0">
                  <a:solidFill>
                    <a:srgbClr val="07DD3A"/>
                  </a:solidFill>
                  <a:effectLst>
                    <a:outerShdw blurRad="38100" dist="38100" dir="2700000" algn="tl">
                      <a:srgbClr val="000000"/>
                    </a:outerShdw>
                  </a:effectLst>
                  <a:cs typeface="+mn-cs"/>
                </a:rPr>
                <a:t> </a:t>
              </a:r>
              <a:r>
                <a:rPr lang="en-US" sz="4800" b="1" dirty="0">
                  <a:effectLst>
                    <a:outerShdw blurRad="38100" dist="38100" dir="2700000" algn="tl">
                      <a:srgbClr val="000000"/>
                    </a:outerShdw>
                  </a:effectLst>
                  <a:cs typeface="+mn-cs"/>
                </a:rPr>
                <a:t> </a:t>
              </a:r>
              <a:r>
                <a:rPr lang="en-US" sz="4800" b="1" dirty="0">
                  <a:solidFill>
                    <a:srgbClr val="EDF636"/>
                  </a:solidFill>
                  <a:effectLst>
                    <a:outerShdw blurRad="38100" dist="38100" dir="2700000" algn="tl">
                      <a:srgbClr val="000000"/>
                    </a:outerShdw>
                  </a:effectLst>
                  <a:cs typeface="+mn-cs"/>
                </a:rPr>
                <a:t>=  </a:t>
              </a:r>
              <a:r>
                <a:rPr lang="en-US" sz="4800" b="1" dirty="0">
                  <a:solidFill>
                    <a:srgbClr val="FFFF00"/>
                  </a:solidFill>
                  <a:effectLst>
                    <a:outerShdw blurRad="38100" dist="38100" dir="2700000" algn="tl">
                      <a:srgbClr val="000000"/>
                    </a:outerShdw>
                  </a:effectLst>
                  <a:cs typeface="+mn-cs"/>
                </a:rPr>
                <a:t>SOCIÉTÉS</a:t>
              </a:r>
            </a:p>
          </p:txBody>
        </p:sp>
        <p:sp>
          <p:nvSpPr>
            <p:cNvPr id="132134" name="AutoShape 106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dist="81320" dir="2319588" algn="ctr" rotWithShape="0">
                <a:schemeClr val="bg2"/>
              </a:outerShdw>
            </a:effectLst>
          </p:spPr>
          <p:txBody>
            <a:bodyPr wrap="none" anchor="ctr"/>
            <a:lstStyle/>
            <a:p>
              <a:pPr>
                <a:defRPr/>
              </a:pPr>
              <a:endParaRPr lang="fr-FR">
                <a:ea typeface="+mn-ea"/>
                <a:cs typeface="+mn-cs"/>
              </a:endParaRPr>
            </a:p>
          </p:txBody>
        </p:sp>
      </p:grpSp>
      <p:grpSp>
        <p:nvGrpSpPr>
          <p:cNvPr id="75788" name="Group 1069"/>
          <p:cNvGrpSpPr>
            <a:grpSpLocks/>
          </p:cNvGrpSpPr>
          <p:nvPr/>
        </p:nvGrpSpPr>
        <p:grpSpPr bwMode="auto">
          <a:xfrm>
            <a:off x="2187575" y="2346325"/>
            <a:ext cx="6161088" cy="1006475"/>
            <a:chOff x="1367" y="1478"/>
            <a:chExt cx="3881" cy="634"/>
          </a:xfrm>
        </p:grpSpPr>
        <p:sp>
          <p:nvSpPr>
            <p:cNvPr id="132136" name="Text Box 1064"/>
            <p:cNvSpPr txBox="1">
              <a:spLocks noChangeArrowheads="1"/>
            </p:cNvSpPr>
            <p:nvPr/>
          </p:nvSpPr>
          <p:spPr bwMode="auto">
            <a:xfrm>
              <a:off x="1803" y="1478"/>
              <a:ext cx="3445" cy="634"/>
            </a:xfrm>
            <a:prstGeom prst="rect">
              <a:avLst/>
            </a:prstGeom>
            <a:noFill/>
            <a:ln w="12700">
              <a:noFill/>
              <a:miter lim="800000"/>
              <a:headEnd/>
              <a:tailEnd/>
            </a:ln>
            <a:effectLst>
              <a:outerShdw dist="107763" dir="2700000"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6000" b="1">
                  <a:solidFill>
                    <a:srgbClr val="EA304F"/>
                  </a:solidFill>
                  <a:effectLst>
                    <a:outerShdw blurRad="38100" dist="38100" dir="2700000" algn="tl">
                      <a:srgbClr val="000000"/>
                    </a:outerShdw>
                  </a:effectLst>
                  <a:cs typeface="+mn-cs"/>
                </a:rPr>
                <a:t>4</a:t>
              </a:r>
              <a:r>
                <a:rPr lang="en-US" sz="4800" b="1">
                  <a:solidFill>
                    <a:srgbClr val="EA304F"/>
                  </a:solidFill>
                  <a:effectLst>
                    <a:outerShdw blurRad="38100" dist="38100" dir="2700000" algn="tl">
                      <a:srgbClr val="000000"/>
                    </a:outerShdw>
                  </a:effectLst>
                  <a:cs typeface="+mn-cs"/>
                </a:rPr>
                <a:t> </a:t>
              </a:r>
              <a:r>
                <a:rPr lang="en-US" sz="4800" b="1">
                  <a:effectLst>
                    <a:outerShdw blurRad="38100" dist="38100" dir="2700000" algn="tl">
                      <a:srgbClr val="000000"/>
                    </a:outerShdw>
                  </a:effectLst>
                  <a:cs typeface="+mn-cs"/>
                </a:rPr>
                <a:t> </a:t>
              </a:r>
              <a:r>
                <a:rPr lang="en-US" sz="4800" b="1">
                  <a:solidFill>
                    <a:srgbClr val="FFFF00"/>
                  </a:solidFill>
                  <a:effectLst>
                    <a:outerShdw blurRad="38100" dist="38100" dir="2700000" algn="tl">
                      <a:srgbClr val="000000"/>
                    </a:outerShdw>
                  </a:effectLst>
                  <a:cs typeface="+mn-cs"/>
                </a:rPr>
                <a:t>=  PERSONNES</a:t>
              </a:r>
            </a:p>
          </p:txBody>
        </p:sp>
        <p:sp>
          <p:nvSpPr>
            <p:cNvPr id="132137" name="AutoShape 1065"/>
            <p:cNvSpPr>
              <a:spLocks noChangeArrowheads="1"/>
            </p:cNvSpPr>
            <p:nvPr/>
          </p:nvSpPr>
          <p:spPr bwMode="auto">
            <a:xfrm>
              <a:off x="1367" y="1607"/>
              <a:ext cx="392" cy="376"/>
            </a:xfrm>
            <a:prstGeom prst="sun">
              <a:avLst>
                <a:gd name="adj" fmla="val 25000"/>
              </a:avLst>
            </a:prstGeom>
            <a:solidFill>
              <a:srgbClr val="FFFF00"/>
            </a:solidFill>
            <a:ln w="12700">
              <a:solidFill>
                <a:schemeClr val="bg2"/>
              </a:solidFill>
              <a:miter lim="800000"/>
              <a:headEnd/>
              <a:tailEnd/>
            </a:ln>
            <a:effectLst>
              <a:outerShdw dist="63500" dir="3187806" algn="ctr" rotWithShape="0">
                <a:schemeClr val="bg2"/>
              </a:outerShdw>
            </a:effectLst>
          </p:spPr>
          <p:txBody>
            <a:bodyPr wrap="none" anchor="ctr"/>
            <a:lstStyle/>
            <a:p>
              <a:pPr>
                <a:defRPr/>
              </a:pPr>
              <a:endParaRPr lang="fr-FR">
                <a:ea typeface="+mn-ea"/>
                <a:cs typeface="+mn-cs"/>
              </a:endParaRPr>
            </a:p>
          </p:txBody>
        </p:sp>
      </p:grpSp>
      <p:grpSp>
        <p:nvGrpSpPr>
          <p:cNvPr id="75789" name="Group 1066"/>
          <p:cNvGrpSpPr>
            <a:grpSpLocks/>
          </p:cNvGrpSpPr>
          <p:nvPr/>
        </p:nvGrpSpPr>
        <p:grpSpPr bwMode="auto">
          <a:xfrm>
            <a:off x="2159000" y="1489075"/>
            <a:ext cx="5548313" cy="914400"/>
            <a:chOff x="1360" y="938"/>
            <a:chExt cx="3495" cy="576"/>
          </a:xfrm>
        </p:grpSpPr>
        <p:sp>
          <p:nvSpPr>
            <p:cNvPr id="132139" name="Text Box 1067"/>
            <p:cNvSpPr txBox="1">
              <a:spLocks noChangeArrowheads="1"/>
            </p:cNvSpPr>
            <p:nvPr/>
          </p:nvSpPr>
          <p:spPr bwMode="auto">
            <a:xfrm>
              <a:off x="1771" y="938"/>
              <a:ext cx="3084" cy="576"/>
            </a:xfrm>
            <a:prstGeom prst="rect">
              <a:avLst/>
            </a:prstGeom>
            <a:noFill/>
            <a:ln w="12700">
              <a:noFill/>
              <a:miter lim="800000"/>
              <a:headEnd/>
              <a:tailEnd/>
            </a:ln>
            <a:effectLst>
              <a:outerShdw dist="109250" dir="3267739"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5400" b="1">
                  <a:solidFill>
                    <a:srgbClr val="FFFF00"/>
                  </a:solidFill>
                  <a:effectLst>
                    <a:outerShdw blurRad="38100" dist="38100" dir="2700000" algn="tl">
                      <a:srgbClr val="000000"/>
                    </a:outerShdw>
                  </a:effectLst>
                  <a:cs typeface="+mn-cs"/>
                </a:rPr>
                <a:t>C</a:t>
              </a:r>
              <a:r>
                <a:rPr lang="en-US" sz="4800" b="1">
                  <a:solidFill>
                    <a:srgbClr val="FFFF00"/>
                  </a:solidFill>
                  <a:effectLst>
                    <a:outerShdw blurRad="38100" dist="38100" dir="2700000" algn="tl">
                      <a:srgbClr val="000000"/>
                    </a:outerShdw>
                  </a:effectLst>
                  <a:cs typeface="+mn-cs"/>
                </a:rPr>
                <a:t>  =  CREATION</a:t>
              </a:r>
            </a:p>
          </p:txBody>
        </p:sp>
        <p:sp>
          <p:nvSpPr>
            <p:cNvPr id="132140" name="AutoShape 1068"/>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dist="68392" dir="4091915" algn="ctr" rotWithShape="0">
                <a:schemeClr val="bg2"/>
              </a:outerShdw>
            </a:effectLst>
          </p:spPr>
          <p:txBody>
            <a:bodyPr wrap="none" anchor="ctr"/>
            <a:lstStyle/>
            <a:p>
              <a:pPr>
                <a:defRPr/>
              </a:pPr>
              <a:endParaRPr lang="fr-FR">
                <a:ea typeface="+mn-ea"/>
                <a:cs typeface="+mn-cs"/>
              </a:endParaRPr>
            </a:p>
          </p:txBody>
        </p:sp>
      </p:grpSp>
      <p:sp>
        <p:nvSpPr>
          <p:cNvPr id="132125" name="Oval 1053"/>
          <p:cNvSpPr>
            <a:spLocks noChangeArrowheads="1"/>
          </p:cNvSpPr>
          <p:nvPr/>
        </p:nvSpPr>
        <p:spPr bwMode="auto">
          <a:xfrm>
            <a:off x="1760538" y="3155950"/>
            <a:ext cx="6311900" cy="1127125"/>
          </a:xfrm>
          <a:prstGeom prst="ellipse">
            <a:avLst/>
          </a:prstGeom>
          <a:noFill/>
          <a:ln w="76200">
            <a:solidFill>
              <a:srgbClr val="FF0718"/>
            </a:solidFill>
            <a:round/>
            <a:headEnd/>
            <a:tailEnd/>
          </a:ln>
          <a:effectLst>
            <a:outerShdw dist="144802" dir="2272499" algn="ctr" rotWithShape="0">
              <a:schemeClr val="bg2"/>
            </a:outerShdw>
          </a:effectLst>
        </p:spPr>
        <p:txBody>
          <a:bodyPr wrap="none" anchor="ctr"/>
          <a:lstStyle/>
          <a:p>
            <a:pPr>
              <a:defRPr/>
            </a:pPr>
            <a:endParaRPr lang="fr-FR">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2125"/>
                                        </p:tgtEl>
                                        <p:attrNameLst>
                                          <p:attrName>style.visibility</p:attrName>
                                        </p:attrNameLst>
                                      </p:cBhvr>
                                      <p:to>
                                        <p:strVal val="visible"/>
                                      </p:to>
                                    </p:set>
                                    <p:animEffect transition="in" filter="fade">
                                      <p:cBhvr>
                                        <p:cTn id="7" dur="1000"/>
                                        <p:tgtEl>
                                          <p:spTgt spid="132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Freeform 3"/>
          <p:cNvSpPr>
            <a:spLocks/>
          </p:cNvSpPr>
          <p:nvPr/>
        </p:nvSpPr>
        <p:spPr bwMode="auto">
          <a:xfrm>
            <a:off x="4648200" y="1066800"/>
            <a:ext cx="1373188" cy="801688"/>
          </a:xfrm>
          <a:custGeom>
            <a:avLst/>
            <a:gdLst>
              <a:gd name="T0" fmla="*/ 2147483647 w 865"/>
              <a:gd name="T1" fmla="*/ 0 h 505"/>
              <a:gd name="T2" fmla="*/ 2147483647 w 865"/>
              <a:gd name="T3" fmla="*/ 2147483647 h 505"/>
              <a:gd name="T4" fmla="*/ 2147483647 w 865"/>
              <a:gd name="T5" fmla="*/ 2147483647 h 505"/>
              <a:gd name="T6" fmla="*/ 2147483647 w 865"/>
              <a:gd name="T7" fmla="*/ 2147483647 h 505"/>
              <a:gd name="T8" fmla="*/ 2147483647 w 865"/>
              <a:gd name="T9" fmla="*/ 2147483647 h 505"/>
              <a:gd name="T10" fmla="*/ 2147483647 w 865"/>
              <a:gd name="T11" fmla="*/ 2147483647 h 505"/>
              <a:gd name="T12" fmla="*/ 2147483647 w 865"/>
              <a:gd name="T13" fmla="*/ 2147483647 h 505"/>
              <a:gd name="T14" fmla="*/ 2147483647 w 865"/>
              <a:gd name="T15" fmla="*/ 2147483647 h 505"/>
              <a:gd name="T16" fmla="*/ 2147483647 w 865"/>
              <a:gd name="T17" fmla="*/ 2147483647 h 505"/>
              <a:gd name="T18" fmla="*/ 2147483647 w 865"/>
              <a:gd name="T19" fmla="*/ 2147483647 h 505"/>
              <a:gd name="T20" fmla="*/ 2147483647 w 865"/>
              <a:gd name="T21" fmla="*/ 2147483647 h 505"/>
              <a:gd name="T22" fmla="*/ 2147483647 w 865"/>
              <a:gd name="T23" fmla="*/ 2147483647 h 505"/>
              <a:gd name="T24" fmla="*/ 2147483647 w 865"/>
              <a:gd name="T25" fmla="*/ 2147483647 h 505"/>
              <a:gd name="T26" fmla="*/ 2147483647 w 865"/>
              <a:gd name="T27" fmla="*/ 2147483647 h 505"/>
              <a:gd name="T28" fmla="*/ 2147483647 w 865"/>
              <a:gd name="T29" fmla="*/ 2147483647 h 505"/>
              <a:gd name="T30" fmla="*/ 2147483647 w 865"/>
              <a:gd name="T31" fmla="*/ 2147483647 h 505"/>
              <a:gd name="T32" fmla="*/ 2147483647 w 865"/>
              <a:gd name="T33" fmla="*/ 2147483647 h 505"/>
              <a:gd name="T34" fmla="*/ 2147483647 w 865"/>
              <a:gd name="T35" fmla="*/ 2147483647 h 505"/>
              <a:gd name="T36" fmla="*/ 2147483647 w 865"/>
              <a:gd name="T37" fmla="*/ 2147483647 h 505"/>
              <a:gd name="T38" fmla="*/ 2147483647 w 865"/>
              <a:gd name="T39" fmla="*/ 2147483647 h 505"/>
              <a:gd name="T40" fmla="*/ 2147483647 w 865"/>
              <a:gd name="T41" fmla="*/ 2147483647 h 505"/>
              <a:gd name="T42" fmla="*/ 2147483647 w 865"/>
              <a:gd name="T43" fmla="*/ 2147483647 h 505"/>
              <a:gd name="T44" fmla="*/ 2147483647 w 865"/>
              <a:gd name="T45" fmla="*/ 2147483647 h 505"/>
              <a:gd name="T46" fmla="*/ 2147483647 w 865"/>
              <a:gd name="T47" fmla="*/ 2147483647 h 505"/>
              <a:gd name="T48" fmla="*/ 2147483647 w 865"/>
              <a:gd name="T49" fmla="*/ 2147483647 h 505"/>
              <a:gd name="T50" fmla="*/ 2147483647 w 865"/>
              <a:gd name="T51" fmla="*/ 2147483647 h 505"/>
              <a:gd name="T52" fmla="*/ 2147483647 w 865"/>
              <a:gd name="T53" fmla="*/ 2147483647 h 505"/>
              <a:gd name="T54" fmla="*/ 2147483647 w 865"/>
              <a:gd name="T55" fmla="*/ 2147483647 h 505"/>
              <a:gd name="T56" fmla="*/ 2147483647 w 865"/>
              <a:gd name="T57" fmla="*/ 2147483647 h 505"/>
              <a:gd name="T58" fmla="*/ 2147483647 w 865"/>
              <a:gd name="T59" fmla="*/ 2147483647 h 505"/>
              <a:gd name="T60" fmla="*/ 2147483647 w 865"/>
              <a:gd name="T61" fmla="*/ 2147483647 h 505"/>
              <a:gd name="T62" fmla="*/ 2147483647 w 865"/>
              <a:gd name="T63" fmla="*/ 2147483647 h 505"/>
              <a:gd name="T64" fmla="*/ 2147483647 w 865"/>
              <a:gd name="T65" fmla="*/ 2147483647 h 505"/>
              <a:gd name="T66" fmla="*/ 2147483647 w 865"/>
              <a:gd name="T67" fmla="*/ 2147483647 h 505"/>
              <a:gd name="T68" fmla="*/ 2147483647 w 865"/>
              <a:gd name="T69" fmla="*/ 2147483647 h 505"/>
              <a:gd name="T70" fmla="*/ 2147483647 w 865"/>
              <a:gd name="T71" fmla="*/ 2147483647 h 505"/>
              <a:gd name="T72" fmla="*/ 2147483647 w 865"/>
              <a:gd name="T73" fmla="*/ 2147483647 h 505"/>
              <a:gd name="T74" fmla="*/ 2147483647 w 865"/>
              <a:gd name="T75" fmla="*/ 2147483647 h 505"/>
              <a:gd name="T76" fmla="*/ 2147483647 w 865"/>
              <a:gd name="T77" fmla="*/ 2147483647 h 505"/>
              <a:gd name="T78" fmla="*/ 2147483647 w 865"/>
              <a:gd name="T79" fmla="*/ 2147483647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05"/>
              <a:gd name="T122" fmla="*/ 865 w 86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77826" name="Freeform 4"/>
          <p:cNvSpPr>
            <a:spLocks/>
          </p:cNvSpPr>
          <p:nvPr/>
        </p:nvSpPr>
        <p:spPr bwMode="auto">
          <a:xfrm>
            <a:off x="3276600" y="533400"/>
            <a:ext cx="1773238" cy="515938"/>
          </a:xfrm>
          <a:custGeom>
            <a:avLst/>
            <a:gdLst>
              <a:gd name="T0" fmla="*/ 2147483647 w 1117"/>
              <a:gd name="T1" fmla="*/ 2147483647 h 325"/>
              <a:gd name="T2" fmla="*/ 2147483647 w 1117"/>
              <a:gd name="T3" fmla="*/ 2147483647 h 325"/>
              <a:gd name="T4" fmla="*/ 2147483647 w 1117"/>
              <a:gd name="T5" fmla="*/ 2147483647 h 325"/>
              <a:gd name="T6" fmla="*/ 2147483647 w 1117"/>
              <a:gd name="T7" fmla="*/ 2147483647 h 325"/>
              <a:gd name="T8" fmla="*/ 2147483647 w 1117"/>
              <a:gd name="T9" fmla="*/ 2147483647 h 325"/>
              <a:gd name="T10" fmla="*/ 2147483647 w 1117"/>
              <a:gd name="T11" fmla="*/ 2147483647 h 325"/>
              <a:gd name="T12" fmla="*/ 2147483647 w 1117"/>
              <a:gd name="T13" fmla="*/ 2147483647 h 325"/>
              <a:gd name="T14" fmla="*/ 2147483647 w 1117"/>
              <a:gd name="T15" fmla="*/ 2147483647 h 325"/>
              <a:gd name="T16" fmla="*/ 2147483647 w 1117"/>
              <a:gd name="T17" fmla="*/ 2147483647 h 325"/>
              <a:gd name="T18" fmla="*/ 2147483647 w 1117"/>
              <a:gd name="T19" fmla="*/ 2147483647 h 325"/>
              <a:gd name="T20" fmla="*/ 2147483647 w 1117"/>
              <a:gd name="T21" fmla="*/ 2147483647 h 325"/>
              <a:gd name="T22" fmla="*/ 2147483647 w 1117"/>
              <a:gd name="T23" fmla="*/ 2147483647 h 325"/>
              <a:gd name="T24" fmla="*/ 2147483647 w 1117"/>
              <a:gd name="T25" fmla="*/ 2147483647 h 325"/>
              <a:gd name="T26" fmla="*/ 2147483647 w 1117"/>
              <a:gd name="T27" fmla="*/ 2147483647 h 325"/>
              <a:gd name="T28" fmla="*/ 2147483647 w 1117"/>
              <a:gd name="T29" fmla="*/ 2147483647 h 325"/>
              <a:gd name="T30" fmla="*/ 2147483647 w 1117"/>
              <a:gd name="T31" fmla="*/ 2147483647 h 325"/>
              <a:gd name="T32" fmla="*/ 2147483647 w 1117"/>
              <a:gd name="T33" fmla="*/ 2147483647 h 325"/>
              <a:gd name="T34" fmla="*/ 2147483647 w 1117"/>
              <a:gd name="T35" fmla="*/ 0 h 325"/>
              <a:gd name="T36" fmla="*/ 2147483647 w 1117"/>
              <a:gd name="T37" fmla="*/ 0 h 325"/>
              <a:gd name="T38" fmla="*/ 2147483647 w 1117"/>
              <a:gd name="T39" fmla="*/ 0 h 325"/>
              <a:gd name="T40" fmla="*/ 2147483647 w 1117"/>
              <a:gd name="T41" fmla="*/ 0 h 325"/>
              <a:gd name="T42" fmla="*/ 0 w 1117"/>
              <a:gd name="T43" fmla="*/ 2147483647 h 325"/>
              <a:gd name="T44" fmla="*/ 2147483647 w 1117"/>
              <a:gd name="T45" fmla="*/ 2147483647 h 325"/>
              <a:gd name="T46" fmla="*/ 2147483647 w 1117"/>
              <a:gd name="T47" fmla="*/ 2147483647 h 325"/>
              <a:gd name="T48" fmla="*/ 2147483647 w 1117"/>
              <a:gd name="T49" fmla="*/ 2147483647 h 325"/>
              <a:gd name="T50" fmla="*/ 2147483647 w 1117"/>
              <a:gd name="T51" fmla="*/ 2147483647 h 325"/>
              <a:gd name="T52" fmla="*/ 2147483647 w 1117"/>
              <a:gd name="T53" fmla="*/ 2147483647 h 325"/>
              <a:gd name="T54" fmla="*/ 2147483647 w 1117"/>
              <a:gd name="T55" fmla="*/ 2147483647 h 325"/>
              <a:gd name="T56" fmla="*/ 2147483647 w 1117"/>
              <a:gd name="T57" fmla="*/ 2147483647 h 325"/>
              <a:gd name="T58" fmla="*/ 2147483647 w 1117"/>
              <a:gd name="T59" fmla="*/ 2147483647 h 325"/>
              <a:gd name="T60" fmla="*/ 2147483647 w 1117"/>
              <a:gd name="T61" fmla="*/ 2147483647 h 325"/>
              <a:gd name="T62" fmla="*/ 2147483647 w 1117"/>
              <a:gd name="T63" fmla="*/ 2147483647 h 325"/>
              <a:gd name="T64" fmla="*/ 2147483647 w 1117"/>
              <a:gd name="T65" fmla="*/ 2147483647 h 325"/>
              <a:gd name="T66" fmla="*/ 2147483647 w 1117"/>
              <a:gd name="T67" fmla="*/ 2147483647 h 325"/>
              <a:gd name="T68" fmla="*/ 2147483647 w 1117"/>
              <a:gd name="T69" fmla="*/ 2147483647 h 325"/>
              <a:gd name="T70" fmla="*/ 2147483647 w 1117"/>
              <a:gd name="T71" fmla="*/ 2147483647 h 325"/>
              <a:gd name="T72" fmla="*/ 2147483647 w 1117"/>
              <a:gd name="T73" fmla="*/ 2147483647 h 325"/>
              <a:gd name="T74" fmla="*/ 2147483647 w 1117"/>
              <a:gd name="T75" fmla="*/ 2147483647 h 325"/>
              <a:gd name="T76" fmla="*/ 2147483647 w 1117"/>
              <a:gd name="T77" fmla="*/ 2147483647 h 325"/>
              <a:gd name="T78" fmla="*/ 2147483647 w 1117"/>
              <a:gd name="T79" fmla="*/ 2147483647 h 325"/>
              <a:gd name="T80" fmla="*/ 2147483647 w 1117"/>
              <a:gd name="T81" fmla="*/ 2147483647 h 325"/>
              <a:gd name="T82" fmla="*/ 2147483647 w 1117"/>
              <a:gd name="T83" fmla="*/ 2147483647 h 325"/>
              <a:gd name="T84" fmla="*/ 2147483647 w 1117"/>
              <a:gd name="T85" fmla="*/ 2147483647 h 325"/>
              <a:gd name="T86" fmla="*/ 2147483647 w 1117"/>
              <a:gd name="T87" fmla="*/ 2147483647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7"/>
              <a:gd name="T133" fmla="*/ 0 h 325"/>
              <a:gd name="T134" fmla="*/ 1117 w 1117"/>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77827" name="Freeform 7"/>
          <p:cNvSpPr>
            <a:spLocks/>
          </p:cNvSpPr>
          <p:nvPr/>
        </p:nvSpPr>
        <p:spPr bwMode="auto">
          <a:xfrm>
            <a:off x="3530600" y="2647950"/>
            <a:ext cx="1125538" cy="515938"/>
          </a:xfrm>
          <a:custGeom>
            <a:avLst/>
            <a:gdLst>
              <a:gd name="T0" fmla="*/ 2147483647 w 709"/>
              <a:gd name="T1" fmla="*/ 2147483647 h 325"/>
              <a:gd name="T2" fmla="*/ 2147483647 w 709"/>
              <a:gd name="T3" fmla="*/ 2147483647 h 325"/>
              <a:gd name="T4" fmla="*/ 2147483647 w 709"/>
              <a:gd name="T5" fmla="*/ 2147483647 h 325"/>
              <a:gd name="T6" fmla="*/ 2147483647 w 709"/>
              <a:gd name="T7" fmla="*/ 2147483647 h 325"/>
              <a:gd name="T8" fmla="*/ 2147483647 w 709"/>
              <a:gd name="T9" fmla="*/ 2147483647 h 325"/>
              <a:gd name="T10" fmla="*/ 2147483647 w 709"/>
              <a:gd name="T11" fmla="*/ 2147483647 h 325"/>
              <a:gd name="T12" fmla="*/ 2147483647 w 709"/>
              <a:gd name="T13" fmla="*/ 2147483647 h 325"/>
              <a:gd name="T14" fmla="*/ 2147483647 w 709"/>
              <a:gd name="T15" fmla="*/ 2147483647 h 325"/>
              <a:gd name="T16" fmla="*/ 2147483647 w 709"/>
              <a:gd name="T17" fmla="*/ 2147483647 h 325"/>
              <a:gd name="T18" fmla="*/ 2147483647 w 709"/>
              <a:gd name="T19" fmla="*/ 2147483647 h 325"/>
              <a:gd name="T20" fmla="*/ 2147483647 w 709"/>
              <a:gd name="T21" fmla="*/ 2147483647 h 325"/>
              <a:gd name="T22" fmla="*/ 2147483647 w 709"/>
              <a:gd name="T23" fmla="*/ 2147483647 h 325"/>
              <a:gd name="T24" fmla="*/ 2147483647 w 709"/>
              <a:gd name="T25" fmla="*/ 2147483647 h 325"/>
              <a:gd name="T26" fmla="*/ 2147483647 w 709"/>
              <a:gd name="T27" fmla="*/ 2147483647 h 325"/>
              <a:gd name="T28" fmla="*/ 2147483647 w 709"/>
              <a:gd name="T29" fmla="*/ 2147483647 h 325"/>
              <a:gd name="T30" fmla="*/ 2147483647 w 709"/>
              <a:gd name="T31" fmla="*/ 2147483647 h 325"/>
              <a:gd name="T32" fmla="*/ 2147483647 w 709"/>
              <a:gd name="T33" fmla="*/ 2147483647 h 325"/>
              <a:gd name="T34" fmla="*/ 2147483647 w 709"/>
              <a:gd name="T35" fmla="*/ 2147483647 h 325"/>
              <a:gd name="T36" fmla="*/ 2147483647 w 709"/>
              <a:gd name="T37" fmla="*/ 2147483647 h 325"/>
              <a:gd name="T38" fmla="*/ 2147483647 w 709"/>
              <a:gd name="T39" fmla="*/ 2147483647 h 325"/>
              <a:gd name="T40" fmla="*/ 2147483647 w 709"/>
              <a:gd name="T41" fmla="*/ 2147483647 h 325"/>
              <a:gd name="T42" fmla="*/ 2147483647 w 709"/>
              <a:gd name="T43" fmla="*/ 2147483647 h 325"/>
              <a:gd name="T44" fmla="*/ 2147483647 w 709"/>
              <a:gd name="T45" fmla="*/ 2147483647 h 325"/>
              <a:gd name="T46" fmla="*/ 2147483647 w 709"/>
              <a:gd name="T47" fmla="*/ 2147483647 h 325"/>
              <a:gd name="T48" fmla="*/ 2147483647 w 709"/>
              <a:gd name="T49" fmla="*/ 2147483647 h 325"/>
              <a:gd name="T50" fmla="*/ 2147483647 w 709"/>
              <a:gd name="T51" fmla="*/ 2147483647 h 325"/>
              <a:gd name="T52" fmla="*/ 2147483647 w 709"/>
              <a:gd name="T53" fmla="*/ 2147483647 h 325"/>
              <a:gd name="T54" fmla="*/ 2147483647 w 709"/>
              <a:gd name="T55" fmla="*/ 2147483647 h 325"/>
              <a:gd name="T56" fmla="*/ 2147483647 w 709"/>
              <a:gd name="T57" fmla="*/ 2147483647 h 325"/>
              <a:gd name="T58" fmla="*/ 2147483647 w 709"/>
              <a:gd name="T59" fmla="*/ 2147483647 h 325"/>
              <a:gd name="T60" fmla="*/ 2147483647 w 709"/>
              <a:gd name="T61" fmla="*/ 2147483647 h 325"/>
              <a:gd name="T62" fmla="*/ 0 w 709"/>
              <a:gd name="T63" fmla="*/ 2147483647 h 325"/>
              <a:gd name="T64" fmla="*/ 2147483647 w 709"/>
              <a:gd name="T65" fmla="*/ 2147483647 h 325"/>
              <a:gd name="T66" fmla="*/ 2147483647 w 709"/>
              <a:gd name="T67" fmla="*/ 2147483647 h 325"/>
              <a:gd name="T68" fmla="*/ 2147483647 w 709"/>
              <a:gd name="T69" fmla="*/ 2147483647 h 325"/>
              <a:gd name="T70" fmla="*/ 2147483647 w 709"/>
              <a:gd name="T71" fmla="*/ 2147483647 h 325"/>
              <a:gd name="T72" fmla="*/ 2147483647 w 709"/>
              <a:gd name="T73" fmla="*/ 2147483647 h 325"/>
              <a:gd name="T74" fmla="*/ 0 w 709"/>
              <a:gd name="T75" fmla="*/ 2147483647 h 325"/>
              <a:gd name="T76" fmla="*/ 2147483647 w 709"/>
              <a:gd name="T77" fmla="*/ 2147483647 h 325"/>
              <a:gd name="T78" fmla="*/ 2147483647 w 709"/>
              <a:gd name="T79" fmla="*/ 2147483647 h 325"/>
              <a:gd name="T80" fmla="*/ 2147483647 w 709"/>
              <a:gd name="T81" fmla="*/ 2147483647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325"/>
              <a:gd name="T125" fmla="*/ 709 w 709"/>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0969" name="Rectangle 9"/>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40970" name="Line 10"/>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77830" name="Freeform 6"/>
          <p:cNvSpPr>
            <a:spLocks/>
          </p:cNvSpPr>
          <p:nvPr/>
        </p:nvSpPr>
        <p:spPr bwMode="auto">
          <a:xfrm>
            <a:off x="3409950" y="1955800"/>
            <a:ext cx="1754188" cy="1982788"/>
          </a:xfrm>
          <a:custGeom>
            <a:avLst/>
            <a:gdLst>
              <a:gd name="T0" fmla="*/ 2147483647 w 1105"/>
              <a:gd name="T1" fmla="*/ 2147483647 h 1249"/>
              <a:gd name="T2" fmla="*/ 2147483647 w 1105"/>
              <a:gd name="T3" fmla="*/ 2147483647 h 1249"/>
              <a:gd name="T4" fmla="*/ 2147483647 w 1105"/>
              <a:gd name="T5" fmla="*/ 2147483647 h 1249"/>
              <a:gd name="T6" fmla="*/ 2147483647 w 1105"/>
              <a:gd name="T7" fmla="*/ 2147483647 h 1249"/>
              <a:gd name="T8" fmla="*/ 2147483647 w 1105"/>
              <a:gd name="T9" fmla="*/ 2147483647 h 1249"/>
              <a:gd name="T10" fmla="*/ 2147483647 w 1105"/>
              <a:gd name="T11" fmla="*/ 2147483647 h 1249"/>
              <a:gd name="T12" fmla="*/ 2147483647 w 1105"/>
              <a:gd name="T13" fmla="*/ 2147483647 h 1249"/>
              <a:gd name="T14" fmla="*/ 2147483647 w 1105"/>
              <a:gd name="T15" fmla="*/ 2147483647 h 1249"/>
              <a:gd name="T16" fmla="*/ 2147483647 w 1105"/>
              <a:gd name="T17" fmla="*/ 2147483647 h 1249"/>
              <a:gd name="T18" fmla="*/ 2147483647 w 1105"/>
              <a:gd name="T19" fmla="*/ 2147483647 h 1249"/>
              <a:gd name="T20" fmla="*/ 2147483647 w 1105"/>
              <a:gd name="T21" fmla="*/ 2147483647 h 1249"/>
              <a:gd name="T22" fmla="*/ 2147483647 w 1105"/>
              <a:gd name="T23" fmla="*/ 2147483647 h 1249"/>
              <a:gd name="T24" fmla="*/ 2147483647 w 1105"/>
              <a:gd name="T25" fmla="*/ 2147483647 h 1249"/>
              <a:gd name="T26" fmla="*/ 2147483647 w 1105"/>
              <a:gd name="T27" fmla="*/ 2147483647 h 1249"/>
              <a:gd name="T28" fmla="*/ 2147483647 w 1105"/>
              <a:gd name="T29" fmla="*/ 2147483647 h 1249"/>
              <a:gd name="T30" fmla="*/ 2147483647 w 1105"/>
              <a:gd name="T31" fmla="*/ 2147483647 h 1249"/>
              <a:gd name="T32" fmla="*/ 2147483647 w 1105"/>
              <a:gd name="T33" fmla="*/ 2147483647 h 1249"/>
              <a:gd name="T34" fmla="*/ 2147483647 w 1105"/>
              <a:gd name="T35" fmla="*/ 2147483647 h 1249"/>
              <a:gd name="T36" fmla="*/ 2147483647 w 1105"/>
              <a:gd name="T37" fmla="*/ 2147483647 h 1249"/>
              <a:gd name="T38" fmla="*/ 2147483647 w 1105"/>
              <a:gd name="T39" fmla="*/ 2147483647 h 1249"/>
              <a:gd name="T40" fmla="*/ 2147483647 w 1105"/>
              <a:gd name="T41" fmla="*/ 2147483647 h 1249"/>
              <a:gd name="T42" fmla="*/ 2147483647 w 1105"/>
              <a:gd name="T43" fmla="*/ 2147483647 h 1249"/>
              <a:gd name="T44" fmla="*/ 2147483647 w 1105"/>
              <a:gd name="T45" fmla="*/ 2147483647 h 1249"/>
              <a:gd name="T46" fmla="*/ 2147483647 w 1105"/>
              <a:gd name="T47" fmla="*/ 2147483647 h 1249"/>
              <a:gd name="T48" fmla="*/ 2147483647 w 1105"/>
              <a:gd name="T49" fmla="*/ 2147483647 h 1249"/>
              <a:gd name="T50" fmla="*/ 2147483647 w 1105"/>
              <a:gd name="T51" fmla="*/ 2147483647 h 1249"/>
              <a:gd name="T52" fmla="*/ 2147483647 w 1105"/>
              <a:gd name="T53" fmla="*/ 2147483647 h 1249"/>
              <a:gd name="T54" fmla="*/ 2147483647 w 1105"/>
              <a:gd name="T55" fmla="*/ 2147483647 h 1249"/>
              <a:gd name="T56" fmla="*/ 2147483647 w 1105"/>
              <a:gd name="T57" fmla="*/ 2147483647 h 1249"/>
              <a:gd name="T58" fmla="*/ 2147483647 w 1105"/>
              <a:gd name="T59" fmla="*/ 2147483647 h 1249"/>
              <a:gd name="T60" fmla="*/ 2147483647 w 1105"/>
              <a:gd name="T61" fmla="*/ 2147483647 h 1249"/>
              <a:gd name="T62" fmla="*/ 2147483647 w 1105"/>
              <a:gd name="T63" fmla="*/ 2147483647 h 1249"/>
              <a:gd name="T64" fmla="*/ 2147483647 w 1105"/>
              <a:gd name="T65" fmla="*/ 0 h 1249"/>
              <a:gd name="T66" fmla="*/ 2147483647 w 1105"/>
              <a:gd name="T67" fmla="*/ 2147483647 h 1249"/>
              <a:gd name="T68" fmla="*/ 0 w 1105"/>
              <a:gd name="T69" fmla="*/ 2147483647 h 1249"/>
              <a:gd name="T70" fmla="*/ 2147483647 w 1105"/>
              <a:gd name="T71" fmla="*/ 2147483647 h 1249"/>
              <a:gd name="T72" fmla="*/ 2147483647 w 1105"/>
              <a:gd name="T73" fmla="*/ 2147483647 h 1249"/>
              <a:gd name="T74" fmla="*/ 2147483647 w 1105"/>
              <a:gd name="T75" fmla="*/ 2147483647 h 1249"/>
              <a:gd name="T76" fmla="*/ 2147483647 w 1105"/>
              <a:gd name="T77" fmla="*/ 2147483647 h 1249"/>
              <a:gd name="T78" fmla="*/ 2147483647 w 1105"/>
              <a:gd name="T79" fmla="*/ 2147483647 h 1249"/>
              <a:gd name="T80" fmla="*/ 2147483647 w 1105"/>
              <a:gd name="T81" fmla="*/ 2147483647 h 1249"/>
              <a:gd name="T82" fmla="*/ 2147483647 w 1105"/>
              <a:gd name="T83" fmla="*/ 2147483647 h 1249"/>
              <a:gd name="T84" fmla="*/ 2147483647 w 1105"/>
              <a:gd name="T85" fmla="*/ 2147483647 h 1249"/>
              <a:gd name="T86" fmla="*/ 2147483647 w 1105"/>
              <a:gd name="T87" fmla="*/ 2147483647 h 1249"/>
              <a:gd name="T88" fmla="*/ 2147483647 w 1105"/>
              <a:gd name="T89" fmla="*/ 2147483647 h 1249"/>
              <a:gd name="T90" fmla="*/ 2147483647 w 1105"/>
              <a:gd name="T91" fmla="*/ 2147483647 h 1249"/>
              <a:gd name="T92" fmla="*/ 2147483647 w 1105"/>
              <a:gd name="T93" fmla="*/ 2147483647 h 1249"/>
              <a:gd name="T94" fmla="*/ 2147483647 w 1105"/>
              <a:gd name="T95" fmla="*/ 2147483647 h 1249"/>
              <a:gd name="T96" fmla="*/ 2147483647 w 1105"/>
              <a:gd name="T97" fmla="*/ 2147483647 h 1249"/>
              <a:gd name="T98" fmla="*/ 2147483647 w 1105"/>
              <a:gd name="T99" fmla="*/ 2147483647 h 1249"/>
              <a:gd name="T100" fmla="*/ 2147483647 w 1105"/>
              <a:gd name="T101" fmla="*/ 2147483647 h 1249"/>
              <a:gd name="T102" fmla="*/ 2147483647 w 1105"/>
              <a:gd name="T103" fmla="*/ 2147483647 h 1249"/>
              <a:gd name="T104" fmla="*/ 2147483647 w 1105"/>
              <a:gd name="T105" fmla="*/ 2147483647 h 1249"/>
              <a:gd name="T106" fmla="*/ 2147483647 w 1105"/>
              <a:gd name="T107" fmla="*/ 2147483647 h 1249"/>
              <a:gd name="T108" fmla="*/ 2147483647 w 1105"/>
              <a:gd name="T109" fmla="*/ 2147483647 h 1249"/>
              <a:gd name="T110" fmla="*/ 2147483647 w 1105"/>
              <a:gd name="T111" fmla="*/ 2147483647 h 1249"/>
              <a:gd name="T112" fmla="*/ 2147483647 w 1105"/>
              <a:gd name="T113" fmla="*/ 2147483647 h 1249"/>
              <a:gd name="T114" fmla="*/ 2147483647 w 1105"/>
              <a:gd name="T115" fmla="*/ 2147483647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5"/>
              <a:gd name="T175" fmla="*/ 0 h 1249"/>
              <a:gd name="T176" fmla="*/ 1105 w 1105"/>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77831" name="Text Box 26"/>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77832"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7833" name="Text Box 2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1400" b="1">
              <a:solidFill>
                <a:srgbClr val="FFFFFF"/>
              </a:solidFill>
            </a:endParaRPr>
          </a:p>
        </p:txBody>
      </p:sp>
      <p:sp>
        <p:nvSpPr>
          <p:cNvPr id="77834" name="Text Box 30"/>
          <p:cNvSpPr txBox="1">
            <a:spLocks noChangeArrowheads="1"/>
          </p:cNvSpPr>
          <p:nvPr/>
        </p:nvSpPr>
        <p:spPr bwMode="auto">
          <a:xfrm>
            <a:off x="8080375" y="6524625"/>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51</a:t>
            </a:r>
          </a:p>
        </p:txBody>
      </p:sp>
      <p:sp>
        <p:nvSpPr>
          <p:cNvPr id="77835"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77836" name="Text Box 33"/>
          <p:cNvSpPr txBox="1">
            <a:spLocks noChangeArrowheads="1"/>
          </p:cNvSpPr>
          <p:nvPr/>
        </p:nvSpPr>
        <p:spPr bwMode="auto">
          <a:xfrm>
            <a:off x="7212013"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
        <p:nvSpPr>
          <p:cNvPr id="40962" name="Oval 2"/>
          <p:cNvSpPr>
            <a:spLocks noChangeArrowheads="1"/>
          </p:cNvSpPr>
          <p:nvPr/>
        </p:nvSpPr>
        <p:spPr bwMode="auto">
          <a:xfrm>
            <a:off x="2032000" y="1092200"/>
            <a:ext cx="5054600" cy="4902200"/>
          </a:xfrm>
          <a:prstGeom prst="ellipse">
            <a:avLst/>
          </a:prstGeom>
          <a:noFill/>
          <a:ln w="101600">
            <a:solidFill>
              <a:schemeClr val="tx2"/>
            </a:solidFill>
            <a:round/>
            <a:headEnd/>
            <a:tailEnd/>
          </a:ln>
          <a:effectLst>
            <a:outerShdw dist="107763" dir="2700000" algn="ctr" rotWithShape="0">
              <a:schemeClr val="bg2"/>
            </a:outerShdw>
          </a:effectLst>
        </p:spPr>
        <p:txBody>
          <a:bodyPr wrap="none" anchor="ctr"/>
          <a:lstStyle/>
          <a:p>
            <a:pPr>
              <a:defRPr/>
            </a:pPr>
            <a:endParaRPr lang="fr-FR">
              <a:ea typeface="+mn-ea"/>
              <a:cs typeface="+mn-cs"/>
            </a:endParaRPr>
          </a:p>
        </p:txBody>
      </p:sp>
      <p:sp>
        <p:nvSpPr>
          <p:cNvPr id="77838" name="Freeform 19"/>
          <p:cNvSpPr>
            <a:spLocks/>
          </p:cNvSpPr>
          <p:nvPr/>
        </p:nvSpPr>
        <p:spPr bwMode="auto">
          <a:xfrm>
            <a:off x="4808538" y="990600"/>
            <a:ext cx="2709862" cy="2684463"/>
          </a:xfrm>
          <a:custGeom>
            <a:avLst/>
            <a:gdLst>
              <a:gd name="T0" fmla="*/ 2147483647 w 1707"/>
              <a:gd name="T1" fmla="*/ 2147483647 h 1691"/>
              <a:gd name="T2" fmla="*/ 2147483647 w 1707"/>
              <a:gd name="T3" fmla="*/ 2147483647 h 1691"/>
              <a:gd name="T4" fmla="*/ 2147483647 w 1707"/>
              <a:gd name="T5" fmla="*/ 2147483647 h 1691"/>
              <a:gd name="T6" fmla="*/ 2147483647 w 1707"/>
              <a:gd name="T7" fmla="*/ 2147483647 h 1691"/>
              <a:gd name="T8" fmla="*/ 2147483647 w 1707"/>
              <a:gd name="T9" fmla="*/ 2147483647 h 1691"/>
              <a:gd name="T10" fmla="*/ 2147483647 w 1707"/>
              <a:gd name="T11" fmla="*/ 2147483647 h 1691"/>
              <a:gd name="T12" fmla="*/ 2147483647 w 1707"/>
              <a:gd name="T13" fmla="*/ 2147483647 h 1691"/>
              <a:gd name="T14" fmla="*/ 2147483647 w 1707"/>
              <a:gd name="T15" fmla="*/ 2147483647 h 1691"/>
              <a:gd name="T16" fmla="*/ 2147483647 w 1707"/>
              <a:gd name="T17" fmla="*/ 2147483647 h 1691"/>
              <a:gd name="T18" fmla="*/ 2147483647 w 1707"/>
              <a:gd name="T19" fmla="*/ 2147483647 h 1691"/>
              <a:gd name="T20" fmla="*/ 2147483647 w 1707"/>
              <a:gd name="T21" fmla="*/ 2147483647 h 1691"/>
              <a:gd name="T22" fmla="*/ 2147483647 w 1707"/>
              <a:gd name="T23" fmla="*/ 2147483647 h 1691"/>
              <a:gd name="T24" fmla="*/ 2147483647 w 1707"/>
              <a:gd name="T25" fmla="*/ 2147483647 h 1691"/>
              <a:gd name="T26" fmla="*/ 2147483647 w 1707"/>
              <a:gd name="T27" fmla="*/ 2147483647 h 1691"/>
              <a:gd name="T28" fmla="*/ 2147483647 w 1707"/>
              <a:gd name="T29" fmla="*/ 2147483647 h 1691"/>
              <a:gd name="T30" fmla="*/ 2147483647 w 1707"/>
              <a:gd name="T31" fmla="*/ 2147483647 h 1691"/>
              <a:gd name="T32" fmla="*/ 2147483647 w 1707"/>
              <a:gd name="T33" fmla="*/ 2147483647 h 1691"/>
              <a:gd name="T34" fmla="*/ 2147483647 w 1707"/>
              <a:gd name="T35" fmla="*/ 2147483647 h 1691"/>
              <a:gd name="T36" fmla="*/ 2147483647 w 1707"/>
              <a:gd name="T37" fmla="*/ 2147483647 h 1691"/>
              <a:gd name="T38" fmla="*/ 2147483647 w 1707"/>
              <a:gd name="T39" fmla="*/ 2147483647 h 1691"/>
              <a:gd name="T40" fmla="*/ 2147483647 w 1707"/>
              <a:gd name="T41" fmla="*/ 2147483647 h 1691"/>
              <a:gd name="T42" fmla="*/ 2147483647 w 1707"/>
              <a:gd name="T43" fmla="*/ 2147483647 h 1691"/>
              <a:gd name="T44" fmla="*/ 2147483647 w 1707"/>
              <a:gd name="T45" fmla="*/ 2147483647 h 1691"/>
              <a:gd name="T46" fmla="*/ 2147483647 w 1707"/>
              <a:gd name="T47" fmla="*/ 2147483647 h 1691"/>
              <a:gd name="T48" fmla="*/ 2147483647 w 1707"/>
              <a:gd name="T49" fmla="*/ 2147483647 h 1691"/>
              <a:gd name="T50" fmla="*/ 2147483647 w 1707"/>
              <a:gd name="T51" fmla="*/ 2147483647 h 1691"/>
              <a:gd name="T52" fmla="*/ 2147483647 w 1707"/>
              <a:gd name="T53" fmla="*/ 2147483647 h 1691"/>
              <a:gd name="T54" fmla="*/ 2147483647 w 1707"/>
              <a:gd name="T55" fmla="*/ 2147483647 h 1691"/>
              <a:gd name="T56" fmla="*/ 2147483647 w 1707"/>
              <a:gd name="T57" fmla="*/ 2147483647 h 1691"/>
              <a:gd name="T58" fmla="*/ 2147483647 w 1707"/>
              <a:gd name="T59" fmla="*/ 2147483647 h 1691"/>
              <a:gd name="T60" fmla="*/ 2147483647 w 1707"/>
              <a:gd name="T61" fmla="*/ 2147483647 h 1691"/>
              <a:gd name="T62" fmla="*/ 2147483647 w 1707"/>
              <a:gd name="T63" fmla="*/ 2147483647 h 1691"/>
              <a:gd name="T64" fmla="*/ 2147483647 w 1707"/>
              <a:gd name="T65" fmla="*/ 2147483647 h 1691"/>
              <a:gd name="T66" fmla="*/ 2147483647 w 1707"/>
              <a:gd name="T67" fmla="*/ 2147483647 h 1691"/>
              <a:gd name="T68" fmla="*/ 2147483647 w 1707"/>
              <a:gd name="T69" fmla="*/ 2147483647 h 1691"/>
              <a:gd name="T70" fmla="*/ 2147483647 w 1707"/>
              <a:gd name="T71" fmla="*/ 2147483647 h 1691"/>
              <a:gd name="T72" fmla="*/ 2147483647 w 1707"/>
              <a:gd name="T73" fmla="*/ 2147483647 h 1691"/>
              <a:gd name="T74" fmla="*/ 2147483647 w 1707"/>
              <a:gd name="T75" fmla="*/ 2147483647 h 1691"/>
              <a:gd name="T76" fmla="*/ 2147483647 w 1707"/>
              <a:gd name="T77" fmla="*/ 2147483647 h 1691"/>
              <a:gd name="T78" fmla="*/ 2147483647 w 1707"/>
              <a:gd name="T79" fmla="*/ 2147483647 h 1691"/>
              <a:gd name="T80" fmla="*/ 2147483647 w 1707"/>
              <a:gd name="T81" fmla="*/ 2147483647 h 1691"/>
              <a:gd name="T82" fmla="*/ 2147483647 w 1707"/>
              <a:gd name="T83" fmla="*/ 2147483647 h 1691"/>
              <a:gd name="T84" fmla="*/ 2147483647 w 1707"/>
              <a:gd name="T85" fmla="*/ 2147483647 h 1691"/>
              <a:gd name="T86" fmla="*/ 2147483647 w 1707"/>
              <a:gd name="T87" fmla="*/ 0 h 1691"/>
              <a:gd name="T88" fmla="*/ 2147483647 w 1707"/>
              <a:gd name="T89" fmla="*/ 2147483647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7"/>
              <a:gd name="T136" fmla="*/ 0 h 1691"/>
              <a:gd name="T137" fmla="*/ 1707 w 1707"/>
              <a:gd name="T138" fmla="*/ 1691 h 16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7839" name="Freeform 22"/>
          <p:cNvSpPr>
            <a:spLocks/>
          </p:cNvSpPr>
          <p:nvPr/>
        </p:nvSpPr>
        <p:spPr bwMode="auto">
          <a:xfrm rot="284981">
            <a:off x="6680200" y="24622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7840" name="Freeform 34"/>
          <p:cNvSpPr>
            <a:spLocks/>
          </p:cNvSpPr>
          <p:nvPr/>
        </p:nvSpPr>
        <p:spPr bwMode="auto">
          <a:xfrm rot="-922482">
            <a:off x="4557713" y="527050"/>
            <a:ext cx="1441450" cy="1411288"/>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7841" name="Freeform 35"/>
          <p:cNvSpPr>
            <a:spLocks/>
          </p:cNvSpPr>
          <p:nvPr/>
        </p:nvSpPr>
        <p:spPr bwMode="auto">
          <a:xfrm>
            <a:off x="5618163" y="1136650"/>
            <a:ext cx="1103312"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7842" name="Freeform 36"/>
          <p:cNvSpPr>
            <a:spLocks/>
          </p:cNvSpPr>
          <p:nvPr/>
        </p:nvSpPr>
        <p:spPr bwMode="auto">
          <a:xfrm>
            <a:off x="6143625" y="18018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7843" name="Freeform 38"/>
          <p:cNvSpPr>
            <a:spLocks/>
          </p:cNvSpPr>
          <p:nvPr/>
        </p:nvSpPr>
        <p:spPr bwMode="auto">
          <a:xfrm>
            <a:off x="5410200" y="1403350"/>
            <a:ext cx="2251075" cy="1222375"/>
          </a:xfrm>
          <a:custGeom>
            <a:avLst/>
            <a:gdLst>
              <a:gd name="T0" fmla="*/ 2147483647 w 1418"/>
              <a:gd name="T1" fmla="*/ 2147483647 h 770"/>
              <a:gd name="T2" fmla="*/ 2147483647 w 1418"/>
              <a:gd name="T3" fmla="*/ 2147483647 h 770"/>
              <a:gd name="T4" fmla="*/ 2147483647 w 1418"/>
              <a:gd name="T5" fmla="*/ 2147483647 h 770"/>
              <a:gd name="T6" fmla="*/ 2147483647 w 1418"/>
              <a:gd name="T7" fmla="*/ 2147483647 h 770"/>
              <a:gd name="T8" fmla="*/ 2147483647 w 1418"/>
              <a:gd name="T9" fmla="*/ 2147483647 h 770"/>
              <a:gd name="T10" fmla="*/ 2147483647 w 1418"/>
              <a:gd name="T11" fmla="*/ 0 h 770"/>
              <a:gd name="T12" fmla="*/ 2147483647 w 1418"/>
              <a:gd name="T13" fmla="*/ 2147483647 h 770"/>
              <a:gd name="T14" fmla="*/ 2147483647 w 1418"/>
              <a:gd name="T15" fmla="*/ 2147483647 h 770"/>
              <a:gd name="T16" fmla="*/ 2147483647 w 1418"/>
              <a:gd name="T17" fmla="*/ 2147483647 h 770"/>
              <a:gd name="T18" fmla="*/ 2147483647 w 1418"/>
              <a:gd name="T19" fmla="*/ 2147483647 h 770"/>
              <a:gd name="T20" fmla="*/ 2147483647 w 1418"/>
              <a:gd name="T21" fmla="*/ 2147483647 h 770"/>
              <a:gd name="T22" fmla="*/ 2147483647 w 1418"/>
              <a:gd name="T23" fmla="*/ 2147483647 h 770"/>
              <a:gd name="T24" fmla="*/ 2147483647 w 1418"/>
              <a:gd name="T25" fmla="*/ 2147483647 h 770"/>
              <a:gd name="T26" fmla="*/ 2147483647 w 1418"/>
              <a:gd name="T27" fmla="*/ 2147483647 h 770"/>
              <a:gd name="T28" fmla="*/ 2147483647 w 1418"/>
              <a:gd name="T29" fmla="*/ 2147483647 h 770"/>
              <a:gd name="T30" fmla="*/ 2147483647 w 1418"/>
              <a:gd name="T31" fmla="*/ 2147483647 h 770"/>
              <a:gd name="T32" fmla="*/ 2147483647 w 1418"/>
              <a:gd name="T33" fmla="*/ 2147483647 h 770"/>
              <a:gd name="T34" fmla="*/ 2147483647 w 1418"/>
              <a:gd name="T35" fmla="*/ 2147483647 h 770"/>
              <a:gd name="T36" fmla="*/ 2147483647 w 1418"/>
              <a:gd name="T37" fmla="*/ 2147483647 h 770"/>
              <a:gd name="T38" fmla="*/ 2147483647 w 1418"/>
              <a:gd name="T39" fmla="*/ 2147483647 h 770"/>
              <a:gd name="T40" fmla="*/ 2147483647 w 1418"/>
              <a:gd name="T41" fmla="*/ 2147483647 h 770"/>
              <a:gd name="T42" fmla="*/ 2147483647 w 1418"/>
              <a:gd name="T43" fmla="*/ 2147483647 h 770"/>
              <a:gd name="T44" fmla="*/ 2147483647 w 1418"/>
              <a:gd name="T45" fmla="*/ 2147483647 h 770"/>
              <a:gd name="T46" fmla="*/ 2147483647 w 1418"/>
              <a:gd name="T47" fmla="*/ 2147483647 h 770"/>
              <a:gd name="T48" fmla="*/ 2147483647 w 1418"/>
              <a:gd name="T49" fmla="*/ 2147483647 h 770"/>
              <a:gd name="T50" fmla="*/ 2147483647 w 1418"/>
              <a:gd name="T51" fmla="*/ 2147483647 h 770"/>
              <a:gd name="T52" fmla="*/ 2147483647 w 1418"/>
              <a:gd name="T53" fmla="*/ 2147483647 h 770"/>
              <a:gd name="T54" fmla="*/ 2147483647 w 1418"/>
              <a:gd name="T55" fmla="*/ 2147483647 h 770"/>
              <a:gd name="T56" fmla="*/ 2147483647 w 1418"/>
              <a:gd name="T57" fmla="*/ 2147483647 h 770"/>
              <a:gd name="T58" fmla="*/ 2147483647 w 1418"/>
              <a:gd name="T59" fmla="*/ 2147483647 h 770"/>
              <a:gd name="T60" fmla="*/ 2147483647 w 1418"/>
              <a:gd name="T61" fmla="*/ 2147483647 h 770"/>
              <a:gd name="T62" fmla="*/ 2147483647 w 1418"/>
              <a:gd name="T63" fmla="*/ 2147483647 h 770"/>
              <a:gd name="T64" fmla="*/ 2147483647 w 1418"/>
              <a:gd name="T65" fmla="*/ 2147483647 h 770"/>
              <a:gd name="T66" fmla="*/ 2147483647 w 1418"/>
              <a:gd name="T67" fmla="*/ 2147483647 h 770"/>
              <a:gd name="T68" fmla="*/ 2147483647 w 1418"/>
              <a:gd name="T69" fmla="*/ 2147483647 h 770"/>
              <a:gd name="T70" fmla="*/ 2147483647 w 1418"/>
              <a:gd name="T71" fmla="*/ 2147483647 h 770"/>
              <a:gd name="T72" fmla="*/ 2147483647 w 1418"/>
              <a:gd name="T73" fmla="*/ 2147483647 h 770"/>
              <a:gd name="T74" fmla="*/ 2147483647 w 1418"/>
              <a:gd name="T75" fmla="*/ 2147483647 h 7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8"/>
              <a:gd name="T115" fmla="*/ 0 h 770"/>
              <a:gd name="T116" fmla="*/ 1418 w 1418"/>
              <a:gd name="T117" fmla="*/ 770 h 7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8" h="770">
                <a:moveTo>
                  <a:pt x="111" y="165"/>
                </a:moveTo>
                <a:cubicBezTo>
                  <a:pt x="159" y="151"/>
                  <a:pt x="187" y="102"/>
                  <a:pt x="237" y="87"/>
                </a:cubicBezTo>
                <a:cubicBezTo>
                  <a:pt x="275" y="62"/>
                  <a:pt x="252" y="74"/>
                  <a:pt x="308" y="55"/>
                </a:cubicBezTo>
                <a:cubicBezTo>
                  <a:pt x="326" y="49"/>
                  <a:pt x="338" y="29"/>
                  <a:pt x="356" y="23"/>
                </a:cubicBezTo>
                <a:cubicBezTo>
                  <a:pt x="372" y="18"/>
                  <a:pt x="387" y="13"/>
                  <a:pt x="403" y="8"/>
                </a:cubicBezTo>
                <a:cubicBezTo>
                  <a:pt x="411" y="5"/>
                  <a:pt x="427" y="0"/>
                  <a:pt x="427" y="0"/>
                </a:cubicBezTo>
                <a:cubicBezTo>
                  <a:pt x="472" y="3"/>
                  <a:pt x="517" y="2"/>
                  <a:pt x="561" y="8"/>
                </a:cubicBezTo>
                <a:cubicBezTo>
                  <a:pt x="577" y="10"/>
                  <a:pt x="608" y="23"/>
                  <a:pt x="608" y="23"/>
                </a:cubicBezTo>
                <a:cubicBezTo>
                  <a:pt x="647" y="49"/>
                  <a:pt x="687" y="49"/>
                  <a:pt x="734" y="55"/>
                </a:cubicBezTo>
                <a:cubicBezTo>
                  <a:pt x="821" y="84"/>
                  <a:pt x="727" y="55"/>
                  <a:pt x="948" y="71"/>
                </a:cubicBezTo>
                <a:cubicBezTo>
                  <a:pt x="984" y="74"/>
                  <a:pt x="1022" y="93"/>
                  <a:pt x="1058" y="102"/>
                </a:cubicBezTo>
                <a:cubicBezTo>
                  <a:pt x="1066" y="107"/>
                  <a:pt x="1075" y="111"/>
                  <a:pt x="1082" y="118"/>
                </a:cubicBezTo>
                <a:cubicBezTo>
                  <a:pt x="1089" y="125"/>
                  <a:pt x="1090" y="136"/>
                  <a:pt x="1097" y="142"/>
                </a:cubicBezTo>
                <a:cubicBezTo>
                  <a:pt x="1111" y="155"/>
                  <a:pt x="1145" y="173"/>
                  <a:pt x="1145" y="173"/>
                </a:cubicBezTo>
                <a:cubicBezTo>
                  <a:pt x="1165" y="223"/>
                  <a:pt x="1180" y="224"/>
                  <a:pt x="1216" y="260"/>
                </a:cubicBezTo>
                <a:cubicBezTo>
                  <a:pt x="1239" y="330"/>
                  <a:pt x="1312" y="327"/>
                  <a:pt x="1366" y="363"/>
                </a:cubicBezTo>
                <a:cubicBezTo>
                  <a:pt x="1381" y="387"/>
                  <a:pt x="1389" y="410"/>
                  <a:pt x="1405" y="434"/>
                </a:cubicBezTo>
                <a:cubicBezTo>
                  <a:pt x="1397" y="500"/>
                  <a:pt x="1405" y="532"/>
                  <a:pt x="1413" y="599"/>
                </a:cubicBezTo>
                <a:cubicBezTo>
                  <a:pt x="1410" y="623"/>
                  <a:pt x="1418" y="650"/>
                  <a:pt x="1405" y="670"/>
                </a:cubicBezTo>
                <a:cubicBezTo>
                  <a:pt x="1396" y="684"/>
                  <a:pt x="1358" y="686"/>
                  <a:pt x="1358" y="686"/>
                </a:cubicBezTo>
                <a:cubicBezTo>
                  <a:pt x="1345" y="726"/>
                  <a:pt x="1316" y="729"/>
                  <a:pt x="1279" y="741"/>
                </a:cubicBezTo>
                <a:cubicBezTo>
                  <a:pt x="1263" y="746"/>
                  <a:pt x="1232" y="757"/>
                  <a:pt x="1232" y="757"/>
                </a:cubicBezTo>
                <a:cubicBezTo>
                  <a:pt x="1148" y="754"/>
                  <a:pt x="1058" y="770"/>
                  <a:pt x="979" y="741"/>
                </a:cubicBezTo>
                <a:cubicBezTo>
                  <a:pt x="921" y="720"/>
                  <a:pt x="885" y="658"/>
                  <a:pt x="829" y="639"/>
                </a:cubicBezTo>
                <a:cubicBezTo>
                  <a:pt x="753" y="614"/>
                  <a:pt x="671" y="613"/>
                  <a:pt x="592" y="607"/>
                </a:cubicBezTo>
                <a:cubicBezTo>
                  <a:pt x="521" y="595"/>
                  <a:pt x="447" y="607"/>
                  <a:pt x="379" y="584"/>
                </a:cubicBezTo>
                <a:cubicBezTo>
                  <a:pt x="371" y="579"/>
                  <a:pt x="364" y="572"/>
                  <a:pt x="356" y="568"/>
                </a:cubicBezTo>
                <a:cubicBezTo>
                  <a:pt x="348" y="564"/>
                  <a:pt x="338" y="566"/>
                  <a:pt x="332" y="560"/>
                </a:cubicBezTo>
                <a:cubicBezTo>
                  <a:pt x="318" y="547"/>
                  <a:pt x="300" y="513"/>
                  <a:pt x="300" y="513"/>
                </a:cubicBezTo>
                <a:cubicBezTo>
                  <a:pt x="298" y="502"/>
                  <a:pt x="299" y="490"/>
                  <a:pt x="293" y="481"/>
                </a:cubicBezTo>
                <a:cubicBezTo>
                  <a:pt x="286" y="470"/>
                  <a:pt x="235" y="435"/>
                  <a:pt x="222" y="426"/>
                </a:cubicBezTo>
                <a:cubicBezTo>
                  <a:pt x="211" y="393"/>
                  <a:pt x="178" y="354"/>
                  <a:pt x="151" y="331"/>
                </a:cubicBezTo>
                <a:cubicBezTo>
                  <a:pt x="131" y="314"/>
                  <a:pt x="80" y="300"/>
                  <a:pt x="80" y="300"/>
                </a:cubicBezTo>
                <a:cubicBezTo>
                  <a:pt x="54" y="283"/>
                  <a:pt x="42" y="261"/>
                  <a:pt x="16" y="244"/>
                </a:cubicBezTo>
                <a:cubicBezTo>
                  <a:pt x="7" y="214"/>
                  <a:pt x="0" y="162"/>
                  <a:pt x="32" y="142"/>
                </a:cubicBezTo>
                <a:cubicBezTo>
                  <a:pt x="46" y="133"/>
                  <a:pt x="80" y="126"/>
                  <a:pt x="80" y="126"/>
                </a:cubicBezTo>
                <a:cubicBezTo>
                  <a:pt x="104" y="129"/>
                  <a:pt x="128" y="128"/>
                  <a:pt x="151" y="134"/>
                </a:cubicBezTo>
                <a:cubicBezTo>
                  <a:pt x="186" y="143"/>
                  <a:pt x="164" y="160"/>
                  <a:pt x="182" y="142"/>
                </a:cubicBezTo>
              </a:path>
            </a:pathLst>
          </a:custGeom>
          <a:solidFill>
            <a:srgbClr val="5F5F5F"/>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40983" name="Arc 23"/>
          <p:cNvSpPr>
            <a:spLocks/>
          </p:cNvSpPr>
          <p:nvPr/>
        </p:nvSpPr>
        <p:spPr bwMode="auto">
          <a:xfrm rot="-257025">
            <a:off x="4411663" y="1012825"/>
            <a:ext cx="2600325" cy="2566988"/>
          </a:xfrm>
          <a:custGeom>
            <a:avLst/>
            <a:gdLst>
              <a:gd name="G0" fmla="+- 0 0 0"/>
              <a:gd name="G1" fmla="+- 21469 0 0"/>
              <a:gd name="G2" fmla="+- 21600 0 0"/>
              <a:gd name="T0" fmla="*/ 2372 w 21600"/>
              <a:gd name="T1" fmla="*/ 0 h 24271"/>
              <a:gd name="T2" fmla="*/ 21417 w 21600"/>
              <a:gd name="T3" fmla="*/ 24271 h 24271"/>
              <a:gd name="T4" fmla="*/ 0 w 21600"/>
              <a:gd name="T5" fmla="*/ 21469 h 24271"/>
            </a:gdLst>
            <a:ahLst/>
            <a:cxnLst>
              <a:cxn ang="0">
                <a:pos x="T0" y="T1"/>
              </a:cxn>
              <a:cxn ang="0">
                <a:pos x="T2" y="T3"/>
              </a:cxn>
              <a:cxn ang="0">
                <a:pos x="T4" y="T5"/>
              </a:cxn>
            </a:cxnLst>
            <a:rect l="0" t="0" r="r" b="b"/>
            <a:pathLst>
              <a:path w="21600" h="24271" fill="none" extrusionOk="0">
                <a:moveTo>
                  <a:pt x="2372" y="-1"/>
                </a:moveTo>
                <a:cubicBezTo>
                  <a:pt x="13316" y="1208"/>
                  <a:pt x="21600" y="10457"/>
                  <a:pt x="21600" y="21469"/>
                </a:cubicBezTo>
                <a:cubicBezTo>
                  <a:pt x="21600" y="22405"/>
                  <a:pt x="21539" y="23341"/>
                  <a:pt x="21417" y="24271"/>
                </a:cubicBezTo>
              </a:path>
              <a:path w="21600" h="24271" stroke="0" extrusionOk="0">
                <a:moveTo>
                  <a:pt x="2372" y="-1"/>
                </a:moveTo>
                <a:cubicBezTo>
                  <a:pt x="13316" y="1208"/>
                  <a:pt x="21600" y="10457"/>
                  <a:pt x="21600" y="21469"/>
                </a:cubicBezTo>
                <a:cubicBezTo>
                  <a:pt x="21600" y="22405"/>
                  <a:pt x="21539" y="23341"/>
                  <a:pt x="21417" y="24271"/>
                </a:cubicBezTo>
                <a:lnTo>
                  <a:pt x="0" y="21469"/>
                </a:lnTo>
                <a:close/>
              </a:path>
            </a:pathLst>
          </a:custGeom>
          <a:noFill/>
          <a:ln w="101600">
            <a:solidFill>
              <a:srgbClr val="FC0128"/>
            </a:solidFill>
            <a:prstDash val="sysDot"/>
            <a:round/>
            <a:headEnd/>
            <a:tailEnd/>
          </a:ln>
          <a:effectLst>
            <a:outerShdw dist="74053" dir="3542175" algn="ctr" rotWithShape="0">
              <a:schemeClr val="bg2"/>
            </a:outerShdw>
          </a:effectLst>
        </p:spPr>
        <p:txBody>
          <a:bodyPr wrap="none" anchor="ctr"/>
          <a:lstStyle/>
          <a:p>
            <a:pPr>
              <a:defRPr/>
            </a:pPr>
            <a:endParaRPr lang="en-US" sz="2000">
              <a:latin typeface="Times New Roman" pitchFamily="18" charset="0"/>
              <a:ea typeface="+mn-ea"/>
              <a:cs typeface="+mn-cs"/>
            </a:endParaRPr>
          </a:p>
        </p:txBody>
      </p:sp>
      <p:sp>
        <p:nvSpPr>
          <p:cNvPr id="40968" name="Rectangle 8"/>
          <p:cNvSpPr>
            <a:spLocks noChangeArrowheads="1"/>
          </p:cNvSpPr>
          <p:nvPr/>
        </p:nvSpPr>
        <p:spPr bwMode="auto">
          <a:xfrm>
            <a:off x="2998788" y="1268413"/>
            <a:ext cx="5464175" cy="246697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defRPr/>
            </a:pPr>
            <a:r>
              <a:rPr lang="en-US" sz="15600">
                <a:solidFill>
                  <a:srgbClr val="51DC00"/>
                </a:solidFill>
                <a:ea typeface="+mn-ea"/>
                <a:cs typeface="+mn-cs"/>
              </a:rPr>
              <a:t>A R C</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0983"/>
                                        </p:tgtEl>
                                        <p:attrNameLst>
                                          <p:attrName>style.visibility</p:attrName>
                                        </p:attrNameLst>
                                      </p:cBhvr>
                                      <p:to>
                                        <p:strVal val="visible"/>
                                      </p:to>
                                    </p:set>
                                    <p:animEffect transition="in" filter="wipe(down)">
                                      <p:cBhvr>
                                        <p:cTn id="7" dur="2000"/>
                                        <p:tgtEl>
                                          <p:spTgt spid="409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40968"/>
                                        </p:tgtEl>
                                        <p:attrNameLst>
                                          <p:attrName>style.visibility</p:attrName>
                                        </p:attrNameLst>
                                      </p:cBhvr>
                                      <p:to>
                                        <p:strVal val="visible"/>
                                      </p:to>
                                    </p:set>
                                    <p:anim calcmode="lin" valueType="num">
                                      <p:cBhvr>
                                        <p:cTn id="12" dur="500" fill="hold"/>
                                        <p:tgtEl>
                                          <p:spTgt spid="40968"/>
                                        </p:tgtEl>
                                        <p:attrNameLst>
                                          <p:attrName>ppt_w</p:attrName>
                                        </p:attrNameLst>
                                      </p:cBhvr>
                                      <p:tavLst>
                                        <p:tav tm="0">
                                          <p:val>
                                            <p:fltVal val="0"/>
                                          </p:val>
                                        </p:tav>
                                        <p:tav tm="100000">
                                          <p:val>
                                            <p:strVal val="#ppt_w"/>
                                          </p:val>
                                        </p:tav>
                                      </p:tavLst>
                                    </p:anim>
                                    <p:anim calcmode="lin" valueType="num">
                                      <p:cBhvr>
                                        <p:cTn id="13" dur="500" fill="hold"/>
                                        <p:tgtEl>
                                          <p:spTgt spid="40968"/>
                                        </p:tgtEl>
                                        <p:attrNameLst>
                                          <p:attrName>ppt_h</p:attrName>
                                        </p:attrNameLst>
                                      </p:cBhvr>
                                      <p:tavLst>
                                        <p:tav tm="0">
                                          <p:val>
                                            <p:fltVal val="0"/>
                                          </p:val>
                                        </p:tav>
                                        <p:tav tm="100000">
                                          <p:val>
                                            <p:strVal val="#ppt_h"/>
                                          </p:val>
                                        </p:tav>
                                      </p:tavLst>
                                    </p:anim>
                                    <p:anim calcmode="lin" valueType="num">
                                      <p:cBhvr>
                                        <p:cTn id="14" dur="500" fill="hold"/>
                                        <p:tgtEl>
                                          <p:spTgt spid="40968"/>
                                        </p:tgtEl>
                                        <p:attrNameLst>
                                          <p:attrName>ppt_x</p:attrName>
                                        </p:attrNameLst>
                                      </p:cBhvr>
                                      <p:tavLst>
                                        <p:tav tm="0">
                                          <p:val>
                                            <p:fltVal val="0.5"/>
                                          </p:val>
                                        </p:tav>
                                        <p:tav tm="100000">
                                          <p:val>
                                            <p:strVal val="#ppt_x"/>
                                          </p:val>
                                        </p:tav>
                                      </p:tavLst>
                                    </p:anim>
                                    <p:anim calcmode="lin" valueType="num">
                                      <p:cBhvr>
                                        <p:cTn id="15" dur="500" fill="hold"/>
                                        <p:tgtEl>
                                          <p:spTgt spid="409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bwMode="auto">
          <a:xfrm>
            <a:off x="1371600" y="579438"/>
            <a:ext cx="7772400" cy="1143000"/>
          </a:xfrm>
          <a:ln w="12700">
            <a:miter lim="800000"/>
            <a:headEnd/>
            <a:tailEnd/>
          </a:ln>
          <a:effectLst>
            <a:outerShdw dist="107763" dir="2700000" algn="ctr" rotWithShape="0">
              <a:schemeClr val="bg2"/>
            </a:outerShdw>
          </a:effectLst>
        </p:spPr>
        <p:txBody>
          <a:bodyPr vert="horz" wrap="square" lIns="90487" tIns="44450" rIns="90487" bIns="44450" numCol="1" anchor="ctr" anchorCtr="0" compatLnSpc="1">
            <a:prstTxWarp prst="textNoShape">
              <a:avLst/>
            </a:prstTxWarp>
          </a:bodyPr>
          <a:lstStyle/>
          <a:p>
            <a:pPr>
              <a:defRPr/>
            </a:pPr>
            <a:r>
              <a:rPr lang="en-US" sz="4800" dirty="0">
                <a:solidFill>
                  <a:schemeClr val="accent1"/>
                </a:solidFill>
                <a:latin typeface="Times" charset="0"/>
                <a:cs typeface="+mj-cs"/>
              </a:rPr>
              <a:t>   </a:t>
            </a:r>
            <a:r>
              <a:rPr lang="en-US" dirty="0">
                <a:solidFill>
                  <a:srgbClr val="FAFD00"/>
                </a:solidFill>
                <a:latin typeface="Times" charset="0"/>
                <a:cs typeface="+mj-cs"/>
              </a:rPr>
              <a:t>LES</a:t>
            </a:r>
            <a:r>
              <a:rPr lang="en-US" dirty="0">
                <a:solidFill>
                  <a:srgbClr val="00FF00"/>
                </a:solidFill>
                <a:latin typeface="Times" charset="0"/>
                <a:cs typeface="+mj-cs"/>
              </a:rPr>
              <a:t> 3 SOCIÉTÉS </a:t>
            </a:r>
            <a:r>
              <a:rPr lang="en-US" dirty="0">
                <a:solidFill>
                  <a:srgbClr val="FAFD00"/>
                </a:solidFill>
                <a:latin typeface="Times" charset="0"/>
                <a:cs typeface="+mj-cs"/>
              </a:rPr>
              <a:t>SONT:</a:t>
            </a:r>
          </a:p>
        </p:txBody>
      </p:sp>
      <p:sp>
        <p:nvSpPr>
          <p:cNvPr id="38916" name="Rectangle 4"/>
          <p:cNvSpPr>
            <a:spLocks noChangeArrowheads="1"/>
          </p:cNvSpPr>
          <p:nvPr/>
        </p:nvSpPr>
        <p:spPr bwMode="auto">
          <a:xfrm>
            <a:off x="6207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fr-FR">
              <a:ea typeface="+mn-ea"/>
              <a:cs typeface="+mn-cs"/>
            </a:endParaRPr>
          </a:p>
        </p:txBody>
      </p:sp>
      <p:sp>
        <p:nvSpPr>
          <p:cNvPr id="38919" name="Rectangle 7"/>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38920" name="Line 8"/>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79877" name="Freeform 11"/>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79878" name="Text Box 15"/>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79879" name="Text Box 1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79880" name="Text Box 18"/>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1400" b="1">
              <a:solidFill>
                <a:srgbClr val="FFFFFF"/>
              </a:solidFill>
            </a:endParaRPr>
          </a:p>
        </p:txBody>
      </p:sp>
      <p:sp>
        <p:nvSpPr>
          <p:cNvPr id="79881" name="Text Box 19"/>
          <p:cNvSpPr txBox="1">
            <a:spLocks noChangeArrowheads="1"/>
          </p:cNvSpPr>
          <p:nvPr/>
        </p:nvSpPr>
        <p:spPr bwMode="auto">
          <a:xfrm>
            <a:off x="8080375" y="6524625"/>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52</a:t>
            </a:r>
          </a:p>
        </p:txBody>
      </p:sp>
      <p:sp>
        <p:nvSpPr>
          <p:cNvPr id="79882" name="Text Box 20"/>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6</a:t>
            </a:r>
          </a:p>
        </p:txBody>
      </p:sp>
      <p:sp>
        <p:nvSpPr>
          <p:cNvPr id="79883" name="Text Box 22"/>
          <p:cNvSpPr txBox="1">
            <a:spLocks noChangeArrowheads="1"/>
          </p:cNvSpPr>
          <p:nvPr/>
        </p:nvSpPr>
        <p:spPr bwMode="auto">
          <a:xfrm>
            <a:off x="720725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
        <p:nvSpPr>
          <p:cNvPr id="38915" name="Rectangle 3"/>
          <p:cNvSpPr>
            <a:spLocks noGrp="1" noChangeArrowheads="1"/>
          </p:cNvSpPr>
          <p:nvPr>
            <p:ph type="subTitle" idx="1"/>
          </p:nvPr>
        </p:nvSpPr>
        <p:spPr bwMode="auto">
          <a:xfrm>
            <a:off x="603250" y="2514600"/>
            <a:ext cx="7778750" cy="4114800"/>
          </a:xfrm>
          <a:ln w="12700">
            <a:miter lim="800000"/>
            <a:headEnd/>
            <a:tailEnd/>
          </a:ln>
          <a:effectLst>
            <a:outerShdw dist="107763" dir="2700000" algn="ctr" rotWithShape="0">
              <a:schemeClr val="bg2"/>
            </a:outerShdw>
          </a:effectLst>
        </p:spPr>
        <p:txBody>
          <a:bodyPr vert="horz" wrap="square" lIns="90487" tIns="44450" rIns="90487" bIns="44450" numCol="1" anchor="t" anchorCtr="0" compatLnSpc="1">
            <a:prstTxWarp prst="textNoShape">
              <a:avLst/>
            </a:prstTxWarp>
          </a:bodyPr>
          <a:lstStyle/>
          <a:p>
            <a:pPr marL="2179638" indent="-866775" algn="l" defTabSz="1033463">
              <a:buFont typeface="Monotype Sorts" charset="0"/>
              <a:buChar char=""/>
              <a:defRPr/>
            </a:pPr>
            <a:r>
              <a:rPr lang="en-US" sz="7200" b="1">
                <a:solidFill>
                  <a:srgbClr val="F6FE0A"/>
                </a:solidFill>
                <a:latin typeface="Arial" charset="0"/>
                <a:cs typeface="+mn-cs"/>
              </a:rPr>
              <a:t>A</a:t>
            </a:r>
            <a:r>
              <a:rPr lang="en-US" sz="7200" b="1">
                <a:solidFill>
                  <a:srgbClr val="00FF00"/>
                </a:solidFill>
                <a:latin typeface="Arial" charset="0"/>
                <a:cs typeface="+mn-cs"/>
              </a:rPr>
              <a:t> NARCHIE</a:t>
            </a:r>
          </a:p>
          <a:p>
            <a:pPr marL="2179638" indent="-866775" algn="l" defTabSz="1033463">
              <a:buFont typeface="Monotype Sorts" charset="0"/>
              <a:buChar char=""/>
              <a:defRPr/>
            </a:pPr>
            <a:r>
              <a:rPr lang="en-US" sz="7200" b="1">
                <a:solidFill>
                  <a:srgbClr val="F6FE0A"/>
                </a:solidFill>
                <a:latin typeface="Arial" charset="0"/>
                <a:cs typeface="+mn-cs"/>
              </a:rPr>
              <a:t>R</a:t>
            </a:r>
            <a:r>
              <a:rPr lang="en-US" sz="7200" b="1">
                <a:solidFill>
                  <a:srgbClr val="00FF00"/>
                </a:solidFill>
                <a:latin typeface="Arial" charset="0"/>
                <a:cs typeface="+mn-cs"/>
              </a:rPr>
              <a:t> OYAUTÉ</a:t>
            </a:r>
          </a:p>
          <a:p>
            <a:pPr marL="2179638" indent="-866775" algn="l" defTabSz="1033463">
              <a:buFont typeface="Monotype Sorts" charset="0"/>
              <a:buChar char=""/>
              <a:defRPr/>
            </a:pPr>
            <a:r>
              <a:rPr lang="en-US" sz="7200" b="1">
                <a:solidFill>
                  <a:srgbClr val="F6FE0A"/>
                </a:solidFill>
                <a:latin typeface="Arial" charset="0"/>
                <a:cs typeface="+mn-cs"/>
              </a:rPr>
              <a:t>C</a:t>
            </a:r>
            <a:r>
              <a:rPr lang="en-US" sz="7200" b="1">
                <a:solidFill>
                  <a:srgbClr val="00FF00"/>
                </a:solidFill>
                <a:latin typeface="Arial" charset="0"/>
                <a:cs typeface="+mn-cs"/>
              </a:rPr>
              <a:t> APTIVITÉ</a:t>
            </a:r>
            <a:endParaRPr lang="en-US" sz="7200">
              <a:solidFill>
                <a:srgbClr val="00FF00"/>
              </a:solidFill>
              <a:latin typeface="Arial" charset="0"/>
              <a:cs typeface="+mn-cs"/>
            </a:endParaRPr>
          </a:p>
        </p:txBody>
      </p:sp>
      <p:sp>
        <p:nvSpPr>
          <p:cNvPr id="38925" name="Oval 13"/>
          <p:cNvSpPr>
            <a:spLocks noChangeArrowheads="1"/>
          </p:cNvSpPr>
          <p:nvPr/>
        </p:nvSpPr>
        <p:spPr bwMode="auto">
          <a:xfrm>
            <a:off x="2605088" y="3884613"/>
            <a:ext cx="1189037" cy="1103312"/>
          </a:xfrm>
          <a:prstGeom prst="ellipse">
            <a:avLst/>
          </a:prstGeom>
          <a:noFill/>
          <a:ln w="76200">
            <a:solidFill>
              <a:srgbClr val="FF0000"/>
            </a:solidFill>
            <a:round/>
            <a:headEnd/>
            <a:tailEnd/>
          </a:ln>
          <a:effectLst>
            <a:outerShdw dist="89803" dir="2700000" algn="ctr" rotWithShape="0">
              <a:schemeClr val="bg2"/>
            </a:outerShdw>
          </a:effectLst>
        </p:spPr>
        <p:txBody>
          <a:bodyPr wrap="none" anchor="ctr"/>
          <a:lstStyle/>
          <a:p>
            <a:pPr>
              <a:defRPr/>
            </a:pPr>
            <a:endParaRPr lang="fr-FR">
              <a:ea typeface="+mn-ea"/>
              <a:cs typeface="+mn-cs"/>
            </a:endParaRPr>
          </a:p>
        </p:txBody>
      </p:sp>
      <p:sp>
        <p:nvSpPr>
          <p:cNvPr id="38926" name="Oval 14"/>
          <p:cNvSpPr>
            <a:spLocks noChangeArrowheads="1"/>
          </p:cNvSpPr>
          <p:nvPr/>
        </p:nvSpPr>
        <p:spPr bwMode="auto">
          <a:xfrm>
            <a:off x="2608263" y="5172075"/>
            <a:ext cx="1187450" cy="1103313"/>
          </a:xfrm>
          <a:prstGeom prst="ellipse">
            <a:avLst/>
          </a:prstGeom>
          <a:noFill/>
          <a:ln w="76200">
            <a:solidFill>
              <a:srgbClr val="FF0000"/>
            </a:solidFill>
            <a:round/>
            <a:headEnd/>
            <a:tailEnd/>
          </a:ln>
          <a:effectLst>
            <a:outerShdw dist="89803" dir="2700000" algn="ctr" rotWithShape="0">
              <a:schemeClr val="bg2"/>
            </a:outerShdw>
          </a:effectLst>
        </p:spPr>
        <p:txBody>
          <a:bodyPr wrap="none" anchor="ctr"/>
          <a:lstStyle/>
          <a:p>
            <a:pPr>
              <a:defRPr/>
            </a:pPr>
            <a:endParaRPr lang="fr-FR">
              <a:ea typeface="+mn-ea"/>
              <a:cs typeface="+mn-cs"/>
            </a:endParaRPr>
          </a:p>
        </p:txBody>
      </p:sp>
      <p:sp>
        <p:nvSpPr>
          <p:cNvPr id="38924" name="Oval 12"/>
          <p:cNvSpPr>
            <a:spLocks noChangeArrowheads="1"/>
          </p:cNvSpPr>
          <p:nvPr/>
        </p:nvSpPr>
        <p:spPr bwMode="auto">
          <a:xfrm>
            <a:off x="2601913" y="2584450"/>
            <a:ext cx="1190625" cy="1103313"/>
          </a:xfrm>
          <a:prstGeom prst="ellipse">
            <a:avLst/>
          </a:prstGeom>
          <a:noFill/>
          <a:ln w="76200">
            <a:solidFill>
              <a:srgbClr val="FF0000"/>
            </a:solidFill>
            <a:round/>
            <a:headEnd/>
            <a:tailEnd/>
          </a:ln>
          <a:effectLst>
            <a:outerShdw dist="89803" dir="2700000" algn="ctr" rotWithShape="0">
              <a:schemeClr val="bg2"/>
            </a:outerShdw>
          </a:effectLst>
        </p:spPr>
        <p:txBody>
          <a:bodyPr wrap="none" anchor="ctr"/>
          <a:lstStyle/>
          <a:p>
            <a:pPr>
              <a:defRPr/>
            </a:pPr>
            <a:endParaRPr lang="fr-FR">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box(out)">
                                      <p:cBhvr>
                                        <p:cTn id="13" dur="500"/>
                                        <p:tgtEl>
                                          <p:spTgt spid="389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Effect transition="in" filter="box(out)">
                                      <p:cBhvr>
                                        <p:cTn id="18" dur="500"/>
                                        <p:tgtEl>
                                          <p:spTgt spid="389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box(out)">
                                      <p:cBhvr>
                                        <p:cTn id="23" dur="500"/>
                                        <p:tgtEl>
                                          <p:spTgt spid="389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8924"/>
                                        </p:tgtEl>
                                        <p:attrNameLst>
                                          <p:attrName>style.visibility</p:attrName>
                                        </p:attrNameLst>
                                      </p:cBhvr>
                                      <p:to>
                                        <p:strVal val="visible"/>
                                      </p:to>
                                    </p:set>
                                    <p:anim calcmode="lin" valueType="num">
                                      <p:cBhvr>
                                        <p:cTn id="28" dur="500" fill="hold"/>
                                        <p:tgtEl>
                                          <p:spTgt spid="38924"/>
                                        </p:tgtEl>
                                        <p:attrNameLst>
                                          <p:attrName>ppt_w</p:attrName>
                                        </p:attrNameLst>
                                      </p:cBhvr>
                                      <p:tavLst>
                                        <p:tav tm="0">
                                          <p:val>
                                            <p:fltVal val="0"/>
                                          </p:val>
                                        </p:tav>
                                        <p:tav tm="100000">
                                          <p:val>
                                            <p:strVal val="#ppt_w"/>
                                          </p:val>
                                        </p:tav>
                                      </p:tavLst>
                                    </p:anim>
                                    <p:anim calcmode="lin" valueType="num">
                                      <p:cBhvr>
                                        <p:cTn id="29" dur="500" fill="hold"/>
                                        <p:tgtEl>
                                          <p:spTgt spid="38924"/>
                                        </p:tgtEl>
                                        <p:attrNameLst>
                                          <p:attrName>ppt_h</p:attrName>
                                        </p:attrNameLst>
                                      </p:cBhvr>
                                      <p:tavLst>
                                        <p:tav tm="0">
                                          <p:val>
                                            <p:fltVal val="0"/>
                                          </p:val>
                                        </p:tav>
                                        <p:tav tm="100000">
                                          <p:val>
                                            <p:strVal val="#ppt_h"/>
                                          </p:val>
                                        </p:tav>
                                      </p:tavLst>
                                    </p:anim>
                                    <p:anim calcmode="lin" valueType="num">
                                      <p:cBhvr>
                                        <p:cTn id="30" dur="500" fill="hold"/>
                                        <p:tgtEl>
                                          <p:spTgt spid="38924"/>
                                        </p:tgtEl>
                                        <p:attrNameLst>
                                          <p:attrName>ppt_x</p:attrName>
                                        </p:attrNameLst>
                                      </p:cBhvr>
                                      <p:tavLst>
                                        <p:tav tm="0">
                                          <p:val>
                                            <p:fltVal val="0.5"/>
                                          </p:val>
                                        </p:tav>
                                        <p:tav tm="100000">
                                          <p:val>
                                            <p:strVal val="#ppt_x"/>
                                          </p:val>
                                        </p:tav>
                                      </p:tavLst>
                                    </p:anim>
                                    <p:anim calcmode="lin" valueType="num">
                                      <p:cBhvr>
                                        <p:cTn id="31" dur="500" fill="hold"/>
                                        <p:tgtEl>
                                          <p:spTgt spid="3892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8925"/>
                                        </p:tgtEl>
                                        <p:attrNameLst>
                                          <p:attrName>style.visibility</p:attrName>
                                        </p:attrNameLst>
                                      </p:cBhvr>
                                      <p:to>
                                        <p:strVal val="visible"/>
                                      </p:to>
                                    </p:set>
                                    <p:anim calcmode="lin" valueType="num">
                                      <p:cBhvr>
                                        <p:cTn id="36" dur="500" fill="hold"/>
                                        <p:tgtEl>
                                          <p:spTgt spid="38925"/>
                                        </p:tgtEl>
                                        <p:attrNameLst>
                                          <p:attrName>ppt_w</p:attrName>
                                        </p:attrNameLst>
                                      </p:cBhvr>
                                      <p:tavLst>
                                        <p:tav tm="0">
                                          <p:val>
                                            <p:fltVal val="0"/>
                                          </p:val>
                                        </p:tav>
                                        <p:tav tm="100000">
                                          <p:val>
                                            <p:strVal val="#ppt_w"/>
                                          </p:val>
                                        </p:tav>
                                      </p:tavLst>
                                    </p:anim>
                                    <p:anim calcmode="lin" valueType="num">
                                      <p:cBhvr>
                                        <p:cTn id="37" dur="500" fill="hold"/>
                                        <p:tgtEl>
                                          <p:spTgt spid="38925"/>
                                        </p:tgtEl>
                                        <p:attrNameLst>
                                          <p:attrName>ppt_h</p:attrName>
                                        </p:attrNameLst>
                                      </p:cBhvr>
                                      <p:tavLst>
                                        <p:tav tm="0">
                                          <p:val>
                                            <p:fltVal val="0"/>
                                          </p:val>
                                        </p:tav>
                                        <p:tav tm="100000">
                                          <p:val>
                                            <p:strVal val="#ppt_h"/>
                                          </p:val>
                                        </p:tav>
                                      </p:tavLst>
                                    </p:anim>
                                    <p:anim calcmode="lin" valueType="num">
                                      <p:cBhvr>
                                        <p:cTn id="38" dur="500" fill="hold"/>
                                        <p:tgtEl>
                                          <p:spTgt spid="38925"/>
                                        </p:tgtEl>
                                        <p:attrNameLst>
                                          <p:attrName>ppt_x</p:attrName>
                                        </p:attrNameLst>
                                      </p:cBhvr>
                                      <p:tavLst>
                                        <p:tav tm="0">
                                          <p:val>
                                            <p:fltVal val="0.5"/>
                                          </p:val>
                                        </p:tav>
                                        <p:tav tm="100000">
                                          <p:val>
                                            <p:strVal val="#ppt_x"/>
                                          </p:val>
                                        </p:tav>
                                      </p:tavLst>
                                    </p:anim>
                                    <p:anim calcmode="lin" valueType="num">
                                      <p:cBhvr>
                                        <p:cTn id="39" dur="500" fill="hold"/>
                                        <p:tgtEl>
                                          <p:spTgt spid="38925"/>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38926"/>
                                        </p:tgtEl>
                                        <p:attrNameLst>
                                          <p:attrName>style.visibility</p:attrName>
                                        </p:attrNameLst>
                                      </p:cBhvr>
                                      <p:to>
                                        <p:strVal val="visible"/>
                                      </p:to>
                                    </p:set>
                                    <p:anim calcmode="lin" valueType="num">
                                      <p:cBhvr>
                                        <p:cTn id="44" dur="500" fill="hold"/>
                                        <p:tgtEl>
                                          <p:spTgt spid="38926"/>
                                        </p:tgtEl>
                                        <p:attrNameLst>
                                          <p:attrName>ppt_w</p:attrName>
                                        </p:attrNameLst>
                                      </p:cBhvr>
                                      <p:tavLst>
                                        <p:tav tm="0">
                                          <p:val>
                                            <p:fltVal val="0"/>
                                          </p:val>
                                        </p:tav>
                                        <p:tav tm="100000">
                                          <p:val>
                                            <p:strVal val="#ppt_w"/>
                                          </p:val>
                                        </p:tav>
                                      </p:tavLst>
                                    </p:anim>
                                    <p:anim calcmode="lin" valueType="num">
                                      <p:cBhvr>
                                        <p:cTn id="45" dur="500" fill="hold"/>
                                        <p:tgtEl>
                                          <p:spTgt spid="38926"/>
                                        </p:tgtEl>
                                        <p:attrNameLst>
                                          <p:attrName>ppt_h</p:attrName>
                                        </p:attrNameLst>
                                      </p:cBhvr>
                                      <p:tavLst>
                                        <p:tav tm="0">
                                          <p:val>
                                            <p:fltVal val="0"/>
                                          </p:val>
                                        </p:tav>
                                        <p:tav tm="100000">
                                          <p:val>
                                            <p:strVal val="#ppt_h"/>
                                          </p:val>
                                        </p:tav>
                                      </p:tavLst>
                                    </p:anim>
                                    <p:anim calcmode="lin" valueType="num">
                                      <p:cBhvr>
                                        <p:cTn id="46" dur="500" fill="hold"/>
                                        <p:tgtEl>
                                          <p:spTgt spid="38926"/>
                                        </p:tgtEl>
                                        <p:attrNameLst>
                                          <p:attrName>ppt_x</p:attrName>
                                        </p:attrNameLst>
                                      </p:cBhvr>
                                      <p:tavLst>
                                        <p:tav tm="0">
                                          <p:val>
                                            <p:fltVal val="0.5"/>
                                          </p:val>
                                        </p:tav>
                                        <p:tav tm="100000">
                                          <p:val>
                                            <p:strVal val="#ppt_x"/>
                                          </p:val>
                                        </p:tav>
                                      </p:tavLst>
                                    </p:anim>
                                    <p:anim calcmode="lin" valueType="num">
                                      <p:cBhvr>
                                        <p:cTn id="47" dur="500" fill="hold"/>
                                        <p:tgtEl>
                                          <p:spTgt spid="38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nimBg="1" autoUpdateAnimBg="0"/>
      <p:bldP spid="38915" grpId="0" build="p" autoUpdateAnimBg="0"/>
      <p:bldP spid="38925" grpId="0" animBg="1"/>
      <p:bldP spid="38926" grpId="0" animBg="1"/>
      <p:bldP spid="3892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bwMode="auto">
          <a:xfrm>
            <a:off x="685800" y="2655888"/>
            <a:ext cx="7772400" cy="1143000"/>
          </a:xfrm>
          <a:ln w="12700">
            <a:miter lim="800000"/>
            <a:headEnd/>
            <a:tailEnd/>
          </a:ln>
          <a:effectLst>
            <a:outerShdw dist="107763" dir="2700000" algn="ctr" rotWithShape="0">
              <a:schemeClr val="bg2"/>
            </a:outerShdw>
          </a:effectLst>
        </p:spPr>
        <p:txBody>
          <a:bodyPr vert="horz" wrap="square" lIns="90487" tIns="44450" rIns="90487" bIns="44450" numCol="1" anchor="ctr" anchorCtr="0" compatLnSpc="1">
            <a:prstTxWarp prst="textNoShape">
              <a:avLst/>
            </a:prstTxWarp>
          </a:bodyPr>
          <a:lstStyle/>
          <a:p>
            <a:pPr algn="ctr">
              <a:lnSpc>
                <a:spcPct val="45000"/>
              </a:lnSpc>
              <a:defRPr/>
            </a:pPr>
            <a:br>
              <a:rPr lang="en-US" b="1" dirty="0">
                <a:latin typeface="Times" charset="0"/>
                <a:cs typeface="+mj-cs"/>
              </a:rPr>
            </a:br>
            <a:br>
              <a:rPr lang="en-US" sz="4800" b="1" dirty="0">
                <a:latin typeface="Times" charset="0"/>
                <a:cs typeface="+mj-cs"/>
              </a:rPr>
            </a:br>
            <a:r>
              <a:rPr lang="en-US" sz="4800" b="1" dirty="0">
                <a:solidFill>
                  <a:srgbClr val="FAFD00"/>
                </a:solidFill>
                <a:latin typeface="Arial" charset="0"/>
                <a:cs typeface="+mj-cs"/>
              </a:rPr>
              <a:t>CR</a:t>
            </a:r>
            <a:r>
              <a:rPr lang="en-US" sz="4800" b="1" dirty="0">
                <a:solidFill>
                  <a:srgbClr val="FFFF00"/>
                </a:solidFill>
                <a:latin typeface="Arial" charset="0"/>
                <a:cs typeface="+mj-cs"/>
              </a:rPr>
              <a:t>É</a:t>
            </a:r>
            <a:r>
              <a:rPr lang="en-US" sz="4800" b="1" dirty="0">
                <a:solidFill>
                  <a:srgbClr val="FAFD00"/>
                </a:solidFill>
                <a:latin typeface="Arial" charset="0"/>
                <a:cs typeface="+mj-cs"/>
              </a:rPr>
              <a:t>ATION</a:t>
            </a:r>
            <a:br>
              <a:rPr lang="en-US" sz="4800" b="1" dirty="0">
                <a:solidFill>
                  <a:srgbClr val="FAFD00"/>
                </a:solidFill>
                <a:latin typeface="Arial" charset="0"/>
                <a:cs typeface="+mj-cs"/>
              </a:rPr>
            </a:br>
            <a:br>
              <a:rPr lang="en-US" sz="4800" b="1" dirty="0">
                <a:solidFill>
                  <a:srgbClr val="FAFD00"/>
                </a:solidFill>
                <a:latin typeface="Arial" charset="0"/>
                <a:cs typeface="+mj-cs"/>
              </a:rPr>
            </a:br>
            <a:r>
              <a:rPr lang="en-US" sz="4800" b="1" dirty="0">
                <a:solidFill>
                  <a:srgbClr val="FF6600"/>
                </a:solidFill>
                <a:latin typeface="Arial" charset="0"/>
                <a:cs typeface="+mj-cs"/>
              </a:rPr>
              <a:t>ABRAHAM</a:t>
            </a:r>
            <a:br>
              <a:rPr lang="en-US" sz="4800" b="1" dirty="0">
                <a:solidFill>
                  <a:srgbClr val="FF6600"/>
                </a:solidFill>
                <a:latin typeface="Arial" charset="0"/>
                <a:cs typeface="+mj-cs"/>
              </a:rPr>
            </a:br>
            <a:br>
              <a:rPr lang="en-US" sz="4800" b="1" dirty="0">
                <a:solidFill>
                  <a:srgbClr val="FF6600"/>
                </a:solidFill>
                <a:latin typeface="Arial" charset="0"/>
                <a:cs typeface="+mj-cs"/>
              </a:rPr>
            </a:br>
            <a:r>
              <a:rPr lang="en-US" sz="4800" b="1" dirty="0">
                <a:solidFill>
                  <a:srgbClr val="FF6600"/>
                </a:solidFill>
                <a:latin typeface="Arial" charset="0"/>
                <a:cs typeface="+mj-cs"/>
              </a:rPr>
              <a:t>JOSEPH</a:t>
            </a:r>
            <a:br>
              <a:rPr lang="en-US" sz="4800" b="1" dirty="0">
                <a:solidFill>
                  <a:srgbClr val="FF6600"/>
                </a:solidFill>
                <a:latin typeface="Arial" charset="0"/>
                <a:cs typeface="+mj-cs"/>
              </a:rPr>
            </a:br>
            <a:br>
              <a:rPr lang="en-US" sz="4800" b="1" dirty="0">
                <a:solidFill>
                  <a:srgbClr val="FF6600"/>
                </a:solidFill>
                <a:latin typeface="Arial" charset="0"/>
                <a:cs typeface="+mj-cs"/>
              </a:rPr>
            </a:br>
            <a:r>
              <a:rPr lang="en-US" sz="4800" b="1" dirty="0">
                <a:solidFill>
                  <a:srgbClr val="FF6600"/>
                </a:solidFill>
                <a:latin typeface="Arial" charset="0"/>
                <a:cs typeface="+mj-cs"/>
              </a:rPr>
              <a:t>MOÏSE</a:t>
            </a:r>
            <a:br>
              <a:rPr lang="en-US" sz="4800" b="1" dirty="0">
                <a:solidFill>
                  <a:srgbClr val="FF6600"/>
                </a:solidFill>
                <a:latin typeface="Arial" charset="0"/>
                <a:cs typeface="+mj-cs"/>
              </a:rPr>
            </a:br>
            <a:br>
              <a:rPr lang="en-US" sz="4800" b="1" dirty="0">
                <a:solidFill>
                  <a:srgbClr val="FF6600"/>
                </a:solidFill>
                <a:latin typeface="Arial" charset="0"/>
                <a:cs typeface="+mj-cs"/>
              </a:rPr>
            </a:br>
            <a:r>
              <a:rPr lang="en-US" sz="4800" b="1" dirty="0">
                <a:solidFill>
                  <a:srgbClr val="FF6600"/>
                </a:solidFill>
                <a:latin typeface="Arial" charset="0"/>
                <a:cs typeface="+mj-cs"/>
              </a:rPr>
              <a:t>JOSUÉ</a:t>
            </a:r>
            <a:r>
              <a:rPr lang="en-US" dirty="0">
                <a:latin typeface="Times" charset="0"/>
                <a:cs typeface="+mj-cs"/>
              </a:rPr>
              <a:t> </a:t>
            </a:r>
            <a:br>
              <a:rPr lang="en-US" sz="4800" b="1" dirty="0">
                <a:solidFill>
                  <a:srgbClr val="FF5008"/>
                </a:solidFill>
                <a:latin typeface="Arial" charset="0"/>
                <a:cs typeface="+mj-cs"/>
              </a:rPr>
            </a:br>
            <a:br>
              <a:rPr lang="en-US" sz="4800" b="1" dirty="0">
                <a:latin typeface="Arial" charset="0"/>
                <a:cs typeface="+mj-cs"/>
              </a:rPr>
            </a:br>
            <a:r>
              <a:rPr lang="en-US" sz="4800" b="1" dirty="0">
                <a:solidFill>
                  <a:srgbClr val="FAFD00"/>
                </a:solidFill>
                <a:latin typeface="Arial" charset="0"/>
                <a:cs typeface="+mj-cs"/>
              </a:rPr>
              <a:t>A</a:t>
            </a:r>
            <a:r>
              <a:rPr lang="en-US" sz="4800" b="1" dirty="0">
                <a:solidFill>
                  <a:srgbClr val="00FF00"/>
                </a:solidFill>
                <a:latin typeface="Arial" charset="0"/>
                <a:cs typeface="+mj-cs"/>
              </a:rPr>
              <a:t>NARCHIE</a:t>
            </a:r>
            <a:br>
              <a:rPr lang="en-US" sz="4800" b="1" dirty="0">
                <a:solidFill>
                  <a:srgbClr val="00FF00"/>
                </a:solidFill>
                <a:latin typeface="Arial" charset="0"/>
                <a:cs typeface="+mj-cs"/>
              </a:rPr>
            </a:br>
            <a:br>
              <a:rPr lang="en-US" sz="4800" b="1" dirty="0">
                <a:solidFill>
                  <a:srgbClr val="00FF00"/>
                </a:solidFill>
                <a:latin typeface="Arial" charset="0"/>
                <a:cs typeface="+mj-cs"/>
              </a:rPr>
            </a:br>
            <a:r>
              <a:rPr lang="en-US" sz="4800" b="1" dirty="0">
                <a:solidFill>
                  <a:srgbClr val="FAFD00"/>
                </a:solidFill>
                <a:latin typeface="Arial" charset="0"/>
                <a:cs typeface="+mj-cs"/>
              </a:rPr>
              <a:t>R</a:t>
            </a:r>
            <a:r>
              <a:rPr lang="en-US" sz="4800" b="1" dirty="0">
                <a:solidFill>
                  <a:srgbClr val="00FF00"/>
                </a:solidFill>
                <a:latin typeface="Arial" charset="0"/>
                <a:cs typeface="+mj-cs"/>
              </a:rPr>
              <a:t>OYAUTÉ</a:t>
            </a:r>
            <a:r>
              <a:rPr lang="en-US" dirty="0">
                <a:latin typeface="Times" charset="0"/>
                <a:cs typeface="+mj-cs"/>
              </a:rPr>
              <a:t> </a:t>
            </a:r>
            <a:br>
              <a:rPr lang="en-US" sz="4800" b="1" dirty="0">
                <a:solidFill>
                  <a:srgbClr val="00FF00"/>
                </a:solidFill>
                <a:latin typeface="Arial" charset="0"/>
                <a:cs typeface="+mj-cs"/>
              </a:rPr>
            </a:br>
            <a:br>
              <a:rPr lang="en-US" sz="4800" b="1" dirty="0">
                <a:solidFill>
                  <a:srgbClr val="00FF00"/>
                </a:solidFill>
                <a:latin typeface="Arial" charset="0"/>
                <a:cs typeface="+mj-cs"/>
              </a:rPr>
            </a:br>
            <a:r>
              <a:rPr lang="en-US" sz="4800" b="1" dirty="0">
                <a:solidFill>
                  <a:srgbClr val="FAFD00"/>
                </a:solidFill>
                <a:latin typeface="Arial" charset="0"/>
                <a:cs typeface="+mj-cs"/>
              </a:rPr>
              <a:t>C</a:t>
            </a:r>
            <a:r>
              <a:rPr lang="en-US" sz="4800" b="1" dirty="0">
                <a:solidFill>
                  <a:srgbClr val="00FF00"/>
                </a:solidFill>
                <a:latin typeface="Arial" charset="0"/>
                <a:cs typeface="+mj-cs"/>
              </a:rPr>
              <a:t>APTIVITÉ</a:t>
            </a:r>
            <a:r>
              <a:rPr lang="en-US" dirty="0">
                <a:latin typeface="Times" charset="0"/>
                <a:cs typeface="+mj-cs"/>
              </a:rPr>
              <a:t> </a:t>
            </a:r>
            <a:r>
              <a:rPr lang="en-US" sz="4800" b="1" dirty="0">
                <a:solidFill>
                  <a:srgbClr val="00FF00"/>
                </a:solidFill>
                <a:latin typeface="Times" charset="0"/>
                <a:cs typeface="+mj-cs"/>
              </a:rPr>
              <a:t> </a:t>
            </a:r>
          </a:p>
        </p:txBody>
      </p:sp>
      <p:sp>
        <p:nvSpPr>
          <p:cNvPr id="43011" name="Rectangle 3"/>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43012"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81924"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1925" name="Text Box 9"/>
          <p:cNvSpPr txBox="1">
            <a:spLocks noChangeArrowheads="1"/>
          </p:cNvSpPr>
          <p:nvPr/>
        </p:nvSpPr>
        <p:spPr bwMode="auto">
          <a:xfrm>
            <a:off x="8753475" y="66675"/>
            <a:ext cx="1841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81926" name="Text Box 13"/>
          <p:cNvSpPr txBox="1">
            <a:spLocks noChangeArrowheads="1"/>
          </p:cNvSpPr>
          <p:nvPr/>
        </p:nvSpPr>
        <p:spPr bwMode="auto">
          <a:xfrm>
            <a:off x="8080375" y="6524625"/>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53</a:t>
            </a:r>
          </a:p>
        </p:txBody>
      </p:sp>
      <p:sp>
        <p:nvSpPr>
          <p:cNvPr id="81927" name="Text Box 15"/>
          <p:cNvSpPr txBox="1">
            <a:spLocks noChangeArrowheads="1"/>
          </p:cNvSpPr>
          <p:nvPr/>
        </p:nvSpPr>
        <p:spPr bwMode="auto">
          <a:xfrm>
            <a:off x="7212013"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3010"/>
                                        </p:tgtEl>
                                        <p:attrNameLst>
                                          <p:attrName>style.visibility</p:attrName>
                                        </p:attrNameLst>
                                      </p:cBhvr>
                                      <p:to>
                                        <p:strVal val="visible"/>
                                      </p:to>
                                    </p:set>
                                    <p:animEffect transition="in" filter="wipe(up)">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ChangeArrowheads="1"/>
          </p:cNvSpPr>
          <p:nvPr/>
        </p:nvSpPr>
        <p:spPr bwMode="auto">
          <a:xfrm>
            <a:off x="2570163" y="828675"/>
            <a:ext cx="4587875" cy="682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45061" name="Rectangle 5"/>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45062" name="Line 6"/>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45063" name="Rectangle 7"/>
          <p:cNvSpPr>
            <a:spLocks noChangeArrowheads="1"/>
          </p:cNvSpPr>
          <p:nvPr/>
        </p:nvSpPr>
        <p:spPr bwMode="auto">
          <a:xfrm>
            <a:off x="3363913" y="508000"/>
            <a:ext cx="2903537" cy="698500"/>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defRPr/>
            </a:pPr>
            <a:r>
              <a:rPr lang="en-US" altLang="ko-KR" sz="4000" i="1">
                <a:solidFill>
                  <a:schemeClr val="tx1"/>
                </a:solidFill>
                <a:effectLst>
                  <a:outerShdw blurRad="38100" dist="38100" dir="2700000" algn="tl">
                    <a:srgbClr val="000000"/>
                  </a:outerShdw>
                </a:effectLst>
                <a:latin typeface="Times" charset="0"/>
                <a:ea typeface="Gulim" charset="0"/>
                <a:cs typeface="Gulim" charset="0"/>
              </a:rPr>
              <a:t>À</a:t>
            </a:r>
            <a:r>
              <a:rPr lang="en-US" sz="4000" i="1">
                <a:solidFill>
                  <a:schemeClr val="tx1"/>
                </a:solidFill>
                <a:effectLst>
                  <a:outerShdw blurRad="38100" dist="38100" dir="2700000" algn="tl">
                    <a:srgbClr val="000000"/>
                  </a:outerShdw>
                </a:effectLst>
                <a:latin typeface="Times" charset="0"/>
                <a:cs typeface="+mn-cs"/>
              </a:rPr>
              <a:t> REVOIR... </a:t>
            </a:r>
          </a:p>
        </p:txBody>
      </p:sp>
      <p:sp>
        <p:nvSpPr>
          <p:cNvPr id="83973" name="Freeform 10"/>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nvGrpSpPr>
          <p:cNvPr id="2" name="Group 24"/>
          <p:cNvGrpSpPr>
            <a:grpSpLocks/>
          </p:cNvGrpSpPr>
          <p:nvPr/>
        </p:nvGrpSpPr>
        <p:grpSpPr bwMode="auto">
          <a:xfrm>
            <a:off x="452438" y="3578225"/>
            <a:ext cx="8329612" cy="3073400"/>
            <a:chOff x="203" y="1990"/>
            <a:chExt cx="5251" cy="1936"/>
          </a:xfrm>
        </p:grpSpPr>
        <p:sp>
          <p:nvSpPr>
            <p:cNvPr id="45067" name="Rectangle 11"/>
            <p:cNvSpPr>
              <a:spLocks noChangeArrowheads="1"/>
            </p:cNvSpPr>
            <p:nvPr/>
          </p:nvSpPr>
          <p:spPr bwMode="auto">
            <a:xfrm>
              <a:off x="203" y="2372"/>
              <a:ext cx="5251" cy="1554"/>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sz="15600">
                  <a:solidFill>
                    <a:srgbClr val="F6FE0A"/>
                  </a:solidFill>
                  <a:effectLst>
                    <a:outerShdw blurRad="38100" dist="38100" dir="2700000" algn="tl">
                      <a:srgbClr val="000000"/>
                    </a:outerShdw>
                  </a:effectLst>
                  <a:cs typeface="+mn-cs"/>
                </a:rPr>
                <a:t>C</a:t>
              </a:r>
              <a:r>
                <a:rPr lang="en-US" sz="15600">
                  <a:solidFill>
                    <a:srgbClr val="00FF00"/>
                  </a:solidFill>
                  <a:effectLst>
                    <a:outerShdw blurRad="38100" dist="38100" dir="2700000" algn="tl">
                      <a:srgbClr val="000000"/>
                    </a:outerShdw>
                  </a:effectLst>
                  <a:cs typeface="+mn-cs"/>
                </a:rPr>
                <a:t> </a:t>
              </a:r>
              <a:r>
                <a:rPr lang="en-US" sz="15600">
                  <a:solidFill>
                    <a:srgbClr val="FF5008"/>
                  </a:solidFill>
                  <a:effectLst>
                    <a:outerShdw blurRad="38100" dist="38100" dir="2700000" algn="tl">
                      <a:srgbClr val="000000"/>
                    </a:outerShdw>
                  </a:effectLst>
                  <a:cs typeface="+mn-cs"/>
                </a:rPr>
                <a:t>4</a:t>
              </a:r>
              <a:r>
                <a:rPr lang="en-US" sz="15600">
                  <a:solidFill>
                    <a:srgbClr val="00FF00"/>
                  </a:solidFill>
                  <a:effectLst>
                    <a:outerShdw blurRad="38100" dist="38100" dir="2700000" algn="tl">
                      <a:srgbClr val="000000"/>
                    </a:outerShdw>
                  </a:effectLst>
                  <a:cs typeface="+mn-cs"/>
                </a:rPr>
                <a:t> 3 </a:t>
              </a:r>
              <a:r>
                <a:rPr lang="en-US" sz="15600">
                  <a:solidFill>
                    <a:schemeClr val="accent1"/>
                  </a:solidFill>
                  <a:effectLst>
                    <a:outerShdw blurRad="38100" dist="38100" dir="2700000" algn="tl">
                      <a:srgbClr val="000000"/>
                    </a:outerShdw>
                  </a:effectLst>
                  <a:cs typeface="+mn-cs"/>
                </a:rPr>
                <a:t>S</a:t>
              </a:r>
              <a:r>
                <a:rPr lang="en-US" sz="15600">
                  <a:solidFill>
                    <a:srgbClr val="00FF00"/>
                  </a:solidFill>
                  <a:effectLst>
                    <a:outerShdw blurRad="38100" dist="38100" dir="2700000" algn="tl">
                      <a:srgbClr val="000000"/>
                    </a:outerShdw>
                  </a:effectLst>
                  <a:cs typeface="+mn-cs"/>
                </a:rPr>
                <a:t> </a:t>
              </a:r>
              <a:r>
                <a:rPr lang="en-US" sz="15600">
                  <a:solidFill>
                    <a:schemeClr val="hlink"/>
                  </a:solidFill>
                  <a:effectLst>
                    <a:outerShdw blurRad="38100" dist="38100" dir="2700000" algn="tl">
                      <a:srgbClr val="000000"/>
                    </a:outerShdw>
                  </a:effectLst>
                  <a:cs typeface="+mn-cs"/>
                </a:rPr>
                <a:t>J</a:t>
              </a:r>
            </a:p>
          </p:txBody>
        </p:sp>
        <p:sp>
          <p:nvSpPr>
            <p:cNvPr id="45078" name="AutoShape 22"/>
            <p:cNvSpPr>
              <a:spLocks noChangeArrowheads="1"/>
            </p:cNvSpPr>
            <p:nvPr/>
          </p:nvSpPr>
          <p:spPr bwMode="auto">
            <a:xfrm rot="6562349">
              <a:off x="2034" y="2128"/>
              <a:ext cx="605" cy="327"/>
            </a:xfrm>
            <a:prstGeom prst="rightArrow">
              <a:avLst>
                <a:gd name="adj1" fmla="val 38870"/>
                <a:gd name="adj2" fmla="val 41839"/>
              </a:avLst>
            </a:prstGeom>
            <a:solidFill>
              <a:srgbClr val="CC1417"/>
            </a:solidFill>
            <a:ln w="28575">
              <a:solidFill>
                <a:srgbClr val="FFF30C"/>
              </a:solidFill>
              <a:miter lim="800000"/>
              <a:headEnd/>
              <a:tailEnd/>
            </a:ln>
            <a:effectLst>
              <a:outerShdw dist="71842" dir="2700000" algn="ctr" rotWithShape="0">
                <a:schemeClr val="bg2"/>
              </a:outerShdw>
            </a:effectLst>
          </p:spPr>
          <p:txBody>
            <a:bodyPr wrap="none" anchor="ctr"/>
            <a:lstStyle/>
            <a:p>
              <a:pPr>
                <a:defRPr/>
              </a:pPr>
              <a:endParaRPr lang="fr-FR">
                <a:ea typeface="+mn-ea"/>
                <a:cs typeface="+mn-cs"/>
              </a:endParaRPr>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dist="71842" dir="2700000" algn="ctr" rotWithShape="0">
                <a:schemeClr val="bg2"/>
              </a:outerShdw>
            </a:effectLst>
          </p:spPr>
          <p:txBody>
            <a:bodyPr wrap="none" anchor="ctr"/>
            <a:lstStyle/>
            <a:p>
              <a:pPr>
                <a:defRPr/>
              </a:pPr>
              <a:endParaRPr lang="fr-FR">
                <a:ea typeface="+mn-ea"/>
                <a:cs typeface="+mn-cs"/>
              </a:endParaRPr>
            </a:p>
          </p:txBody>
        </p:sp>
      </p:grpSp>
      <p:sp>
        <p:nvSpPr>
          <p:cNvPr id="83975" name="Text Box 25"/>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83976" name="Text Box 2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83977" name="Text Box 29"/>
          <p:cNvSpPr txBox="1">
            <a:spLocks noChangeArrowheads="1"/>
          </p:cNvSpPr>
          <p:nvPr/>
        </p:nvSpPr>
        <p:spPr bwMode="auto">
          <a:xfrm>
            <a:off x="8080375" y="6524625"/>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54</a:t>
            </a:r>
          </a:p>
        </p:txBody>
      </p:sp>
      <p:sp>
        <p:nvSpPr>
          <p:cNvPr id="83978" name="Text Box 30"/>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
        <p:nvSpPr>
          <p:cNvPr id="83979" name="Text Box 32"/>
          <p:cNvSpPr txBox="1">
            <a:spLocks noChangeArrowheads="1"/>
          </p:cNvSpPr>
          <p:nvPr/>
        </p:nvSpPr>
        <p:spPr bwMode="auto">
          <a:xfrm>
            <a:off x="720725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grpSp>
        <p:nvGrpSpPr>
          <p:cNvPr id="3" name="Group 37"/>
          <p:cNvGrpSpPr>
            <a:grpSpLocks/>
          </p:cNvGrpSpPr>
          <p:nvPr/>
        </p:nvGrpSpPr>
        <p:grpSpPr bwMode="auto">
          <a:xfrm>
            <a:off x="1370013" y="1254125"/>
            <a:ext cx="6677025" cy="2466975"/>
            <a:chOff x="863" y="790"/>
            <a:chExt cx="4206" cy="1554"/>
          </a:xfrm>
        </p:grpSpPr>
        <p:sp>
          <p:nvSpPr>
            <p:cNvPr id="45094" name="Rectangle 38"/>
            <p:cNvSpPr>
              <a:spLocks noChangeArrowheads="1"/>
            </p:cNvSpPr>
            <p:nvPr/>
          </p:nvSpPr>
          <p:spPr bwMode="auto">
            <a:xfrm>
              <a:off x="863" y="790"/>
              <a:ext cx="4206" cy="1554"/>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en-US" sz="15600">
                  <a:solidFill>
                    <a:srgbClr val="FAFD00"/>
                  </a:solidFill>
                  <a:effectLst>
                    <a:outerShdw blurRad="38100" dist="38100" dir="2700000" algn="tl">
                      <a:srgbClr val="000000"/>
                    </a:outerShdw>
                  </a:effectLst>
                  <a:ea typeface="+mn-ea"/>
                  <a:cs typeface="+mn-cs"/>
                </a:rPr>
                <a:t>C 7 S J</a:t>
              </a:r>
              <a:endParaRPr lang="en-US" sz="15600">
                <a:solidFill>
                  <a:schemeClr val="hlink"/>
                </a:solidFill>
                <a:effectLst>
                  <a:outerShdw blurRad="38100" dist="38100" dir="2700000" algn="tl">
                    <a:srgbClr val="000000"/>
                  </a:outerShdw>
                </a:effectLst>
                <a:ea typeface="+mn-ea"/>
                <a:cs typeface="+mn-cs"/>
              </a:endParaRPr>
            </a:p>
          </p:txBody>
        </p:sp>
        <p:sp>
          <p:nvSpPr>
            <p:cNvPr id="45095" name="Line 39"/>
            <p:cNvSpPr>
              <a:spLocks noChangeShapeType="1"/>
            </p:cNvSpPr>
            <p:nvPr/>
          </p:nvSpPr>
          <p:spPr bwMode="auto">
            <a:xfrm>
              <a:off x="2389" y="1482"/>
              <a:ext cx="324" cy="0"/>
            </a:xfrm>
            <a:prstGeom prst="line">
              <a:avLst/>
            </a:prstGeom>
            <a:noFill/>
            <a:ln w="101600">
              <a:solidFill>
                <a:srgbClr val="FAFD00"/>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grpSp>
      <p:grpSp>
        <p:nvGrpSpPr>
          <p:cNvPr id="4" name="Group 34"/>
          <p:cNvGrpSpPr>
            <a:grpSpLocks/>
          </p:cNvGrpSpPr>
          <p:nvPr/>
        </p:nvGrpSpPr>
        <p:grpSpPr bwMode="auto">
          <a:xfrm>
            <a:off x="2405063" y="0"/>
            <a:ext cx="3348037" cy="6919913"/>
            <a:chOff x="1971" y="0"/>
            <a:chExt cx="2109" cy="4359"/>
          </a:xfrm>
        </p:grpSpPr>
        <p:sp>
          <p:nvSpPr>
            <p:cNvPr id="45091" name="Text Box 35"/>
            <p:cNvSpPr txBox="1">
              <a:spLocks noChangeArrowheads="1"/>
            </p:cNvSpPr>
            <p:nvPr/>
          </p:nvSpPr>
          <p:spPr bwMode="auto">
            <a:xfrm>
              <a:off x="1971" y="0"/>
              <a:ext cx="2109" cy="4359"/>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a:solidFill>
                    <a:srgbClr val="FFFF00"/>
                  </a:solidFill>
                  <a:effectLst>
                    <a:outerShdw blurRad="38100" dist="38100" dir="2700000" algn="tl">
                      <a:srgbClr val="000000"/>
                    </a:outerShdw>
                  </a:effectLst>
                  <a:cs typeface="+mn-cs"/>
                </a:rPr>
                <a:t>7</a:t>
              </a:r>
            </a:p>
          </p:txBody>
        </p:sp>
        <p:sp>
          <p:nvSpPr>
            <p:cNvPr id="45092" name="Rectangle 36"/>
            <p:cNvSpPr>
              <a:spLocks noChangeArrowheads="1"/>
            </p:cNvSpPr>
            <p:nvPr/>
          </p:nvSpPr>
          <p:spPr bwMode="auto">
            <a:xfrm>
              <a:off x="2640" y="1968"/>
              <a:ext cx="1114" cy="288"/>
            </a:xfrm>
            <a:prstGeom prst="rect">
              <a:avLst/>
            </a:prstGeom>
            <a:solidFill>
              <a:srgbClr val="E9F416"/>
            </a:solidFill>
            <a:ln w="12700">
              <a:solidFill>
                <a:srgbClr val="EDF636"/>
              </a:solidFill>
              <a:miter lim="800000"/>
              <a:headEnd/>
              <a:tailEnd/>
            </a:ln>
            <a:effectLst>
              <a:outerShdw dist="114300" algn="ctr" rotWithShape="0">
                <a:schemeClr val="bg2"/>
              </a:outerShdw>
            </a:effectLst>
          </p:spPr>
          <p:txBody>
            <a:bodyPr wrap="none" anchor="ctr"/>
            <a:lstStyle/>
            <a:p>
              <a:pPr>
                <a:defRPr/>
              </a:pPr>
              <a:endParaRPr lang="fr-FR">
                <a:ea typeface="+mn-ea"/>
                <a:cs typeface="+mn-cs"/>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ppt_x</p:attrName>
                                        </p:attrNameLst>
                                      </p:cBhvr>
                                      <p:tavLst>
                                        <p:tav tm="0">
                                          <p:val>
                                            <p:fltVal val="0.5"/>
                                          </p:val>
                                        </p:tav>
                                        <p:tav tm="100000">
                                          <p:val>
                                            <p:strVal val="#ppt_x"/>
                                          </p:val>
                                        </p:tav>
                                      </p:tavLst>
                                    </p:anim>
                                    <p:anim calcmode="lin" valueType="num">
                                      <p:cBhvr>
                                        <p:cTn id="2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bwMode="auto">
          <a:xfrm>
            <a:off x="685800" y="2082800"/>
            <a:ext cx="7772400" cy="1143000"/>
          </a:xfrm>
          <a:ln w="12700">
            <a:miter lim="800000"/>
            <a:headEnd/>
            <a:tailEnd/>
          </a:ln>
          <a:effectLst>
            <a:outerShdw dist="107763" dir="2700000" algn="ctr" rotWithShape="0">
              <a:schemeClr val="bg2"/>
            </a:outerShdw>
          </a:effectLst>
        </p:spPr>
        <p:txBody>
          <a:bodyPr vert="horz" wrap="square" lIns="90487" tIns="44450" rIns="90487" bIns="44450" numCol="1" anchor="ctr" anchorCtr="0" compatLnSpc="1">
            <a:prstTxWarp prst="textNoShape">
              <a:avLst/>
            </a:prstTxWarp>
          </a:bodyPr>
          <a:lstStyle/>
          <a:p>
            <a:pPr algn="ctr">
              <a:defRPr/>
            </a:pPr>
            <a:br>
              <a:rPr lang="en-US" sz="4800" dirty="0">
                <a:latin typeface="Times" charset="0"/>
                <a:cs typeface="+mj-cs"/>
              </a:rPr>
            </a:br>
            <a:br>
              <a:rPr lang="en-US" sz="6000" dirty="0">
                <a:latin typeface="Times" charset="0"/>
                <a:cs typeface="+mj-cs"/>
              </a:rPr>
            </a:br>
            <a:r>
              <a:rPr lang="en-US" sz="6000" b="1" dirty="0">
                <a:solidFill>
                  <a:srgbClr val="FAFD00"/>
                </a:solidFill>
                <a:latin typeface="Arial" charset="0"/>
                <a:cs typeface="+mj-cs"/>
              </a:rPr>
              <a:t>CR</a:t>
            </a:r>
            <a:r>
              <a:rPr lang="en-US" sz="6000" b="1" dirty="0">
                <a:solidFill>
                  <a:srgbClr val="FFFF00"/>
                </a:solidFill>
                <a:latin typeface="Arial" charset="0"/>
                <a:cs typeface="+mj-cs"/>
              </a:rPr>
              <a:t>É</a:t>
            </a:r>
            <a:r>
              <a:rPr lang="en-US" sz="6000" b="1" dirty="0">
                <a:solidFill>
                  <a:srgbClr val="FAFD00"/>
                </a:solidFill>
                <a:latin typeface="Arial" charset="0"/>
                <a:cs typeface="+mj-cs"/>
              </a:rPr>
              <a:t>ATION</a:t>
            </a:r>
            <a:br>
              <a:rPr lang="en-US" sz="6000" b="1" dirty="0">
                <a:solidFill>
                  <a:srgbClr val="FAFD00"/>
                </a:solidFill>
                <a:latin typeface="Arial" charset="0"/>
                <a:cs typeface="+mj-cs"/>
              </a:rPr>
            </a:br>
            <a:r>
              <a:rPr lang="en-US" sz="6000" b="1" dirty="0">
                <a:solidFill>
                  <a:srgbClr val="FF5008"/>
                </a:solidFill>
                <a:latin typeface="Arial" charset="0"/>
                <a:cs typeface="+mj-cs"/>
              </a:rPr>
              <a:t>4  PERSONNES</a:t>
            </a:r>
            <a:br>
              <a:rPr lang="en-US" sz="6000" b="1" dirty="0">
                <a:latin typeface="Arial" charset="0"/>
                <a:cs typeface="+mj-cs"/>
              </a:rPr>
            </a:br>
            <a:r>
              <a:rPr lang="en-US" sz="6000" b="1" dirty="0">
                <a:solidFill>
                  <a:srgbClr val="00FF00"/>
                </a:solidFill>
                <a:latin typeface="Arial" charset="0"/>
                <a:cs typeface="+mj-cs"/>
              </a:rPr>
              <a:t>3  SOCIÉTÉS</a:t>
            </a:r>
            <a:br>
              <a:rPr lang="en-US" sz="6000" b="1" dirty="0">
                <a:latin typeface="Arial" charset="0"/>
                <a:cs typeface="+mj-cs"/>
              </a:rPr>
            </a:br>
            <a:r>
              <a:rPr lang="en-US" sz="6000" b="1" dirty="0">
                <a:solidFill>
                  <a:srgbClr val="E8EC39"/>
                </a:solidFill>
                <a:latin typeface="Arial" charset="0"/>
                <a:cs typeface="+mj-cs"/>
              </a:rPr>
              <a:t>SILENCE</a:t>
            </a:r>
            <a:br>
              <a:rPr lang="en-US" sz="6000" b="1" dirty="0">
                <a:solidFill>
                  <a:schemeClr val="accent1"/>
                </a:solidFill>
                <a:latin typeface="Arial" charset="0"/>
                <a:cs typeface="+mj-cs"/>
              </a:rPr>
            </a:br>
            <a:r>
              <a:rPr lang="en-US" sz="7200" b="1" i="1" dirty="0">
                <a:solidFill>
                  <a:schemeClr val="tx1"/>
                </a:solidFill>
                <a:latin typeface="Arial" charset="0"/>
                <a:cs typeface="+mj-cs"/>
              </a:rPr>
              <a:t>JÉSUS</a:t>
            </a:r>
            <a:endParaRPr lang="en-US" sz="6000" b="1" i="1" dirty="0">
              <a:solidFill>
                <a:schemeClr val="tx1"/>
              </a:solidFill>
              <a:latin typeface="Arial" charset="0"/>
              <a:cs typeface="+mj-cs"/>
            </a:endParaRPr>
          </a:p>
        </p:txBody>
      </p:sp>
      <p:sp>
        <p:nvSpPr>
          <p:cNvPr id="47107" name="Rectangle 3"/>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47108" name="Line 4"/>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86020"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6021" name="Text Box 8"/>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86022" name="Text Box 12"/>
          <p:cNvSpPr txBox="1">
            <a:spLocks noChangeArrowheads="1"/>
          </p:cNvSpPr>
          <p:nvPr/>
        </p:nvSpPr>
        <p:spPr bwMode="auto">
          <a:xfrm>
            <a:off x="8080375" y="6524625"/>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55</a:t>
            </a:r>
          </a:p>
        </p:txBody>
      </p:sp>
      <p:sp>
        <p:nvSpPr>
          <p:cNvPr id="86023" name="Text Box 14"/>
          <p:cNvSpPr txBox="1">
            <a:spLocks noChangeArrowheads="1"/>
          </p:cNvSpPr>
          <p:nvPr/>
        </p:nvSpPr>
        <p:spPr bwMode="auto">
          <a:xfrm>
            <a:off x="721360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up)">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ChangeArrowheads="1"/>
          </p:cNvSpPr>
          <p:nvPr/>
        </p:nvSpPr>
        <p:spPr bwMode="auto">
          <a:xfrm>
            <a:off x="614363" y="2182813"/>
            <a:ext cx="184150" cy="92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88066" name="Rectangle 3"/>
          <p:cNvSpPr>
            <a:spLocks noChangeArrowheads="1"/>
          </p:cNvSpPr>
          <p:nvPr/>
        </p:nvSpPr>
        <p:spPr bwMode="auto">
          <a:xfrm>
            <a:off x="2317750" y="533400"/>
            <a:ext cx="2568575" cy="638175"/>
          </a:xfrm>
          <a:prstGeom prst="rect">
            <a:avLst/>
          </a:prstGeom>
          <a:noFill/>
          <a:ln>
            <a:noFill/>
          </a:ln>
          <a:effectLst>
            <a:outerShdw dist="91581" dir="2021404"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r>
              <a:rPr lang="en-US" sz="3600" b="1" i="1">
                <a:solidFill>
                  <a:srgbClr val="F6FE0A"/>
                </a:solidFill>
              </a:rPr>
              <a:t>CR</a:t>
            </a:r>
            <a:r>
              <a:rPr lang="en-US" sz="3600" b="1" i="1">
                <a:solidFill>
                  <a:srgbClr val="FFFF00"/>
                </a:solidFill>
              </a:rPr>
              <a:t>É</a:t>
            </a:r>
            <a:r>
              <a:rPr lang="en-US" sz="3600" b="1" i="1">
                <a:solidFill>
                  <a:srgbClr val="F6FE0A"/>
                </a:solidFill>
              </a:rPr>
              <a:t>ATION</a:t>
            </a:r>
          </a:p>
        </p:txBody>
      </p:sp>
      <p:sp>
        <p:nvSpPr>
          <p:cNvPr id="49156" name="Rectangle 4"/>
          <p:cNvSpPr>
            <a:spLocks noChangeArrowheads="1"/>
          </p:cNvSpPr>
          <p:nvPr/>
        </p:nvSpPr>
        <p:spPr bwMode="auto">
          <a:xfrm>
            <a:off x="2481263" y="1085850"/>
            <a:ext cx="2543175" cy="638175"/>
          </a:xfrm>
          <a:prstGeom prst="rect">
            <a:avLst/>
          </a:prstGeom>
          <a:noFill/>
          <a:ln w="12700">
            <a:noFill/>
            <a:miter lim="800000"/>
            <a:headEnd/>
            <a:tailEnd/>
          </a:ln>
          <a:effectLst>
            <a:outerShdw dist="91581" dir="2021404" algn="ctr" rotWithShape="0">
              <a:schemeClr val="bg2"/>
            </a:outerShdw>
          </a:effectLst>
        </p:spPr>
        <p:txBody>
          <a:bodyPr wrap="none" lIns="90487" tIns="44450" rIns="90487" bIns="44450">
            <a:spAutoFit/>
          </a:bodyPr>
          <a:lstStyle/>
          <a:p>
            <a:pPr>
              <a:defRPr/>
            </a:pPr>
            <a:r>
              <a:rPr lang="en-US" sz="3600" b="1" i="1" dirty="0">
                <a:solidFill>
                  <a:srgbClr val="FF5008"/>
                </a:solidFill>
                <a:ea typeface="+mn-ea"/>
                <a:cs typeface="+mn-cs"/>
              </a:rPr>
              <a:t>ABRAHAM</a:t>
            </a:r>
          </a:p>
        </p:txBody>
      </p:sp>
      <p:sp>
        <p:nvSpPr>
          <p:cNvPr id="49157" name="Rectangle 5"/>
          <p:cNvSpPr>
            <a:spLocks noChangeArrowheads="1"/>
          </p:cNvSpPr>
          <p:nvPr/>
        </p:nvSpPr>
        <p:spPr bwMode="auto">
          <a:xfrm>
            <a:off x="2673350" y="1638300"/>
            <a:ext cx="2035175" cy="638175"/>
          </a:xfrm>
          <a:prstGeom prst="rect">
            <a:avLst/>
          </a:prstGeom>
          <a:noFill/>
          <a:ln w="12700">
            <a:noFill/>
            <a:miter lim="800000"/>
            <a:headEnd/>
            <a:tailEnd/>
          </a:ln>
          <a:effectLst>
            <a:outerShdw dist="91581" dir="2021404" algn="ctr" rotWithShape="0">
              <a:schemeClr val="bg2"/>
            </a:outerShdw>
          </a:effectLst>
        </p:spPr>
        <p:txBody>
          <a:bodyPr wrap="none" lIns="90487" tIns="44450" rIns="90487" bIns="44450">
            <a:spAutoFit/>
          </a:bodyPr>
          <a:lstStyle/>
          <a:p>
            <a:pPr>
              <a:defRPr/>
            </a:pPr>
            <a:r>
              <a:rPr lang="en-US" sz="3600" b="1" i="1">
                <a:solidFill>
                  <a:srgbClr val="FF5008"/>
                </a:solidFill>
                <a:ea typeface="+mn-ea"/>
                <a:cs typeface="+mn-cs"/>
              </a:rPr>
              <a:t>JOSEPH</a:t>
            </a:r>
          </a:p>
        </p:txBody>
      </p:sp>
      <p:sp>
        <p:nvSpPr>
          <p:cNvPr id="49158" name="Rectangle 6"/>
          <p:cNvSpPr>
            <a:spLocks noChangeArrowheads="1"/>
          </p:cNvSpPr>
          <p:nvPr/>
        </p:nvSpPr>
        <p:spPr bwMode="auto">
          <a:xfrm>
            <a:off x="2957513" y="2190750"/>
            <a:ext cx="2109787" cy="638175"/>
          </a:xfrm>
          <a:prstGeom prst="rect">
            <a:avLst/>
          </a:prstGeom>
          <a:noFill/>
          <a:ln w="12700">
            <a:noFill/>
            <a:miter lim="800000"/>
            <a:headEnd/>
            <a:tailEnd/>
          </a:ln>
          <a:effectLst>
            <a:outerShdw dist="91581" dir="2021404" algn="ctr" rotWithShape="0">
              <a:schemeClr val="bg2"/>
            </a:outerShdw>
          </a:effectLst>
        </p:spPr>
        <p:txBody>
          <a:bodyPr lIns="90487" tIns="44450" rIns="90487" bIns="44450">
            <a:spAutoFit/>
          </a:bodyPr>
          <a:lstStyle/>
          <a:p>
            <a:pPr>
              <a:defRPr/>
            </a:pPr>
            <a:r>
              <a:rPr lang="en-US" sz="3600" b="1" i="1" dirty="0">
                <a:solidFill>
                  <a:srgbClr val="FF5008"/>
                </a:solidFill>
                <a:ea typeface="+mn-ea"/>
                <a:cs typeface="+mn-cs"/>
              </a:rPr>
              <a:t>MOÏSE</a:t>
            </a:r>
          </a:p>
        </p:txBody>
      </p:sp>
      <p:sp>
        <p:nvSpPr>
          <p:cNvPr id="88070" name="Rectangle 7"/>
          <p:cNvSpPr>
            <a:spLocks noChangeArrowheads="1"/>
          </p:cNvSpPr>
          <p:nvPr/>
        </p:nvSpPr>
        <p:spPr bwMode="auto">
          <a:xfrm>
            <a:off x="3067050" y="2724150"/>
            <a:ext cx="2181225" cy="644525"/>
          </a:xfrm>
          <a:prstGeom prst="rect">
            <a:avLst/>
          </a:prstGeom>
          <a:noFill/>
          <a:ln>
            <a:noFill/>
          </a:ln>
          <a:effectLst>
            <a:outerShdw dist="91581" dir="2021404"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r>
              <a:rPr lang="fr-FR" sz="3600" b="1" i="1">
                <a:solidFill>
                  <a:srgbClr val="FF6600"/>
                </a:solidFill>
              </a:rPr>
              <a:t>JOSU</a:t>
            </a:r>
            <a:r>
              <a:rPr lang="en-US" sz="3600" b="1" i="1">
                <a:solidFill>
                  <a:srgbClr val="FF6600"/>
                </a:solidFill>
              </a:rPr>
              <a:t>É</a:t>
            </a:r>
            <a:endParaRPr lang="en-US" sz="3600">
              <a:solidFill>
                <a:srgbClr val="FF6600"/>
              </a:solidFill>
            </a:endParaRPr>
          </a:p>
        </p:txBody>
      </p:sp>
      <p:sp>
        <p:nvSpPr>
          <p:cNvPr id="49160" name="Rectangle 8"/>
          <p:cNvSpPr>
            <a:spLocks noChangeArrowheads="1"/>
          </p:cNvSpPr>
          <p:nvPr/>
        </p:nvSpPr>
        <p:spPr bwMode="auto">
          <a:xfrm>
            <a:off x="3309938" y="3276600"/>
            <a:ext cx="2593975" cy="638175"/>
          </a:xfrm>
          <a:prstGeom prst="rect">
            <a:avLst/>
          </a:prstGeom>
          <a:noFill/>
          <a:ln w="12700">
            <a:noFill/>
            <a:miter lim="800000"/>
            <a:headEnd/>
            <a:tailEnd/>
          </a:ln>
          <a:effectLst>
            <a:outerShdw dist="91581" dir="2021404" algn="ctr" rotWithShape="0">
              <a:schemeClr val="bg2"/>
            </a:outerShdw>
          </a:effectLst>
        </p:spPr>
        <p:txBody>
          <a:bodyPr wrap="none" lIns="90487" tIns="44450" rIns="90487" bIns="44450">
            <a:spAutoFit/>
          </a:bodyPr>
          <a:lstStyle/>
          <a:p>
            <a:pPr>
              <a:defRPr/>
            </a:pPr>
            <a:r>
              <a:rPr lang="en-US" sz="3600" b="1" i="1">
                <a:solidFill>
                  <a:srgbClr val="00FF00"/>
                </a:solidFill>
                <a:ea typeface="+mn-ea"/>
                <a:cs typeface="+mn-cs"/>
              </a:rPr>
              <a:t>ANARCHIE</a:t>
            </a:r>
          </a:p>
        </p:txBody>
      </p:sp>
      <p:sp>
        <p:nvSpPr>
          <p:cNvPr id="88072" name="Rectangle 9"/>
          <p:cNvSpPr>
            <a:spLocks noChangeArrowheads="1"/>
          </p:cNvSpPr>
          <p:nvPr/>
        </p:nvSpPr>
        <p:spPr bwMode="auto">
          <a:xfrm>
            <a:off x="3535363" y="3810000"/>
            <a:ext cx="2454275" cy="638175"/>
          </a:xfrm>
          <a:prstGeom prst="rect">
            <a:avLst/>
          </a:prstGeom>
          <a:noFill/>
          <a:ln>
            <a:noFill/>
          </a:ln>
          <a:effectLst>
            <a:outerShdw dist="91581" dir="2021404"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3600" b="1" i="1">
                <a:solidFill>
                  <a:srgbClr val="00FF00"/>
                </a:solidFill>
              </a:rPr>
              <a:t>ROYAUTÉ</a:t>
            </a:r>
            <a:r>
              <a:rPr lang="en-US"/>
              <a:t> </a:t>
            </a:r>
          </a:p>
        </p:txBody>
      </p:sp>
      <p:sp>
        <p:nvSpPr>
          <p:cNvPr id="88073" name="Rectangle 10"/>
          <p:cNvSpPr>
            <a:spLocks noChangeArrowheads="1"/>
          </p:cNvSpPr>
          <p:nvPr/>
        </p:nvSpPr>
        <p:spPr bwMode="auto">
          <a:xfrm>
            <a:off x="3763963" y="4362450"/>
            <a:ext cx="2606675" cy="638175"/>
          </a:xfrm>
          <a:prstGeom prst="rect">
            <a:avLst/>
          </a:prstGeom>
          <a:noFill/>
          <a:ln>
            <a:noFill/>
          </a:ln>
          <a:effectLst>
            <a:outerShdw dist="91581" dir="2021404"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3600" b="1" i="1">
                <a:solidFill>
                  <a:srgbClr val="00FF00"/>
                </a:solidFill>
              </a:rPr>
              <a:t>CAPTIVITÉ</a:t>
            </a:r>
            <a:r>
              <a:rPr lang="en-US"/>
              <a:t> </a:t>
            </a:r>
          </a:p>
        </p:txBody>
      </p:sp>
      <p:sp>
        <p:nvSpPr>
          <p:cNvPr id="49163" name="Rectangle 11"/>
          <p:cNvSpPr>
            <a:spLocks noChangeArrowheads="1"/>
          </p:cNvSpPr>
          <p:nvPr/>
        </p:nvSpPr>
        <p:spPr bwMode="auto">
          <a:xfrm>
            <a:off x="4040188" y="4938713"/>
            <a:ext cx="2162175" cy="638175"/>
          </a:xfrm>
          <a:prstGeom prst="rect">
            <a:avLst/>
          </a:prstGeom>
          <a:noFill/>
          <a:ln w="12700">
            <a:noFill/>
            <a:miter lim="800000"/>
            <a:headEnd/>
            <a:tailEnd/>
          </a:ln>
          <a:effectLst>
            <a:outerShdw dist="91581" dir="2021404" algn="ctr" rotWithShape="0">
              <a:schemeClr val="bg2"/>
            </a:outerShdw>
          </a:effectLst>
        </p:spPr>
        <p:txBody>
          <a:bodyPr wrap="none" lIns="90487" tIns="44450" rIns="90487" bIns="44450">
            <a:spAutoFit/>
          </a:bodyPr>
          <a:lstStyle/>
          <a:p>
            <a:pPr>
              <a:defRPr/>
            </a:pPr>
            <a:r>
              <a:rPr lang="en-US" sz="3600" b="1" i="1">
                <a:solidFill>
                  <a:srgbClr val="E8EC39"/>
                </a:solidFill>
                <a:ea typeface="+mn-ea"/>
                <a:cs typeface="+mn-cs"/>
              </a:rPr>
              <a:t>SILENCE</a:t>
            </a:r>
          </a:p>
        </p:txBody>
      </p:sp>
      <p:sp>
        <p:nvSpPr>
          <p:cNvPr id="49164" name="Rectangle 12"/>
          <p:cNvSpPr>
            <a:spLocks noChangeArrowheads="1"/>
          </p:cNvSpPr>
          <p:nvPr/>
        </p:nvSpPr>
        <p:spPr bwMode="auto">
          <a:xfrm>
            <a:off x="4346575" y="5514975"/>
            <a:ext cx="2012950" cy="758825"/>
          </a:xfrm>
          <a:prstGeom prst="rect">
            <a:avLst/>
          </a:prstGeom>
          <a:noFill/>
          <a:ln>
            <a:noFill/>
          </a:ln>
          <a:effectLst>
            <a:outerShdw dist="91581" dir="2021404"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4400" b="1" i="1">
                <a:solidFill>
                  <a:schemeClr val="hlink"/>
                </a:solidFill>
              </a:rPr>
              <a:t>J</a:t>
            </a:r>
            <a:r>
              <a:rPr lang="en-US" sz="4400" b="1" i="1">
                <a:solidFill>
                  <a:schemeClr val="tx1"/>
                </a:solidFill>
              </a:rPr>
              <a:t>É</a:t>
            </a:r>
            <a:r>
              <a:rPr lang="en-US" sz="4400" b="1" i="1">
                <a:solidFill>
                  <a:schemeClr val="hlink"/>
                </a:solidFill>
              </a:rPr>
              <a:t>SUS</a:t>
            </a:r>
          </a:p>
        </p:txBody>
      </p:sp>
      <p:sp>
        <p:nvSpPr>
          <p:cNvPr id="49165" name="Rectangle 13"/>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49166" name="Line 14"/>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88078" name="Freeform 1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88079" name="Text Box 18"/>
          <p:cNvSpPr txBox="1">
            <a:spLocks noChangeArrowheads="1"/>
          </p:cNvSpPr>
          <p:nvPr/>
        </p:nvSpPr>
        <p:spPr bwMode="auto">
          <a:xfrm>
            <a:off x="8726488"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t> </a:t>
            </a:r>
          </a:p>
        </p:txBody>
      </p:sp>
      <p:sp>
        <p:nvSpPr>
          <p:cNvPr id="88080" name="Text Box 20"/>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88081" name="Text Box 2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1400" b="1">
              <a:solidFill>
                <a:srgbClr val="FFFFFF"/>
              </a:solidFill>
            </a:endParaRPr>
          </a:p>
        </p:txBody>
      </p:sp>
      <p:sp>
        <p:nvSpPr>
          <p:cNvPr id="88082" name="Text Box 22"/>
          <p:cNvSpPr txBox="1">
            <a:spLocks noChangeArrowheads="1"/>
          </p:cNvSpPr>
          <p:nvPr/>
        </p:nvSpPr>
        <p:spPr bwMode="auto">
          <a:xfrm>
            <a:off x="8080375" y="6518275"/>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56</a:t>
            </a:r>
          </a:p>
        </p:txBody>
      </p:sp>
      <p:sp>
        <p:nvSpPr>
          <p:cNvPr id="88083" name="Text Box 23"/>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88084" name="Text Box 25"/>
          <p:cNvSpPr txBox="1">
            <a:spLocks noChangeArrowheads="1"/>
          </p:cNvSpPr>
          <p:nvPr/>
        </p:nvSpPr>
        <p:spPr bwMode="auto">
          <a:xfrm>
            <a:off x="721360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ctr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defRPr/>
            </a:pPr>
            <a:r>
              <a:rPr lang="en-US">
                <a:effectLst>
                  <a:outerShdw blurRad="38100" dist="38100" dir="2700000" algn="tl">
                    <a:srgbClr val="DDDDDD"/>
                  </a:outerShdw>
                </a:effectLst>
                <a:latin typeface="Times" charset="0"/>
                <a:cs typeface="+mj-cs"/>
              </a:rPr>
              <a:t>French</a:t>
            </a:r>
          </a:p>
        </p:txBody>
      </p:sp>
      <p:sp>
        <p:nvSpPr>
          <p:cNvPr id="11266" name="Text Box 3"/>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cs typeface="Gulim" charset="0"/>
              </a:rPr>
              <a:t>©2004 TBBMI</a:t>
            </a:r>
          </a:p>
        </p:txBody>
      </p:sp>
      <p:sp>
        <p:nvSpPr>
          <p:cNvPr id="11267" name="Rectangle 4"/>
          <p:cNvSpPr>
            <a:spLocks noChangeArrowheads="1"/>
          </p:cNvSpPr>
          <p:nvPr/>
        </p:nvSpPr>
        <p:spPr bwMode="auto">
          <a:xfrm>
            <a:off x="7666038" y="6502400"/>
            <a:ext cx="9445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p>
            <a:pPr>
              <a:spcBef>
                <a:spcPct val="50000"/>
              </a:spcBef>
            </a:pPr>
            <a:r>
              <a:rPr lang="en-US" altLang="ko-KR" sz="1000" b="1">
                <a:solidFill>
                  <a:srgbClr val="FFFFFF"/>
                </a:solidFill>
                <a:cs typeface="Gulim" charset="0"/>
              </a:rPr>
              <a:t>8.0.01.</a:t>
            </a:r>
          </a:p>
        </p:txBody>
      </p:sp>
      <p:sp>
        <p:nvSpPr>
          <p:cNvPr id="353285" name="Text Box 5"/>
          <p:cNvSpPr txBox="1">
            <a:spLocks noChangeArrowheads="1"/>
          </p:cNvSpPr>
          <p:nvPr/>
        </p:nvSpPr>
        <p:spPr bwMode="auto">
          <a:xfrm>
            <a:off x="0" y="6616700"/>
            <a:ext cx="1614488" cy="274638"/>
          </a:xfrm>
          <a:prstGeom prst="rect">
            <a:avLst/>
          </a:prstGeom>
          <a:noFill/>
          <a:ln w="12700">
            <a:noFill/>
            <a:miter lim="800000"/>
            <a:headEnd/>
            <a:tailEnd/>
          </a:ln>
          <a:effectLst>
            <a:outerShdw dist="85194" dir="1593903" algn="ctr" rotWithShape="0">
              <a:schemeClr val="bg2"/>
            </a:outerShdw>
          </a:effectLst>
        </p:spPr>
        <p:txBody>
          <a:bodyPr anchor="ctr">
            <a:spAutoFit/>
          </a:bodyPr>
          <a:lstStyle/>
          <a:p>
            <a:pPr>
              <a:spcBef>
                <a:spcPct val="50000"/>
              </a:spcBef>
              <a:defRPr/>
            </a:pPr>
            <a:endParaRPr lang="ko-KR" altLang="en-US" sz="1200" b="1">
              <a:solidFill>
                <a:schemeClr val="tx1"/>
              </a:solidFill>
              <a:effectLst>
                <a:outerShdw blurRad="38100" dist="38100" dir="2700000" algn="tl">
                  <a:srgbClr val="000000"/>
                </a:outerShdw>
              </a:effectLst>
              <a:latin typeface="Times New Roman" pitchFamily="18" charset="0"/>
              <a:ea typeface="Gulim" pitchFamily="34" charset="-127"/>
              <a:cs typeface="+mn-cs"/>
            </a:endParaRPr>
          </a:p>
        </p:txBody>
      </p:sp>
      <p:sp>
        <p:nvSpPr>
          <p:cNvPr id="11269" name="Text Box 6"/>
          <p:cNvSpPr txBox="1">
            <a:spLocks noChangeArrowheads="1"/>
          </p:cNvSpPr>
          <p:nvPr/>
        </p:nvSpPr>
        <p:spPr bwMode="auto">
          <a:xfrm>
            <a:off x="3030538" y="6246813"/>
            <a:ext cx="2970212" cy="396875"/>
          </a:xfrm>
          <a:prstGeom prst="rect">
            <a:avLst/>
          </a:prstGeom>
          <a:noFill/>
          <a:ln>
            <a:noFill/>
          </a:ln>
          <a:effectLst>
            <a:outerShdw dist="53882" dir="2700000" algn="ctr" rotWithShape="0">
              <a:srgbClr val="080435"/>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altLang="ko-KR" sz="2000">
                <a:solidFill>
                  <a:srgbClr val="FFFB0C"/>
                </a:solidFill>
                <a:latin typeface="Helvetica" charset="0"/>
                <a:cs typeface="Gulim" charset="0"/>
              </a:rPr>
              <a:t>www.biblebasically.com</a:t>
            </a:r>
          </a:p>
        </p:txBody>
      </p:sp>
      <p:pic>
        <p:nvPicPr>
          <p:cNvPr id="11270" name="Picture 7"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1" name="Text Box 9"/>
          <p:cNvSpPr txBox="1">
            <a:spLocks noChangeArrowheads="1"/>
          </p:cNvSpPr>
          <p:nvPr/>
        </p:nvSpPr>
        <p:spPr bwMode="auto">
          <a:xfrm>
            <a:off x="298450" y="5545138"/>
            <a:ext cx="8607425" cy="701675"/>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2000" b="1" i="1" dirty="0" err="1">
                <a:solidFill>
                  <a:srgbClr val="FAFD00"/>
                </a:solidFill>
                <a:latin typeface="Times New Roman" charset="0"/>
                <a:cs typeface="Gulim" charset="0"/>
              </a:rPr>
              <a:t>Une</a:t>
            </a:r>
            <a:r>
              <a:rPr lang="en-US" altLang="ko-KR" sz="2000" b="1" i="1" dirty="0">
                <a:solidFill>
                  <a:srgbClr val="FAFD00"/>
                </a:solidFill>
                <a:latin typeface="Times New Roman" charset="0"/>
                <a:cs typeface="Gulim" charset="0"/>
              </a:rPr>
              <a:t> </a:t>
            </a:r>
            <a:r>
              <a:rPr lang="fr-FR" altLang="ko-KR" sz="2000" b="1" i="1" dirty="0">
                <a:solidFill>
                  <a:srgbClr val="FAFD00"/>
                </a:solidFill>
                <a:latin typeface="Times New Roman" charset="0"/>
                <a:cs typeface="Gulim" charset="0"/>
              </a:rPr>
              <a:t>p</a:t>
            </a:r>
            <a:r>
              <a:rPr lang="fr-FR" altLang="ko-KR" sz="2000" b="1" i="1" dirty="0">
                <a:solidFill>
                  <a:srgbClr val="FFFF00"/>
                </a:solidFill>
                <a:latin typeface="Times New Roman" charset="0"/>
                <a:cs typeface="Gulim" charset="0"/>
              </a:rPr>
              <a:t>rése</a:t>
            </a:r>
            <a:r>
              <a:rPr lang="fr-FR" altLang="ko-KR" sz="2000" b="1" i="1" dirty="0">
                <a:solidFill>
                  <a:srgbClr val="FAFD00"/>
                </a:solidFill>
                <a:latin typeface="Times New Roman" charset="0"/>
                <a:cs typeface="Gulim" charset="0"/>
              </a:rPr>
              <a:t>ntation</a:t>
            </a:r>
            <a:r>
              <a:rPr lang="en-US" altLang="ko-KR" sz="2000" b="1" i="1" dirty="0">
                <a:solidFill>
                  <a:srgbClr val="FAFD00"/>
                </a:solidFill>
                <a:latin typeface="Times New Roman" charset="0"/>
                <a:cs typeface="Gulim" charset="0"/>
              </a:rPr>
              <a:t> du </a:t>
            </a:r>
            <a:r>
              <a:rPr lang="fr-FR" altLang="ko-KR" sz="2000" b="1" i="1" dirty="0">
                <a:solidFill>
                  <a:srgbClr val="FAFD00"/>
                </a:solidFill>
                <a:latin typeface="Times New Roman" charset="0"/>
                <a:cs typeface="Gulim" charset="0"/>
              </a:rPr>
              <a:t>Minist</a:t>
            </a:r>
            <a:r>
              <a:rPr lang="fr-FR" sz="2000" b="1" i="1" dirty="0">
                <a:solidFill>
                  <a:srgbClr val="FFFF00"/>
                </a:solidFill>
                <a:latin typeface="Times New Roman" charset="0"/>
              </a:rPr>
              <a:t>è</a:t>
            </a:r>
            <a:r>
              <a:rPr lang="fr-FR" altLang="ko-KR" sz="2000" b="1" i="1" dirty="0">
                <a:solidFill>
                  <a:srgbClr val="FFFF00"/>
                </a:solidFill>
                <a:latin typeface="Times New Roman" charset="0"/>
                <a:cs typeface="Gulim" charset="0"/>
              </a:rPr>
              <a:t>res</a:t>
            </a:r>
            <a:r>
              <a:rPr lang="en-US" altLang="ko-KR" sz="2000" b="1" i="1" dirty="0">
                <a:solidFill>
                  <a:srgbClr val="FAFD00"/>
                </a:solidFill>
                <a:latin typeface="Times New Roman" charset="0"/>
                <a:cs typeface="Gulim" charset="0"/>
              </a:rPr>
              <a:t> international de </a:t>
            </a:r>
            <a:r>
              <a:rPr lang="ru-RU" altLang="ko-KR" sz="2000" b="1" i="1" dirty="0">
                <a:solidFill>
                  <a:srgbClr val="FAFD00"/>
                </a:solidFill>
                <a:latin typeface="Times New Roman" charset="0"/>
                <a:cs typeface="Gulim" charset="0"/>
              </a:rPr>
              <a:t>"</a:t>
            </a:r>
            <a:r>
              <a:rPr lang="en-US" altLang="ko-KR" sz="2000" b="1" i="1" dirty="0">
                <a:solidFill>
                  <a:srgbClr val="FAFD00"/>
                </a:solidFill>
                <a:latin typeface="Times New Roman" charset="0"/>
                <a:cs typeface="Gulim" charset="0"/>
              </a:rPr>
              <a:t>The Bible… Basically</a:t>
            </a:r>
            <a:r>
              <a:rPr lang="ru-RU" altLang="ko-KR" sz="2000" b="1" i="1" dirty="0">
                <a:solidFill>
                  <a:srgbClr val="FAFD00"/>
                </a:solidFill>
                <a:latin typeface="Times New Roman" charset="0"/>
                <a:cs typeface="Gulim" charset="0"/>
              </a:rPr>
              <a:t>"</a:t>
            </a:r>
            <a:r>
              <a:rPr lang="en-US" altLang="ko-KR" sz="2000" b="1" i="1" dirty="0">
                <a:solidFill>
                  <a:srgbClr val="FAFD00"/>
                </a:solidFill>
                <a:latin typeface="Times New Roman" charset="0"/>
                <a:cs typeface="Gulim" charset="0"/>
              </a:rPr>
              <a:t>  Inc.              Fort Worth, Texas</a:t>
            </a:r>
          </a:p>
        </p:txBody>
      </p:sp>
      <p:sp>
        <p:nvSpPr>
          <p:cNvPr id="11272" name="WordArt 10"/>
          <p:cNvSpPr>
            <a:spLocks noChangeArrowheads="1" noChangeShapeType="1" noTextEdit="1"/>
          </p:cNvSpPr>
          <p:nvPr/>
        </p:nvSpPr>
        <p:spPr bwMode="auto">
          <a:xfrm rot="-141418">
            <a:off x="1392238" y="1289050"/>
            <a:ext cx="7048500" cy="3757613"/>
          </a:xfrm>
          <a:prstGeom prst="rect">
            <a:avLst/>
          </a:prstGeom>
        </p:spPr>
        <p:txBody>
          <a:bodyPr wrap="none" fromWordArt="1">
            <a:prstTxWarp prst="textCascadeDown">
              <a:avLst>
                <a:gd name="adj" fmla="val 66773"/>
              </a:avLst>
            </a:prstTxWarp>
            <a:scene3d>
              <a:camera prst="legacyPerspectiveBottomRight">
                <a:rot lat="0" lon="21239990" rev="0"/>
              </a:camera>
              <a:lightRig rig="legacyHarsh3" dir="l"/>
            </a:scene3d>
            <a:sp3d extrusionH="430200" prstMaterial="legacyMatte">
              <a:extrusionClr>
                <a:srgbClr val="C0C0C0"/>
              </a:extrusionClr>
            </a:sp3d>
          </a:bodyPr>
          <a:lstStyle/>
          <a:p>
            <a:r>
              <a:rPr lang="en-US" sz="3600" kern="10" dirty="0">
                <a:ln w="9525">
                  <a:round/>
                  <a:headEnd/>
                  <a:tailEnd/>
                </a:ln>
                <a:solidFill>
                  <a:srgbClr val="FFFF00">
                    <a:alpha val="89803"/>
                  </a:srgbClr>
                </a:solidFill>
                <a:latin typeface="Kosher-Normal"/>
                <a:ea typeface="Kosher-Normal"/>
                <a:cs typeface="Kosher-Normal"/>
              </a:rPr>
              <a:t>LA BIBLE… </a:t>
            </a:r>
          </a:p>
          <a:p>
            <a:r>
              <a:rPr lang="en-US" sz="3600" kern="10" dirty="0" err="1">
                <a:ln w="9525">
                  <a:round/>
                  <a:headEnd/>
                  <a:tailEnd/>
                </a:ln>
                <a:solidFill>
                  <a:srgbClr val="FFFF00">
                    <a:alpha val="89803"/>
                  </a:srgbClr>
                </a:solidFill>
                <a:latin typeface="Kosher-Normal"/>
                <a:ea typeface="Kosher-Normal"/>
                <a:cs typeface="Kosher-Normal"/>
              </a:rPr>
              <a:t>Essentiellement</a:t>
            </a:r>
            <a:endParaRPr lang="en-US" sz="3600" kern="10" dirty="0">
              <a:ln w="9525">
                <a:round/>
                <a:headEnd/>
                <a:tailEnd/>
              </a:ln>
              <a:solidFill>
                <a:srgbClr val="FFFF00">
                  <a:alpha val="89803"/>
                </a:srgbClr>
              </a:solidFill>
              <a:latin typeface="Kosher-Normal"/>
              <a:ea typeface="Kosher-Normal"/>
              <a:cs typeface="Kosher-Normal"/>
            </a:endParaRPr>
          </a:p>
        </p:txBody>
      </p:sp>
      <p:sp>
        <p:nvSpPr>
          <p:cNvPr id="11273" name="Text Box 11"/>
          <p:cNvSpPr txBox="1">
            <a:spLocks noChangeArrowheads="1"/>
          </p:cNvSpPr>
          <p:nvPr/>
        </p:nvSpPr>
        <p:spPr bwMode="auto">
          <a:xfrm>
            <a:off x="7750175" y="6397625"/>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53293" name="Rectangle 13"/>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cs typeface="+mn-cs"/>
              </a:rPr>
              <a:t>9.6.01.</a:t>
            </a:r>
          </a:p>
        </p:txBody>
      </p:sp>
      <p:sp>
        <p:nvSpPr>
          <p:cNvPr id="11276" name="Text Box 14"/>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04</a:t>
            </a: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Freeform 102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pic>
        <p:nvPicPr>
          <p:cNvPr id="90114" name="Picture 102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63663" y="904875"/>
            <a:ext cx="6584950" cy="5351463"/>
          </a:xfrm>
          <a:prstGeom prst="rect">
            <a:avLst/>
          </a:prstGeom>
          <a:noFill/>
          <a:ln w="57150">
            <a:solidFill>
              <a:schemeClr val="accent2"/>
            </a:solidFill>
            <a:miter lim="800000"/>
            <a:headEnd/>
            <a:tailEnd/>
          </a:ln>
          <a:effectLst>
            <a:outerShdw dist="71842" dir="2700000" algn="ctr" rotWithShape="0">
              <a:schemeClr val="bg2"/>
            </a:outerShdw>
          </a:effectLst>
          <a:extLst>
            <a:ext uri="{909E8E84-426E-40dd-AFC4-6F175D3DCCD1}">
              <a14:hiddenFill xmlns:a14="http://schemas.microsoft.com/office/drawing/2010/main" xmlns="">
                <a:solidFill>
                  <a:srgbClr val="FFFFFF"/>
                </a:solidFill>
              </a14:hiddenFill>
            </a:ext>
          </a:extLst>
        </p:spPr>
      </p:pic>
      <p:grpSp>
        <p:nvGrpSpPr>
          <p:cNvPr id="2" name="Group 1029"/>
          <p:cNvGrpSpPr>
            <a:grpSpLocks/>
          </p:cNvGrpSpPr>
          <p:nvPr/>
        </p:nvGrpSpPr>
        <p:grpSpPr bwMode="auto">
          <a:xfrm>
            <a:off x="4460875" y="1428750"/>
            <a:ext cx="2200275" cy="1709738"/>
            <a:chOff x="1506" y="1397"/>
            <a:chExt cx="2754" cy="2267"/>
          </a:xfrm>
        </p:grpSpPr>
        <p:sp>
          <p:nvSpPr>
            <p:cNvPr id="90185" name="Rectangle 1030"/>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fr-FR"/>
            </a:p>
          </p:txBody>
        </p:sp>
        <p:sp>
          <p:nvSpPr>
            <p:cNvPr id="226311" name="Rectangle 1031"/>
            <p:cNvSpPr>
              <a:spLocks noChangeArrowheads="1"/>
            </p:cNvSpPr>
            <p:nvPr/>
          </p:nvSpPr>
          <p:spPr bwMode="auto">
            <a:xfrm>
              <a:off x="1633" y="1433"/>
              <a:ext cx="652"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pitchFamily="8" charset="0"/>
                  <a:ea typeface="+mn-ea"/>
                  <a:cs typeface="+mn-cs"/>
                </a:rPr>
                <a:t>ABRAHAM</a:t>
              </a:r>
              <a:endParaRPr lang="en-US" sz="800">
                <a:effectLst>
                  <a:outerShdw blurRad="38100" dist="38100" dir="2700000" algn="tl">
                    <a:srgbClr val="000000"/>
                  </a:outerShdw>
                </a:effectLst>
                <a:latin typeface="Times" pitchFamily="8" charset="0"/>
                <a:ea typeface="+mn-ea"/>
                <a:cs typeface="+mn-cs"/>
              </a:endParaRPr>
            </a:p>
          </p:txBody>
        </p:sp>
        <p:sp>
          <p:nvSpPr>
            <p:cNvPr id="90187" name="Rectangle 1032"/>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fr-FR"/>
            </a:p>
          </p:txBody>
        </p:sp>
        <p:sp>
          <p:nvSpPr>
            <p:cNvPr id="90188" name="AutoShape 1033"/>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0189" name="Rectangle 1034"/>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fr-FR"/>
            </a:p>
          </p:txBody>
        </p:sp>
        <p:sp>
          <p:nvSpPr>
            <p:cNvPr id="90190" name="Rectangle 1035"/>
            <p:cNvSpPr>
              <a:spLocks noChangeArrowheads="1"/>
            </p:cNvSpPr>
            <p:nvPr/>
          </p:nvSpPr>
          <p:spPr bwMode="auto">
            <a:xfrm>
              <a:off x="1506" y="1399"/>
              <a:ext cx="731"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CR</a:t>
              </a:r>
              <a:r>
                <a:rPr lang="en-US" sz="800" b="1">
                  <a:solidFill>
                    <a:schemeClr val="accent2"/>
                  </a:solidFill>
                  <a:latin typeface="Helvetica" charset="0"/>
                </a:rPr>
                <a:t>É</a:t>
              </a:r>
              <a:r>
                <a:rPr lang="en-US" sz="800" b="1">
                  <a:solidFill>
                    <a:srgbClr val="790015"/>
                  </a:solidFill>
                  <a:latin typeface="Helvetica" charset="0"/>
                </a:rPr>
                <a:t>ATION</a:t>
              </a:r>
            </a:p>
          </p:txBody>
        </p:sp>
        <p:sp>
          <p:nvSpPr>
            <p:cNvPr id="90191" name="Line 1036"/>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192" name="Line 1037"/>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193" name="Rectangle 1038"/>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fr-FR"/>
            </a:p>
          </p:txBody>
        </p:sp>
        <p:sp>
          <p:nvSpPr>
            <p:cNvPr id="226319" name="Rectangle 1039"/>
            <p:cNvSpPr>
              <a:spLocks noChangeArrowheads="1"/>
            </p:cNvSpPr>
            <p:nvPr/>
          </p:nvSpPr>
          <p:spPr bwMode="auto">
            <a:xfrm>
              <a:off x="1776" y="1605"/>
              <a:ext cx="652"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pitchFamily="8" charset="0"/>
                  <a:ea typeface="+mn-ea"/>
                  <a:cs typeface="+mn-cs"/>
                </a:rPr>
                <a:t>ABRAHAM</a:t>
              </a:r>
              <a:endParaRPr lang="en-US" sz="800">
                <a:effectLst>
                  <a:outerShdw blurRad="38100" dist="38100" dir="2700000" algn="tl">
                    <a:srgbClr val="000000"/>
                  </a:outerShdw>
                </a:effectLst>
                <a:latin typeface="Times" pitchFamily="8" charset="0"/>
                <a:ea typeface="+mn-ea"/>
                <a:cs typeface="+mn-cs"/>
              </a:endParaRPr>
            </a:p>
          </p:txBody>
        </p:sp>
        <p:sp>
          <p:nvSpPr>
            <p:cNvPr id="90195" name="Rectangle 1040"/>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fr-FR"/>
            </a:p>
          </p:txBody>
        </p:sp>
        <p:sp>
          <p:nvSpPr>
            <p:cNvPr id="90196" name="AutoShape 1041"/>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90197" name="Rectangle 1042"/>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fr-FR"/>
            </a:p>
          </p:txBody>
        </p:sp>
        <p:sp>
          <p:nvSpPr>
            <p:cNvPr id="226323" name="Rectangle 1043"/>
            <p:cNvSpPr>
              <a:spLocks noChangeArrowheads="1"/>
            </p:cNvSpPr>
            <p:nvPr/>
          </p:nvSpPr>
          <p:spPr bwMode="auto">
            <a:xfrm>
              <a:off x="1637" y="1563"/>
              <a:ext cx="747"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pitchFamily="8" charset="0"/>
                  <a:ea typeface="+mn-ea"/>
                  <a:cs typeface="+mn-cs"/>
                </a:rPr>
                <a:t>  ABRAHAM</a:t>
              </a:r>
              <a:endParaRPr lang="en-US" sz="800" b="1">
                <a:effectLst>
                  <a:outerShdw blurRad="38100" dist="38100" dir="2700000" algn="tl">
                    <a:srgbClr val="000000"/>
                  </a:outerShdw>
                </a:effectLst>
                <a:latin typeface="Helvetica" pitchFamily="8" charset="0"/>
                <a:ea typeface="+mn-ea"/>
                <a:cs typeface="+mn-cs"/>
              </a:endParaRPr>
            </a:p>
          </p:txBody>
        </p:sp>
        <p:sp>
          <p:nvSpPr>
            <p:cNvPr id="90199" name="Line 1044"/>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200" name="Line 1045"/>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201" name="Rectangle 1046"/>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fr-FR"/>
            </a:p>
          </p:txBody>
        </p:sp>
        <p:sp>
          <p:nvSpPr>
            <p:cNvPr id="226327" name="Rectangle 1047"/>
            <p:cNvSpPr>
              <a:spLocks noChangeArrowheads="1"/>
            </p:cNvSpPr>
            <p:nvPr/>
          </p:nvSpPr>
          <p:spPr bwMode="auto">
            <a:xfrm>
              <a:off x="1917" y="1765"/>
              <a:ext cx="652"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Times" pitchFamily="8" charset="0"/>
                  <a:ea typeface="+mn-ea"/>
                  <a:cs typeface="+mn-cs"/>
                </a:rPr>
                <a:t>ABRAHAM</a:t>
              </a:r>
              <a:endParaRPr lang="en-US" sz="800">
                <a:effectLst>
                  <a:outerShdw blurRad="38100" dist="38100" dir="2700000" algn="tl">
                    <a:srgbClr val="000000"/>
                  </a:outerShdw>
                </a:effectLst>
                <a:latin typeface="Times" pitchFamily="8" charset="0"/>
                <a:ea typeface="+mn-ea"/>
                <a:cs typeface="+mn-cs"/>
              </a:endParaRPr>
            </a:p>
          </p:txBody>
        </p:sp>
        <p:sp>
          <p:nvSpPr>
            <p:cNvPr id="90203" name="Rectangle 1048"/>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fr-FR"/>
            </a:p>
          </p:txBody>
        </p:sp>
        <p:sp>
          <p:nvSpPr>
            <p:cNvPr id="90204" name="AutoShape 1049"/>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0205" name="Rectangle 1050"/>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fr-FR"/>
            </a:p>
          </p:txBody>
        </p:sp>
        <p:sp>
          <p:nvSpPr>
            <p:cNvPr id="226331" name="Rectangle 1051"/>
            <p:cNvSpPr>
              <a:spLocks noChangeArrowheads="1"/>
            </p:cNvSpPr>
            <p:nvPr/>
          </p:nvSpPr>
          <p:spPr bwMode="auto">
            <a:xfrm>
              <a:off x="1850" y="1736"/>
              <a:ext cx="588"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pitchFamily="8" charset="0"/>
                  <a:ea typeface="+mn-ea"/>
                  <a:cs typeface="+mn-cs"/>
                </a:rPr>
                <a:t>   JOSEPH</a:t>
              </a:r>
              <a:endParaRPr lang="en-US" sz="800" b="1">
                <a:effectLst>
                  <a:outerShdw blurRad="38100" dist="38100" dir="2700000" algn="tl">
                    <a:srgbClr val="000000"/>
                  </a:outerShdw>
                </a:effectLst>
                <a:latin typeface="Helvetica" pitchFamily="8" charset="0"/>
                <a:ea typeface="+mn-ea"/>
                <a:cs typeface="+mn-cs"/>
              </a:endParaRPr>
            </a:p>
          </p:txBody>
        </p:sp>
        <p:sp>
          <p:nvSpPr>
            <p:cNvPr id="90207" name="Line 1052"/>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208" name="Line 1053"/>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209" name="Rectangle 1054"/>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fr-FR"/>
            </a:p>
          </p:txBody>
        </p:sp>
        <p:sp>
          <p:nvSpPr>
            <p:cNvPr id="90210" name="AutoShape 1055"/>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0211" name="Rectangle 1056"/>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fr-FR"/>
            </a:p>
          </p:txBody>
        </p:sp>
        <p:sp>
          <p:nvSpPr>
            <p:cNvPr id="226337" name="Rectangle 1057"/>
            <p:cNvSpPr>
              <a:spLocks noChangeArrowheads="1"/>
            </p:cNvSpPr>
            <p:nvPr/>
          </p:nvSpPr>
          <p:spPr bwMode="auto">
            <a:xfrm>
              <a:off x="2065" y="1894"/>
              <a:ext cx="524" cy="163"/>
            </a:xfrm>
            <a:prstGeom prst="rect">
              <a:avLst/>
            </a:prstGeom>
            <a:noFill/>
            <a:ln w="9525">
              <a:noFill/>
              <a:miter lim="800000"/>
              <a:headEnd/>
              <a:tailEnd/>
            </a:ln>
          </p:spPr>
          <p:txBody>
            <a:bodyPr wrap="none" lIns="0" tIns="0" rIns="0" bIns="0">
              <a:spAutoFit/>
            </a:bodyPr>
            <a:lstStyle/>
            <a:p>
              <a:pPr>
                <a:defRPr/>
              </a:pPr>
              <a:r>
                <a:rPr lang="en-US" sz="800" b="1" dirty="0">
                  <a:solidFill>
                    <a:srgbClr val="790015"/>
                  </a:solidFill>
                  <a:latin typeface="Helvetica" pitchFamily="8" charset="0"/>
                  <a:ea typeface="+mn-ea"/>
                  <a:cs typeface="+mn-cs"/>
                </a:rPr>
                <a:t>   MOÏSE</a:t>
              </a:r>
              <a:endParaRPr lang="en-US" sz="800" b="1" dirty="0">
                <a:effectLst>
                  <a:outerShdw blurRad="38100" dist="38100" dir="2700000" algn="tl">
                    <a:srgbClr val="000000"/>
                  </a:outerShdw>
                </a:effectLst>
                <a:latin typeface="Helvetica" pitchFamily="8" charset="0"/>
                <a:ea typeface="+mn-ea"/>
                <a:cs typeface="+mn-cs"/>
              </a:endParaRPr>
            </a:p>
          </p:txBody>
        </p:sp>
        <p:sp>
          <p:nvSpPr>
            <p:cNvPr id="90213" name="Line 1058"/>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214" name="Line 1059"/>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215" name="Rectangle 1060"/>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fr-FR"/>
            </a:p>
          </p:txBody>
        </p:sp>
        <p:sp>
          <p:nvSpPr>
            <p:cNvPr id="90216" name="AutoShape 1061"/>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0217" name="Rectangle 1062"/>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fr-FR"/>
            </a:p>
          </p:txBody>
        </p:sp>
        <p:sp>
          <p:nvSpPr>
            <p:cNvPr id="90218" name="Rectangle 1063"/>
            <p:cNvSpPr>
              <a:spLocks noChangeArrowheads="1"/>
            </p:cNvSpPr>
            <p:nvPr/>
          </p:nvSpPr>
          <p:spPr bwMode="auto">
            <a:xfrm>
              <a:off x="2188" y="2071"/>
              <a:ext cx="540"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a:t>
              </a:r>
              <a:r>
                <a:rPr lang="en-US" sz="800" b="1">
                  <a:solidFill>
                    <a:schemeClr val="accent2"/>
                  </a:solidFill>
                  <a:latin typeface="Helvetica" charset="0"/>
                </a:rPr>
                <a:t> JOSUÉ </a:t>
              </a:r>
            </a:p>
          </p:txBody>
        </p:sp>
        <p:sp>
          <p:nvSpPr>
            <p:cNvPr id="90219" name="Line 1064"/>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220" name="Rectangle 1065"/>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fr-FR"/>
            </a:p>
          </p:txBody>
        </p:sp>
        <p:sp>
          <p:nvSpPr>
            <p:cNvPr id="90221" name="AutoShape 1066"/>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fr-FR"/>
            </a:p>
          </p:txBody>
        </p:sp>
        <p:sp>
          <p:nvSpPr>
            <p:cNvPr id="90222" name="Rectangle 1067"/>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fr-FR"/>
            </a:p>
          </p:txBody>
        </p:sp>
        <p:sp>
          <p:nvSpPr>
            <p:cNvPr id="226348" name="Rectangle 1068"/>
            <p:cNvSpPr>
              <a:spLocks noChangeArrowheads="1"/>
            </p:cNvSpPr>
            <p:nvPr/>
          </p:nvSpPr>
          <p:spPr bwMode="auto">
            <a:xfrm>
              <a:off x="2207" y="2235"/>
              <a:ext cx="779"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pitchFamily="8" charset="0"/>
                  <a:ea typeface="+mn-ea"/>
                  <a:cs typeface="+mn-cs"/>
                </a:rPr>
                <a:t>   ANARCHIE</a:t>
              </a:r>
              <a:endParaRPr lang="en-US" sz="800" b="1">
                <a:effectLst>
                  <a:outerShdw blurRad="38100" dist="38100" dir="2700000" algn="tl">
                    <a:srgbClr val="000000"/>
                  </a:outerShdw>
                </a:effectLst>
                <a:latin typeface="Helvetica" pitchFamily="8" charset="0"/>
                <a:ea typeface="+mn-ea"/>
                <a:cs typeface="+mn-cs"/>
              </a:endParaRPr>
            </a:p>
          </p:txBody>
        </p:sp>
        <p:sp>
          <p:nvSpPr>
            <p:cNvPr id="90224" name="Line 1069"/>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225" name="Rectangle 1070"/>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fr-FR"/>
            </a:p>
          </p:txBody>
        </p:sp>
        <p:sp>
          <p:nvSpPr>
            <p:cNvPr id="90226" name="AutoShape 1071"/>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0227" name="Rectangle 1072"/>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fr-FR"/>
            </a:p>
          </p:txBody>
        </p:sp>
        <p:sp>
          <p:nvSpPr>
            <p:cNvPr id="90228" name="Rectangle 1073"/>
            <p:cNvSpPr>
              <a:spLocks noChangeArrowheads="1"/>
            </p:cNvSpPr>
            <p:nvPr/>
          </p:nvSpPr>
          <p:spPr bwMode="auto">
            <a:xfrm>
              <a:off x="2378" y="2416"/>
              <a:ext cx="747"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ROYAUT</a:t>
              </a:r>
              <a:r>
                <a:rPr lang="en-US" sz="800" b="1">
                  <a:solidFill>
                    <a:schemeClr val="accent2"/>
                  </a:solidFill>
                  <a:latin typeface="Helvetica" charset="0"/>
                </a:rPr>
                <a:t>É </a:t>
              </a:r>
            </a:p>
          </p:txBody>
        </p:sp>
        <p:sp>
          <p:nvSpPr>
            <p:cNvPr id="90229" name="Line 1074"/>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230" name="Rectangle 1075"/>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fr-FR"/>
            </a:p>
          </p:txBody>
        </p:sp>
        <p:sp>
          <p:nvSpPr>
            <p:cNvPr id="90231" name="AutoShape 1076"/>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90232" name="Rectangle 1077"/>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fr-FR"/>
            </a:p>
          </p:txBody>
        </p:sp>
        <p:sp>
          <p:nvSpPr>
            <p:cNvPr id="90233" name="Rectangle 1078"/>
            <p:cNvSpPr>
              <a:spLocks noChangeArrowheads="1"/>
            </p:cNvSpPr>
            <p:nvPr/>
          </p:nvSpPr>
          <p:spPr bwMode="auto">
            <a:xfrm>
              <a:off x="2480" y="2590"/>
              <a:ext cx="794"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CAPTIVIT</a:t>
              </a:r>
              <a:r>
                <a:rPr lang="en-US" sz="800" b="1">
                  <a:solidFill>
                    <a:schemeClr val="accent2"/>
                  </a:solidFill>
                  <a:latin typeface="Helvetica" charset="0"/>
                </a:rPr>
                <a:t>É</a:t>
              </a:r>
              <a:r>
                <a:rPr lang="en-US">
                  <a:solidFill>
                    <a:schemeClr val="accent2"/>
                  </a:solidFill>
                </a:rPr>
                <a:t> </a:t>
              </a:r>
            </a:p>
          </p:txBody>
        </p:sp>
        <p:sp>
          <p:nvSpPr>
            <p:cNvPr id="90234" name="Line 1079"/>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235" name="Line 1080"/>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236" name="Rectangle 1081"/>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fr-FR"/>
            </a:p>
          </p:txBody>
        </p:sp>
        <p:sp>
          <p:nvSpPr>
            <p:cNvPr id="90237" name="AutoShape 1082"/>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0238" name="Rectangle 1083"/>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fr-FR"/>
            </a:p>
          </p:txBody>
        </p:sp>
        <p:sp>
          <p:nvSpPr>
            <p:cNvPr id="226364" name="Rectangle 1084"/>
            <p:cNvSpPr>
              <a:spLocks noChangeArrowheads="1"/>
            </p:cNvSpPr>
            <p:nvPr/>
          </p:nvSpPr>
          <p:spPr bwMode="auto">
            <a:xfrm>
              <a:off x="2736" y="2778"/>
              <a:ext cx="636" cy="162"/>
            </a:xfrm>
            <a:prstGeom prst="rect">
              <a:avLst/>
            </a:prstGeom>
            <a:noFill/>
            <a:ln w="9525">
              <a:noFill/>
              <a:miter lim="800000"/>
              <a:headEnd/>
              <a:tailEnd/>
            </a:ln>
          </p:spPr>
          <p:txBody>
            <a:bodyPr wrap="none" lIns="0" tIns="0" rIns="0" bIns="0">
              <a:spAutoFit/>
            </a:bodyPr>
            <a:lstStyle/>
            <a:p>
              <a:pPr>
                <a:defRPr/>
              </a:pPr>
              <a:r>
                <a:rPr lang="en-US" sz="800" b="1">
                  <a:solidFill>
                    <a:srgbClr val="790015"/>
                  </a:solidFill>
                  <a:latin typeface="Helvetica" pitchFamily="8" charset="0"/>
                  <a:ea typeface="+mn-ea"/>
                  <a:cs typeface="+mn-cs"/>
                </a:rPr>
                <a:t>   SILENCE</a:t>
              </a:r>
              <a:endParaRPr lang="en-US" sz="800" b="1">
                <a:effectLst>
                  <a:outerShdw blurRad="38100" dist="38100" dir="2700000" algn="tl">
                    <a:srgbClr val="000000"/>
                  </a:outerShdw>
                </a:effectLst>
                <a:latin typeface="Helvetica" pitchFamily="8" charset="0"/>
                <a:ea typeface="+mn-ea"/>
                <a:cs typeface="+mn-cs"/>
              </a:endParaRPr>
            </a:p>
          </p:txBody>
        </p:sp>
        <p:sp>
          <p:nvSpPr>
            <p:cNvPr id="90240" name="Line 1085"/>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241" name="Line 1086"/>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242" name="Rectangle 1087"/>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fr-FR"/>
            </a:p>
          </p:txBody>
        </p:sp>
        <p:sp>
          <p:nvSpPr>
            <p:cNvPr id="90243" name="AutoShape 1088"/>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0244" name="Rectangle 1089"/>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fr-FR"/>
            </a:p>
          </p:txBody>
        </p:sp>
        <p:grpSp>
          <p:nvGrpSpPr>
            <p:cNvPr id="90245" name="Group 1090"/>
            <p:cNvGrpSpPr>
              <a:grpSpLocks/>
            </p:cNvGrpSpPr>
            <p:nvPr/>
          </p:nvGrpSpPr>
          <p:grpSpPr bwMode="auto">
            <a:xfrm>
              <a:off x="3020" y="2963"/>
              <a:ext cx="471" cy="175"/>
              <a:chOff x="3108" y="3099"/>
              <a:chExt cx="471" cy="175"/>
            </a:xfrm>
          </p:grpSpPr>
          <p:sp>
            <p:nvSpPr>
              <p:cNvPr id="226371" name="Rectangle 1091"/>
              <p:cNvSpPr>
                <a:spLocks noChangeArrowheads="1"/>
              </p:cNvSpPr>
              <p:nvPr/>
            </p:nvSpPr>
            <p:spPr bwMode="auto">
              <a:xfrm>
                <a:off x="3108" y="3112"/>
                <a:ext cx="95" cy="162"/>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latin typeface="Helvetica" pitchFamily="8" charset="0"/>
                    <a:ea typeface="+mn-ea"/>
                    <a:cs typeface="+mn-cs"/>
                  </a:rPr>
                  <a:t>   </a:t>
                </a:r>
                <a:endParaRPr lang="en-US" sz="800" b="1">
                  <a:solidFill>
                    <a:schemeClr val="accent1"/>
                  </a:solidFill>
                  <a:effectLst>
                    <a:outerShdw blurRad="38100" dist="38100" dir="2700000" algn="tl">
                      <a:srgbClr val="000000"/>
                    </a:outerShdw>
                  </a:effectLst>
                  <a:latin typeface="Helvetica" pitchFamily="8" charset="0"/>
                  <a:ea typeface="+mn-ea"/>
                  <a:cs typeface="+mn-cs"/>
                </a:endParaRPr>
              </a:p>
            </p:txBody>
          </p:sp>
          <p:sp>
            <p:nvSpPr>
              <p:cNvPr id="226372" name="Rectangle 1092"/>
              <p:cNvSpPr>
                <a:spLocks noChangeArrowheads="1"/>
              </p:cNvSpPr>
              <p:nvPr/>
            </p:nvSpPr>
            <p:spPr bwMode="auto">
              <a:xfrm>
                <a:off x="3182" y="3099"/>
                <a:ext cx="397" cy="162"/>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latin typeface="Helvetica" pitchFamily="8" charset="0"/>
                    <a:ea typeface="+mn-ea"/>
                    <a:cs typeface="+mn-cs"/>
                  </a:rPr>
                  <a:t>JESUS</a:t>
                </a:r>
                <a:endParaRPr lang="en-US" sz="800" b="1">
                  <a:solidFill>
                    <a:schemeClr val="accent1"/>
                  </a:solidFill>
                  <a:effectLst>
                    <a:outerShdw blurRad="38100" dist="38100" dir="2700000" algn="tl">
                      <a:srgbClr val="000000"/>
                    </a:outerShdw>
                  </a:effectLst>
                  <a:latin typeface="Helvetica" pitchFamily="8" charset="0"/>
                  <a:ea typeface="+mn-ea"/>
                  <a:cs typeface="+mn-cs"/>
                </a:endParaRPr>
              </a:p>
            </p:txBody>
          </p:sp>
        </p:grpSp>
        <p:sp>
          <p:nvSpPr>
            <p:cNvPr id="90246" name="Line 1093"/>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247" name="Line 1094"/>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26375" name="Text Box 1095"/>
          <p:cNvSpPr txBox="1">
            <a:spLocks noChangeArrowheads="1"/>
          </p:cNvSpPr>
          <p:nvPr/>
        </p:nvSpPr>
        <p:spPr bwMode="auto">
          <a:xfrm>
            <a:off x="561975" y="477838"/>
            <a:ext cx="8274050" cy="523875"/>
          </a:xfrm>
          <a:prstGeom prst="rect">
            <a:avLst/>
          </a:prstGeom>
          <a:noFill/>
          <a:ln w="12700">
            <a:noFill/>
            <a:miter lim="800000"/>
            <a:headEnd/>
            <a:tailEnd/>
          </a:ln>
          <a:effectLst>
            <a:outerShdw dist="63500" dir="2212194"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fr-FR" sz="2800" b="1" dirty="0">
                <a:solidFill>
                  <a:srgbClr val="DCF210"/>
                </a:solidFill>
                <a:effectLst>
                  <a:outerShdw blurRad="38100" dist="38100" dir="2700000" algn="tl">
                    <a:srgbClr val="000000"/>
                  </a:outerShdw>
                </a:effectLst>
                <a:latin typeface="Comic Sans MS" charset="0"/>
                <a:cs typeface="+mn-cs"/>
              </a:rPr>
              <a:t>Votre Nouveau “Dossier Mental de la Bible” </a:t>
            </a:r>
          </a:p>
        </p:txBody>
      </p:sp>
      <p:grpSp>
        <p:nvGrpSpPr>
          <p:cNvPr id="4" name="Group 1096"/>
          <p:cNvGrpSpPr>
            <a:grpSpLocks/>
          </p:cNvGrpSpPr>
          <p:nvPr/>
        </p:nvGrpSpPr>
        <p:grpSpPr bwMode="auto">
          <a:xfrm>
            <a:off x="2076450" y="1225550"/>
            <a:ext cx="2763838" cy="1343025"/>
            <a:chOff x="2412" y="2052"/>
            <a:chExt cx="1741" cy="846"/>
          </a:xfrm>
        </p:grpSpPr>
        <p:sp>
          <p:nvSpPr>
            <p:cNvPr id="90180" name="Rectangle 10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90181" name="AutoShape 10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90182" name="Rectangle 10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90183" name="Rectangle 1100"/>
            <p:cNvSpPr>
              <a:spLocks noChangeArrowheads="1"/>
            </p:cNvSpPr>
            <p:nvPr/>
          </p:nvSpPr>
          <p:spPr bwMode="auto">
            <a:xfrm>
              <a:off x="2430" y="2078"/>
              <a:ext cx="87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t>
              </a:r>
              <a:r>
                <a:rPr lang="en-US" sz="1800" b="1">
                  <a:solidFill>
                    <a:schemeClr val="accent2"/>
                  </a:solidFill>
                  <a:latin typeface="Helvetica" charset="0"/>
                </a:rPr>
                <a:t>CR</a:t>
              </a:r>
              <a:r>
                <a:rPr lang="en-US" sz="1800" b="1">
                  <a:solidFill>
                    <a:schemeClr val="accent2"/>
                  </a:solidFill>
                </a:rPr>
                <a:t>É</a:t>
              </a:r>
              <a:r>
                <a:rPr lang="en-US" sz="1800" b="1">
                  <a:solidFill>
                    <a:schemeClr val="accent2"/>
                  </a:solidFill>
                  <a:latin typeface="Helvetica" charset="0"/>
                </a:rPr>
                <a:t>ATION</a:t>
              </a:r>
            </a:p>
          </p:txBody>
        </p:sp>
        <p:sp>
          <p:nvSpPr>
            <p:cNvPr id="90184" name="Line 1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 name="Group 1102"/>
          <p:cNvGrpSpPr>
            <a:grpSpLocks/>
          </p:cNvGrpSpPr>
          <p:nvPr/>
        </p:nvGrpSpPr>
        <p:grpSpPr bwMode="auto">
          <a:xfrm>
            <a:off x="2317750" y="1581150"/>
            <a:ext cx="2763838" cy="1343025"/>
            <a:chOff x="2412" y="2052"/>
            <a:chExt cx="1741" cy="846"/>
          </a:xfrm>
        </p:grpSpPr>
        <p:sp>
          <p:nvSpPr>
            <p:cNvPr id="90175" name="Rectangle 1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90176" name="AutoShape 1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90177" name="Rectangle 1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226386" name="Rectangle 1106"/>
            <p:cNvSpPr>
              <a:spLocks noChangeArrowheads="1"/>
            </p:cNvSpPr>
            <p:nvPr/>
          </p:nvSpPr>
          <p:spPr bwMode="auto">
            <a:xfrm>
              <a:off x="2434" y="2078"/>
              <a:ext cx="86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ABRAHAM</a:t>
              </a:r>
              <a:endParaRPr lang="en-US" sz="2800" b="1">
                <a:effectLst>
                  <a:outerShdw blurRad="38100" dist="38100" dir="2700000" algn="tl">
                    <a:srgbClr val="000000"/>
                  </a:outerShdw>
                </a:effectLst>
                <a:latin typeface="Helvetica" pitchFamily="8" charset="0"/>
                <a:ea typeface="+mn-ea"/>
                <a:cs typeface="+mn-cs"/>
              </a:endParaRPr>
            </a:p>
          </p:txBody>
        </p:sp>
        <p:sp>
          <p:nvSpPr>
            <p:cNvPr id="90179" name="Line 1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 name="Group 1108"/>
          <p:cNvGrpSpPr>
            <a:grpSpLocks/>
          </p:cNvGrpSpPr>
          <p:nvPr/>
        </p:nvGrpSpPr>
        <p:grpSpPr bwMode="auto">
          <a:xfrm>
            <a:off x="2597150" y="1924050"/>
            <a:ext cx="2763838" cy="1343025"/>
            <a:chOff x="2412" y="2052"/>
            <a:chExt cx="1741" cy="846"/>
          </a:xfrm>
        </p:grpSpPr>
        <p:sp>
          <p:nvSpPr>
            <p:cNvPr id="90170" name="Rectangle 1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90171" name="AutoShape 1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90172" name="Rectangle 1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226392" name="Rectangle 1112"/>
            <p:cNvSpPr>
              <a:spLocks noChangeArrowheads="1"/>
            </p:cNvSpPr>
            <p:nvPr/>
          </p:nvSpPr>
          <p:spPr bwMode="auto">
            <a:xfrm>
              <a:off x="2514" y="2078"/>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JOSEPH</a:t>
              </a:r>
              <a:endParaRPr lang="en-US" sz="2800" b="1">
                <a:effectLst>
                  <a:outerShdw blurRad="38100" dist="38100" dir="2700000" algn="tl">
                    <a:srgbClr val="000000"/>
                  </a:outerShdw>
                </a:effectLst>
                <a:latin typeface="Helvetica" pitchFamily="8" charset="0"/>
                <a:ea typeface="+mn-ea"/>
                <a:cs typeface="+mn-cs"/>
              </a:endParaRPr>
            </a:p>
          </p:txBody>
        </p:sp>
        <p:sp>
          <p:nvSpPr>
            <p:cNvPr id="90174" name="Line 1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 name="Group 1114"/>
          <p:cNvGrpSpPr>
            <a:grpSpLocks/>
          </p:cNvGrpSpPr>
          <p:nvPr/>
        </p:nvGrpSpPr>
        <p:grpSpPr bwMode="auto">
          <a:xfrm>
            <a:off x="2889250" y="2241550"/>
            <a:ext cx="2763838" cy="1343025"/>
            <a:chOff x="2412" y="2052"/>
            <a:chExt cx="1741" cy="846"/>
          </a:xfrm>
        </p:grpSpPr>
        <p:sp>
          <p:nvSpPr>
            <p:cNvPr id="90165" name="Rectangle 1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90166" name="AutoShape 1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90167" name="Rectangle 1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226398" name="Rectangle 1118"/>
            <p:cNvSpPr>
              <a:spLocks noChangeArrowheads="1"/>
            </p:cNvSpPr>
            <p:nvPr/>
          </p:nvSpPr>
          <p:spPr bwMode="auto">
            <a:xfrm>
              <a:off x="2571" y="2078"/>
              <a:ext cx="590"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pitchFamily="8" charset="0"/>
                  <a:ea typeface="+mn-ea"/>
                  <a:cs typeface="+mn-cs"/>
                </a:rPr>
                <a:t>   MOÏSE</a:t>
              </a:r>
              <a:endParaRPr lang="en-US" sz="2800" b="1" dirty="0">
                <a:effectLst>
                  <a:outerShdw blurRad="38100" dist="38100" dir="2700000" algn="tl">
                    <a:srgbClr val="000000"/>
                  </a:outerShdw>
                </a:effectLst>
                <a:latin typeface="Helvetica" pitchFamily="8" charset="0"/>
                <a:ea typeface="+mn-ea"/>
                <a:cs typeface="+mn-cs"/>
              </a:endParaRPr>
            </a:p>
          </p:txBody>
        </p:sp>
        <p:sp>
          <p:nvSpPr>
            <p:cNvPr id="90169" name="Line 1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 name="Group 1120"/>
          <p:cNvGrpSpPr>
            <a:grpSpLocks/>
          </p:cNvGrpSpPr>
          <p:nvPr/>
        </p:nvGrpSpPr>
        <p:grpSpPr bwMode="auto">
          <a:xfrm>
            <a:off x="3155950" y="2546350"/>
            <a:ext cx="2763838" cy="1343025"/>
            <a:chOff x="2412" y="2052"/>
            <a:chExt cx="1741" cy="846"/>
          </a:xfrm>
        </p:grpSpPr>
        <p:sp>
          <p:nvSpPr>
            <p:cNvPr id="90160" name="Rectangle 112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90161" name="AutoShape 112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90162" name="Rectangle 112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90163" name="Rectangle 1124"/>
            <p:cNvSpPr>
              <a:spLocks noChangeArrowheads="1"/>
            </p:cNvSpPr>
            <p:nvPr/>
          </p:nvSpPr>
          <p:spPr bwMode="auto">
            <a:xfrm>
              <a:off x="2550" y="2078"/>
              <a:ext cx="63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JOSU</a:t>
              </a:r>
              <a:r>
                <a:rPr lang="en-US" sz="1800" b="1">
                  <a:solidFill>
                    <a:schemeClr val="accent2"/>
                  </a:solidFill>
                </a:rPr>
                <a:t>É</a:t>
              </a:r>
              <a:r>
                <a:rPr lang="en-US"/>
                <a:t> </a:t>
              </a:r>
            </a:p>
          </p:txBody>
        </p:sp>
        <p:sp>
          <p:nvSpPr>
            <p:cNvPr id="90164" name="Line 112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 name="Group 1126"/>
          <p:cNvGrpSpPr>
            <a:grpSpLocks/>
          </p:cNvGrpSpPr>
          <p:nvPr/>
        </p:nvGrpSpPr>
        <p:grpSpPr bwMode="auto">
          <a:xfrm>
            <a:off x="3435350" y="2851150"/>
            <a:ext cx="2763838" cy="1343025"/>
            <a:chOff x="2412" y="2052"/>
            <a:chExt cx="1741" cy="846"/>
          </a:xfrm>
        </p:grpSpPr>
        <p:sp>
          <p:nvSpPr>
            <p:cNvPr id="90155" name="Rectangle 112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90156" name="AutoShape 112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90157" name="Rectangle 112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226410" name="Rectangle 1130"/>
            <p:cNvSpPr>
              <a:spLocks noChangeArrowheads="1"/>
            </p:cNvSpPr>
            <p:nvPr/>
          </p:nvSpPr>
          <p:spPr bwMode="auto">
            <a:xfrm>
              <a:off x="2426" y="2078"/>
              <a:ext cx="88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ANARCHIE</a:t>
              </a:r>
              <a:endParaRPr lang="en-US" sz="2800" b="1">
                <a:effectLst>
                  <a:outerShdw blurRad="38100" dist="38100" dir="2700000" algn="tl">
                    <a:srgbClr val="000000"/>
                  </a:outerShdw>
                </a:effectLst>
                <a:latin typeface="Helvetica" pitchFamily="8" charset="0"/>
                <a:ea typeface="+mn-ea"/>
                <a:cs typeface="+mn-cs"/>
              </a:endParaRPr>
            </a:p>
          </p:txBody>
        </p:sp>
        <p:sp>
          <p:nvSpPr>
            <p:cNvPr id="90159" name="Line 113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 name="Group 1132"/>
          <p:cNvGrpSpPr>
            <a:grpSpLocks/>
          </p:cNvGrpSpPr>
          <p:nvPr/>
        </p:nvGrpSpPr>
        <p:grpSpPr bwMode="auto">
          <a:xfrm>
            <a:off x="3727450" y="3168650"/>
            <a:ext cx="2763838" cy="1343025"/>
            <a:chOff x="2412" y="2052"/>
            <a:chExt cx="1741" cy="846"/>
          </a:xfrm>
        </p:grpSpPr>
        <p:sp>
          <p:nvSpPr>
            <p:cNvPr id="90150" name="Rectangle 113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90151" name="AutoShape 113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90152" name="Rectangle 113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90153" name="Rectangle 1136"/>
            <p:cNvSpPr>
              <a:spLocks noChangeArrowheads="1"/>
            </p:cNvSpPr>
            <p:nvPr/>
          </p:nvSpPr>
          <p:spPr bwMode="auto">
            <a:xfrm>
              <a:off x="2442" y="2078"/>
              <a:ext cx="84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ROYAUT</a:t>
              </a:r>
              <a:r>
                <a:rPr lang="en-US" sz="1800" b="1">
                  <a:solidFill>
                    <a:schemeClr val="accent2"/>
                  </a:solidFill>
                </a:rPr>
                <a:t>É</a:t>
              </a:r>
              <a:r>
                <a:rPr lang="en-US"/>
                <a:t> </a:t>
              </a:r>
            </a:p>
          </p:txBody>
        </p:sp>
        <p:sp>
          <p:nvSpPr>
            <p:cNvPr id="90154" name="Line 113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 name="Group 1138"/>
          <p:cNvGrpSpPr>
            <a:grpSpLocks/>
          </p:cNvGrpSpPr>
          <p:nvPr/>
        </p:nvGrpSpPr>
        <p:grpSpPr bwMode="auto">
          <a:xfrm>
            <a:off x="3968750" y="3524250"/>
            <a:ext cx="2763838" cy="1343025"/>
            <a:chOff x="2412" y="2052"/>
            <a:chExt cx="1741" cy="846"/>
          </a:xfrm>
        </p:grpSpPr>
        <p:sp>
          <p:nvSpPr>
            <p:cNvPr id="90145" name="Rectangle 113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90146" name="AutoShape 114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90147" name="Rectangle 114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90148" name="Rectangle 1142"/>
            <p:cNvSpPr>
              <a:spLocks noChangeArrowheads="1"/>
            </p:cNvSpPr>
            <p:nvPr/>
          </p:nvSpPr>
          <p:spPr bwMode="auto">
            <a:xfrm>
              <a:off x="2418" y="2078"/>
              <a:ext cx="89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CAPTIVIT</a:t>
              </a:r>
              <a:r>
                <a:rPr lang="en-US" sz="1800" b="1">
                  <a:solidFill>
                    <a:schemeClr val="accent2"/>
                  </a:solidFill>
                </a:rPr>
                <a:t>É</a:t>
              </a:r>
              <a:r>
                <a:rPr lang="en-US"/>
                <a:t> </a:t>
              </a:r>
            </a:p>
          </p:txBody>
        </p:sp>
        <p:sp>
          <p:nvSpPr>
            <p:cNvPr id="90149" name="Line 114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2" name="Group 1144"/>
          <p:cNvGrpSpPr>
            <a:grpSpLocks/>
          </p:cNvGrpSpPr>
          <p:nvPr/>
        </p:nvGrpSpPr>
        <p:grpSpPr bwMode="auto">
          <a:xfrm>
            <a:off x="4273550" y="3859213"/>
            <a:ext cx="2760663" cy="1333500"/>
            <a:chOff x="2652" y="2271"/>
            <a:chExt cx="1739" cy="840"/>
          </a:xfrm>
        </p:grpSpPr>
        <p:sp>
          <p:nvSpPr>
            <p:cNvPr id="90141" name="Rectangle 1145"/>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fr-FR"/>
            </a:p>
          </p:txBody>
        </p:sp>
        <p:sp>
          <p:nvSpPr>
            <p:cNvPr id="90142" name="AutoShape 1146"/>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0143" name="Rectangle 1147"/>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fr-FR"/>
            </a:p>
          </p:txBody>
        </p:sp>
        <p:sp>
          <p:nvSpPr>
            <p:cNvPr id="226428" name="Rectangle 1148"/>
            <p:cNvSpPr>
              <a:spLocks noChangeArrowheads="1"/>
            </p:cNvSpPr>
            <p:nvPr/>
          </p:nvSpPr>
          <p:spPr bwMode="auto">
            <a:xfrm>
              <a:off x="2763" y="2298"/>
              <a:ext cx="74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SILENCE</a:t>
              </a:r>
              <a:endParaRPr lang="en-US" sz="2800" b="1">
                <a:effectLst>
                  <a:outerShdw blurRad="38100" dist="38100" dir="2700000" algn="tl">
                    <a:srgbClr val="000000"/>
                  </a:outerShdw>
                </a:effectLst>
                <a:latin typeface="Helvetica" pitchFamily="8" charset="0"/>
                <a:ea typeface="+mn-ea"/>
                <a:cs typeface="+mn-cs"/>
              </a:endParaRPr>
            </a:p>
          </p:txBody>
        </p:sp>
      </p:grpSp>
      <p:grpSp>
        <p:nvGrpSpPr>
          <p:cNvPr id="13" name="Group 1149"/>
          <p:cNvGrpSpPr>
            <a:grpSpLocks/>
          </p:cNvGrpSpPr>
          <p:nvPr/>
        </p:nvGrpSpPr>
        <p:grpSpPr bwMode="auto">
          <a:xfrm>
            <a:off x="4540250" y="4208463"/>
            <a:ext cx="2762250" cy="1479550"/>
            <a:chOff x="3948" y="107"/>
            <a:chExt cx="1740" cy="932"/>
          </a:xfrm>
        </p:grpSpPr>
        <p:sp>
          <p:nvSpPr>
            <p:cNvPr id="90133" name="Rectangle 1150"/>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fr-FR"/>
            </a:p>
          </p:txBody>
        </p:sp>
        <p:sp>
          <p:nvSpPr>
            <p:cNvPr id="90134" name="AutoShape 1151"/>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fr-FR"/>
            </a:p>
          </p:txBody>
        </p:sp>
        <p:sp>
          <p:nvSpPr>
            <p:cNvPr id="90135" name="Rectangle 1152"/>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fr-FR"/>
            </a:p>
          </p:txBody>
        </p:sp>
        <p:grpSp>
          <p:nvGrpSpPr>
            <p:cNvPr id="90136" name="Group 1153"/>
            <p:cNvGrpSpPr>
              <a:grpSpLocks/>
            </p:cNvGrpSpPr>
            <p:nvPr/>
          </p:nvGrpSpPr>
          <p:grpSpPr bwMode="auto">
            <a:xfrm>
              <a:off x="4056" y="130"/>
              <a:ext cx="761" cy="284"/>
              <a:chOff x="3080" y="3101"/>
              <a:chExt cx="596" cy="235"/>
            </a:xfrm>
          </p:grpSpPr>
          <p:sp>
            <p:nvSpPr>
              <p:cNvPr id="226434" name="Rectangle 1154"/>
              <p:cNvSpPr>
                <a:spLocks noChangeArrowheads="1"/>
              </p:cNvSpPr>
              <p:nvPr/>
            </p:nvSpPr>
            <p:spPr bwMode="auto">
              <a:xfrm>
                <a:off x="3083" y="3113"/>
                <a:ext cx="146" cy="223"/>
              </a:xfrm>
              <a:prstGeom prst="rect">
                <a:avLst/>
              </a:prstGeom>
              <a:solidFill>
                <a:schemeClr val="tx2"/>
              </a:solidFill>
              <a:ln w="9525">
                <a:noFill/>
                <a:miter lim="800000"/>
                <a:headEnd/>
                <a:tailEnd/>
              </a:ln>
            </p:spPr>
            <p:txBody>
              <a:bodyPr wrap="none" lIns="0" tIns="0" rIns="0" bIns="0">
                <a:spAutoFit/>
              </a:bodyPr>
              <a:lstStyle/>
              <a:p>
                <a:pPr>
                  <a:defRPr/>
                </a:pPr>
                <a:r>
                  <a:rPr lang="en-US" sz="2800" b="1">
                    <a:solidFill>
                      <a:srgbClr val="790015"/>
                    </a:solidFill>
                    <a:latin typeface="Helvetica" pitchFamily="8" charset="0"/>
                    <a:ea typeface="+mn-ea"/>
                    <a:cs typeface="+mn-cs"/>
                  </a:rPr>
                  <a:t>   </a:t>
                </a:r>
                <a:endParaRPr lang="en-US" sz="4000" b="1">
                  <a:effectLst>
                    <a:outerShdw blurRad="38100" dist="38100" dir="2700000" algn="tl">
                      <a:srgbClr val="000000"/>
                    </a:outerShdw>
                  </a:effectLst>
                  <a:latin typeface="Helvetica" pitchFamily="8" charset="0"/>
                  <a:ea typeface="+mn-ea"/>
                  <a:cs typeface="+mn-cs"/>
                </a:endParaRPr>
              </a:p>
            </p:txBody>
          </p:sp>
          <p:sp>
            <p:nvSpPr>
              <p:cNvPr id="90140" name="Rectangle 1155"/>
              <p:cNvSpPr>
                <a:spLocks noChangeArrowheads="1"/>
              </p:cNvSpPr>
              <p:nvPr/>
            </p:nvSpPr>
            <p:spPr bwMode="auto">
              <a:xfrm>
                <a:off x="3080" y="3101"/>
                <a:ext cx="596" cy="23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a:solidFill>
                      <a:schemeClr val="accent2"/>
                    </a:solidFill>
                    <a:latin typeface="Helvetica" charset="0"/>
                  </a:rPr>
                  <a:t>JÉSUS</a:t>
                </a:r>
              </a:p>
            </p:txBody>
          </p:sp>
        </p:grpSp>
        <p:sp>
          <p:nvSpPr>
            <p:cNvPr id="90137" name="Line 1156"/>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138" name="Line 1157"/>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90127" name="Text Box 1158"/>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90128" name="Text Box 1160"/>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90129" name="Text Box 116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1400" b="1">
              <a:solidFill>
                <a:srgbClr val="FFFFFF"/>
              </a:solidFill>
            </a:endParaRPr>
          </a:p>
        </p:txBody>
      </p:sp>
      <p:sp>
        <p:nvSpPr>
          <p:cNvPr id="90130" name="Text Box 1162"/>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57</a:t>
            </a:r>
          </a:p>
        </p:txBody>
      </p:sp>
      <p:sp>
        <p:nvSpPr>
          <p:cNvPr id="90131" name="Text Box 1163"/>
          <p:cNvSpPr txBox="1">
            <a:spLocks noChangeArrowheads="1"/>
          </p:cNvSpPr>
          <p:nvPr/>
        </p:nvSpPr>
        <p:spPr bwMode="auto">
          <a:xfrm>
            <a:off x="8651875" y="6413500"/>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11</a:t>
            </a:r>
          </a:p>
        </p:txBody>
      </p:sp>
      <p:sp>
        <p:nvSpPr>
          <p:cNvPr id="90132" name="Text Box 1165"/>
          <p:cNvSpPr txBox="1">
            <a:spLocks noChangeArrowheads="1"/>
          </p:cNvSpPr>
          <p:nvPr/>
        </p:nvSpPr>
        <p:spPr bwMode="auto">
          <a:xfrm>
            <a:off x="7212013"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6375"/>
                                        </p:tgtEl>
                                        <p:attrNameLst>
                                          <p:attrName>style.visibility</p:attrName>
                                        </p:attrNameLst>
                                      </p:cBhvr>
                                      <p:to>
                                        <p:strVal val="visible"/>
                                      </p:to>
                                    </p:set>
                                    <p:animEffect transition="in" filter="dissolve">
                                      <p:cBhvr>
                                        <p:cTn id="7" dur="500"/>
                                        <p:tgtEl>
                                          <p:spTgt spid="226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75"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rrowheads="1"/>
          </p:cNvPicPr>
          <p:nvPr/>
        </p:nvPicPr>
        <p:blipFill>
          <a:blip r:embed="rId2"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92162" name="Rectangle 3"/>
          <p:cNvSpPr>
            <a:spLocks noChangeArrowheads="1"/>
          </p:cNvSpPr>
          <p:nvPr/>
        </p:nvSpPr>
        <p:spPr bwMode="auto">
          <a:xfrm>
            <a:off x="544513" y="158750"/>
            <a:ext cx="742950" cy="14335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2163" name="Rectangle 4"/>
          <p:cNvSpPr>
            <a:spLocks noChangeArrowheads="1"/>
          </p:cNvSpPr>
          <p:nvPr/>
        </p:nvSpPr>
        <p:spPr bwMode="auto">
          <a:xfrm>
            <a:off x="620713" y="160338"/>
            <a:ext cx="739775" cy="14303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spcBef>
                <a:spcPct val="50000"/>
              </a:spcBef>
            </a:pPr>
            <a:r>
              <a:rPr lang="en-US" sz="8800">
                <a:solidFill>
                  <a:srgbClr val="FFD34A"/>
                </a:solidFill>
                <a:latin typeface="Times" charset="0"/>
              </a:rPr>
              <a:t>7</a:t>
            </a:r>
          </a:p>
        </p:txBody>
      </p:sp>
      <p:sp>
        <p:nvSpPr>
          <p:cNvPr id="3113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fr-FR">
              <a:ea typeface="+mn-ea"/>
              <a:cs typeface="+mn-cs"/>
            </a:endParaRPr>
          </a:p>
        </p:txBody>
      </p:sp>
      <p:sp>
        <p:nvSpPr>
          <p:cNvPr id="92165" name="Text Box 6"/>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MS PGothic" charset="0"/>
              </a:rPr>
              <a:t> </a:t>
            </a:r>
          </a:p>
        </p:txBody>
      </p:sp>
      <p:sp>
        <p:nvSpPr>
          <p:cNvPr id="92166"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cs typeface="MS PGothic" charset="0"/>
            </a:endParaRPr>
          </a:p>
        </p:txBody>
      </p:sp>
      <p:sp>
        <p:nvSpPr>
          <p:cNvPr id="92167" name="Text Box 8"/>
          <p:cNvSpPr txBox="1">
            <a:spLocks noChangeArrowheads="1"/>
          </p:cNvSpPr>
          <p:nvPr/>
        </p:nvSpPr>
        <p:spPr bwMode="auto">
          <a:xfrm>
            <a:off x="8085138" y="6530975"/>
            <a:ext cx="3270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cs typeface="MS PGothic" charset="0"/>
              </a:rPr>
              <a:t>60</a:t>
            </a:r>
          </a:p>
        </p:txBody>
      </p:sp>
      <p:sp>
        <p:nvSpPr>
          <p:cNvPr id="92168" name="Text Box 9"/>
          <p:cNvSpPr txBox="1">
            <a:spLocks noChangeArrowheads="1"/>
          </p:cNvSpPr>
          <p:nvPr/>
        </p:nvSpPr>
        <p:spPr bwMode="auto">
          <a:xfrm>
            <a:off x="721360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cs typeface="MS PGothic" charset="0"/>
              </a:rPr>
              <a:t>Manuel pg. 8-14</a:t>
            </a:r>
          </a:p>
        </p:txBody>
      </p:sp>
      <p:sp>
        <p:nvSpPr>
          <p:cNvPr id="92169" name="Rectangle 10"/>
          <p:cNvSpPr>
            <a:spLocks noChangeArrowheads="1"/>
          </p:cNvSpPr>
          <p:nvPr/>
        </p:nvSpPr>
        <p:spPr bwMode="auto">
          <a:xfrm>
            <a:off x="655638" y="1641475"/>
            <a:ext cx="7759700" cy="4618038"/>
          </a:xfrm>
          <a:prstGeom prst="rect">
            <a:avLst/>
          </a:prstGeom>
          <a:solidFill>
            <a:srgbClr val="251C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cs typeface="MS PGothic" charset="0"/>
            </a:endParaRPr>
          </a:p>
        </p:txBody>
      </p:sp>
      <p:sp>
        <p:nvSpPr>
          <p:cNvPr id="92170" name="TextBox 10"/>
          <p:cNvSpPr txBox="1">
            <a:spLocks noChangeArrowheads="1"/>
          </p:cNvSpPr>
          <p:nvPr/>
        </p:nvSpPr>
        <p:spPr bwMode="auto">
          <a:xfrm>
            <a:off x="3851275" y="933450"/>
            <a:ext cx="1330325" cy="338138"/>
          </a:xfrm>
          <a:prstGeom prst="rect">
            <a:avLst/>
          </a:prstGeom>
          <a:solidFill>
            <a:srgbClr val="F377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600">
                <a:solidFill>
                  <a:schemeClr val="bg2"/>
                </a:solidFill>
              </a:rPr>
              <a:t>CR</a:t>
            </a:r>
            <a:r>
              <a:rPr lang="en-US" sz="1600">
                <a:solidFill>
                  <a:srgbClr val="2C2C3E"/>
                </a:solidFill>
              </a:rPr>
              <a:t>É</a:t>
            </a:r>
            <a:r>
              <a:rPr lang="en-US" sz="1600">
                <a:solidFill>
                  <a:schemeClr val="bg2"/>
                </a:solidFill>
              </a:rPr>
              <a:t>ATION</a:t>
            </a: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p:cNvPicPr>
            <a:picLocks noChangeArrowheads="1"/>
          </p:cNvPicPr>
          <p:nvPr/>
        </p:nvPicPr>
        <p:blipFill>
          <a:blip r:embed="rId2"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93186" name="Rectangle 3"/>
          <p:cNvSpPr>
            <a:spLocks noChangeArrowheads="1"/>
          </p:cNvSpPr>
          <p:nvPr/>
        </p:nvSpPr>
        <p:spPr bwMode="auto">
          <a:xfrm>
            <a:off x="544513" y="158750"/>
            <a:ext cx="742950" cy="14335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3187" name="Rectangle 4"/>
          <p:cNvSpPr>
            <a:spLocks noChangeArrowheads="1"/>
          </p:cNvSpPr>
          <p:nvPr/>
        </p:nvSpPr>
        <p:spPr bwMode="auto">
          <a:xfrm>
            <a:off x="620713" y="160338"/>
            <a:ext cx="739775" cy="14303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spcBef>
                <a:spcPct val="50000"/>
              </a:spcBef>
            </a:pPr>
            <a:r>
              <a:rPr lang="en-US" sz="8800">
                <a:solidFill>
                  <a:srgbClr val="FFD34A"/>
                </a:solidFill>
                <a:latin typeface="Times" charset="0"/>
              </a:rPr>
              <a:t>7</a:t>
            </a:r>
          </a:p>
        </p:txBody>
      </p:sp>
      <p:sp>
        <p:nvSpPr>
          <p:cNvPr id="312325"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fr-FR">
              <a:ea typeface="+mn-ea"/>
              <a:cs typeface="+mn-cs"/>
            </a:endParaRPr>
          </a:p>
        </p:txBody>
      </p:sp>
      <p:sp>
        <p:nvSpPr>
          <p:cNvPr id="93189" name="Text Box 6"/>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MS PGothic" charset="0"/>
              </a:rPr>
              <a:t> </a:t>
            </a:r>
          </a:p>
        </p:txBody>
      </p:sp>
      <p:sp>
        <p:nvSpPr>
          <p:cNvPr id="93190"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cs typeface="MS PGothic" charset="0"/>
            </a:endParaRPr>
          </a:p>
        </p:txBody>
      </p:sp>
      <p:sp>
        <p:nvSpPr>
          <p:cNvPr id="93191" name="Text Box 8"/>
          <p:cNvSpPr txBox="1">
            <a:spLocks noChangeArrowheads="1"/>
          </p:cNvSpPr>
          <p:nvPr/>
        </p:nvSpPr>
        <p:spPr bwMode="auto">
          <a:xfrm>
            <a:off x="8097838" y="6530975"/>
            <a:ext cx="3270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cs typeface="MS PGothic" charset="0"/>
              </a:rPr>
              <a:t>61</a:t>
            </a:r>
          </a:p>
        </p:txBody>
      </p:sp>
      <p:sp>
        <p:nvSpPr>
          <p:cNvPr id="93192" name="Text Box 9"/>
          <p:cNvSpPr txBox="1">
            <a:spLocks noChangeArrowheads="1"/>
          </p:cNvSpPr>
          <p:nvPr/>
        </p:nvSpPr>
        <p:spPr bwMode="auto">
          <a:xfrm>
            <a:off x="721360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cs typeface="MS PGothic" charset="0"/>
              </a:rPr>
              <a:t>Manuel pg. 8-14</a:t>
            </a:r>
          </a:p>
        </p:txBody>
      </p:sp>
      <p:sp>
        <p:nvSpPr>
          <p:cNvPr id="93193" name="Rectangle 10"/>
          <p:cNvSpPr>
            <a:spLocks noChangeArrowheads="1"/>
          </p:cNvSpPr>
          <p:nvPr/>
        </p:nvSpPr>
        <p:spPr bwMode="auto">
          <a:xfrm>
            <a:off x="641350" y="2808288"/>
            <a:ext cx="7839075" cy="3463925"/>
          </a:xfrm>
          <a:prstGeom prst="rect">
            <a:avLst/>
          </a:prstGeom>
          <a:solidFill>
            <a:srgbClr val="251C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cs typeface="MS PGothic" charset="0"/>
            </a:endParaRPr>
          </a:p>
        </p:txBody>
      </p:sp>
      <p:sp>
        <p:nvSpPr>
          <p:cNvPr id="93194" name="TextBox 10"/>
          <p:cNvSpPr txBox="1">
            <a:spLocks noChangeArrowheads="1"/>
          </p:cNvSpPr>
          <p:nvPr/>
        </p:nvSpPr>
        <p:spPr bwMode="auto">
          <a:xfrm>
            <a:off x="3851275" y="933450"/>
            <a:ext cx="184150" cy="369888"/>
          </a:xfrm>
          <a:prstGeom prst="rect">
            <a:avLst/>
          </a:prstGeom>
          <a:solidFill>
            <a:srgbClr val="F276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endParaRPr lang="fr-FR" sz="1800">
              <a:solidFill>
                <a:schemeClr val="bg2"/>
              </a:solidFill>
            </a:endParaRPr>
          </a:p>
        </p:txBody>
      </p:sp>
      <p:sp>
        <p:nvSpPr>
          <p:cNvPr id="93195" name="TextBox 11"/>
          <p:cNvSpPr txBox="1">
            <a:spLocks noChangeArrowheads="1"/>
          </p:cNvSpPr>
          <p:nvPr/>
        </p:nvSpPr>
        <p:spPr bwMode="auto">
          <a:xfrm>
            <a:off x="3708400" y="1931988"/>
            <a:ext cx="1625600" cy="677862"/>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2000">
                <a:solidFill>
                  <a:schemeClr val="bg2"/>
                </a:solidFill>
              </a:rPr>
              <a:t>4</a:t>
            </a:r>
          </a:p>
          <a:p>
            <a:r>
              <a:rPr lang="en-US" sz="1800">
                <a:solidFill>
                  <a:schemeClr val="bg2"/>
                </a:solidFill>
              </a:rPr>
              <a:t>PERSONNES</a:t>
            </a:r>
          </a:p>
        </p:txBody>
      </p:sp>
      <p:sp>
        <p:nvSpPr>
          <p:cNvPr id="93196" name="TextBox 10"/>
          <p:cNvSpPr txBox="1">
            <a:spLocks noChangeArrowheads="1"/>
          </p:cNvSpPr>
          <p:nvPr/>
        </p:nvSpPr>
        <p:spPr bwMode="auto">
          <a:xfrm>
            <a:off x="3851275" y="933450"/>
            <a:ext cx="1330325" cy="338138"/>
          </a:xfrm>
          <a:prstGeom prst="rect">
            <a:avLst/>
          </a:prstGeom>
          <a:solidFill>
            <a:srgbClr val="F377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600">
                <a:solidFill>
                  <a:schemeClr val="bg2"/>
                </a:solidFill>
              </a:rPr>
              <a:t>CR</a:t>
            </a:r>
            <a:r>
              <a:rPr lang="en-US" sz="1600">
                <a:solidFill>
                  <a:srgbClr val="2C2C3E"/>
                </a:solidFill>
              </a:rPr>
              <a:t>É</a:t>
            </a:r>
            <a:r>
              <a:rPr lang="en-US" sz="1600">
                <a:solidFill>
                  <a:schemeClr val="bg2"/>
                </a:solidFill>
              </a:rPr>
              <a:t>ATION</a:t>
            </a: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026"/>
          <p:cNvPicPr>
            <a:picLocks noChangeArrowheads="1"/>
          </p:cNvPicPr>
          <p:nvPr/>
        </p:nvPicPr>
        <p:blipFill>
          <a:blip r:embed="rId2"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94210" name="Rectangle 1027"/>
          <p:cNvSpPr>
            <a:spLocks noChangeArrowheads="1"/>
          </p:cNvSpPr>
          <p:nvPr/>
        </p:nvSpPr>
        <p:spPr bwMode="auto">
          <a:xfrm>
            <a:off x="544513" y="158750"/>
            <a:ext cx="742950" cy="14335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4211" name="Rectangle 1028"/>
          <p:cNvSpPr>
            <a:spLocks noChangeArrowheads="1"/>
          </p:cNvSpPr>
          <p:nvPr/>
        </p:nvSpPr>
        <p:spPr bwMode="auto">
          <a:xfrm>
            <a:off x="620713" y="160338"/>
            <a:ext cx="739775" cy="14303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spcBef>
                <a:spcPct val="50000"/>
              </a:spcBef>
            </a:pPr>
            <a:r>
              <a:rPr lang="en-US" sz="8800">
                <a:solidFill>
                  <a:srgbClr val="FFD34A"/>
                </a:solidFill>
                <a:latin typeface="Times" charset="0"/>
              </a:rPr>
              <a:t>7</a:t>
            </a:r>
          </a:p>
        </p:txBody>
      </p:sp>
      <p:sp>
        <p:nvSpPr>
          <p:cNvPr id="313349" name="Line 1029"/>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fr-FR">
              <a:ea typeface="+mn-ea"/>
              <a:cs typeface="+mn-cs"/>
            </a:endParaRPr>
          </a:p>
        </p:txBody>
      </p:sp>
      <p:sp>
        <p:nvSpPr>
          <p:cNvPr id="94213" name="Text Box 1030"/>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MS PGothic" charset="0"/>
              </a:rPr>
              <a:t> </a:t>
            </a:r>
          </a:p>
        </p:txBody>
      </p:sp>
      <p:sp>
        <p:nvSpPr>
          <p:cNvPr id="94214" name="Text Box 1031"/>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cs typeface="MS PGothic" charset="0"/>
            </a:endParaRPr>
          </a:p>
        </p:txBody>
      </p:sp>
      <p:sp>
        <p:nvSpPr>
          <p:cNvPr id="94215" name="Text Box 1032"/>
          <p:cNvSpPr txBox="1">
            <a:spLocks noChangeArrowheads="1"/>
          </p:cNvSpPr>
          <p:nvPr/>
        </p:nvSpPr>
        <p:spPr bwMode="auto">
          <a:xfrm>
            <a:off x="8097838" y="6523038"/>
            <a:ext cx="327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cs typeface="MS PGothic" charset="0"/>
              </a:rPr>
              <a:t>62</a:t>
            </a:r>
          </a:p>
        </p:txBody>
      </p:sp>
      <p:sp>
        <p:nvSpPr>
          <p:cNvPr id="94216" name="Text Box 1033"/>
          <p:cNvSpPr txBox="1">
            <a:spLocks noChangeArrowheads="1"/>
          </p:cNvSpPr>
          <p:nvPr/>
        </p:nvSpPr>
        <p:spPr bwMode="auto">
          <a:xfrm>
            <a:off x="7210425"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cs typeface="MS PGothic" charset="0"/>
              </a:rPr>
              <a:t>Manuel pg. 8-14</a:t>
            </a:r>
          </a:p>
        </p:txBody>
      </p:sp>
      <p:sp>
        <p:nvSpPr>
          <p:cNvPr id="94217" name="Rectangle 1034"/>
          <p:cNvSpPr>
            <a:spLocks noChangeArrowheads="1"/>
          </p:cNvSpPr>
          <p:nvPr/>
        </p:nvSpPr>
        <p:spPr bwMode="auto">
          <a:xfrm>
            <a:off x="654050" y="4219575"/>
            <a:ext cx="7812088" cy="2079625"/>
          </a:xfrm>
          <a:prstGeom prst="rect">
            <a:avLst/>
          </a:prstGeom>
          <a:solidFill>
            <a:srgbClr val="251C3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cs typeface="MS PGothic" charset="0"/>
            </a:endParaRPr>
          </a:p>
        </p:txBody>
      </p:sp>
      <p:sp>
        <p:nvSpPr>
          <p:cNvPr id="94218" name="TextBox 10"/>
          <p:cNvSpPr txBox="1">
            <a:spLocks noChangeArrowheads="1"/>
          </p:cNvSpPr>
          <p:nvPr/>
        </p:nvSpPr>
        <p:spPr bwMode="auto">
          <a:xfrm>
            <a:off x="3851275" y="933450"/>
            <a:ext cx="184150" cy="369888"/>
          </a:xfrm>
          <a:prstGeom prst="rect">
            <a:avLst/>
          </a:prstGeom>
          <a:solidFill>
            <a:srgbClr val="F276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endParaRPr lang="fr-FR" sz="1800">
              <a:solidFill>
                <a:schemeClr val="bg2"/>
              </a:solidFill>
            </a:endParaRPr>
          </a:p>
        </p:txBody>
      </p:sp>
      <p:sp>
        <p:nvSpPr>
          <p:cNvPr id="94219" name="TextBox 11"/>
          <p:cNvSpPr txBox="1">
            <a:spLocks noChangeArrowheads="1"/>
          </p:cNvSpPr>
          <p:nvPr/>
        </p:nvSpPr>
        <p:spPr bwMode="auto">
          <a:xfrm>
            <a:off x="3530600" y="1931988"/>
            <a:ext cx="1676400" cy="677862"/>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2000">
                <a:solidFill>
                  <a:schemeClr val="bg2"/>
                </a:solidFill>
              </a:rPr>
              <a:t>4</a:t>
            </a:r>
          </a:p>
          <a:p>
            <a:r>
              <a:rPr lang="en-US" sz="1800">
                <a:solidFill>
                  <a:schemeClr val="bg2"/>
                </a:solidFill>
              </a:rPr>
              <a:t>PERSONNES</a:t>
            </a:r>
          </a:p>
        </p:txBody>
      </p:sp>
      <p:sp>
        <p:nvSpPr>
          <p:cNvPr id="94220" name="TextBox 12"/>
          <p:cNvSpPr txBox="1">
            <a:spLocks noChangeArrowheads="1"/>
          </p:cNvSpPr>
          <p:nvPr/>
        </p:nvSpPr>
        <p:spPr bwMode="auto">
          <a:xfrm>
            <a:off x="3403600" y="3098800"/>
            <a:ext cx="2082800" cy="923925"/>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3</a:t>
            </a:r>
          </a:p>
          <a:p>
            <a:r>
              <a:rPr lang="fr-FR" sz="1800">
                <a:solidFill>
                  <a:srgbClr val="2C2C3E"/>
                </a:solidFill>
              </a:rPr>
              <a:t>SOCIÉTÉS</a:t>
            </a:r>
          </a:p>
          <a:p>
            <a:endParaRPr lang="en-US" sz="1800">
              <a:solidFill>
                <a:schemeClr val="bg2"/>
              </a:solidFill>
            </a:endParaRPr>
          </a:p>
        </p:txBody>
      </p:sp>
      <p:sp>
        <p:nvSpPr>
          <p:cNvPr id="94221" name="TextBox 10"/>
          <p:cNvSpPr txBox="1">
            <a:spLocks noChangeArrowheads="1"/>
          </p:cNvSpPr>
          <p:nvPr/>
        </p:nvSpPr>
        <p:spPr bwMode="auto">
          <a:xfrm>
            <a:off x="3851275" y="933450"/>
            <a:ext cx="1330325" cy="338138"/>
          </a:xfrm>
          <a:prstGeom prst="rect">
            <a:avLst/>
          </a:prstGeom>
          <a:solidFill>
            <a:srgbClr val="F377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600">
                <a:solidFill>
                  <a:schemeClr val="bg2"/>
                </a:solidFill>
              </a:rPr>
              <a:t>CR</a:t>
            </a:r>
            <a:r>
              <a:rPr lang="en-US" sz="1600">
                <a:solidFill>
                  <a:srgbClr val="2C2C3E"/>
                </a:solidFill>
              </a:rPr>
              <a:t>É</a:t>
            </a:r>
            <a:r>
              <a:rPr lang="en-US" sz="1600">
                <a:solidFill>
                  <a:schemeClr val="bg2"/>
                </a:solidFill>
              </a:rPr>
              <a:t>ATION</a:t>
            </a: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p:cNvPicPr>
            <a:picLocks noChangeArrowheads="1"/>
          </p:cNvPicPr>
          <p:nvPr/>
        </p:nvPicPr>
        <p:blipFill>
          <a:blip r:embed="rId2" cstate="screen">
            <a:extLst>
              <a:ext uri="{28A0092B-C50C-407E-A947-70E740481C1C}">
                <a14:useLocalDpi xmlns:a14="http://schemas.microsoft.com/office/drawing/2010/main"/>
              </a:ext>
            </a:extLst>
          </a:blip>
          <a:srcRect r="3957"/>
          <a:stretch>
            <a:fillRect/>
          </a:stretch>
        </p:blipFill>
        <p:spPr bwMode="auto">
          <a:xfrm>
            <a:off x="652463" y="5080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95234" name="Rectangle 3"/>
          <p:cNvSpPr>
            <a:spLocks noChangeArrowheads="1"/>
          </p:cNvSpPr>
          <p:nvPr/>
        </p:nvSpPr>
        <p:spPr bwMode="auto">
          <a:xfrm>
            <a:off x="544513" y="158750"/>
            <a:ext cx="742950" cy="14335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95235" name="Rectangle 4"/>
          <p:cNvSpPr>
            <a:spLocks noChangeArrowheads="1"/>
          </p:cNvSpPr>
          <p:nvPr/>
        </p:nvSpPr>
        <p:spPr bwMode="auto">
          <a:xfrm>
            <a:off x="620713" y="160338"/>
            <a:ext cx="739775" cy="14303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l">
              <a:spcBef>
                <a:spcPct val="50000"/>
              </a:spcBef>
            </a:pPr>
            <a:r>
              <a:rPr lang="en-US" sz="8800">
                <a:solidFill>
                  <a:srgbClr val="FFD34A"/>
                </a:solidFill>
                <a:latin typeface="Times" charset="0"/>
              </a:rPr>
              <a:t>7</a:t>
            </a:r>
          </a:p>
        </p:txBody>
      </p:sp>
      <p:sp>
        <p:nvSpPr>
          <p:cNvPr id="314373"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fr-FR">
              <a:ea typeface="+mn-ea"/>
              <a:cs typeface="+mn-cs"/>
            </a:endParaRPr>
          </a:p>
        </p:txBody>
      </p:sp>
      <p:sp>
        <p:nvSpPr>
          <p:cNvPr id="95237" name="Text Box 6"/>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MS PGothic" charset="0"/>
              </a:rPr>
              <a:t> </a:t>
            </a:r>
          </a:p>
        </p:txBody>
      </p:sp>
      <p:sp>
        <p:nvSpPr>
          <p:cNvPr id="95238"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cs typeface="MS PGothic" charset="0"/>
            </a:endParaRPr>
          </a:p>
        </p:txBody>
      </p:sp>
      <p:sp>
        <p:nvSpPr>
          <p:cNvPr id="95239" name="Text Box 8"/>
          <p:cNvSpPr txBox="1">
            <a:spLocks noChangeArrowheads="1"/>
          </p:cNvSpPr>
          <p:nvPr/>
        </p:nvSpPr>
        <p:spPr bwMode="auto">
          <a:xfrm>
            <a:off x="8097838" y="6530975"/>
            <a:ext cx="327025"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cs typeface="MS PGothic" charset="0"/>
              </a:rPr>
              <a:t>63</a:t>
            </a:r>
          </a:p>
        </p:txBody>
      </p:sp>
      <p:sp>
        <p:nvSpPr>
          <p:cNvPr id="95240" name="Text Box 9"/>
          <p:cNvSpPr txBox="1">
            <a:spLocks noChangeArrowheads="1"/>
          </p:cNvSpPr>
          <p:nvPr/>
        </p:nvSpPr>
        <p:spPr bwMode="auto">
          <a:xfrm>
            <a:off x="7210425"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FFFFFF"/>
                </a:solidFill>
                <a:cs typeface="MS PGothic" charset="0"/>
              </a:rPr>
              <a:t>Manuel pg. 8-14</a:t>
            </a:r>
          </a:p>
        </p:txBody>
      </p:sp>
      <p:sp>
        <p:nvSpPr>
          <p:cNvPr id="95241" name="TextBox 9"/>
          <p:cNvSpPr txBox="1">
            <a:spLocks noChangeArrowheads="1"/>
          </p:cNvSpPr>
          <p:nvPr/>
        </p:nvSpPr>
        <p:spPr bwMode="auto">
          <a:xfrm>
            <a:off x="3851275" y="933450"/>
            <a:ext cx="184150" cy="369888"/>
          </a:xfrm>
          <a:prstGeom prst="rect">
            <a:avLst/>
          </a:prstGeom>
          <a:solidFill>
            <a:srgbClr val="F276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endParaRPr lang="fr-FR" sz="1800">
              <a:solidFill>
                <a:schemeClr val="bg2"/>
              </a:solidFill>
            </a:endParaRPr>
          </a:p>
        </p:txBody>
      </p:sp>
      <p:sp>
        <p:nvSpPr>
          <p:cNvPr id="95242" name="TextBox 10"/>
          <p:cNvSpPr txBox="1">
            <a:spLocks noChangeArrowheads="1"/>
          </p:cNvSpPr>
          <p:nvPr/>
        </p:nvSpPr>
        <p:spPr bwMode="auto">
          <a:xfrm>
            <a:off x="3746500" y="1955800"/>
            <a:ext cx="1524000" cy="615950"/>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4</a:t>
            </a:r>
          </a:p>
          <a:p>
            <a:r>
              <a:rPr lang="en-US" sz="1600">
                <a:solidFill>
                  <a:schemeClr val="bg2"/>
                </a:solidFill>
              </a:rPr>
              <a:t>PERSONNES</a:t>
            </a:r>
          </a:p>
        </p:txBody>
      </p:sp>
      <p:sp>
        <p:nvSpPr>
          <p:cNvPr id="95243" name="TextBox 11"/>
          <p:cNvSpPr txBox="1">
            <a:spLocks noChangeArrowheads="1"/>
          </p:cNvSpPr>
          <p:nvPr/>
        </p:nvSpPr>
        <p:spPr bwMode="auto">
          <a:xfrm>
            <a:off x="3722688" y="3213100"/>
            <a:ext cx="1487487" cy="646113"/>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3 </a:t>
            </a:r>
            <a:r>
              <a:rPr lang="fr-FR" sz="1800">
                <a:solidFill>
                  <a:srgbClr val="2C2C3E"/>
                </a:solidFill>
              </a:rPr>
              <a:t>SOCIÉTÉS</a:t>
            </a:r>
          </a:p>
        </p:txBody>
      </p:sp>
      <p:sp>
        <p:nvSpPr>
          <p:cNvPr id="95244" name="TextBox 12"/>
          <p:cNvSpPr txBox="1">
            <a:spLocks noChangeArrowheads="1"/>
          </p:cNvSpPr>
          <p:nvPr/>
        </p:nvSpPr>
        <p:spPr bwMode="auto">
          <a:xfrm>
            <a:off x="2551113" y="4548188"/>
            <a:ext cx="1487487" cy="369887"/>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SILENCE</a:t>
            </a:r>
          </a:p>
        </p:txBody>
      </p:sp>
      <p:sp>
        <p:nvSpPr>
          <p:cNvPr id="95245" name="TextBox 13"/>
          <p:cNvSpPr txBox="1">
            <a:spLocks noChangeArrowheads="1"/>
          </p:cNvSpPr>
          <p:nvPr/>
        </p:nvSpPr>
        <p:spPr bwMode="auto">
          <a:xfrm>
            <a:off x="4667250" y="4581525"/>
            <a:ext cx="1487488" cy="369888"/>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800">
                <a:solidFill>
                  <a:schemeClr val="bg2"/>
                </a:solidFill>
              </a:rPr>
              <a:t>J</a:t>
            </a:r>
            <a:r>
              <a:rPr lang="fr-FR" sz="1800">
                <a:solidFill>
                  <a:srgbClr val="2C2C3E"/>
                </a:solidFill>
              </a:rPr>
              <a:t>É</a:t>
            </a:r>
            <a:r>
              <a:rPr lang="en-US" sz="1800">
                <a:solidFill>
                  <a:schemeClr val="bg2"/>
                </a:solidFill>
              </a:rPr>
              <a:t>SUS</a:t>
            </a:r>
          </a:p>
        </p:txBody>
      </p:sp>
      <p:sp>
        <p:nvSpPr>
          <p:cNvPr id="95246" name="TextBox 10"/>
          <p:cNvSpPr txBox="1">
            <a:spLocks noChangeArrowheads="1"/>
          </p:cNvSpPr>
          <p:nvPr/>
        </p:nvSpPr>
        <p:spPr bwMode="auto">
          <a:xfrm>
            <a:off x="3851275" y="933450"/>
            <a:ext cx="1330325" cy="338138"/>
          </a:xfrm>
          <a:prstGeom prst="rect">
            <a:avLst/>
          </a:prstGeom>
          <a:solidFill>
            <a:srgbClr val="F377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600">
                <a:solidFill>
                  <a:schemeClr val="bg2"/>
                </a:solidFill>
              </a:rPr>
              <a:t>CR</a:t>
            </a:r>
            <a:r>
              <a:rPr lang="en-US" sz="1600">
                <a:solidFill>
                  <a:srgbClr val="2C2C3E"/>
                </a:solidFill>
              </a:rPr>
              <a:t>É</a:t>
            </a:r>
            <a:r>
              <a:rPr lang="en-US" sz="1600">
                <a:solidFill>
                  <a:schemeClr val="bg2"/>
                </a:solidFill>
              </a:rPr>
              <a:t>ATION</a:t>
            </a: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55300"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55301" name="Line 5"/>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96260" name="Text Box 8"/>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96261" name="Text Box 1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1400" b="1">
              <a:solidFill>
                <a:srgbClr val="FFFFFF"/>
              </a:solidFill>
            </a:endParaRPr>
          </a:p>
        </p:txBody>
      </p:sp>
      <p:sp>
        <p:nvSpPr>
          <p:cNvPr id="96262" name="Text Box 12"/>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62</a:t>
            </a:r>
          </a:p>
        </p:txBody>
      </p:sp>
      <p:sp>
        <p:nvSpPr>
          <p:cNvPr id="96263" name="Text Box 14"/>
          <p:cNvSpPr txBox="1">
            <a:spLocks noChangeArrowheads="1"/>
          </p:cNvSpPr>
          <p:nvPr/>
        </p:nvSpPr>
        <p:spPr bwMode="auto">
          <a:xfrm>
            <a:off x="7207250" y="6270625"/>
            <a:ext cx="13144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Manuel pg. 8-14</a:t>
            </a:r>
          </a:p>
        </p:txBody>
      </p:sp>
      <p:pic>
        <p:nvPicPr>
          <p:cNvPr id="96264" name="Picture 1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55314" name="WordArt 18"/>
          <p:cNvSpPr>
            <a:spLocks noChangeArrowheads="1" noChangeShapeType="1" noTextEdit="1"/>
          </p:cNvSpPr>
          <p:nvPr/>
        </p:nvSpPr>
        <p:spPr bwMode="auto">
          <a:xfrm>
            <a:off x="330201" y="4062413"/>
            <a:ext cx="8393112" cy="2482850"/>
          </a:xfrm>
          <a:prstGeom prst="rect">
            <a:avLst/>
          </a:prstGeom>
        </p:spPr>
        <p:txBody>
          <a:bodyPr wrap="none" fromWordArt="1">
            <a:prstTxWarp prst="textSlantUp">
              <a:avLst>
                <a:gd name="adj" fmla="val 32056"/>
              </a:avLst>
            </a:prstTxWarp>
          </a:bodyPr>
          <a:lstStyle/>
          <a:p>
            <a:r>
              <a:rPr lang="en-US" sz="3600" kern="10" dirty="0">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Impact"/>
                <a:ea typeface="Impact"/>
                <a:cs typeface="Impact"/>
              </a:rPr>
              <a:t>Le monde a </a:t>
            </a:r>
            <a:r>
              <a:rPr lang="en-US" sz="3600" kern="10" dirty="0" err="1">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Impact"/>
                <a:ea typeface="Impact"/>
                <a:cs typeface="Impact"/>
              </a:rPr>
              <a:t>vraiment</a:t>
            </a:r>
            <a:r>
              <a:rPr lang="en-US" sz="3600" kern="10" dirty="0">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Impact"/>
                <a:ea typeface="Impact"/>
                <a:cs typeface="Impact"/>
              </a:rPr>
              <a:t> </a:t>
            </a:r>
            <a:r>
              <a:rPr lang="en-US" sz="3600" kern="10" dirty="0" err="1">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Impact"/>
                <a:ea typeface="Impact"/>
                <a:cs typeface="Impact"/>
              </a:rPr>
              <a:t>changé</a:t>
            </a:r>
            <a:r>
              <a:rPr lang="en-US" sz="3600" kern="10" dirty="0">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Impact"/>
                <a:ea typeface="Impact"/>
                <a:cs typeface="Impact"/>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wipe(left)">
                                      <p:cBhvr>
                                        <p:cTn id="7"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1" name="Group 305"/>
          <p:cNvGrpSpPr>
            <a:grpSpLocks/>
          </p:cNvGrpSpPr>
          <p:nvPr/>
        </p:nvGrpSpPr>
        <p:grpSpPr bwMode="auto">
          <a:xfrm>
            <a:off x="2773363" y="1468438"/>
            <a:ext cx="4448175" cy="3598862"/>
            <a:chOff x="235" y="1788"/>
            <a:chExt cx="2803" cy="2267"/>
          </a:xfrm>
        </p:grpSpPr>
        <p:sp>
          <p:nvSpPr>
            <p:cNvPr id="97359" name="Rectangle 306"/>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fr-FR"/>
            </a:p>
          </p:txBody>
        </p:sp>
        <p:sp>
          <p:nvSpPr>
            <p:cNvPr id="56627" name="Rectangle 307"/>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pitchFamily="8" charset="0"/>
                  <a:ea typeface="+mn-ea"/>
                  <a:cs typeface="+mn-cs"/>
                </a:rPr>
                <a:t>ABRAHAM</a:t>
              </a:r>
              <a:endParaRPr lang="en-US" sz="2800">
                <a:effectLst>
                  <a:outerShdw blurRad="38100" dist="38100" dir="2700000" algn="tl">
                    <a:srgbClr val="000000"/>
                  </a:outerShdw>
                </a:effectLst>
                <a:latin typeface="Times" pitchFamily="8" charset="0"/>
                <a:ea typeface="+mn-ea"/>
                <a:cs typeface="+mn-cs"/>
              </a:endParaRPr>
            </a:p>
          </p:txBody>
        </p:sp>
        <p:sp>
          <p:nvSpPr>
            <p:cNvPr id="97361" name="Rectangle 308"/>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fr-FR"/>
            </a:p>
          </p:txBody>
        </p:sp>
        <p:sp>
          <p:nvSpPr>
            <p:cNvPr id="97362" name="AutoShape 309"/>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7363" name="Rectangle 310"/>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fr-FR"/>
            </a:p>
          </p:txBody>
        </p:sp>
        <p:sp>
          <p:nvSpPr>
            <p:cNvPr id="56631" name="Rectangle 311"/>
            <p:cNvSpPr>
              <a:spLocks noChangeArrowheads="1"/>
            </p:cNvSpPr>
            <p:nvPr/>
          </p:nvSpPr>
          <p:spPr bwMode="auto">
            <a:xfrm>
              <a:off x="235" y="1790"/>
              <a:ext cx="832"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CREATION</a:t>
              </a:r>
              <a:endParaRPr lang="en-US" sz="2800" b="1">
                <a:effectLst>
                  <a:outerShdw blurRad="38100" dist="38100" dir="2700000" algn="tl">
                    <a:srgbClr val="000000"/>
                  </a:outerShdw>
                </a:effectLst>
                <a:latin typeface="Helvetica" pitchFamily="8" charset="0"/>
                <a:ea typeface="+mn-ea"/>
                <a:cs typeface="+mn-cs"/>
              </a:endParaRPr>
            </a:p>
          </p:txBody>
        </p:sp>
        <p:sp>
          <p:nvSpPr>
            <p:cNvPr id="97365" name="Line 312"/>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66" name="Line 313"/>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67" name="Rectangle 314"/>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fr-FR"/>
            </a:p>
          </p:txBody>
        </p:sp>
        <p:sp>
          <p:nvSpPr>
            <p:cNvPr id="56635" name="Rectangle 315"/>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pitchFamily="8" charset="0"/>
                  <a:ea typeface="+mn-ea"/>
                  <a:cs typeface="+mn-cs"/>
                </a:rPr>
                <a:t>ABRAHAM</a:t>
              </a:r>
              <a:endParaRPr lang="en-US" sz="2800">
                <a:effectLst>
                  <a:outerShdw blurRad="38100" dist="38100" dir="2700000" algn="tl">
                    <a:srgbClr val="000000"/>
                  </a:outerShdw>
                </a:effectLst>
                <a:latin typeface="Times" pitchFamily="8" charset="0"/>
                <a:ea typeface="+mn-ea"/>
                <a:cs typeface="+mn-cs"/>
              </a:endParaRPr>
            </a:p>
          </p:txBody>
        </p:sp>
        <p:sp>
          <p:nvSpPr>
            <p:cNvPr id="97369" name="Rectangle 316"/>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fr-FR"/>
            </a:p>
          </p:txBody>
        </p:sp>
        <p:sp>
          <p:nvSpPr>
            <p:cNvPr id="97370" name="AutoShape 317"/>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97371" name="Rectangle 318"/>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fr-FR"/>
            </a:p>
          </p:txBody>
        </p:sp>
        <p:sp>
          <p:nvSpPr>
            <p:cNvPr id="56639" name="Rectangle 319"/>
            <p:cNvSpPr>
              <a:spLocks noChangeArrowheads="1"/>
            </p:cNvSpPr>
            <p:nvPr/>
          </p:nvSpPr>
          <p:spPr bwMode="auto">
            <a:xfrm>
              <a:off x="376" y="1957"/>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ABRAHAM</a:t>
              </a:r>
              <a:endParaRPr lang="en-US" sz="2800" b="1">
                <a:effectLst>
                  <a:outerShdw blurRad="38100" dist="38100" dir="2700000" algn="tl">
                    <a:srgbClr val="000000"/>
                  </a:outerShdw>
                </a:effectLst>
                <a:latin typeface="Helvetica" pitchFamily="8" charset="0"/>
                <a:ea typeface="+mn-ea"/>
                <a:cs typeface="+mn-cs"/>
              </a:endParaRPr>
            </a:p>
          </p:txBody>
        </p:sp>
        <p:sp>
          <p:nvSpPr>
            <p:cNvPr id="97373" name="Line 320"/>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74" name="Line 321"/>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75" name="Rectangle 322"/>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fr-FR"/>
            </a:p>
          </p:txBody>
        </p:sp>
        <p:sp>
          <p:nvSpPr>
            <p:cNvPr id="56643" name="Rectangle 323"/>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pitchFamily="8" charset="0"/>
                  <a:ea typeface="+mn-ea"/>
                  <a:cs typeface="+mn-cs"/>
                </a:rPr>
                <a:t>ABRAHAM</a:t>
              </a:r>
              <a:endParaRPr lang="en-US" sz="2800">
                <a:effectLst>
                  <a:outerShdw blurRad="38100" dist="38100" dir="2700000" algn="tl">
                    <a:srgbClr val="000000"/>
                  </a:outerShdw>
                </a:effectLst>
                <a:latin typeface="Times" pitchFamily="8" charset="0"/>
                <a:ea typeface="+mn-ea"/>
                <a:cs typeface="+mn-cs"/>
              </a:endParaRPr>
            </a:p>
          </p:txBody>
        </p:sp>
        <p:sp>
          <p:nvSpPr>
            <p:cNvPr id="97377" name="Rectangle 324"/>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fr-FR"/>
            </a:p>
          </p:txBody>
        </p:sp>
        <p:sp>
          <p:nvSpPr>
            <p:cNvPr id="97378" name="AutoShape 325"/>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7379" name="Rectangle 326"/>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fr-FR"/>
            </a:p>
          </p:txBody>
        </p:sp>
        <p:sp>
          <p:nvSpPr>
            <p:cNvPr id="56647" name="Rectangle 327"/>
            <p:cNvSpPr>
              <a:spLocks noChangeArrowheads="1"/>
            </p:cNvSpPr>
            <p:nvPr/>
          </p:nvSpPr>
          <p:spPr bwMode="auto">
            <a:xfrm>
              <a:off x="572" y="2126"/>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JOSEPH</a:t>
              </a:r>
              <a:endParaRPr lang="en-US" sz="2800" b="1">
                <a:effectLst>
                  <a:outerShdw blurRad="38100" dist="38100" dir="2700000" algn="tl">
                    <a:srgbClr val="000000"/>
                  </a:outerShdw>
                </a:effectLst>
                <a:latin typeface="Helvetica" pitchFamily="8" charset="0"/>
                <a:ea typeface="+mn-ea"/>
                <a:cs typeface="+mn-cs"/>
              </a:endParaRPr>
            </a:p>
          </p:txBody>
        </p:sp>
        <p:sp>
          <p:nvSpPr>
            <p:cNvPr id="97381" name="Line 328"/>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82" name="Line 329"/>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83" name="Rectangle 330"/>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fr-FR"/>
            </a:p>
          </p:txBody>
        </p:sp>
        <p:sp>
          <p:nvSpPr>
            <p:cNvPr id="97384" name="AutoShape 331"/>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7385" name="Rectangle 332"/>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fr-FR"/>
            </a:p>
          </p:txBody>
        </p:sp>
        <p:sp>
          <p:nvSpPr>
            <p:cNvPr id="56653" name="Rectangle 333"/>
            <p:cNvSpPr>
              <a:spLocks noChangeArrowheads="1"/>
            </p:cNvSpPr>
            <p:nvPr/>
          </p:nvSpPr>
          <p:spPr bwMode="auto">
            <a:xfrm>
              <a:off x="787" y="2287"/>
              <a:ext cx="64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MOSES</a:t>
              </a:r>
              <a:endParaRPr lang="en-US" sz="2800" b="1">
                <a:effectLst>
                  <a:outerShdw blurRad="38100" dist="38100" dir="2700000" algn="tl">
                    <a:srgbClr val="000000"/>
                  </a:outerShdw>
                </a:effectLst>
                <a:latin typeface="Helvetica" pitchFamily="8" charset="0"/>
                <a:ea typeface="+mn-ea"/>
                <a:cs typeface="+mn-cs"/>
              </a:endParaRPr>
            </a:p>
          </p:txBody>
        </p:sp>
        <p:sp>
          <p:nvSpPr>
            <p:cNvPr id="97387" name="Line 334"/>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88" name="Line 335"/>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89" name="Rectangle 336"/>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fr-FR"/>
            </a:p>
          </p:txBody>
        </p:sp>
        <p:sp>
          <p:nvSpPr>
            <p:cNvPr id="97390" name="AutoShape 337"/>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7391" name="Rectangle 338"/>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fr-FR"/>
            </a:p>
          </p:txBody>
        </p:sp>
        <p:sp>
          <p:nvSpPr>
            <p:cNvPr id="56659" name="Rectangle 339"/>
            <p:cNvSpPr>
              <a:spLocks noChangeArrowheads="1"/>
            </p:cNvSpPr>
            <p:nvPr/>
          </p:nvSpPr>
          <p:spPr bwMode="auto">
            <a:xfrm>
              <a:off x="877" y="2462"/>
              <a:ext cx="72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JOSHUA</a:t>
              </a:r>
              <a:endParaRPr lang="en-US" sz="2800" b="1">
                <a:effectLst>
                  <a:outerShdw blurRad="38100" dist="38100" dir="2700000" algn="tl">
                    <a:srgbClr val="000000"/>
                  </a:outerShdw>
                </a:effectLst>
                <a:latin typeface="Helvetica" pitchFamily="8" charset="0"/>
                <a:ea typeface="+mn-ea"/>
                <a:cs typeface="+mn-cs"/>
              </a:endParaRPr>
            </a:p>
          </p:txBody>
        </p:sp>
        <p:sp>
          <p:nvSpPr>
            <p:cNvPr id="97393" name="Line 340"/>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94" name="Rectangle 341"/>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fr-FR"/>
            </a:p>
          </p:txBody>
        </p:sp>
        <p:sp>
          <p:nvSpPr>
            <p:cNvPr id="97395" name="AutoShape 342"/>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fr-FR"/>
            </a:p>
          </p:txBody>
        </p:sp>
        <p:sp>
          <p:nvSpPr>
            <p:cNvPr id="97396" name="Rectangle 343"/>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fr-FR"/>
            </a:p>
          </p:txBody>
        </p:sp>
        <p:sp>
          <p:nvSpPr>
            <p:cNvPr id="56664" name="Rectangle 344"/>
            <p:cNvSpPr>
              <a:spLocks noChangeArrowheads="1"/>
            </p:cNvSpPr>
            <p:nvPr/>
          </p:nvSpPr>
          <p:spPr bwMode="auto">
            <a:xfrm>
              <a:off x="956" y="2624"/>
              <a:ext cx="825"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ANARCHY</a:t>
              </a:r>
              <a:endParaRPr lang="en-US" sz="2800" b="1">
                <a:effectLst>
                  <a:outerShdw blurRad="38100" dist="38100" dir="2700000" algn="tl">
                    <a:srgbClr val="000000"/>
                  </a:outerShdw>
                </a:effectLst>
                <a:latin typeface="Helvetica" pitchFamily="8" charset="0"/>
                <a:ea typeface="+mn-ea"/>
                <a:cs typeface="+mn-cs"/>
              </a:endParaRPr>
            </a:p>
          </p:txBody>
        </p:sp>
        <p:sp>
          <p:nvSpPr>
            <p:cNvPr id="97398" name="Line 345"/>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99" name="Rectangle 346"/>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fr-FR"/>
            </a:p>
          </p:txBody>
        </p:sp>
        <p:sp>
          <p:nvSpPr>
            <p:cNvPr id="97400" name="AutoShape 347"/>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7401" name="Rectangle 348"/>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fr-FR"/>
            </a:p>
          </p:txBody>
        </p:sp>
        <p:sp>
          <p:nvSpPr>
            <p:cNvPr id="56669" name="Rectangle 349"/>
            <p:cNvSpPr>
              <a:spLocks noChangeArrowheads="1"/>
            </p:cNvSpPr>
            <p:nvPr/>
          </p:nvSpPr>
          <p:spPr bwMode="auto">
            <a:xfrm>
              <a:off x="1129" y="2807"/>
              <a:ext cx="793"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ROYALTY</a:t>
              </a:r>
              <a:endParaRPr lang="en-US" sz="2800" b="1">
                <a:effectLst>
                  <a:outerShdw blurRad="38100" dist="38100" dir="2700000" algn="tl">
                    <a:srgbClr val="000000"/>
                  </a:outerShdw>
                </a:effectLst>
                <a:latin typeface="Helvetica" pitchFamily="8" charset="0"/>
                <a:ea typeface="+mn-ea"/>
                <a:cs typeface="+mn-cs"/>
              </a:endParaRPr>
            </a:p>
          </p:txBody>
        </p:sp>
        <p:sp>
          <p:nvSpPr>
            <p:cNvPr id="97403" name="Line 350"/>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404" name="Rectangle 351"/>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fr-FR"/>
            </a:p>
          </p:txBody>
        </p:sp>
        <p:sp>
          <p:nvSpPr>
            <p:cNvPr id="97405" name="AutoShape 352"/>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97406" name="Rectangle 353"/>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fr-FR"/>
            </a:p>
          </p:txBody>
        </p:sp>
        <p:sp>
          <p:nvSpPr>
            <p:cNvPr id="56674" name="Rectangle 354"/>
            <p:cNvSpPr>
              <a:spLocks noChangeArrowheads="1"/>
            </p:cNvSpPr>
            <p:nvPr/>
          </p:nvSpPr>
          <p:spPr bwMode="auto">
            <a:xfrm>
              <a:off x="1223" y="2982"/>
              <a:ext cx="857"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CAPTIVITY</a:t>
              </a:r>
              <a:endParaRPr lang="en-US" sz="2800" b="1">
                <a:effectLst>
                  <a:outerShdw blurRad="38100" dist="38100" dir="2700000" algn="tl">
                    <a:srgbClr val="000000"/>
                  </a:outerShdw>
                </a:effectLst>
                <a:latin typeface="Helvetica" pitchFamily="8" charset="0"/>
                <a:ea typeface="+mn-ea"/>
                <a:cs typeface="+mn-cs"/>
              </a:endParaRPr>
            </a:p>
          </p:txBody>
        </p:sp>
        <p:sp>
          <p:nvSpPr>
            <p:cNvPr id="97408" name="Line 355"/>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409" name="Line 356"/>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410" name="Rectangle 357"/>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fr-FR"/>
            </a:p>
          </p:txBody>
        </p:sp>
        <p:sp>
          <p:nvSpPr>
            <p:cNvPr id="97411" name="AutoShape 358"/>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7412" name="Rectangle 359"/>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fr-FR"/>
            </a:p>
          </p:txBody>
        </p:sp>
        <p:sp>
          <p:nvSpPr>
            <p:cNvPr id="56680" name="Rectangle 360"/>
            <p:cNvSpPr>
              <a:spLocks noChangeArrowheads="1"/>
            </p:cNvSpPr>
            <p:nvPr/>
          </p:nvSpPr>
          <p:spPr bwMode="auto">
            <a:xfrm>
              <a:off x="1460" y="3168"/>
              <a:ext cx="729"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SILENCE</a:t>
              </a:r>
              <a:endParaRPr lang="en-US" sz="2800" b="1">
                <a:effectLst>
                  <a:outerShdw blurRad="38100" dist="38100" dir="2700000" algn="tl">
                    <a:srgbClr val="000000"/>
                  </a:outerShdw>
                </a:effectLst>
                <a:latin typeface="Helvetica" pitchFamily="8" charset="0"/>
                <a:ea typeface="+mn-ea"/>
                <a:cs typeface="+mn-cs"/>
              </a:endParaRPr>
            </a:p>
          </p:txBody>
        </p:sp>
        <p:sp>
          <p:nvSpPr>
            <p:cNvPr id="97414" name="Line 361"/>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415" name="Line 362"/>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416" name="Rectangle 363"/>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fr-FR"/>
            </a:p>
          </p:txBody>
        </p:sp>
        <p:sp>
          <p:nvSpPr>
            <p:cNvPr id="97417" name="AutoShape 364"/>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7418" name="Rectangle 365"/>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fr-FR"/>
            </a:p>
          </p:txBody>
        </p:sp>
        <p:grpSp>
          <p:nvGrpSpPr>
            <p:cNvPr id="97419" name="Group 366"/>
            <p:cNvGrpSpPr>
              <a:grpSpLocks/>
            </p:cNvGrpSpPr>
            <p:nvPr/>
          </p:nvGrpSpPr>
          <p:grpSpPr bwMode="auto">
            <a:xfrm>
              <a:off x="1687" y="3356"/>
              <a:ext cx="761" cy="280"/>
              <a:chOff x="2997" y="3101"/>
              <a:chExt cx="761" cy="280"/>
            </a:xfrm>
          </p:grpSpPr>
          <p:sp>
            <p:nvSpPr>
              <p:cNvPr id="56687" name="Rectangle 367"/>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en-US" sz="2800" b="1">
                    <a:solidFill>
                      <a:schemeClr val="accent1"/>
                    </a:solidFill>
                    <a:latin typeface="Helvetica" pitchFamily="8" charset="0"/>
                    <a:ea typeface="+mn-ea"/>
                    <a:cs typeface="+mn-cs"/>
                  </a:rPr>
                  <a:t>   </a:t>
                </a:r>
                <a:endParaRPr lang="en-US" sz="4000" b="1">
                  <a:solidFill>
                    <a:schemeClr val="accent1"/>
                  </a:solidFill>
                  <a:effectLst>
                    <a:outerShdw blurRad="38100" dist="38100" dir="2700000" algn="tl">
                      <a:srgbClr val="000000"/>
                    </a:outerShdw>
                  </a:effectLst>
                  <a:latin typeface="Helvetica" pitchFamily="8" charset="0"/>
                  <a:ea typeface="+mn-ea"/>
                  <a:cs typeface="+mn-cs"/>
                </a:endParaRPr>
              </a:p>
            </p:txBody>
          </p:sp>
          <p:sp>
            <p:nvSpPr>
              <p:cNvPr id="56688" name="Rectangle 368"/>
              <p:cNvSpPr>
                <a:spLocks noChangeArrowheads="1"/>
              </p:cNvSpPr>
              <p:nvPr/>
            </p:nvSpPr>
            <p:spPr bwMode="auto">
              <a:xfrm>
                <a:off x="2997" y="3101"/>
                <a:ext cx="761" cy="278"/>
              </a:xfrm>
              <a:prstGeom prst="rect">
                <a:avLst/>
              </a:prstGeom>
              <a:noFill/>
              <a:ln w="9525">
                <a:noFill/>
                <a:miter lim="800000"/>
                <a:headEnd/>
                <a:tailEnd/>
              </a:ln>
            </p:spPr>
            <p:txBody>
              <a:bodyPr wrap="none" lIns="0" tIns="0" rIns="0" bIns="0">
                <a:spAutoFit/>
              </a:bodyPr>
              <a:lstStyle/>
              <a:p>
                <a:pPr>
                  <a:defRPr/>
                </a:pPr>
                <a:r>
                  <a:rPr lang="en-US" sz="2900" b="1">
                    <a:solidFill>
                      <a:schemeClr val="accent1"/>
                    </a:solidFill>
                    <a:latin typeface="Helvetica" pitchFamily="8" charset="0"/>
                    <a:ea typeface="+mn-ea"/>
                    <a:cs typeface="+mn-cs"/>
                  </a:rPr>
                  <a:t>JESUS</a:t>
                </a:r>
                <a:endParaRPr lang="en-US" sz="4000" b="1">
                  <a:solidFill>
                    <a:schemeClr val="accent1"/>
                  </a:solidFill>
                  <a:effectLst>
                    <a:outerShdw blurRad="38100" dist="38100" dir="2700000" algn="tl">
                      <a:srgbClr val="000000"/>
                    </a:outerShdw>
                  </a:effectLst>
                  <a:latin typeface="Helvetica" pitchFamily="8" charset="0"/>
                  <a:ea typeface="+mn-ea"/>
                  <a:cs typeface="+mn-cs"/>
                </a:endParaRPr>
              </a:p>
            </p:txBody>
          </p:sp>
        </p:grpSp>
        <p:sp>
          <p:nvSpPr>
            <p:cNvPr id="97420" name="Line 369"/>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421" name="Line 370"/>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97282" name="AutoShape 5"/>
          <p:cNvSpPr>
            <a:spLocks noChangeArrowheads="1"/>
          </p:cNvSpPr>
          <p:nvPr/>
        </p:nvSpPr>
        <p:spPr bwMode="auto">
          <a:xfrm rot="10800000">
            <a:off x="5886450" y="1143000"/>
            <a:ext cx="476250" cy="476250"/>
          </a:xfrm>
          <a:prstGeom prst="rtTriangle">
            <a:avLst/>
          </a:prstGeom>
          <a:solidFill>
            <a:srgbClr val="565656"/>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97283" name="AutoShape 8"/>
          <p:cNvSpPr>
            <a:spLocks noChangeArrowheads="1"/>
          </p:cNvSpPr>
          <p:nvPr/>
        </p:nvSpPr>
        <p:spPr bwMode="auto">
          <a:xfrm rot="-5400000">
            <a:off x="2997200" y="1435100"/>
            <a:ext cx="273050" cy="120650"/>
          </a:xfrm>
          <a:prstGeom prst="rightArrow">
            <a:avLst>
              <a:gd name="adj1" fmla="val 50000"/>
              <a:gd name="adj2" fmla="val 113168"/>
            </a:avLst>
          </a:prstGeom>
          <a:noFill/>
          <a:ln w="12700">
            <a:solidFill>
              <a:srgbClr val="51515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sp>
        <p:nvSpPr>
          <p:cNvPr id="56332" name="Rectangle 12"/>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a:solidFill>
                  <a:schemeClr val="tx2"/>
                </a:solidFill>
                <a:latin typeface="Times" pitchFamily="8" charset="0"/>
                <a:ea typeface="+mn-ea"/>
                <a:cs typeface="+mn-cs"/>
              </a:rPr>
              <a:t>7</a:t>
            </a:r>
          </a:p>
        </p:txBody>
      </p:sp>
      <p:sp>
        <p:nvSpPr>
          <p:cNvPr id="56333" name="Line 13"/>
          <p:cNvSpPr>
            <a:spLocks noChangeShapeType="1"/>
          </p:cNvSpPr>
          <p:nvPr/>
        </p:nvSpPr>
        <p:spPr bwMode="auto">
          <a:xfrm>
            <a:off x="863600"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
        <p:nvSpPr>
          <p:cNvPr id="97286" name="Text Box 160"/>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97287" name="Text Box 16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97288" name="Text Box 164"/>
          <p:cNvSpPr txBox="1">
            <a:spLocks noChangeArrowheads="1"/>
          </p:cNvSpPr>
          <p:nvPr/>
        </p:nvSpPr>
        <p:spPr bwMode="auto">
          <a:xfrm>
            <a:off x="8080375" y="6524625"/>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63</a:t>
            </a:r>
          </a:p>
        </p:txBody>
      </p:sp>
      <p:grpSp>
        <p:nvGrpSpPr>
          <p:cNvPr id="4" name="Group 437"/>
          <p:cNvGrpSpPr>
            <a:grpSpLocks/>
          </p:cNvGrpSpPr>
          <p:nvPr/>
        </p:nvGrpSpPr>
        <p:grpSpPr bwMode="auto">
          <a:xfrm>
            <a:off x="2779713" y="1458913"/>
            <a:ext cx="4448175" cy="3598862"/>
            <a:chOff x="235" y="1788"/>
            <a:chExt cx="2803" cy="2267"/>
          </a:xfrm>
        </p:grpSpPr>
        <p:sp>
          <p:nvSpPr>
            <p:cNvPr id="97294"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fr-FR"/>
            </a:p>
          </p:txBody>
        </p:sp>
        <p:sp>
          <p:nvSpPr>
            <p:cNvPr id="56759" name="Rectangle 439"/>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pitchFamily="8" charset="0"/>
                  <a:ea typeface="+mn-ea"/>
                  <a:cs typeface="+mn-cs"/>
                </a:rPr>
                <a:t>ABRAHAM</a:t>
              </a:r>
              <a:endParaRPr lang="en-US" sz="2800">
                <a:effectLst>
                  <a:outerShdw blurRad="38100" dist="38100" dir="2700000" algn="tl">
                    <a:srgbClr val="000000"/>
                  </a:outerShdw>
                </a:effectLst>
                <a:latin typeface="Times" pitchFamily="8" charset="0"/>
                <a:ea typeface="+mn-ea"/>
                <a:cs typeface="+mn-cs"/>
              </a:endParaRPr>
            </a:p>
          </p:txBody>
        </p:sp>
        <p:sp>
          <p:nvSpPr>
            <p:cNvPr id="97296"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fr-FR"/>
            </a:p>
          </p:txBody>
        </p:sp>
        <p:sp>
          <p:nvSpPr>
            <p:cNvPr id="97297"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7298"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fr-FR"/>
            </a:p>
          </p:txBody>
        </p:sp>
        <p:sp>
          <p:nvSpPr>
            <p:cNvPr id="97299" name="Rectangle 443"/>
            <p:cNvSpPr>
              <a:spLocks noChangeArrowheads="1"/>
            </p:cNvSpPr>
            <p:nvPr/>
          </p:nvSpPr>
          <p:spPr bwMode="auto">
            <a:xfrm>
              <a:off x="235" y="1790"/>
              <a:ext cx="83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t>
              </a:r>
              <a:r>
                <a:rPr lang="en-US" sz="1800" b="1">
                  <a:solidFill>
                    <a:schemeClr val="accent2"/>
                  </a:solidFill>
                  <a:latin typeface="Helvetica" charset="0"/>
                </a:rPr>
                <a:t>CRÉATION</a:t>
              </a:r>
            </a:p>
          </p:txBody>
        </p:sp>
        <p:sp>
          <p:nvSpPr>
            <p:cNvPr id="97300"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01"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02"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fr-FR"/>
            </a:p>
          </p:txBody>
        </p:sp>
        <p:sp>
          <p:nvSpPr>
            <p:cNvPr id="56767" name="Rectangle 447"/>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pitchFamily="8" charset="0"/>
                  <a:ea typeface="+mn-ea"/>
                  <a:cs typeface="+mn-cs"/>
                </a:rPr>
                <a:t>ABRAHAM</a:t>
              </a:r>
              <a:endParaRPr lang="en-US" sz="2800">
                <a:effectLst>
                  <a:outerShdw blurRad="38100" dist="38100" dir="2700000" algn="tl">
                    <a:srgbClr val="000000"/>
                  </a:outerShdw>
                </a:effectLst>
                <a:latin typeface="Times" pitchFamily="8" charset="0"/>
                <a:ea typeface="+mn-ea"/>
                <a:cs typeface="+mn-cs"/>
              </a:endParaRPr>
            </a:p>
          </p:txBody>
        </p:sp>
        <p:sp>
          <p:nvSpPr>
            <p:cNvPr id="97304"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fr-FR"/>
            </a:p>
          </p:txBody>
        </p:sp>
        <p:sp>
          <p:nvSpPr>
            <p:cNvPr id="97305"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97306"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fr-FR"/>
            </a:p>
          </p:txBody>
        </p:sp>
        <p:sp>
          <p:nvSpPr>
            <p:cNvPr id="56771" name="Rectangle 451"/>
            <p:cNvSpPr>
              <a:spLocks noChangeArrowheads="1"/>
            </p:cNvSpPr>
            <p:nvPr/>
          </p:nvSpPr>
          <p:spPr bwMode="auto">
            <a:xfrm>
              <a:off x="376" y="1957"/>
              <a:ext cx="82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ABRAHAM</a:t>
              </a:r>
              <a:endParaRPr lang="en-US" sz="2800" b="1">
                <a:effectLst>
                  <a:outerShdw blurRad="38100" dist="38100" dir="2700000" algn="tl">
                    <a:srgbClr val="000000"/>
                  </a:outerShdw>
                </a:effectLst>
                <a:latin typeface="Helvetica" pitchFamily="8" charset="0"/>
                <a:ea typeface="+mn-ea"/>
                <a:cs typeface="+mn-cs"/>
              </a:endParaRPr>
            </a:p>
          </p:txBody>
        </p:sp>
        <p:sp>
          <p:nvSpPr>
            <p:cNvPr id="97308"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09"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10"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fr-FR"/>
            </a:p>
          </p:txBody>
        </p:sp>
        <p:sp>
          <p:nvSpPr>
            <p:cNvPr id="56775" name="Rectangle 455"/>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sz="1800">
                  <a:solidFill>
                    <a:srgbClr val="790015"/>
                  </a:solidFill>
                  <a:latin typeface="Times" pitchFamily="8" charset="0"/>
                  <a:ea typeface="+mn-ea"/>
                  <a:cs typeface="+mn-cs"/>
                </a:rPr>
                <a:t>ABRAHAM</a:t>
              </a:r>
              <a:endParaRPr lang="en-US" sz="2800">
                <a:effectLst>
                  <a:outerShdw blurRad="38100" dist="38100" dir="2700000" algn="tl">
                    <a:srgbClr val="000000"/>
                  </a:outerShdw>
                </a:effectLst>
                <a:latin typeface="Times" pitchFamily="8" charset="0"/>
                <a:ea typeface="+mn-ea"/>
                <a:cs typeface="+mn-cs"/>
              </a:endParaRPr>
            </a:p>
          </p:txBody>
        </p:sp>
        <p:sp>
          <p:nvSpPr>
            <p:cNvPr id="97312"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fr-FR"/>
            </a:p>
          </p:txBody>
        </p:sp>
        <p:sp>
          <p:nvSpPr>
            <p:cNvPr id="97313"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7314"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fr-FR"/>
            </a:p>
          </p:txBody>
        </p:sp>
        <p:sp>
          <p:nvSpPr>
            <p:cNvPr id="56779" name="Rectangle 459"/>
            <p:cNvSpPr>
              <a:spLocks noChangeArrowheads="1"/>
            </p:cNvSpPr>
            <p:nvPr/>
          </p:nvSpPr>
          <p:spPr bwMode="auto">
            <a:xfrm>
              <a:off x="572" y="2126"/>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JOSEPH</a:t>
              </a:r>
              <a:endParaRPr lang="en-US" sz="2800" b="1">
                <a:effectLst>
                  <a:outerShdw blurRad="38100" dist="38100" dir="2700000" algn="tl">
                    <a:srgbClr val="000000"/>
                  </a:outerShdw>
                </a:effectLst>
                <a:latin typeface="Helvetica" pitchFamily="8" charset="0"/>
                <a:ea typeface="+mn-ea"/>
                <a:cs typeface="+mn-cs"/>
              </a:endParaRPr>
            </a:p>
          </p:txBody>
        </p:sp>
        <p:sp>
          <p:nvSpPr>
            <p:cNvPr id="97316"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17"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18"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fr-FR"/>
            </a:p>
          </p:txBody>
        </p:sp>
        <p:sp>
          <p:nvSpPr>
            <p:cNvPr id="97319"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7320"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fr-FR"/>
            </a:p>
          </p:txBody>
        </p:sp>
        <p:sp>
          <p:nvSpPr>
            <p:cNvPr id="97321" name="Rectangle 465"/>
            <p:cNvSpPr>
              <a:spLocks noChangeArrowheads="1"/>
            </p:cNvSpPr>
            <p:nvPr/>
          </p:nvSpPr>
          <p:spPr bwMode="auto">
            <a:xfrm>
              <a:off x="855" y="2287"/>
              <a:ext cx="50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MOISE</a:t>
              </a:r>
            </a:p>
          </p:txBody>
        </p:sp>
        <p:sp>
          <p:nvSpPr>
            <p:cNvPr id="97322"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23"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24"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fr-FR"/>
            </a:p>
          </p:txBody>
        </p:sp>
        <p:sp>
          <p:nvSpPr>
            <p:cNvPr id="97325"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7326"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fr-FR"/>
            </a:p>
          </p:txBody>
        </p:sp>
        <p:sp>
          <p:nvSpPr>
            <p:cNvPr id="97327" name="Rectangle 471"/>
            <p:cNvSpPr>
              <a:spLocks noChangeArrowheads="1"/>
            </p:cNvSpPr>
            <p:nvPr/>
          </p:nvSpPr>
          <p:spPr bwMode="auto">
            <a:xfrm>
              <a:off x="973" y="2462"/>
              <a:ext cx="52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JOSU</a:t>
              </a:r>
              <a:r>
                <a:rPr lang="en-US" sz="1800" b="1">
                  <a:solidFill>
                    <a:schemeClr val="accent2"/>
                  </a:solidFill>
                  <a:latin typeface="Helvetica" charset="0"/>
                </a:rPr>
                <a:t>É</a:t>
              </a:r>
            </a:p>
          </p:txBody>
        </p:sp>
        <p:sp>
          <p:nvSpPr>
            <p:cNvPr id="97328"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29"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fr-FR"/>
            </a:p>
          </p:txBody>
        </p:sp>
        <p:sp>
          <p:nvSpPr>
            <p:cNvPr id="97330"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fr-FR"/>
            </a:p>
          </p:txBody>
        </p:sp>
        <p:sp>
          <p:nvSpPr>
            <p:cNvPr id="97331"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fr-FR"/>
            </a:p>
          </p:txBody>
        </p:sp>
        <p:sp>
          <p:nvSpPr>
            <p:cNvPr id="56796" name="Rectangle 476"/>
            <p:cNvSpPr>
              <a:spLocks noChangeArrowheads="1"/>
            </p:cNvSpPr>
            <p:nvPr/>
          </p:nvSpPr>
          <p:spPr bwMode="auto">
            <a:xfrm>
              <a:off x="936" y="2624"/>
              <a:ext cx="865"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ANARCHIE</a:t>
              </a:r>
              <a:endParaRPr lang="en-US" sz="2800" b="1">
                <a:effectLst>
                  <a:outerShdw blurRad="38100" dist="38100" dir="2700000" algn="tl">
                    <a:srgbClr val="000000"/>
                  </a:outerShdw>
                </a:effectLst>
                <a:latin typeface="Helvetica" pitchFamily="8" charset="0"/>
                <a:ea typeface="+mn-ea"/>
                <a:cs typeface="+mn-cs"/>
              </a:endParaRPr>
            </a:p>
          </p:txBody>
        </p:sp>
        <p:sp>
          <p:nvSpPr>
            <p:cNvPr id="97333"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34"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fr-FR"/>
            </a:p>
          </p:txBody>
        </p:sp>
        <p:sp>
          <p:nvSpPr>
            <p:cNvPr id="97335"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7336"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fr-FR"/>
            </a:p>
          </p:txBody>
        </p:sp>
        <p:sp>
          <p:nvSpPr>
            <p:cNvPr id="56801" name="Rectangle 481"/>
            <p:cNvSpPr>
              <a:spLocks noChangeArrowheads="1"/>
            </p:cNvSpPr>
            <p:nvPr/>
          </p:nvSpPr>
          <p:spPr bwMode="auto">
            <a:xfrm>
              <a:off x="1101" y="2807"/>
              <a:ext cx="849"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charset="0"/>
                  <a:cs typeface="+mn-cs"/>
                </a:rPr>
                <a:t>   ROYAUT</a:t>
              </a:r>
              <a:r>
                <a:rPr lang="en-US" sz="1800" b="1">
                  <a:solidFill>
                    <a:schemeClr val="accent2"/>
                  </a:solidFill>
                  <a:latin typeface="Helvetica" charset="0"/>
                  <a:cs typeface="+mn-cs"/>
                </a:rPr>
                <a:t>É</a:t>
              </a:r>
              <a:r>
                <a:rPr lang="en-US" sz="1800">
                  <a:latin typeface="Helvetica" charset="0"/>
                  <a:cs typeface="+mn-cs"/>
                </a:rPr>
                <a:t> </a:t>
              </a:r>
              <a:endParaRPr lang="en-US" sz="1800" b="1">
                <a:effectLst>
                  <a:outerShdw blurRad="38100" dist="38100" dir="2700000" algn="tl">
                    <a:srgbClr val="000000"/>
                  </a:outerShdw>
                </a:effectLst>
                <a:latin typeface="Helvetica" charset="0"/>
                <a:cs typeface="+mn-cs"/>
              </a:endParaRPr>
            </a:p>
          </p:txBody>
        </p:sp>
        <p:sp>
          <p:nvSpPr>
            <p:cNvPr id="97338"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39"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fr-FR"/>
            </a:p>
          </p:txBody>
        </p:sp>
        <p:sp>
          <p:nvSpPr>
            <p:cNvPr id="97340"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97341"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fr-FR"/>
            </a:p>
          </p:txBody>
        </p:sp>
        <p:sp>
          <p:nvSpPr>
            <p:cNvPr id="97342" name="Rectangle 486"/>
            <p:cNvSpPr>
              <a:spLocks noChangeArrowheads="1"/>
            </p:cNvSpPr>
            <p:nvPr/>
          </p:nvSpPr>
          <p:spPr bwMode="auto">
            <a:xfrm>
              <a:off x="1203" y="2982"/>
              <a:ext cx="913"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CAPTIVIT</a:t>
              </a:r>
              <a:r>
                <a:rPr lang="en-US" sz="1800" b="1">
                  <a:solidFill>
                    <a:schemeClr val="accent2"/>
                  </a:solidFill>
                  <a:latin typeface="Helvetica" charset="0"/>
                </a:rPr>
                <a:t>É</a:t>
              </a:r>
              <a:r>
                <a:rPr lang="en-US" sz="1800">
                  <a:latin typeface="Helvetica" charset="0"/>
                </a:rPr>
                <a:t> </a:t>
              </a:r>
            </a:p>
          </p:txBody>
        </p:sp>
        <p:sp>
          <p:nvSpPr>
            <p:cNvPr id="97343"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44"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45" name="Rectangle 489"/>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fr-FR"/>
            </a:p>
          </p:txBody>
        </p:sp>
        <p:sp>
          <p:nvSpPr>
            <p:cNvPr id="97346"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7347"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fr-FR"/>
            </a:p>
          </p:txBody>
        </p:sp>
        <p:sp>
          <p:nvSpPr>
            <p:cNvPr id="56812" name="Rectangle 492"/>
            <p:cNvSpPr>
              <a:spLocks noChangeArrowheads="1"/>
            </p:cNvSpPr>
            <p:nvPr/>
          </p:nvSpPr>
          <p:spPr bwMode="auto">
            <a:xfrm>
              <a:off x="1460" y="3168"/>
              <a:ext cx="729"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SILENCE</a:t>
              </a:r>
              <a:endParaRPr lang="en-US" sz="2800" b="1">
                <a:effectLst>
                  <a:outerShdw blurRad="38100" dist="38100" dir="2700000" algn="tl">
                    <a:srgbClr val="000000"/>
                  </a:outerShdw>
                </a:effectLst>
                <a:latin typeface="Helvetica" pitchFamily="8" charset="0"/>
                <a:ea typeface="+mn-ea"/>
                <a:cs typeface="+mn-cs"/>
              </a:endParaRPr>
            </a:p>
          </p:txBody>
        </p:sp>
        <p:sp>
          <p:nvSpPr>
            <p:cNvPr id="97349"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50"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51" name="Rectangle 495"/>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fr-FR"/>
            </a:p>
          </p:txBody>
        </p:sp>
        <p:sp>
          <p:nvSpPr>
            <p:cNvPr id="97352" name="AutoShape 496"/>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97353" name="Rectangle 497"/>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fr-FR"/>
            </a:p>
          </p:txBody>
        </p:sp>
        <p:grpSp>
          <p:nvGrpSpPr>
            <p:cNvPr id="97354" name="Group 498"/>
            <p:cNvGrpSpPr>
              <a:grpSpLocks/>
            </p:cNvGrpSpPr>
            <p:nvPr/>
          </p:nvGrpSpPr>
          <p:grpSpPr bwMode="auto">
            <a:xfrm>
              <a:off x="1717" y="3356"/>
              <a:ext cx="696" cy="280"/>
              <a:chOff x="3027" y="3101"/>
              <a:chExt cx="696" cy="280"/>
            </a:xfrm>
          </p:grpSpPr>
          <p:sp>
            <p:nvSpPr>
              <p:cNvPr id="56819" name="Rectangle 499"/>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en-US" sz="2800" b="1">
                    <a:solidFill>
                      <a:schemeClr val="accent1"/>
                    </a:solidFill>
                    <a:latin typeface="Helvetica" pitchFamily="8" charset="0"/>
                    <a:ea typeface="+mn-ea"/>
                    <a:cs typeface="+mn-cs"/>
                  </a:rPr>
                  <a:t>   </a:t>
                </a:r>
                <a:endParaRPr lang="en-US" sz="4000" b="1">
                  <a:solidFill>
                    <a:schemeClr val="accent1"/>
                  </a:solidFill>
                  <a:effectLst>
                    <a:outerShdw blurRad="38100" dist="38100" dir="2700000" algn="tl">
                      <a:srgbClr val="000000"/>
                    </a:outerShdw>
                  </a:effectLst>
                  <a:latin typeface="Helvetica" pitchFamily="8" charset="0"/>
                  <a:ea typeface="+mn-ea"/>
                  <a:cs typeface="+mn-cs"/>
                </a:endParaRPr>
              </a:p>
            </p:txBody>
          </p:sp>
          <p:sp>
            <p:nvSpPr>
              <p:cNvPr id="97358" name="Rectangle 500"/>
              <p:cNvSpPr>
                <a:spLocks noChangeArrowheads="1"/>
              </p:cNvSpPr>
              <p:nvPr/>
            </p:nvSpPr>
            <p:spPr bwMode="auto">
              <a:xfrm>
                <a:off x="3027" y="3101"/>
                <a:ext cx="696" cy="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700">
                    <a:solidFill>
                      <a:schemeClr val="accent1"/>
                    </a:solidFill>
                    <a:latin typeface="Helvetica" charset="0"/>
                  </a:rPr>
                  <a:t>JÉSUS</a:t>
                </a:r>
              </a:p>
            </p:txBody>
          </p:sp>
        </p:grpSp>
        <p:sp>
          <p:nvSpPr>
            <p:cNvPr id="97355"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7356"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56491" name="Picture 17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3625" y="2886075"/>
            <a:ext cx="2527300" cy="240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488" name="Picture 16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30400" y="1768475"/>
            <a:ext cx="2433638" cy="166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487" name="Picture 16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35500" y="1358900"/>
            <a:ext cx="1290638" cy="208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486" name="Picture 16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60575" y="3429000"/>
            <a:ext cx="2852738"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afterEffect">
                                  <p:stCondLst>
                                    <p:cond delay="200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nodeType="afterGroup">
                            <p:stCondLst>
                              <p:cond delay="2500"/>
                            </p:stCondLst>
                            <p:childTnLst>
                              <p:par>
                                <p:cTn id="9" presetID="1" presetClass="entr" presetSubtype="0" fill="hold" nodeType="afterEffect">
                                  <p:stCondLst>
                                    <p:cond delay="0"/>
                                  </p:stCondLst>
                                  <p:childTnLst>
                                    <p:set>
                                      <p:cBhvr>
                                        <p:cTn id="10" dur="1" fill="hold">
                                          <p:stCondLst>
                                            <p:cond delay="499"/>
                                          </p:stCondLst>
                                        </p:cTn>
                                        <p:tgtEl>
                                          <p:spTgt spid="56488"/>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nodeType="afterEffect">
                                  <p:stCondLst>
                                    <p:cond delay="0"/>
                                  </p:stCondLst>
                                  <p:childTnLst>
                                    <p:set>
                                      <p:cBhvr>
                                        <p:cTn id="13" dur="1" fill="hold">
                                          <p:stCondLst>
                                            <p:cond delay="499"/>
                                          </p:stCondLst>
                                        </p:cTn>
                                        <p:tgtEl>
                                          <p:spTgt spid="56486"/>
                                        </p:tgtEl>
                                        <p:attrNameLst>
                                          <p:attrName>style.visibility</p:attrName>
                                        </p:attrNameLst>
                                      </p:cBhvr>
                                      <p:to>
                                        <p:strVal val="visible"/>
                                      </p:to>
                                    </p:set>
                                  </p:childTnLst>
                                </p:cTn>
                              </p:par>
                            </p:childTnLst>
                          </p:cTn>
                        </p:par>
                        <p:par>
                          <p:cTn id="14" fill="hold" nodeType="afterGroup">
                            <p:stCondLst>
                              <p:cond delay="3500"/>
                            </p:stCondLst>
                            <p:childTnLst>
                              <p:par>
                                <p:cTn id="15" presetID="1" presetClass="entr" presetSubtype="0" fill="hold" nodeType="afterEffect">
                                  <p:stCondLst>
                                    <p:cond delay="0"/>
                                  </p:stCondLst>
                                  <p:childTnLst>
                                    <p:set>
                                      <p:cBhvr>
                                        <p:cTn id="16" dur="1" fill="hold">
                                          <p:stCondLst>
                                            <p:cond delay="499"/>
                                          </p:stCondLst>
                                        </p:cTn>
                                        <p:tgtEl>
                                          <p:spTgt spid="56491"/>
                                        </p:tgtEl>
                                        <p:attrNameLst>
                                          <p:attrName>style.visibility</p:attrName>
                                        </p:attrNameLst>
                                      </p:cBhvr>
                                      <p:to>
                                        <p:strVal val="visible"/>
                                      </p:to>
                                    </p:set>
                                  </p:childTnLst>
                                </p:cTn>
                              </p:par>
                            </p:childTnLst>
                          </p:cTn>
                        </p:par>
                        <p:par>
                          <p:cTn id="17" fill="hold" nodeType="afterGroup">
                            <p:stCondLst>
                              <p:cond delay="4000"/>
                            </p:stCondLst>
                            <p:childTnLst>
                              <p:par>
                                <p:cTn id="18" presetID="1" presetClass="entr" presetSubtype="0" fill="hold" nodeType="afterEffect">
                                  <p:stCondLst>
                                    <p:cond delay="0"/>
                                  </p:stCondLst>
                                  <p:childTnLst>
                                    <p:set>
                                      <p:cBhvr>
                                        <p:cTn id="19" dur="1" fill="hold">
                                          <p:stCondLst>
                                            <p:cond delay="499"/>
                                          </p:stCondLst>
                                        </p:cTn>
                                        <p:tgtEl>
                                          <p:spTgt spid="5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1213" y="609600"/>
            <a:ext cx="7569200" cy="554355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57349" name="Oval 5"/>
          <p:cNvSpPr>
            <a:spLocks noChangeArrowheads="1"/>
          </p:cNvSpPr>
          <p:nvPr/>
        </p:nvSpPr>
        <p:spPr bwMode="auto">
          <a:xfrm>
            <a:off x="3357563" y="2178050"/>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8307"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98308" name="Text Box 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1400" b="1">
              <a:solidFill>
                <a:srgbClr val="FFFFFF"/>
              </a:solidFill>
            </a:endParaRPr>
          </a:p>
        </p:txBody>
      </p:sp>
      <p:sp>
        <p:nvSpPr>
          <p:cNvPr id="9830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66</a:t>
            </a:r>
          </a:p>
        </p:txBody>
      </p:sp>
      <p:sp>
        <p:nvSpPr>
          <p:cNvPr id="98310" name="TextBox 6"/>
          <p:cNvSpPr txBox="1">
            <a:spLocks noChangeArrowheads="1"/>
          </p:cNvSpPr>
          <p:nvPr/>
        </p:nvSpPr>
        <p:spPr bwMode="auto">
          <a:xfrm>
            <a:off x="3637935" y="2733675"/>
            <a:ext cx="1407758" cy="24622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000" b="1" dirty="0">
                <a:solidFill>
                  <a:srgbClr val="1A0004"/>
                </a:solidFill>
              </a:rPr>
              <a:t>DOSSIER BIBLIQUE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16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Lst>
        </p:spPr>
      </p:pic>
      <p:grpSp>
        <p:nvGrpSpPr>
          <p:cNvPr id="100354" name="Group 28"/>
          <p:cNvGrpSpPr>
            <a:grpSpLocks/>
          </p:cNvGrpSpPr>
          <p:nvPr/>
        </p:nvGrpSpPr>
        <p:grpSpPr bwMode="auto">
          <a:xfrm>
            <a:off x="2165350" y="2128838"/>
            <a:ext cx="5221288" cy="2109787"/>
            <a:chOff x="2165684" y="2128105"/>
            <a:chExt cx="5221618" cy="2112093"/>
          </a:xfrm>
        </p:grpSpPr>
        <p:sp>
          <p:nvSpPr>
            <p:cNvPr id="100371" name="TextBox 23"/>
            <p:cNvSpPr txBox="1">
              <a:spLocks noChangeArrowheads="1"/>
            </p:cNvSpPr>
            <p:nvPr/>
          </p:nvSpPr>
          <p:spPr bwMode="auto">
            <a:xfrm>
              <a:off x="3247384" y="2670883"/>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JOSEPH</a:t>
              </a:r>
            </a:p>
          </p:txBody>
        </p:sp>
        <p:sp>
          <p:nvSpPr>
            <p:cNvPr id="100372" name="TextBox 24"/>
            <p:cNvSpPr txBox="1">
              <a:spLocks noChangeArrowheads="1"/>
            </p:cNvSpPr>
            <p:nvPr/>
          </p:nvSpPr>
          <p:spPr bwMode="auto">
            <a:xfrm>
              <a:off x="3247384" y="3224516"/>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dirty="0" err="1">
                  <a:solidFill>
                    <a:srgbClr val="1A0004"/>
                  </a:solidFill>
                </a:rPr>
                <a:t>MOïSE</a:t>
              </a:r>
              <a:endParaRPr lang="en-US" sz="1200" b="1" dirty="0">
                <a:solidFill>
                  <a:srgbClr val="1A0004"/>
                </a:solidFill>
              </a:endParaRPr>
            </a:p>
          </p:txBody>
        </p:sp>
        <p:sp>
          <p:nvSpPr>
            <p:cNvPr id="100373" name="TextBox 25"/>
            <p:cNvSpPr txBox="1">
              <a:spLocks noChangeArrowheads="1"/>
            </p:cNvSpPr>
            <p:nvPr/>
          </p:nvSpPr>
          <p:spPr bwMode="auto">
            <a:xfrm>
              <a:off x="4320835" y="2670883"/>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ROYAUT</a:t>
              </a:r>
              <a:r>
                <a:rPr lang="fr-FR" sz="1200" b="1">
                  <a:solidFill>
                    <a:srgbClr val="2C2C3E"/>
                  </a:solidFill>
                </a:rPr>
                <a:t>É</a:t>
              </a:r>
              <a:endParaRPr lang="en-US" sz="1200" b="1">
                <a:solidFill>
                  <a:srgbClr val="1A0004"/>
                </a:solidFill>
              </a:endParaRPr>
            </a:p>
          </p:txBody>
        </p:sp>
        <p:sp>
          <p:nvSpPr>
            <p:cNvPr id="100374" name="TextBox 26"/>
            <p:cNvSpPr txBox="1">
              <a:spLocks noChangeArrowheads="1"/>
            </p:cNvSpPr>
            <p:nvPr/>
          </p:nvSpPr>
          <p:spPr bwMode="auto">
            <a:xfrm>
              <a:off x="4320835" y="3224516"/>
              <a:ext cx="1077203"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CAPTIVIT</a:t>
              </a:r>
              <a:r>
                <a:rPr lang="fr-FR" sz="1200" b="1">
                  <a:solidFill>
                    <a:srgbClr val="2C2C3E"/>
                  </a:solidFill>
                </a:rPr>
                <a:t>É</a:t>
              </a:r>
              <a:endParaRPr lang="en-US" sz="1200" b="1">
                <a:solidFill>
                  <a:srgbClr val="1A0004"/>
                </a:solidFill>
              </a:endParaRPr>
            </a:p>
          </p:txBody>
        </p:sp>
        <p:sp>
          <p:nvSpPr>
            <p:cNvPr id="100375" name="TextBox 27"/>
            <p:cNvSpPr txBox="1">
              <a:spLocks noChangeArrowheads="1"/>
            </p:cNvSpPr>
            <p:nvPr/>
          </p:nvSpPr>
          <p:spPr bwMode="auto">
            <a:xfrm>
              <a:off x="3247384" y="3778148"/>
              <a:ext cx="976875" cy="46205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fr-FR" sz="1200" b="1">
                  <a:solidFill>
                    <a:srgbClr val="2C2C3E"/>
                  </a:solidFill>
                </a:rPr>
                <a:t>JOSUÉ</a:t>
              </a:r>
            </a:p>
            <a:p>
              <a:endParaRPr lang="en-US" sz="1200" b="1">
                <a:solidFill>
                  <a:srgbClr val="1A0004"/>
                </a:solidFill>
              </a:endParaRPr>
            </a:p>
          </p:txBody>
        </p:sp>
        <p:sp>
          <p:nvSpPr>
            <p:cNvPr id="100376" name="TextBox 18"/>
            <p:cNvSpPr txBox="1">
              <a:spLocks noChangeArrowheads="1"/>
            </p:cNvSpPr>
            <p:nvPr/>
          </p:nvSpPr>
          <p:spPr bwMode="auto">
            <a:xfrm>
              <a:off x="2165684" y="2128105"/>
              <a:ext cx="976875" cy="46205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fr-FR" sz="1200" b="1">
                  <a:solidFill>
                    <a:srgbClr val="2C2C3E"/>
                  </a:solidFill>
                </a:rPr>
                <a:t>CRÉATION</a:t>
              </a:r>
            </a:p>
            <a:p>
              <a:endParaRPr lang="en-US" sz="1200" b="1">
                <a:solidFill>
                  <a:srgbClr val="1A0004"/>
                </a:solidFill>
              </a:endParaRPr>
            </a:p>
          </p:txBody>
        </p:sp>
        <p:sp>
          <p:nvSpPr>
            <p:cNvPr id="100377" name="TextBox 19"/>
            <p:cNvSpPr txBox="1">
              <a:spLocks noChangeArrowheads="1"/>
            </p:cNvSpPr>
            <p:nvPr/>
          </p:nvSpPr>
          <p:spPr bwMode="auto">
            <a:xfrm>
              <a:off x="3247384"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ABRAHAM</a:t>
              </a:r>
            </a:p>
          </p:txBody>
        </p:sp>
        <p:sp>
          <p:nvSpPr>
            <p:cNvPr id="100378" name="TextBox 20"/>
            <p:cNvSpPr txBox="1">
              <a:spLocks noChangeArrowheads="1"/>
            </p:cNvSpPr>
            <p:nvPr/>
          </p:nvSpPr>
          <p:spPr bwMode="auto">
            <a:xfrm>
              <a:off x="4320835" y="2128105"/>
              <a:ext cx="1039101"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ANARCHIE</a:t>
              </a:r>
            </a:p>
          </p:txBody>
        </p:sp>
        <p:sp>
          <p:nvSpPr>
            <p:cNvPr id="100379" name="TextBox 21"/>
            <p:cNvSpPr txBox="1">
              <a:spLocks noChangeArrowheads="1"/>
            </p:cNvSpPr>
            <p:nvPr/>
          </p:nvSpPr>
          <p:spPr bwMode="auto">
            <a:xfrm>
              <a:off x="5398088"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SILENCE</a:t>
              </a:r>
            </a:p>
          </p:txBody>
        </p:sp>
        <p:sp>
          <p:nvSpPr>
            <p:cNvPr id="100380" name="TextBox 22"/>
            <p:cNvSpPr txBox="1">
              <a:spLocks noChangeArrowheads="1"/>
            </p:cNvSpPr>
            <p:nvPr/>
          </p:nvSpPr>
          <p:spPr bwMode="auto">
            <a:xfrm>
              <a:off x="6410427"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a:t>
              </a:r>
              <a:r>
                <a:rPr lang="fr-FR" sz="1200" b="1">
                  <a:solidFill>
                    <a:srgbClr val="2C2C3E"/>
                  </a:solidFill>
                </a:rPr>
                <a:t>É</a:t>
              </a:r>
              <a:r>
                <a:rPr lang="en-US" sz="1200" b="1">
                  <a:solidFill>
                    <a:srgbClr val="1A0004"/>
                  </a:solidFill>
                </a:rPr>
                <a:t>SUS</a:t>
              </a:r>
            </a:p>
          </p:txBody>
        </p:sp>
      </p:grpSp>
      <p:sp>
        <p:nvSpPr>
          <p:cNvPr id="58371"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00366"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00367"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00368"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1400" b="1">
              <a:solidFill>
                <a:srgbClr val="FFFFFF"/>
              </a:solidFill>
            </a:endParaRPr>
          </a:p>
        </p:txBody>
      </p:sp>
      <p:sp>
        <p:nvSpPr>
          <p:cNvPr id="100369" name="Text Box 21"/>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67</a:t>
            </a:r>
          </a:p>
        </p:txBody>
      </p:sp>
      <p:sp>
        <p:nvSpPr>
          <p:cNvPr id="100370" name="Text Box 22"/>
          <p:cNvSpPr txBox="1">
            <a:spLocks noChangeArrowheads="1"/>
          </p:cNvSpPr>
          <p:nvPr/>
        </p:nvSpPr>
        <p:spPr bwMode="auto">
          <a:xfrm>
            <a:off x="8651875" y="640397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9788" y="5175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Lst>
        </p:spPr>
      </p:pic>
      <p:grpSp>
        <p:nvGrpSpPr>
          <p:cNvPr id="102402" name="Group 28"/>
          <p:cNvGrpSpPr>
            <a:grpSpLocks/>
          </p:cNvGrpSpPr>
          <p:nvPr/>
        </p:nvGrpSpPr>
        <p:grpSpPr bwMode="auto">
          <a:xfrm>
            <a:off x="2165350" y="2128838"/>
            <a:ext cx="5221288" cy="2109787"/>
            <a:chOff x="2165684" y="2128105"/>
            <a:chExt cx="5221618" cy="2112093"/>
          </a:xfrm>
        </p:grpSpPr>
        <p:sp>
          <p:nvSpPr>
            <p:cNvPr id="102424" name="TextBox 23"/>
            <p:cNvSpPr txBox="1">
              <a:spLocks noChangeArrowheads="1"/>
            </p:cNvSpPr>
            <p:nvPr/>
          </p:nvSpPr>
          <p:spPr bwMode="auto">
            <a:xfrm>
              <a:off x="3247384" y="2670883"/>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JOSEPH</a:t>
              </a:r>
            </a:p>
          </p:txBody>
        </p:sp>
        <p:sp>
          <p:nvSpPr>
            <p:cNvPr id="102425" name="TextBox 24"/>
            <p:cNvSpPr txBox="1">
              <a:spLocks noChangeArrowheads="1"/>
            </p:cNvSpPr>
            <p:nvPr/>
          </p:nvSpPr>
          <p:spPr bwMode="auto">
            <a:xfrm>
              <a:off x="3247384" y="3224516"/>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MOISE</a:t>
              </a:r>
            </a:p>
          </p:txBody>
        </p:sp>
        <p:sp>
          <p:nvSpPr>
            <p:cNvPr id="102426" name="TextBox 25"/>
            <p:cNvSpPr txBox="1">
              <a:spLocks noChangeArrowheads="1"/>
            </p:cNvSpPr>
            <p:nvPr/>
          </p:nvSpPr>
          <p:spPr bwMode="auto">
            <a:xfrm>
              <a:off x="4320835" y="2670883"/>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ROYAUT</a:t>
              </a:r>
              <a:r>
                <a:rPr lang="fr-FR" sz="1200" b="1">
                  <a:solidFill>
                    <a:srgbClr val="2C2C3E"/>
                  </a:solidFill>
                </a:rPr>
                <a:t>É</a:t>
              </a:r>
              <a:endParaRPr lang="en-US" sz="1200" b="1">
                <a:solidFill>
                  <a:srgbClr val="1A0004"/>
                </a:solidFill>
              </a:endParaRPr>
            </a:p>
          </p:txBody>
        </p:sp>
        <p:sp>
          <p:nvSpPr>
            <p:cNvPr id="102427" name="TextBox 26"/>
            <p:cNvSpPr txBox="1">
              <a:spLocks noChangeArrowheads="1"/>
            </p:cNvSpPr>
            <p:nvPr/>
          </p:nvSpPr>
          <p:spPr bwMode="auto">
            <a:xfrm>
              <a:off x="4320835" y="3224516"/>
              <a:ext cx="1077203"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CAPTIVIT</a:t>
              </a:r>
              <a:r>
                <a:rPr lang="fr-FR" sz="1200" b="1">
                  <a:solidFill>
                    <a:srgbClr val="2C2C3E"/>
                  </a:solidFill>
                </a:rPr>
                <a:t>É</a:t>
              </a:r>
              <a:endParaRPr lang="en-US" sz="1200" b="1">
                <a:solidFill>
                  <a:srgbClr val="1A0004"/>
                </a:solidFill>
              </a:endParaRPr>
            </a:p>
          </p:txBody>
        </p:sp>
        <p:sp>
          <p:nvSpPr>
            <p:cNvPr id="102428" name="TextBox 27"/>
            <p:cNvSpPr txBox="1">
              <a:spLocks noChangeArrowheads="1"/>
            </p:cNvSpPr>
            <p:nvPr/>
          </p:nvSpPr>
          <p:spPr bwMode="auto">
            <a:xfrm>
              <a:off x="3247384" y="3778148"/>
              <a:ext cx="976875" cy="46205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fr-FR" sz="1200" b="1">
                  <a:solidFill>
                    <a:srgbClr val="2C2C3E"/>
                  </a:solidFill>
                </a:rPr>
                <a:t>JOSUÉ</a:t>
              </a:r>
            </a:p>
            <a:p>
              <a:endParaRPr lang="en-US" sz="1200" b="1">
                <a:solidFill>
                  <a:srgbClr val="1A0004"/>
                </a:solidFill>
              </a:endParaRPr>
            </a:p>
          </p:txBody>
        </p:sp>
        <p:sp>
          <p:nvSpPr>
            <p:cNvPr id="102429" name="TextBox 18"/>
            <p:cNvSpPr txBox="1">
              <a:spLocks noChangeArrowheads="1"/>
            </p:cNvSpPr>
            <p:nvPr/>
          </p:nvSpPr>
          <p:spPr bwMode="auto">
            <a:xfrm>
              <a:off x="2165684" y="2128105"/>
              <a:ext cx="976875" cy="46205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fr-FR" sz="1200" b="1">
                  <a:solidFill>
                    <a:srgbClr val="2C2C3E"/>
                  </a:solidFill>
                </a:rPr>
                <a:t>CRÉATION</a:t>
              </a:r>
            </a:p>
            <a:p>
              <a:endParaRPr lang="en-US" sz="1200" b="1">
                <a:solidFill>
                  <a:srgbClr val="1A0004"/>
                </a:solidFill>
              </a:endParaRPr>
            </a:p>
          </p:txBody>
        </p:sp>
        <p:sp>
          <p:nvSpPr>
            <p:cNvPr id="102430" name="TextBox 19"/>
            <p:cNvSpPr txBox="1">
              <a:spLocks noChangeArrowheads="1"/>
            </p:cNvSpPr>
            <p:nvPr/>
          </p:nvSpPr>
          <p:spPr bwMode="auto">
            <a:xfrm>
              <a:off x="3247384"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ABRAHAM</a:t>
              </a:r>
            </a:p>
          </p:txBody>
        </p:sp>
        <p:sp>
          <p:nvSpPr>
            <p:cNvPr id="102431" name="TextBox 20"/>
            <p:cNvSpPr txBox="1">
              <a:spLocks noChangeArrowheads="1"/>
            </p:cNvSpPr>
            <p:nvPr/>
          </p:nvSpPr>
          <p:spPr bwMode="auto">
            <a:xfrm>
              <a:off x="4320835" y="2128105"/>
              <a:ext cx="1039101" cy="277230"/>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ANARCHIE</a:t>
              </a:r>
            </a:p>
          </p:txBody>
        </p:sp>
        <p:sp>
          <p:nvSpPr>
            <p:cNvPr id="102432" name="TextBox 21"/>
            <p:cNvSpPr txBox="1">
              <a:spLocks noChangeArrowheads="1"/>
            </p:cNvSpPr>
            <p:nvPr/>
          </p:nvSpPr>
          <p:spPr bwMode="auto">
            <a:xfrm>
              <a:off x="5398088"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SILENCE</a:t>
              </a:r>
            </a:p>
          </p:txBody>
        </p:sp>
        <p:sp>
          <p:nvSpPr>
            <p:cNvPr id="102433" name="TextBox 22"/>
            <p:cNvSpPr txBox="1">
              <a:spLocks noChangeArrowheads="1"/>
            </p:cNvSpPr>
            <p:nvPr/>
          </p:nvSpPr>
          <p:spPr bwMode="auto">
            <a:xfrm>
              <a:off x="6410427"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en-US" sz="1200" b="1">
                  <a:solidFill>
                    <a:srgbClr val="1A0004"/>
                  </a:solidFill>
                </a:rPr>
                <a:t>J</a:t>
              </a:r>
              <a:r>
                <a:rPr lang="fr-FR" sz="1200" b="1">
                  <a:solidFill>
                    <a:srgbClr val="2C2C3E"/>
                  </a:solidFill>
                </a:rPr>
                <a:t>É</a:t>
              </a:r>
              <a:r>
                <a:rPr lang="en-US" sz="1200" b="1">
                  <a:solidFill>
                    <a:srgbClr val="1A0004"/>
                  </a:solidFill>
                </a:rPr>
                <a:t>SUS</a:t>
              </a:r>
            </a:p>
          </p:txBody>
        </p:sp>
      </p:grpSp>
      <p:sp>
        <p:nvSpPr>
          <p:cNvPr id="58371" name="Rectangle 3"/>
          <p:cNvSpPr>
            <a:spLocks noChangeArrowheads="1"/>
          </p:cNvSpPr>
          <p:nvPr/>
        </p:nvSpPr>
        <p:spPr bwMode="auto">
          <a:xfrm>
            <a:off x="1525588" y="1254125"/>
            <a:ext cx="5961062" cy="5159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02414"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02415"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02416"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1400" b="1">
              <a:solidFill>
                <a:srgbClr val="FFFFFF"/>
              </a:solidFill>
            </a:endParaRPr>
          </a:p>
        </p:txBody>
      </p:sp>
      <p:sp>
        <p:nvSpPr>
          <p:cNvPr id="102417" name="Text Box 21"/>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67</a:t>
            </a:r>
          </a:p>
        </p:txBody>
      </p:sp>
      <p:sp>
        <p:nvSpPr>
          <p:cNvPr id="102418" name="Text Box 22"/>
          <p:cNvSpPr txBox="1">
            <a:spLocks noChangeArrowheads="1"/>
          </p:cNvSpPr>
          <p:nvPr/>
        </p:nvSpPr>
        <p:spPr bwMode="auto">
          <a:xfrm>
            <a:off x="8651875" y="640397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10</a:t>
            </a:r>
          </a:p>
        </p:txBody>
      </p:sp>
      <p:sp>
        <p:nvSpPr>
          <p:cNvPr id="102419" name="Rectangle 1043"/>
          <p:cNvSpPr>
            <a:spLocks noChangeArrowheads="1"/>
          </p:cNvSpPr>
          <p:nvPr/>
        </p:nvSpPr>
        <p:spPr bwMode="auto">
          <a:xfrm>
            <a:off x="1895475" y="1457325"/>
            <a:ext cx="545465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pPr algn="l"/>
            <a:r>
              <a:rPr lang="en-US" sz="4000" b="1" i="1">
                <a:solidFill>
                  <a:schemeClr val="accent2"/>
                </a:solidFill>
                <a:latin typeface="Times" charset="0"/>
              </a:rPr>
              <a:t>C           7          S      J</a:t>
            </a:r>
          </a:p>
        </p:txBody>
      </p:sp>
      <p:sp>
        <p:nvSpPr>
          <p:cNvPr id="31" name="Text Box 1041"/>
          <p:cNvSpPr txBox="1">
            <a:spLocks noChangeArrowheads="1"/>
          </p:cNvSpPr>
          <p:nvPr/>
        </p:nvSpPr>
        <p:spPr bwMode="auto">
          <a:xfrm>
            <a:off x="2492375" y="1501775"/>
            <a:ext cx="1095375" cy="2771775"/>
          </a:xfrm>
          <a:prstGeom prst="rect">
            <a:avLst/>
          </a:prstGeom>
          <a:noFill/>
          <a:ln w="12700">
            <a:noFill/>
            <a:miter lim="800000"/>
            <a:headEnd/>
            <a:tailEnd/>
          </a:ln>
          <a:effectLst>
            <a:outerShdw dist="35921" dir="2700000" algn="ctr" rotWithShape="0">
              <a:srgbClr val="187534"/>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a:solidFill>
                  <a:schemeClr val="accent1"/>
                </a:solidFill>
                <a:effectLst>
                  <a:outerShdw blurRad="38100" dist="38100" dir="2700000" algn="tl">
                    <a:srgbClr val="000000"/>
                  </a:outerShdw>
                </a:effectLst>
                <a:latin typeface="Brush Script MT" charset="0"/>
                <a:cs typeface="+mn-cs"/>
              </a:rPr>
              <a:t>{</a:t>
            </a:r>
          </a:p>
        </p:txBody>
      </p:sp>
      <p:sp>
        <p:nvSpPr>
          <p:cNvPr id="32" name="Text Box 1042"/>
          <p:cNvSpPr txBox="1">
            <a:spLocks noChangeArrowheads="1"/>
          </p:cNvSpPr>
          <p:nvPr/>
        </p:nvSpPr>
        <p:spPr bwMode="auto">
          <a:xfrm>
            <a:off x="5135563" y="1546225"/>
            <a:ext cx="1130300" cy="2771775"/>
          </a:xfrm>
          <a:prstGeom prst="rect">
            <a:avLst/>
          </a:prstGeom>
          <a:noFill/>
          <a:ln w="12700">
            <a:noFill/>
            <a:miter lim="800000"/>
            <a:headEnd/>
            <a:tailEnd/>
          </a:ln>
          <a:effectLst>
            <a:outerShdw dist="35921" dir="2700000" algn="ctr" rotWithShape="0">
              <a:srgbClr val="187534"/>
            </a:outerShdw>
          </a:effectLst>
        </p:spPr>
        <p:txBody>
          <a:bodyPr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a:solidFill>
                  <a:schemeClr val="accent1"/>
                </a:solidFill>
                <a:effectLst>
                  <a:outerShdw blurRad="38100" dist="38100" dir="2700000" algn="tl">
                    <a:srgbClr val="000000"/>
                  </a:outerShdw>
                </a:effectLst>
                <a:latin typeface="Brush Script MT" charset="0"/>
                <a:cs typeface="+mn-cs"/>
              </a:rPr>
              <a:t>}</a:t>
            </a:r>
          </a:p>
        </p:txBody>
      </p:sp>
      <p:sp>
        <p:nvSpPr>
          <p:cNvPr id="102422" name="Rectangle 1039"/>
          <p:cNvSpPr>
            <a:spLocks noChangeArrowheads="1"/>
          </p:cNvSpPr>
          <p:nvPr/>
        </p:nvSpPr>
        <p:spPr bwMode="auto">
          <a:xfrm>
            <a:off x="1133475" y="2624138"/>
            <a:ext cx="2014538" cy="766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pPr algn="l"/>
            <a:r>
              <a:rPr lang="en-US" sz="2400" b="1" i="1">
                <a:solidFill>
                  <a:schemeClr val="accent2"/>
                </a:solidFill>
                <a:latin typeface="Times" charset="0"/>
              </a:rPr>
              <a:t>         4</a:t>
            </a:r>
            <a:r>
              <a:rPr lang="en-US" sz="2000" b="1" i="1">
                <a:solidFill>
                  <a:schemeClr val="accent2"/>
                </a:solidFill>
                <a:latin typeface="Times" charset="0"/>
              </a:rPr>
              <a:t>  </a:t>
            </a:r>
          </a:p>
          <a:p>
            <a:pPr algn="l"/>
            <a:r>
              <a:rPr lang="en-US" sz="2000" b="1" i="1">
                <a:solidFill>
                  <a:schemeClr val="accent2"/>
                </a:solidFill>
                <a:latin typeface="Times" charset="0"/>
              </a:rPr>
              <a:t>PERSONNES     </a:t>
            </a:r>
          </a:p>
        </p:txBody>
      </p:sp>
      <p:sp>
        <p:nvSpPr>
          <p:cNvPr id="102423" name="Rectangle 34"/>
          <p:cNvSpPr>
            <a:spLocks noChangeArrowheads="1"/>
          </p:cNvSpPr>
          <p:nvPr/>
        </p:nvSpPr>
        <p:spPr bwMode="auto">
          <a:xfrm>
            <a:off x="5765800" y="2652713"/>
            <a:ext cx="21971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b="1" i="1">
                <a:solidFill>
                  <a:schemeClr val="accent2"/>
                </a:solidFill>
                <a:latin typeface="Times" charset="0"/>
              </a:rPr>
              <a:t>  </a:t>
            </a:r>
            <a:r>
              <a:rPr lang="en-US" sz="2000" b="1" i="1">
                <a:solidFill>
                  <a:srgbClr val="930017"/>
                </a:solidFill>
              </a:rPr>
              <a:t>3 </a:t>
            </a:r>
          </a:p>
          <a:p>
            <a:r>
              <a:rPr lang="fr-FR" sz="2000" b="1" i="1">
                <a:solidFill>
                  <a:srgbClr val="930017"/>
                </a:solidFill>
              </a:rPr>
              <a:t>SOCIÉTÉS</a:t>
            </a:r>
            <a:endParaRPr lang="en-US" sz="2000" b="1" i="1">
              <a:solidFill>
                <a:schemeClr val="accent2"/>
              </a:solidFill>
              <a:latin typeface="Times" charset="0"/>
            </a:endParaRPr>
          </a:p>
          <a:p>
            <a:r>
              <a:rPr lang="en-US" sz="2000" b="1" i="1">
                <a:solidFill>
                  <a:schemeClr val="accent2"/>
                </a:solidFill>
                <a:latin typeface="Times" charset="0"/>
              </a:rPr>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21"/>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8194" name="Text Box 7"/>
          <p:cNvSpPr txBox="1">
            <a:spLocks noChangeArrowheads="1"/>
          </p:cNvSpPr>
          <p:nvPr/>
        </p:nvSpPr>
        <p:spPr bwMode="auto">
          <a:xfrm>
            <a:off x="4638675" y="413861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8195" name="Text Box 9"/>
          <p:cNvSpPr txBox="1">
            <a:spLocks noChangeArrowheads="1"/>
          </p:cNvSpPr>
          <p:nvPr/>
        </p:nvSpPr>
        <p:spPr bwMode="auto">
          <a:xfrm>
            <a:off x="3908425" y="174466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latin typeface="Comic Sans MS" charset="0"/>
            </a:endParaRPr>
          </a:p>
        </p:txBody>
      </p:sp>
      <p:sp>
        <p:nvSpPr>
          <p:cNvPr id="8196" name="Rectangle 12"/>
          <p:cNvSpPr>
            <a:spLocks noChangeArrowheads="1"/>
          </p:cNvSpPr>
          <p:nvPr/>
        </p:nvSpPr>
        <p:spPr bwMode="auto">
          <a:xfrm>
            <a:off x="2327275" y="2682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endParaRPr lang="fr-FR" sz="2000">
              <a:latin typeface="Comic Sans MS" charset="0"/>
            </a:endParaRPr>
          </a:p>
        </p:txBody>
      </p:sp>
      <p:sp>
        <p:nvSpPr>
          <p:cNvPr id="8197"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8198" name="Text Box 19"/>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15732" name="Rectangle 20"/>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cs typeface="+mn-cs"/>
              </a:rPr>
              <a:t>9.6.01.</a:t>
            </a:r>
          </a:p>
        </p:txBody>
      </p:sp>
      <p:sp>
        <p:nvSpPr>
          <p:cNvPr id="8200" name="Text Box 22"/>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03</a:t>
            </a:r>
          </a:p>
        </p:txBody>
      </p:sp>
      <p:sp>
        <p:nvSpPr>
          <p:cNvPr id="8201" name="Rectangle 11"/>
          <p:cNvSpPr>
            <a:spLocks noChangeArrowheads="1"/>
          </p:cNvSpPr>
          <p:nvPr/>
        </p:nvSpPr>
        <p:spPr bwMode="auto">
          <a:xfrm>
            <a:off x="0" y="322967"/>
            <a:ext cx="9144000" cy="6124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p>
            <a:r>
              <a:rPr lang="fr-FR" sz="1400" b="1" dirty="0">
                <a:solidFill>
                  <a:schemeClr val="tx1"/>
                </a:solidFill>
                <a:latin typeface="Times" charset="0"/>
                <a:cs typeface="Calibri" charset="0"/>
              </a:rPr>
              <a:t>Le projet de La Bible … Essentiellement est conçu, développé et produit par John E. </a:t>
            </a:r>
            <a:r>
              <a:rPr lang="fr-FR" sz="1400" b="1" dirty="0" err="1">
                <a:solidFill>
                  <a:schemeClr val="tx1"/>
                </a:solidFill>
                <a:latin typeface="Times" charset="0"/>
                <a:cs typeface="Calibri" charset="0"/>
              </a:rPr>
              <a:t>Fryman</a:t>
            </a:r>
            <a:r>
              <a:rPr lang="fr-FR" sz="1400" b="1" dirty="0">
                <a:solidFill>
                  <a:schemeClr val="tx1"/>
                </a:solidFill>
                <a:latin typeface="Times" charset="0"/>
                <a:cs typeface="Calibri" charset="0"/>
              </a:rPr>
              <a:t>, </a:t>
            </a:r>
            <a:r>
              <a:rPr lang="fr-FR" sz="1400" b="1" dirty="0" err="1">
                <a:solidFill>
                  <a:schemeClr val="tx1"/>
                </a:solidFill>
                <a:latin typeface="Times" charset="0"/>
                <a:cs typeface="Calibri" charset="0"/>
              </a:rPr>
              <a:t>Ph.D</a:t>
            </a:r>
            <a:r>
              <a:rPr lang="fr-FR" sz="1400" b="1" dirty="0">
                <a:solidFill>
                  <a:schemeClr val="tx1"/>
                </a:solidFill>
                <a:latin typeface="Times" charset="0"/>
                <a:cs typeface="Calibri" charset="0"/>
              </a:rPr>
              <a:t>.                        </a:t>
            </a:r>
            <a:endParaRPr lang="fr-FR" sz="1400" dirty="0">
              <a:solidFill>
                <a:schemeClr val="tx1"/>
              </a:solidFill>
              <a:latin typeface="Times" charset="0"/>
              <a:cs typeface="Calibri" charset="0"/>
            </a:endParaRPr>
          </a:p>
          <a:p>
            <a:r>
              <a:rPr lang="fr-FR" sz="1400" b="1" dirty="0">
                <a:solidFill>
                  <a:schemeClr val="tx1"/>
                </a:solidFill>
                <a:latin typeface="Times" charset="0"/>
                <a:cs typeface="Calibri" charset="0"/>
              </a:rPr>
              <a:t>Droits d</a:t>
            </a:r>
            <a:r>
              <a:rPr lang="uk-UA" sz="1400" b="1" dirty="0">
                <a:solidFill>
                  <a:schemeClr val="tx1"/>
                </a:solidFill>
                <a:latin typeface="Times" charset="0"/>
                <a:cs typeface="Calibri" charset="0"/>
              </a:rPr>
              <a:t>'</a:t>
            </a:r>
            <a:r>
              <a:rPr lang="fr-FR" sz="1400" b="1" dirty="0">
                <a:solidFill>
                  <a:schemeClr val="tx1"/>
                </a:solidFill>
                <a:latin typeface="Times" charset="0"/>
                <a:cs typeface="Calibri" charset="0"/>
              </a:rPr>
              <a:t>auteur © 2006. </a:t>
            </a:r>
          </a:p>
          <a:p>
            <a:endParaRPr lang="fr-FR" sz="1400" b="1" dirty="0">
              <a:solidFill>
                <a:schemeClr val="tx1"/>
              </a:solidFill>
              <a:latin typeface="Times" charset="0"/>
              <a:cs typeface="Calibri" charset="0"/>
            </a:endParaRPr>
          </a:p>
          <a:p>
            <a:r>
              <a:rPr lang="fr-FR" sz="1400" b="1" dirty="0">
                <a:solidFill>
                  <a:schemeClr val="tx1"/>
                </a:solidFill>
                <a:latin typeface="Times" charset="0"/>
                <a:cs typeface="Calibri" charset="0"/>
              </a:rPr>
              <a:t>Ministère international </a:t>
            </a:r>
            <a:r>
              <a:rPr lang="uk-UA" sz="1400" b="1" dirty="0">
                <a:solidFill>
                  <a:schemeClr val="tx1"/>
                </a:solidFill>
                <a:latin typeface="Times" charset="0"/>
                <a:cs typeface="Calibri" charset="0"/>
              </a:rPr>
              <a:t>'</a:t>
            </a:r>
            <a:r>
              <a:rPr lang="fr-FR" sz="1400" b="1" dirty="0">
                <a:solidFill>
                  <a:schemeClr val="tx1"/>
                </a:solidFill>
                <a:latin typeface="Times" charset="0"/>
                <a:cs typeface="Calibri" charset="0"/>
              </a:rPr>
              <a:t>La Bible … Essentiellement</a:t>
            </a:r>
            <a:r>
              <a:rPr lang="uk-UA" altLang="ja-JP" sz="1400" b="1" dirty="0">
                <a:solidFill>
                  <a:schemeClr val="tx1"/>
                </a:solidFill>
                <a:latin typeface="Times" charset="0"/>
                <a:cs typeface="Calibri" charset="0"/>
              </a:rPr>
              <a:t>'</a:t>
            </a:r>
            <a:r>
              <a:rPr lang="en-US" altLang="ja-JP" sz="1400" b="1" dirty="0">
                <a:solidFill>
                  <a:schemeClr val="tx1"/>
                </a:solidFill>
                <a:latin typeface="Times" charset="0"/>
                <a:cs typeface="Times New Roman" charset="0"/>
              </a:rPr>
              <a:t>. Inc. Ft. Worth, Texas. </a:t>
            </a:r>
            <a:r>
              <a:rPr lang="fr-FR" altLang="ja-JP" sz="1400" b="1" dirty="0">
                <a:solidFill>
                  <a:schemeClr val="tx1"/>
                </a:solidFill>
                <a:latin typeface="Times" charset="0"/>
                <a:cs typeface="Times New Roman" charset="0"/>
              </a:rPr>
              <a:t>Tous droits réservés. </a:t>
            </a:r>
          </a:p>
          <a:p>
            <a:r>
              <a:rPr lang="fr-FR" sz="1400" b="1" dirty="0">
                <a:solidFill>
                  <a:schemeClr val="tx1"/>
                </a:solidFill>
                <a:latin typeface="Times" charset="0"/>
                <a:cs typeface="Times New Roman" charset="0"/>
              </a:rPr>
              <a:t>Ce travail est protégé sous les droits d</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auteur aux États-Unis d</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Amérique.</a:t>
            </a:r>
            <a:endParaRPr lang="fr-FR" sz="1400" dirty="0">
              <a:solidFill>
                <a:schemeClr val="tx1"/>
              </a:solidFill>
              <a:latin typeface="Times" charset="0"/>
              <a:cs typeface="Times New Roman" charset="0"/>
            </a:endParaRPr>
          </a:p>
          <a:p>
            <a:endParaRPr lang="fr-FR" sz="1400" b="1" dirty="0">
              <a:solidFill>
                <a:schemeClr val="tx1"/>
              </a:solidFill>
              <a:latin typeface="Times" charset="0"/>
              <a:cs typeface="Times New Roman" charset="0"/>
            </a:endParaRPr>
          </a:p>
          <a:p>
            <a:r>
              <a:rPr lang="fr-FR" sz="1400" b="1" dirty="0">
                <a:solidFill>
                  <a:schemeClr val="tx1"/>
                </a:solidFill>
                <a:latin typeface="Times" charset="0"/>
                <a:cs typeface="Times New Roman" charset="0"/>
              </a:rPr>
              <a:t>Il est interdit de produire n</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importe quelle part ou section sans la permission écrite de l</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auteur </a:t>
            </a:r>
          </a:p>
          <a:p>
            <a:r>
              <a:rPr lang="fr-FR" sz="1400" b="1" dirty="0">
                <a:solidFill>
                  <a:schemeClr val="tx1"/>
                </a:solidFill>
                <a:latin typeface="Times" charset="0"/>
                <a:cs typeface="Times New Roman" charset="0"/>
              </a:rPr>
              <a:t>ou du propriétaire des droits d</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auteur, sauf dans le cas de courtes citations dans le cadre d</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articles de critique.</a:t>
            </a:r>
            <a:endParaRPr lang="fr-FR" sz="1400" dirty="0">
              <a:solidFill>
                <a:schemeClr val="tx1"/>
              </a:solidFill>
              <a:latin typeface="Times" charset="0"/>
              <a:cs typeface="Times New Roman" charset="0"/>
            </a:endParaRPr>
          </a:p>
          <a:p>
            <a:r>
              <a:rPr lang="fr-FR" sz="1400" b="1" dirty="0">
                <a:solidFill>
                  <a:schemeClr val="tx1"/>
                </a:solidFill>
                <a:latin typeface="Times" charset="0"/>
                <a:cs typeface="Times New Roman" charset="0"/>
              </a:rPr>
              <a:t>Ces parties pour lesquelles une permission est spécifiquement offerte dans le contexte d</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une étude,  </a:t>
            </a:r>
          </a:p>
          <a:p>
            <a:r>
              <a:rPr lang="fr-FR" sz="1400" b="1" dirty="0">
                <a:solidFill>
                  <a:schemeClr val="tx1"/>
                </a:solidFill>
                <a:latin typeface="Times" charset="0"/>
                <a:cs typeface="Times New Roman" charset="0"/>
              </a:rPr>
              <a:t>peut être reproduite, en partie, pour les besoins de l</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étudiant. </a:t>
            </a:r>
            <a:endParaRPr lang="fr-FR" sz="1400" dirty="0">
              <a:solidFill>
                <a:schemeClr val="tx1"/>
              </a:solidFill>
              <a:latin typeface="Times" charset="0"/>
              <a:cs typeface="Times New Roman" charset="0"/>
            </a:endParaRPr>
          </a:p>
          <a:p>
            <a:endParaRPr lang="fr-FR" sz="1400" b="1" dirty="0">
              <a:solidFill>
                <a:schemeClr val="tx1"/>
              </a:solidFill>
              <a:latin typeface="Times" charset="0"/>
              <a:cs typeface="Times New Roman" charset="0"/>
            </a:endParaRPr>
          </a:p>
          <a:p>
            <a:r>
              <a:rPr lang="fr-FR" sz="1400" b="1" dirty="0">
                <a:solidFill>
                  <a:schemeClr val="tx1"/>
                </a:solidFill>
                <a:latin typeface="Times" charset="0"/>
                <a:cs typeface="Times New Roman" charset="0"/>
              </a:rPr>
              <a:t>Le ministère est redevable au Dr. Todd </a:t>
            </a:r>
            <a:r>
              <a:rPr lang="fr-FR" sz="1400" b="1" dirty="0" err="1">
                <a:solidFill>
                  <a:schemeClr val="tx1"/>
                </a:solidFill>
                <a:latin typeface="Times" charset="0"/>
                <a:cs typeface="Times New Roman" charset="0"/>
              </a:rPr>
              <a:t>Bolen</a:t>
            </a:r>
            <a:r>
              <a:rPr lang="fr-FR" sz="1400" b="1" dirty="0">
                <a:solidFill>
                  <a:schemeClr val="tx1"/>
                </a:solidFill>
                <a:latin typeface="Times" charset="0"/>
                <a:cs typeface="Times New Roman" charset="0"/>
              </a:rPr>
              <a:t>,  </a:t>
            </a:r>
            <a:r>
              <a:rPr lang="ru-RU"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 The </a:t>
            </a:r>
            <a:r>
              <a:rPr lang="fr-FR" sz="1400" b="1" dirty="0" err="1">
                <a:solidFill>
                  <a:schemeClr val="tx1"/>
                </a:solidFill>
                <a:latin typeface="Times" charset="0"/>
                <a:cs typeface="Times New Roman" charset="0"/>
              </a:rPr>
              <a:t>Master</a:t>
            </a:r>
            <a:r>
              <a:rPr lang="uk-UA" sz="1400" b="1" dirty="0" err="1">
                <a:solidFill>
                  <a:schemeClr val="tx1"/>
                </a:solidFill>
                <a:latin typeface="Times" charset="0"/>
                <a:cs typeface="Times New Roman" charset="0"/>
              </a:rPr>
              <a:t>'</a:t>
            </a:r>
            <a:r>
              <a:rPr lang="fr-FR" sz="1400" b="1" dirty="0" err="1">
                <a:solidFill>
                  <a:schemeClr val="tx1"/>
                </a:solidFill>
                <a:latin typeface="Times" charset="0"/>
                <a:cs typeface="Times New Roman" charset="0"/>
              </a:rPr>
              <a:t>s</a:t>
            </a:r>
            <a:r>
              <a:rPr lang="fr-FR" sz="1400" b="1" dirty="0">
                <a:solidFill>
                  <a:schemeClr val="tx1"/>
                </a:solidFill>
                <a:latin typeface="Times" charset="0"/>
                <a:cs typeface="Times New Roman" charset="0"/>
              </a:rPr>
              <a:t> </a:t>
            </a:r>
            <a:r>
              <a:rPr lang="fr-FR" sz="1400" b="1" dirty="0" err="1">
                <a:solidFill>
                  <a:schemeClr val="tx1"/>
                </a:solidFill>
                <a:latin typeface="Times" charset="0"/>
                <a:cs typeface="Times New Roman" charset="0"/>
              </a:rPr>
              <a:t>College</a:t>
            </a:r>
            <a:r>
              <a:rPr lang="fr-FR" sz="1400" b="1" dirty="0">
                <a:solidFill>
                  <a:schemeClr val="tx1"/>
                </a:solidFill>
                <a:latin typeface="Times" charset="0"/>
                <a:cs typeface="Times New Roman" charset="0"/>
              </a:rPr>
              <a:t> </a:t>
            </a:r>
            <a:r>
              <a:rPr lang="ru-RU"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 Jérusalem, Israël, et le</a:t>
            </a:r>
            <a:r>
              <a:rPr lang="en-US" sz="1400" b="1" dirty="0">
                <a:solidFill>
                  <a:schemeClr val="tx1"/>
                </a:solidFill>
                <a:latin typeface="Times" charset="0"/>
                <a:cs typeface="Times New Roman" charset="0"/>
              </a:rPr>
              <a:t> </a:t>
            </a:r>
            <a:r>
              <a:rPr lang="ru-RU"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 </a:t>
            </a:r>
            <a:r>
              <a:rPr lang="fr-FR" sz="1400" b="1" dirty="0" err="1">
                <a:solidFill>
                  <a:schemeClr val="tx1"/>
                </a:solidFill>
                <a:latin typeface="Times" charset="0"/>
                <a:cs typeface="Times New Roman" charset="0"/>
              </a:rPr>
              <a:t>Pictorial</a:t>
            </a:r>
            <a:r>
              <a:rPr lang="fr-FR" sz="1400" b="1" dirty="0">
                <a:solidFill>
                  <a:schemeClr val="tx1"/>
                </a:solidFill>
                <a:latin typeface="Times" charset="0"/>
                <a:cs typeface="Times New Roman" charset="0"/>
              </a:rPr>
              <a:t> Library of Bible Lands </a:t>
            </a:r>
            <a:r>
              <a:rPr lang="ru-RU"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 (BiblePlaces.com) pour sa permission d</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utiliser toutes les ressources photographiques à travers cette production.</a:t>
            </a:r>
            <a:endParaRPr lang="fr-FR" sz="1400" dirty="0">
              <a:solidFill>
                <a:schemeClr val="tx1"/>
              </a:solidFill>
              <a:latin typeface="Times" charset="0"/>
              <a:cs typeface="Times New Roman" charset="0"/>
            </a:endParaRPr>
          </a:p>
          <a:p>
            <a:endParaRPr lang="fr-FR" sz="1400" b="1" dirty="0">
              <a:solidFill>
                <a:schemeClr val="tx1"/>
              </a:solidFill>
              <a:latin typeface="Times" charset="0"/>
              <a:cs typeface="Times New Roman" charset="0"/>
            </a:endParaRPr>
          </a:p>
          <a:p>
            <a:r>
              <a:rPr lang="fr-FR" sz="1400" b="1" dirty="0">
                <a:solidFill>
                  <a:schemeClr val="tx1"/>
                </a:solidFill>
                <a:latin typeface="Times" charset="0"/>
                <a:cs typeface="Times New Roman" charset="0"/>
              </a:rPr>
              <a:t>Les photographies de Kadesh-</a:t>
            </a:r>
            <a:r>
              <a:rPr lang="fr-FR" sz="1400" b="1" dirty="0" err="1">
                <a:solidFill>
                  <a:schemeClr val="tx1"/>
                </a:solidFill>
                <a:latin typeface="Times" charset="0"/>
                <a:cs typeface="Times New Roman" charset="0"/>
              </a:rPr>
              <a:t>Barnea</a:t>
            </a:r>
            <a:r>
              <a:rPr lang="fr-FR" sz="1400" b="1" dirty="0">
                <a:solidFill>
                  <a:schemeClr val="tx1"/>
                </a:solidFill>
                <a:latin typeface="Times" charset="0"/>
                <a:cs typeface="Times New Roman" charset="0"/>
              </a:rPr>
              <a:t> sont utilisées avec la permission du Dr. </a:t>
            </a:r>
            <a:r>
              <a:rPr lang="fr-FR" sz="1400" b="1" dirty="0" err="1">
                <a:solidFill>
                  <a:schemeClr val="tx1"/>
                </a:solidFill>
                <a:latin typeface="Times" charset="0"/>
                <a:cs typeface="Times New Roman" charset="0"/>
              </a:rPr>
              <a:t>Leen</a:t>
            </a:r>
            <a:r>
              <a:rPr lang="fr-FR" sz="1400" b="1" dirty="0">
                <a:solidFill>
                  <a:schemeClr val="tx1"/>
                </a:solidFill>
                <a:latin typeface="Times" charset="0"/>
                <a:cs typeface="Times New Roman" charset="0"/>
              </a:rPr>
              <a:t> </a:t>
            </a:r>
            <a:r>
              <a:rPr lang="fr-FR" sz="1400" b="1" dirty="0" err="1">
                <a:solidFill>
                  <a:schemeClr val="tx1"/>
                </a:solidFill>
                <a:latin typeface="Times" charset="0"/>
                <a:cs typeface="Times New Roman" charset="0"/>
              </a:rPr>
              <a:t>Ritmeyer</a:t>
            </a:r>
            <a:r>
              <a:rPr lang="fr-FR" sz="1400" b="1" dirty="0">
                <a:solidFill>
                  <a:schemeClr val="tx1"/>
                </a:solidFill>
                <a:latin typeface="Times" charset="0"/>
                <a:cs typeface="Times New Roman" charset="0"/>
              </a:rPr>
              <a:t>, </a:t>
            </a:r>
            <a:r>
              <a:rPr lang="fr-FR" sz="1400" b="1" dirty="0" err="1">
                <a:solidFill>
                  <a:schemeClr val="tx1"/>
                </a:solidFill>
                <a:latin typeface="Times" charset="0"/>
                <a:cs typeface="Times New Roman" charset="0"/>
              </a:rPr>
              <a:t>Hawthornedene</a:t>
            </a:r>
            <a:r>
              <a:rPr lang="fr-FR" sz="1400" b="1" dirty="0">
                <a:solidFill>
                  <a:schemeClr val="tx1"/>
                </a:solidFill>
                <a:latin typeface="Times" charset="0"/>
                <a:cs typeface="Times New Roman" charset="0"/>
              </a:rPr>
              <a:t>, Australie.</a:t>
            </a:r>
            <a:endParaRPr lang="fr-FR" sz="1400" dirty="0">
              <a:solidFill>
                <a:schemeClr val="tx1"/>
              </a:solidFill>
              <a:latin typeface="Times" charset="0"/>
              <a:cs typeface="Times New Roman" charset="0"/>
            </a:endParaRPr>
          </a:p>
          <a:p>
            <a:r>
              <a:rPr lang="fr-FR" sz="1400" b="1" dirty="0">
                <a:solidFill>
                  <a:schemeClr val="tx1"/>
                </a:solidFill>
                <a:latin typeface="Times" charset="0"/>
                <a:cs typeface="Times New Roman" charset="0"/>
              </a:rPr>
              <a:t>Si le matériel de copie est noté sans notre connaissance ou notre propre attribution,</a:t>
            </a:r>
          </a:p>
          <a:p>
            <a:r>
              <a:rPr lang="fr-FR" sz="1400" b="1" dirty="0">
                <a:solidFill>
                  <a:schemeClr val="tx1"/>
                </a:solidFill>
                <a:latin typeface="Times" charset="0"/>
                <a:cs typeface="Times New Roman" charset="0"/>
              </a:rPr>
              <a:t>le ministère demandera  une note dans les plus brefs délais. Le contenu spécifié sera attribué et proprement ajusté.  </a:t>
            </a:r>
          </a:p>
          <a:p>
            <a:r>
              <a:rPr lang="fr-FR" sz="1400" b="1" dirty="0">
                <a:solidFill>
                  <a:schemeClr val="tx1"/>
                </a:solidFill>
                <a:latin typeface="Times" charset="0"/>
                <a:cs typeface="Times New Roman" charset="0"/>
              </a:rPr>
              <a:t>Chaque effort a été utilisé afin d</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éviter l</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utilisation non autorisée des textes et des graphiques.</a:t>
            </a:r>
            <a:endParaRPr lang="fr-FR" sz="1400" dirty="0">
              <a:solidFill>
                <a:schemeClr val="tx1"/>
              </a:solidFill>
              <a:latin typeface="Times" charset="0"/>
              <a:cs typeface="Times New Roman" charset="0"/>
            </a:endParaRPr>
          </a:p>
          <a:p>
            <a:endParaRPr lang="fr-FR" sz="1400" b="1" dirty="0">
              <a:solidFill>
                <a:schemeClr val="tx1"/>
              </a:solidFill>
              <a:latin typeface="Times" charset="0"/>
              <a:cs typeface="Times New Roman" charset="0"/>
            </a:endParaRPr>
          </a:p>
          <a:p>
            <a:r>
              <a:rPr lang="fr-FR" sz="1400" b="1" dirty="0">
                <a:solidFill>
                  <a:schemeClr val="tx1"/>
                </a:solidFill>
                <a:latin typeface="Times" charset="0"/>
                <a:cs typeface="Times New Roman" charset="0"/>
              </a:rPr>
              <a:t>Les professeurs opérateurs du média et/ou d</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autres facilitateurs ne peuvent pas changer une quelconque présentation de Powerpoint, d</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effet d</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animation ou d</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ordre de présentation  de quelque façon, de quelque langue ou dans n</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importe quel programme informatique de n</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importe quelle image de sauvegarde, de transmission, de technique numérique ou d</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Internet que ce soit sauf si les producteurs en donnent la permission.</a:t>
            </a:r>
            <a:endParaRPr lang="fr-FR" sz="1400" dirty="0">
              <a:solidFill>
                <a:schemeClr val="tx1"/>
              </a:solidFill>
              <a:latin typeface="Times" charset="0"/>
              <a:cs typeface="Times New Roman" charset="0"/>
            </a:endParaRPr>
          </a:p>
          <a:p>
            <a:endParaRPr lang="fr-FR" sz="1400" b="1" dirty="0">
              <a:solidFill>
                <a:schemeClr val="tx1"/>
              </a:solidFill>
              <a:latin typeface="Times" charset="0"/>
              <a:cs typeface="Times New Roman" charset="0"/>
            </a:endParaRPr>
          </a:p>
          <a:p>
            <a:r>
              <a:rPr lang="fr-FR" sz="1400" b="1" dirty="0">
                <a:solidFill>
                  <a:schemeClr val="tx1"/>
                </a:solidFill>
                <a:latin typeface="Times" charset="0"/>
                <a:cs typeface="Times New Roman" charset="0"/>
              </a:rPr>
              <a:t>Produit aux États-Unis d</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Amérique. Droits d</a:t>
            </a:r>
            <a:r>
              <a:rPr lang="uk-UA" sz="1400" b="1" dirty="0">
                <a:solidFill>
                  <a:schemeClr val="tx1"/>
                </a:solidFill>
                <a:latin typeface="Times" charset="0"/>
                <a:cs typeface="Times New Roman" charset="0"/>
              </a:rPr>
              <a:t>'</a:t>
            </a:r>
            <a:r>
              <a:rPr lang="fr-FR" sz="1400" b="1" dirty="0">
                <a:solidFill>
                  <a:schemeClr val="tx1"/>
                </a:solidFill>
                <a:latin typeface="Times" charset="0"/>
                <a:cs typeface="Times New Roman" charset="0"/>
              </a:rPr>
              <a:t>auteur internationaux</a:t>
            </a:r>
            <a:r>
              <a:rPr lang="en-US" sz="1400" b="1" dirty="0">
                <a:solidFill>
                  <a:schemeClr val="tx1"/>
                </a:solidFill>
                <a:latin typeface="Times" charset="0"/>
                <a:cs typeface="Times New Roman" charset="0"/>
              </a:rPr>
              <a:t>.</a:t>
            </a:r>
            <a:endParaRPr lang="fr-FR" sz="1400" dirty="0">
              <a:solidFill>
                <a:schemeClr val="tx1"/>
              </a:solidFill>
              <a:latin typeface="Times" charset="0"/>
              <a:cs typeface="Times New Roman" charset="0"/>
            </a:endParaRPr>
          </a:p>
          <a:p>
            <a:pPr algn="l"/>
            <a:endParaRPr lang="fr-FR" sz="1400" dirty="0">
              <a:solidFill>
                <a:schemeClr val="tx1"/>
              </a:solidFill>
              <a:latin typeface="Times" charset="0"/>
              <a:cs typeface="Times New Roman" charset="0"/>
            </a:endParaRPr>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606" name="Rectangle 78"/>
          <p:cNvSpPr>
            <a:spLocks noChangeArrowheads="1"/>
          </p:cNvSpPr>
          <p:nvPr/>
        </p:nvSpPr>
        <p:spPr bwMode="auto">
          <a:xfrm>
            <a:off x="630238" y="512763"/>
            <a:ext cx="7964487" cy="5788025"/>
          </a:xfrm>
          <a:prstGeom prst="rect">
            <a:avLst/>
          </a:prstGeom>
          <a:solidFill>
            <a:schemeClr val="bg2">
              <a:alpha val="50195"/>
            </a:schemeClr>
          </a:solidFill>
          <a:ln w="76200">
            <a:solidFill>
              <a:srgbClr val="990033"/>
            </a:solidFill>
            <a:miter lim="800000"/>
            <a:headEnd/>
            <a:tailEnd/>
          </a:ln>
        </p:spPr>
        <p:txBody>
          <a:bodyPr wrap="none" anchor="ctr"/>
          <a:lstStyle/>
          <a:p>
            <a:endParaRPr lang="fr-FR"/>
          </a:p>
        </p:txBody>
      </p:sp>
      <p:sp>
        <p:nvSpPr>
          <p:cNvPr id="104450" name="Text Box 68"/>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04451" name="Text Box 72"/>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67</a:t>
            </a:r>
          </a:p>
        </p:txBody>
      </p:sp>
      <p:sp>
        <p:nvSpPr>
          <p:cNvPr id="150595" name="Text Box 67"/>
          <p:cNvSpPr txBox="1">
            <a:spLocks noChangeArrowheads="1"/>
          </p:cNvSpPr>
          <p:nvPr/>
        </p:nvSpPr>
        <p:spPr bwMode="auto">
          <a:xfrm>
            <a:off x="768065" y="541357"/>
            <a:ext cx="7741223" cy="553998"/>
          </a:xfrm>
          <a:prstGeom prst="rect">
            <a:avLst/>
          </a:prstGeom>
          <a:noFill/>
          <a:ln w="12700">
            <a:noFill/>
            <a:miter lim="800000"/>
            <a:headEnd/>
            <a:tailEnd/>
          </a:ln>
          <a:effectLst>
            <a:outerShdw dist="71842" dir="2700000" algn="ctr" rotWithShape="0">
              <a:schemeClr val="bg2"/>
            </a:outerShdw>
          </a:effectLst>
        </p:spPr>
        <p:txBody>
          <a:bodyPr wrap="none" anchor="ctr">
            <a:spAutoFit/>
          </a:bodyPr>
          <a:lstStyle/>
          <a:p>
            <a:pPr>
              <a:spcBef>
                <a:spcPct val="50000"/>
              </a:spcBef>
              <a:defRPr/>
            </a:pPr>
            <a:r>
              <a:rPr lang="fr-FR" sz="2800" b="1" dirty="0">
                <a:solidFill>
                  <a:schemeClr val="tx2"/>
                </a:solidFill>
                <a:latin typeface="Comic Sans MS" pitchFamily="8" charset="0"/>
                <a:ea typeface="+mn-ea"/>
                <a:cs typeface="+mn-cs"/>
              </a:rPr>
              <a:t>VOTRE CLASSEUR MENTAL DE LA BIBLE</a:t>
            </a:r>
            <a:r>
              <a:rPr lang="fr-FR" sz="3000" b="1" dirty="0">
                <a:solidFill>
                  <a:schemeClr val="tx2"/>
                </a:solidFill>
                <a:latin typeface="Comic Sans MS" pitchFamily="8" charset="0"/>
                <a:ea typeface="+mn-ea"/>
                <a:cs typeface="+mn-cs"/>
              </a:rPr>
              <a:t>!</a:t>
            </a:r>
          </a:p>
        </p:txBody>
      </p:sp>
      <p:sp>
        <p:nvSpPr>
          <p:cNvPr id="104453" name="Text Box 81"/>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grpSp>
        <p:nvGrpSpPr>
          <p:cNvPr id="2" name="Group 82"/>
          <p:cNvGrpSpPr>
            <a:grpSpLocks/>
          </p:cNvGrpSpPr>
          <p:nvPr/>
        </p:nvGrpSpPr>
        <p:grpSpPr bwMode="auto">
          <a:xfrm>
            <a:off x="2076450" y="1225550"/>
            <a:ext cx="2763838" cy="1343025"/>
            <a:chOff x="2412" y="2052"/>
            <a:chExt cx="1741" cy="846"/>
          </a:xfrm>
        </p:grpSpPr>
        <p:sp>
          <p:nvSpPr>
            <p:cNvPr id="104514" name="Rectangle 8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104515" name="AutoShape 8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104516" name="Rectangle 8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104517" name="Rectangle 86"/>
            <p:cNvSpPr>
              <a:spLocks noChangeArrowheads="1"/>
            </p:cNvSpPr>
            <p:nvPr/>
          </p:nvSpPr>
          <p:spPr bwMode="auto">
            <a:xfrm>
              <a:off x="2430" y="2078"/>
              <a:ext cx="87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t>
              </a:r>
              <a:r>
                <a:rPr lang="en-US" sz="1800" b="1">
                  <a:solidFill>
                    <a:schemeClr val="accent2"/>
                  </a:solidFill>
                  <a:latin typeface="Helvetica" charset="0"/>
                </a:rPr>
                <a:t>CR</a:t>
              </a:r>
              <a:r>
                <a:rPr lang="en-US" sz="1800" b="1">
                  <a:solidFill>
                    <a:schemeClr val="accent2"/>
                  </a:solidFill>
                </a:rPr>
                <a:t>É</a:t>
              </a:r>
              <a:r>
                <a:rPr lang="en-US" sz="1800" b="1">
                  <a:solidFill>
                    <a:schemeClr val="accent2"/>
                  </a:solidFill>
                  <a:latin typeface="Helvetica" charset="0"/>
                </a:rPr>
                <a:t>ATION</a:t>
              </a:r>
            </a:p>
          </p:txBody>
        </p:sp>
        <p:sp>
          <p:nvSpPr>
            <p:cNvPr id="104518" name="Line 8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 name="Group 88"/>
          <p:cNvGrpSpPr>
            <a:grpSpLocks/>
          </p:cNvGrpSpPr>
          <p:nvPr/>
        </p:nvGrpSpPr>
        <p:grpSpPr bwMode="auto">
          <a:xfrm>
            <a:off x="2317750" y="1581150"/>
            <a:ext cx="2763838" cy="1343025"/>
            <a:chOff x="2412" y="2052"/>
            <a:chExt cx="1741" cy="846"/>
          </a:xfrm>
        </p:grpSpPr>
        <p:sp>
          <p:nvSpPr>
            <p:cNvPr id="104509" name="Rectangle 8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104510" name="AutoShape 9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104511" name="Rectangle 9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150620" name="Rectangle 92"/>
            <p:cNvSpPr>
              <a:spLocks noChangeArrowheads="1"/>
            </p:cNvSpPr>
            <p:nvPr/>
          </p:nvSpPr>
          <p:spPr bwMode="auto">
            <a:xfrm>
              <a:off x="2434" y="2078"/>
              <a:ext cx="86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ABRAHAM</a:t>
              </a:r>
              <a:endParaRPr lang="en-US" sz="2800" b="1">
                <a:effectLst>
                  <a:outerShdw blurRad="38100" dist="38100" dir="2700000" algn="tl">
                    <a:srgbClr val="000000"/>
                  </a:outerShdw>
                </a:effectLst>
                <a:latin typeface="Helvetica" pitchFamily="8" charset="0"/>
                <a:ea typeface="+mn-ea"/>
                <a:cs typeface="+mn-cs"/>
              </a:endParaRPr>
            </a:p>
          </p:txBody>
        </p:sp>
        <p:sp>
          <p:nvSpPr>
            <p:cNvPr id="104513" name="Line 9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 name="Group 94"/>
          <p:cNvGrpSpPr>
            <a:grpSpLocks/>
          </p:cNvGrpSpPr>
          <p:nvPr/>
        </p:nvGrpSpPr>
        <p:grpSpPr bwMode="auto">
          <a:xfrm>
            <a:off x="2597150" y="1924050"/>
            <a:ext cx="2763838" cy="1343025"/>
            <a:chOff x="2412" y="2052"/>
            <a:chExt cx="1741" cy="846"/>
          </a:xfrm>
        </p:grpSpPr>
        <p:sp>
          <p:nvSpPr>
            <p:cNvPr id="104504" name="Rectangle 9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104505" name="AutoShape 9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104506" name="Rectangle 9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150626" name="Rectangle 98"/>
            <p:cNvSpPr>
              <a:spLocks noChangeArrowheads="1"/>
            </p:cNvSpPr>
            <p:nvPr/>
          </p:nvSpPr>
          <p:spPr bwMode="auto">
            <a:xfrm>
              <a:off x="2514" y="2078"/>
              <a:ext cx="70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JOSEPH</a:t>
              </a:r>
              <a:endParaRPr lang="en-US" sz="2800" b="1">
                <a:effectLst>
                  <a:outerShdw blurRad="38100" dist="38100" dir="2700000" algn="tl">
                    <a:srgbClr val="000000"/>
                  </a:outerShdw>
                </a:effectLst>
                <a:latin typeface="Helvetica" pitchFamily="8" charset="0"/>
                <a:ea typeface="+mn-ea"/>
                <a:cs typeface="+mn-cs"/>
              </a:endParaRPr>
            </a:p>
          </p:txBody>
        </p:sp>
        <p:sp>
          <p:nvSpPr>
            <p:cNvPr id="104508" name="Line 9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5" name="Group 100"/>
          <p:cNvGrpSpPr>
            <a:grpSpLocks/>
          </p:cNvGrpSpPr>
          <p:nvPr/>
        </p:nvGrpSpPr>
        <p:grpSpPr bwMode="auto">
          <a:xfrm>
            <a:off x="2889250" y="2241550"/>
            <a:ext cx="2763838" cy="1343025"/>
            <a:chOff x="2412" y="2052"/>
            <a:chExt cx="1741" cy="846"/>
          </a:xfrm>
        </p:grpSpPr>
        <p:sp>
          <p:nvSpPr>
            <p:cNvPr id="104499" name="Rectangle 10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104500" name="AutoShape 10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104501" name="Rectangle 10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150632" name="Rectangle 104"/>
            <p:cNvSpPr>
              <a:spLocks noChangeArrowheads="1"/>
            </p:cNvSpPr>
            <p:nvPr/>
          </p:nvSpPr>
          <p:spPr bwMode="auto">
            <a:xfrm>
              <a:off x="2574" y="2078"/>
              <a:ext cx="58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MOISE</a:t>
              </a:r>
              <a:endParaRPr lang="en-US" sz="2800" b="1">
                <a:effectLst>
                  <a:outerShdw blurRad="38100" dist="38100" dir="2700000" algn="tl">
                    <a:srgbClr val="000000"/>
                  </a:outerShdw>
                </a:effectLst>
                <a:latin typeface="Helvetica" pitchFamily="8" charset="0"/>
                <a:ea typeface="+mn-ea"/>
                <a:cs typeface="+mn-cs"/>
              </a:endParaRPr>
            </a:p>
          </p:txBody>
        </p:sp>
        <p:sp>
          <p:nvSpPr>
            <p:cNvPr id="104503" name="Line 10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 name="Group 106"/>
          <p:cNvGrpSpPr>
            <a:grpSpLocks/>
          </p:cNvGrpSpPr>
          <p:nvPr/>
        </p:nvGrpSpPr>
        <p:grpSpPr bwMode="auto">
          <a:xfrm>
            <a:off x="3155950" y="2546350"/>
            <a:ext cx="2763838" cy="1343025"/>
            <a:chOff x="2412" y="2052"/>
            <a:chExt cx="1741" cy="846"/>
          </a:xfrm>
        </p:grpSpPr>
        <p:sp>
          <p:nvSpPr>
            <p:cNvPr id="104494" name="Rectangle 10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104495" name="AutoShape 10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104496" name="Rectangle 10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104497" name="Rectangle 110"/>
            <p:cNvSpPr>
              <a:spLocks noChangeArrowheads="1"/>
            </p:cNvSpPr>
            <p:nvPr/>
          </p:nvSpPr>
          <p:spPr bwMode="auto">
            <a:xfrm>
              <a:off x="2550" y="2078"/>
              <a:ext cx="63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JOSU</a:t>
              </a:r>
              <a:r>
                <a:rPr lang="en-US" sz="1800" b="1">
                  <a:solidFill>
                    <a:schemeClr val="accent2"/>
                  </a:solidFill>
                </a:rPr>
                <a:t>É</a:t>
              </a:r>
              <a:r>
                <a:rPr lang="en-US"/>
                <a:t> </a:t>
              </a:r>
            </a:p>
          </p:txBody>
        </p:sp>
        <p:sp>
          <p:nvSpPr>
            <p:cNvPr id="104498" name="Line 11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 name="Group 112"/>
          <p:cNvGrpSpPr>
            <a:grpSpLocks/>
          </p:cNvGrpSpPr>
          <p:nvPr/>
        </p:nvGrpSpPr>
        <p:grpSpPr bwMode="auto">
          <a:xfrm>
            <a:off x="3435350" y="2851150"/>
            <a:ext cx="2763838" cy="1343025"/>
            <a:chOff x="2412" y="2052"/>
            <a:chExt cx="1741" cy="846"/>
          </a:xfrm>
        </p:grpSpPr>
        <p:sp>
          <p:nvSpPr>
            <p:cNvPr id="104489" name="Rectangle 11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104490" name="AutoShape 11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104491" name="Rectangle 11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150644" name="Rectangle 116"/>
            <p:cNvSpPr>
              <a:spLocks noChangeArrowheads="1"/>
            </p:cNvSpPr>
            <p:nvPr/>
          </p:nvSpPr>
          <p:spPr bwMode="auto">
            <a:xfrm>
              <a:off x="2426" y="2078"/>
              <a:ext cx="880"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ANARCHIE</a:t>
              </a:r>
              <a:endParaRPr lang="en-US" sz="2800" b="1">
                <a:effectLst>
                  <a:outerShdw blurRad="38100" dist="38100" dir="2700000" algn="tl">
                    <a:srgbClr val="000000"/>
                  </a:outerShdw>
                </a:effectLst>
                <a:latin typeface="Helvetica" pitchFamily="8" charset="0"/>
                <a:ea typeface="+mn-ea"/>
                <a:cs typeface="+mn-cs"/>
              </a:endParaRPr>
            </a:p>
          </p:txBody>
        </p:sp>
        <p:sp>
          <p:nvSpPr>
            <p:cNvPr id="104493" name="Line 11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 name="Group 118"/>
          <p:cNvGrpSpPr>
            <a:grpSpLocks/>
          </p:cNvGrpSpPr>
          <p:nvPr/>
        </p:nvGrpSpPr>
        <p:grpSpPr bwMode="auto">
          <a:xfrm>
            <a:off x="3727450" y="3168650"/>
            <a:ext cx="2763838" cy="1343025"/>
            <a:chOff x="2412" y="2052"/>
            <a:chExt cx="1741" cy="846"/>
          </a:xfrm>
        </p:grpSpPr>
        <p:sp>
          <p:nvSpPr>
            <p:cNvPr id="104484" name="Rectangle 11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104485" name="AutoShape 12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104486" name="Rectangle 12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104487" name="Rectangle 122"/>
            <p:cNvSpPr>
              <a:spLocks noChangeArrowheads="1"/>
            </p:cNvSpPr>
            <p:nvPr/>
          </p:nvSpPr>
          <p:spPr bwMode="auto">
            <a:xfrm>
              <a:off x="2442" y="2078"/>
              <a:ext cx="84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ROYAUT</a:t>
              </a:r>
              <a:r>
                <a:rPr lang="en-US" sz="1800" b="1">
                  <a:solidFill>
                    <a:schemeClr val="accent2"/>
                  </a:solidFill>
                </a:rPr>
                <a:t>É</a:t>
              </a:r>
              <a:r>
                <a:rPr lang="en-US"/>
                <a:t> </a:t>
              </a:r>
            </a:p>
          </p:txBody>
        </p:sp>
        <p:sp>
          <p:nvSpPr>
            <p:cNvPr id="104488" name="Line 12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 name="Group 124"/>
          <p:cNvGrpSpPr>
            <a:grpSpLocks/>
          </p:cNvGrpSpPr>
          <p:nvPr/>
        </p:nvGrpSpPr>
        <p:grpSpPr bwMode="auto">
          <a:xfrm>
            <a:off x="3968750" y="3524250"/>
            <a:ext cx="2763838" cy="1343025"/>
            <a:chOff x="2412" y="2052"/>
            <a:chExt cx="1741" cy="846"/>
          </a:xfrm>
        </p:grpSpPr>
        <p:sp>
          <p:nvSpPr>
            <p:cNvPr id="104479" name="Rectangle 12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fr-FR"/>
            </a:p>
          </p:txBody>
        </p:sp>
        <p:sp>
          <p:nvSpPr>
            <p:cNvPr id="104480" name="AutoShape 12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fr-FR"/>
            </a:p>
          </p:txBody>
        </p:sp>
        <p:sp>
          <p:nvSpPr>
            <p:cNvPr id="104481" name="Rectangle 12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fr-FR"/>
            </a:p>
          </p:txBody>
        </p:sp>
        <p:sp>
          <p:nvSpPr>
            <p:cNvPr id="104482" name="Rectangle 128"/>
            <p:cNvSpPr>
              <a:spLocks noChangeArrowheads="1"/>
            </p:cNvSpPr>
            <p:nvPr/>
          </p:nvSpPr>
          <p:spPr bwMode="auto">
            <a:xfrm>
              <a:off x="2418" y="2078"/>
              <a:ext cx="89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CAPTIVIT</a:t>
              </a:r>
              <a:r>
                <a:rPr lang="en-US" sz="1800" b="1">
                  <a:solidFill>
                    <a:schemeClr val="accent2"/>
                  </a:solidFill>
                </a:rPr>
                <a:t>É</a:t>
              </a:r>
              <a:r>
                <a:rPr lang="en-US"/>
                <a:t> </a:t>
              </a:r>
            </a:p>
          </p:txBody>
        </p:sp>
        <p:sp>
          <p:nvSpPr>
            <p:cNvPr id="104483" name="Line 12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 name="Group 130"/>
          <p:cNvGrpSpPr>
            <a:grpSpLocks/>
          </p:cNvGrpSpPr>
          <p:nvPr/>
        </p:nvGrpSpPr>
        <p:grpSpPr bwMode="auto">
          <a:xfrm>
            <a:off x="4273550" y="3859213"/>
            <a:ext cx="2760663" cy="1333500"/>
            <a:chOff x="2652" y="2271"/>
            <a:chExt cx="1739" cy="840"/>
          </a:xfrm>
        </p:grpSpPr>
        <p:sp>
          <p:nvSpPr>
            <p:cNvPr id="104475" name="Rectangle 13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fr-FR"/>
            </a:p>
          </p:txBody>
        </p:sp>
        <p:sp>
          <p:nvSpPr>
            <p:cNvPr id="104476" name="AutoShape 132"/>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fr-FR"/>
            </a:p>
          </p:txBody>
        </p:sp>
        <p:sp>
          <p:nvSpPr>
            <p:cNvPr id="104477" name="Rectangle 13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fr-FR"/>
            </a:p>
          </p:txBody>
        </p:sp>
        <p:sp>
          <p:nvSpPr>
            <p:cNvPr id="150662" name="Rectangle 134"/>
            <p:cNvSpPr>
              <a:spLocks noChangeArrowheads="1"/>
            </p:cNvSpPr>
            <p:nvPr/>
          </p:nvSpPr>
          <p:spPr bwMode="auto">
            <a:xfrm>
              <a:off x="2763" y="2298"/>
              <a:ext cx="744" cy="173"/>
            </a:xfrm>
            <a:prstGeom prst="rect">
              <a:avLst/>
            </a:prstGeom>
            <a:noFill/>
            <a:ln w="9525">
              <a:noFill/>
              <a:miter lim="800000"/>
              <a:headEnd/>
              <a:tailEnd/>
            </a:ln>
          </p:spPr>
          <p:txBody>
            <a:bodyPr wrap="none" lIns="0" tIns="0" rIns="0" bIns="0">
              <a:spAutoFit/>
            </a:bodyPr>
            <a:lstStyle/>
            <a:p>
              <a:pPr>
                <a:defRPr/>
              </a:pPr>
              <a:r>
                <a:rPr lang="en-US" sz="1800" b="1">
                  <a:solidFill>
                    <a:srgbClr val="790015"/>
                  </a:solidFill>
                  <a:latin typeface="Helvetica" pitchFamily="8" charset="0"/>
                  <a:ea typeface="+mn-ea"/>
                  <a:cs typeface="+mn-cs"/>
                </a:rPr>
                <a:t>   SILENCE</a:t>
              </a:r>
              <a:endParaRPr lang="en-US" sz="2800" b="1">
                <a:effectLst>
                  <a:outerShdw blurRad="38100" dist="38100" dir="2700000" algn="tl">
                    <a:srgbClr val="000000"/>
                  </a:outerShdw>
                </a:effectLst>
                <a:latin typeface="Helvetica" pitchFamily="8" charset="0"/>
                <a:ea typeface="+mn-ea"/>
                <a:cs typeface="+mn-cs"/>
              </a:endParaRPr>
            </a:p>
          </p:txBody>
        </p:sp>
      </p:grpSp>
      <p:grpSp>
        <p:nvGrpSpPr>
          <p:cNvPr id="11" name="Group 135"/>
          <p:cNvGrpSpPr>
            <a:grpSpLocks/>
          </p:cNvGrpSpPr>
          <p:nvPr/>
        </p:nvGrpSpPr>
        <p:grpSpPr bwMode="auto">
          <a:xfrm>
            <a:off x="4540250" y="4208463"/>
            <a:ext cx="2762250" cy="1479550"/>
            <a:chOff x="3948" y="107"/>
            <a:chExt cx="1740" cy="932"/>
          </a:xfrm>
        </p:grpSpPr>
        <p:sp>
          <p:nvSpPr>
            <p:cNvPr id="104467" name="Rectangle 13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fr-FR"/>
            </a:p>
          </p:txBody>
        </p:sp>
        <p:sp>
          <p:nvSpPr>
            <p:cNvPr id="104468" name="AutoShape 13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fr-FR"/>
            </a:p>
          </p:txBody>
        </p:sp>
        <p:sp>
          <p:nvSpPr>
            <p:cNvPr id="104469" name="Rectangle 13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fr-FR"/>
            </a:p>
          </p:txBody>
        </p:sp>
        <p:grpSp>
          <p:nvGrpSpPr>
            <p:cNvPr id="104470" name="Group 139"/>
            <p:cNvGrpSpPr>
              <a:grpSpLocks/>
            </p:cNvGrpSpPr>
            <p:nvPr/>
          </p:nvGrpSpPr>
          <p:grpSpPr bwMode="auto">
            <a:xfrm>
              <a:off x="4060" y="130"/>
              <a:ext cx="750" cy="284"/>
              <a:chOff x="3083" y="3101"/>
              <a:chExt cx="587" cy="235"/>
            </a:xfrm>
          </p:grpSpPr>
          <p:sp>
            <p:nvSpPr>
              <p:cNvPr id="150668" name="Rectangle 140"/>
              <p:cNvSpPr>
                <a:spLocks noChangeArrowheads="1"/>
              </p:cNvSpPr>
              <p:nvPr/>
            </p:nvSpPr>
            <p:spPr bwMode="auto">
              <a:xfrm>
                <a:off x="3083" y="3113"/>
                <a:ext cx="146" cy="223"/>
              </a:xfrm>
              <a:prstGeom prst="rect">
                <a:avLst/>
              </a:prstGeom>
              <a:solidFill>
                <a:schemeClr val="tx2"/>
              </a:solidFill>
              <a:ln w="9525">
                <a:noFill/>
                <a:miter lim="800000"/>
                <a:headEnd/>
                <a:tailEnd/>
              </a:ln>
            </p:spPr>
            <p:txBody>
              <a:bodyPr wrap="none" lIns="0" tIns="0" rIns="0" bIns="0">
                <a:spAutoFit/>
              </a:bodyPr>
              <a:lstStyle/>
              <a:p>
                <a:pPr>
                  <a:defRPr/>
                </a:pPr>
                <a:r>
                  <a:rPr lang="en-US" sz="2800" b="1">
                    <a:solidFill>
                      <a:srgbClr val="790015"/>
                    </a:solidFill>
                    <a:latin typeface="Helvetica" pitchFamily="8" charset="0"/>
                    <a:ea typeface="+mn-ea"/>
                    <a:cs typeface="+mn-cs"/>
                  </a:rPr>
                  <a:t>   </a:t>
                </a:r>
                <a:endParaRPr lang="en-US" sz="4000" b="1">
                  <a:effectLst>
                    <a:outerShdw blurRad="38100" dist="38100" dir="2700000" algn="tl">
                      <a:srgbClr val="000000"/>
                    </a:outerShdw>
                  </a:effectLst>
                  <a:latin typeface="Helvetica" pitchFamily="8" charset="0"/>
                  <a:ea typeface="+mn-ea"/>
                  <a:cs typeface="+mn-cs"/>
                </a:endParaRPr>
              </a:p>
            </p:txBody>
          </p:sp>
          <p:sp>
            <p:nvSpPr>
              <p:cNvPr id="104474" name="Rectangle 141"/>
              <p:cNvSpPr>
                <a:spLocks noChangeArrowheads="1"/>
              </p:cNvSpPr>
              <p:nvPr/>
            </p:nvSpPr>
            <p:spPr bwMode="auto">
              <a:xfrm>
                <a:off x="3085" y="3101"/>
                <a:ext cx="585" cy="23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a:solidFill>
                      <a:schemeClr val="accent2"/>
                    </a:solidFill>
                    <a:latin typeface="Helvetica" charset="0"/>
                  </a:rPr>
                  <a:t>JÉSUS</a:t>
                </a:r>
              </a:p>
            </p:txBody>
          </p:sp>
        </p:grpSp>
        <p:sp>
          <p:nvSpPr>
            <p:cNvPr id="104471" name="Line 14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472" name="Line 14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50602" name="Text Box 74"/>
          <p:cNvSpPr txBox="1">
            <a:spLocks noChangeArrowheads="1"/>
          </p:cNvSpPr>
          <p:nvPr/>
        </p:nvSpPr>
        <p:spPr bwMode="auto">
          <a:xfrm>
            <a:off x="2922508" y="1436420"/>
            <a:ext cx="3430747" cy="1138773"/>
          </a:xfrm>
          <a:prstGeom prst="rect">
            <a:avLst/>
          </a:prstGeom>
          <a:noFill/>
          <a:ln w="12700">
            <a:noFill/>
            <a:miter lim="800000"/>
            <a:headEnd/>
            <a:tailEnd/>
          </a:ln>
          <a:effectLst>
            <a:outerShdw dist="81320" dir="3080412" algn="ctr" rotWithShape="0">
              <a:schemeClr val="bg2"/>
            </a:outerShdw>
          </a:effectLst>
        </p:spPr>
        <p:txBody>
          <a:bodyPr wrap="none" anchor="ctr">
            <a:spAutoFit/>
          </a:bodyPr>
          <a:lstStyle/>
          <a:p>
            <a:pPr>
              <a:spcBef>
                <a:spcPct val="50000"/>
              </a:spcBef>
              <a:defRPr/>
            </a:pPr>
            <a:r>
              <a:rPr lang="en-US" sz="6800" b="1" dirty="0">
                <a:solidFill>
                  <a:schemeClr val="tx1"/>
                </a:solidFill>
                <a:ea typeface="+mn-ea"/>
                <a:cs typeface="+mn-cs"/>
              </a:rPr>
              <a:t>SOLIDE</a:t>
            </a:r>
          </a:p>
        </p:txBody>
      </p:sp>
      <p:sp>
        <p:nvSpPr>
          <p:cNvPr id="150603" name="Text Box 75"/>
          <p:cNvSpPr txBox="1">
            <a:spLocks noChangeArrowheads="1"/>
          </p:cNvSpPr>
          <p:nvPr/>
        </p:nvSpPr>
        <p:spPr bwMode="auto">
          <a:xfrm>
            <a:off x="2493963" y="2949575"/>
            <a:ext cx="4405312" cy="1128713"/>
          </a:xfrm>
          <a:prstGeom prst="rect">
            <a:avLst/>
          </a:prstGeom>
          <a:noFill/>
          <a:ln w="12700">
            <a:noFill/>
            <a:miter lim="800000"/>
            <a:headEnd/>
            <a:tailEnd/>
          </a:ln>
          <a:effectLst>
            <a:outerShdw dist="81320" dir="3080412" algn="ctr" rotWithShape="0">
              <a:schemeClr val="bg2"/>
            </a:outerShdw>
          </a:effectLst>
        </p:spPr>
        <p:txBody>
          <a:bodyPr wrap="none" anchor="ctr">
            <a:spAutoFit/>
          </a:bodyPr>
          <a:lstStyle/>
          <a:p>
            <a:pPr>
              <a:spcBef>
                <a:spcPct val="50000"/>
              </a:spcBef>
              <a:defRPr/>
            </a:pPr>
            <a:r>
              <a:rPr lang="en-US" sz="6800" b="1" dirty="0">
                <a:solidFill>
                  <a:schemeClr val="tx1"/>
                </a:solidFill>
                <a:ea typeface="+mn-ea"/>
                <a:cs typeface="+mn-cs"/>
              </a:rPr>
              <a:t>COMPLET</a:t>
            </a:r>
          </a:p>
        </p:txBody>
      </p:sp>
      <p:sp>
        <p:nvSpPr>
          <p:cNvPr id="150607" name="Text Box 79"/>
          <p:cNvSpPr txBox="1">
            <a:spLocks noChangeArrowheads="1"/>
          </p:cNvSpPr>
          <p:nvPr/>
        </p:nvSpPr>
        <p:spPr bwMode="auto">
          <a:xfrm>
            <a:off x="2105025" y="4559302"/>
            <a:ext cx="5030788" cy="1128712"/>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fr-FR" sz="6800" b="1" dirty="0">
                <a:solidFill>
                  <a:schemeClr val="tx1"/>
                </a:solidFill>
              </a:rPr>
              <a:t>COH</a:t>
            </a:r>
            <a:r>
              <a:rPr lang="fr-FR" altLang="ko-KR" sz="6800" b="1" dirty="0">
                <a:solidFill>
                  <a:schemeClr val="tx1"/>
                </a:solidFill>
                <a:cs typeface="Gulim" charset="0"/>
              </a:rPr>
              <a:t>É</a:t>
            </a:r>
            <a:r>
              <a:rPr lang="fr-FR" sz="6800" b="1" dirty="0">
                <a:solidFill>
                  <a:schemeClr val="tx1"/>
                </a:solidFill>
              </a:rPr>
              <a:t>RENT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3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4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50"/>
          <p:cNvGrpSpPr>
            <a:grpSpLocks/>
          </p:cNvGrpSpPr>
          <p:nvPr/>
        </p:nvGrpSpPr>
        <p:grpSpPr bwMode="auto">
          <a:xfrm>
            <a:off x="246063" y="3006725"/>
            <a:ext cx="8609012" cy="3420956"/>
            <a:chOff x="155" y="1869"/>
            <a:chExt cx="5423" cy="2104"/>
          </a:xfrm>
        </p:grpSpPr>
        <p:grpSp>
          <p:nvGrpSpPr>
            <p:cNvPr id="106508" name="Group 1043"/>
            <p:cNvGrpSpPr>
              <a:grpSpLocks/>
            </p:cNvGrpSpPr>
            <p:nvPr/>
          </p:nvGrpSpPr>
          <p:grpSpPr bwMode="auto">
            <a:xfrm>
              <a:off x="155" y="1869"/>
              <a:ext cx="5423" cy="2104"/>
              <a:chOff x="493" y="1982"/>
              <a:chExt cx="4870" cy="1830"/>
            </a:xfrm>
          </p:grpSpPr>
          <p:sp>
            <p:nvSpPr>
              <p:cNvPr id="227346" name="AutoShape 1042"/>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dist="81320" dir="3080412" algn="ctr" rotWithShape="0">
                  <a:srgbClr val="040404"/>
                </a:outerShdw>
              </a:effectLst>
            </p:spPr>
            <p:txBody>
              <a:bodyPr wrap="none" anchor="ctr"/>
              <a:lstStyle/>
              <a:p>
                <a:pPr>
                  <a:defRPr/>
                </a:pPr>
                <a:endParaRPr lang="fr-FR" sz="2000">
                  <a:solidFill>
                    <a:schemeClr val="tx1"/>
                  </a:solidFill>
                  <a:ea typeface="+mn-ea"/>
                  <a:cs typeface="+mn-cs"/>
                </a:endParaRPr>
              </a:p>
            </p:txBody>
          </p:sp>
          <p:sp>
            <p:nvSpPr>
              <p:cNvPr id="106511" name="Text Box 1040"/>
              <p:cNvSpPr txBox="1">
                <a:spLocks noChangeArrowheads="1"/>
              </p:cNvSpPr>
              <p:nvPr/>
            </p:nvSpPr>
            <p:spPr bwMode="auto">
              <a:xfrm>
                <a:off x="493" y="2393"/>
                <a:ext cx="1821" cy="759"/>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r">
                  <a:spcBef>
                    <a:spcPct val="50000"/>
                  </a:spcBef>
                </a:pPr>
                <a:r>
                  <a:rPr lang="en-US" sz="2800" b="1" dirty="0">
                    <a:solidFill>
                      <a:srgbClr val="FFFF00"/>
                    </a:solidFill>
                  </a:rPr>
                  <a:t>TROIS QUESTIONS À RÉPONDRE</a:t>
                </a:r>
              </a:p>
            </p:txBody>
          </p:sp>
        </p:grpSp>
        <p:sp>
          <p:nvSpPr>
            <p:cNvPr id="227351" name="Line 1047"/>
            <p:cNvSpPr>
              <a:spLocks noChangeShapeType="1"/>
            </p:cNvSpPr>
            <p:nvPr/>
          </p:nvSpPr>
          <p:spPr bwMode="auto">
            <a:xfrm>
              <a:off x="2286" y="2241"/>
              <a:ext cx="0" cy="1439"/>
            </a:xfrm>
            <a:prstGeom prst="line">
              <a:avLst/>
            </a:prstGeom>
            <a:noFill/>
            <a:ln w="57150">
              <a:solidFill>
                <a:srgbClr val="FFEA18"/>
              </a:solidFill>
              <a:round/>
              <a:headEnd/>
              <a:tailEnd/>
            </a:ln>
            <a:effectLst>
              <a:outerShdw dist="71842" dir="2700000" algn="ctr" rotWithShape="0">
                <a:schemeClr val="bg2"/>
              </a:outerShdw>
            </a:effectLst>
          </p:spPr>
          <p:txBody>
            <a:bodyPr wrap="none" anchor="ctr"/>
            <a:lstStyle/>
            <a:p>
              <a:pPr>
                <a:defRPr/>
              </a:pPr>
              <a:endParaRPr lang="en-US">
                <a:ea typeface="+mn-ea"/>
                <a:cs typeface="+mn-cs"/>
              </a:endParaRPr>
            </a:p>
          </p:txBody>
        </p:sp>
      </p:grpSp>
      <p:sp>
        <p:nvSpPr>
          <p:cNvPr id="106498" name="Text Box 1028"/>
          <p:cNvSpPr txBox="1">
            <a:spLocks noChangeArrowheads="1"/>
          </p:cNvSpPr>
          <p:nvPr/>
        </p:nvSpPr>
        <p:spPr bwMode="auto">
          <a:xfrm>
            <a:off x="2284413" y="450850"/>
            <a:ext cx="6691312" cy="1384300"/>
          </a:xfrm>
          <a:prstGeom prst="rect">
            <a:avLst/>
          </a:prstGeom>
          <a:noFill/>
          <a:ln>
            <a:noFill/>
          </a:ln>
          <a:effectLst>
            <a:outerShdw dist="71842" dir="2700000" algn="ctr" rotWithShape="0">
              <a:srgbClr val="040404"/>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fr-FR" sz="2800" b="1" i="1" dirty="0">
                <a:solidFill>
                  <a:srgbClr val="FFFF00"/>
                </a:solidFill>
                <a:latin typeface="Comic Sans MS" charset="0"/>
              </a:rPr>
              <a:t>Jusqu</a:t>
            </a:r>
            <a:r>
              <a:rPr lang="uk-UA" sz="2800" b="1" i="1" dirty="0">
                <a:solidFill>
                  <a:srgbClr val="FFFF00"/>
                </a:solidFill>
                <a:latin typeface="Comic Sans MS" charset="0"/>
              </a:rPr>
              <a:t>'</a:t>
            </a:r>
            <a:r>
              <a:rPr lang="fr-FR" sz="2800" b="1" i="1" dirty="0">
                <a:solidFill>
                  <a:srgbClr val="FFFF00"/>
                </a:solidFill>
                <a:latin typeface="Comic Sans MS" charset="0"/>
              </a:rPr>
              <a:t>a maintenant dans </a:t>
            </a:r>
            <a:r>
              <a:rPr lang="ru-RU" sz="2800" b="1" i="1" dirty="0">
                <a:solidFill>
                  <a:srgbClr val="FFFF00"/>
                </a:solidFill>
                <a:latin typeface="Comic Sans MS" charset="0"/>
              </a:rPr>
              <a:t>"</a:t>
            </a:r>
            <a:r>
              <a:rPr lang="fr-FR" sz="2800" b="1" i="1" dirty="0">
                <a:solidFill>
                  <a:srgbClr val="FFFF00"/>
                </a:solidFill>
                <a:latin typeface="Comic Sans MS" charset="0"/>
              </a:rPr>
              <a:t> La Bible… Essentiellement </a:t>
            </a:r>
            <a:r>
              <a:rPr lang="ru-RU" sz="2800" b="1" i="1" dirty="0">
                <a:solidFill>
                  <a:srgbClr val="FFFF00"/>
                </a:solidFill>
                <a:latin typeface="Comic Sans MS" charset="0"/>
              </a:rPr>
              <a:t>"</a:t>
            </a:r>
            <a:r>
              <a:rPr lang="fr-FR" sz="2800" b="1" i="1" dirty="0">
                <a:solidFill>
                  <a:srgbClr val="FFFF00"/>
                </a:solidFill>
                <a:latin typeface="Comic Sans MS" charset="0"/>
              </a:rPr>
              <a:t>, vous avez acquis dans votre pensée</a:t>
            </a:r>
            <a:r>
              <a:rPr lang="fr-FR" altLang="ko-KR" sz="2800" dirty="0">
                <a:solidFill>
                  <a:srgbClr val="FFFF00"/>
                </a:solidFill>
                <a:latin typeface="Comic Sans MS" charset="0"/>
                <a:cs typeface="Gulim" charset="0"/>
              </a:rPr>
              <a:t> </a:t>
            </a:r>
            <a:r>
              <a:rPr lang="fr-FR" sz="2800" b="1" i="1" dirty="0">
                <a:solidFill>
                  <a:srgbClr val="FFFF00"/>
                </a:solidFill>
                <a:latin typeface="Comic Sans MS" charset="0"/>
              </a:rPr>
              <a:t>… </a:t>
            </a:r>
          </a:p>
        </p:txBody>
      </p:sp>
      <p:sp>
        <p:nvSpPr>
          <p:cNvPr id="227333" name="Text Box 1029"/>
          <p:cNvSpPr txBox="1">
            <a:spLocks noChangeArrowheads="1"/>
          </p:cNvSpPr>
          <p:nvPr/>
        </p:nvSpPr>
        <p:spPr bwMode="auto">
          <a:xfrm>
            <a:off x="401638" y="2017713"/>
            <a:ext cx="8742362" cy="1492250"/>
          </a:xfrm>
          <a:prstGeom prst="rect">
            <a:avLst/>
          </a:prstGeom>
          <a:noFill/>
          <a:ln w="9525">
            <a:noFill/>
            <a:miter lim="800000"/>
            <a:headEnd/>
            <a:tailEnd/>
          </a:ln>
          <a:effectLst>
            <a:outerShdw dist="63500" dir="3187806" algn="ctr" rotWithShape="0">
              <a:srgbClr val="040404"/>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fr-FR" sz="2200" b="1" dirty="0">
                <a:solidFill>
                  <a:schemeClr val="tx2"/>
                </a:solidFill>
                <a:latin typeface="Comic Sans MS" charset="0"/>
              </a:rPr>
              <a:t>•Une idée appelée</a:t>
            </a:r>
            <a:r>
              <a:rPr lang="fr-FR" sz="2200" dirty="0">
                <a:latin typeface="Comic Sans MS" charset="0"/>
              </a:rPr>
              <a:t> </a:t>
            </a:r>
            <a:r>
              <a:rPr lang="ru-RU" sz="2200" b="1" dirty="0">
                <a:solidFill>
                  <a:srgbClr val="FFFFFF"/>
                </a:solidFill>
                <a:latin typeface="Comic Sans MS" charset="0"/>
              </a:rPr>
              <a:t>"</a:t>
            </a:r>
            <a:r>
              <a:rPr lang="fr-FR" sz="2200" b="1" dirty="0">
                <a:solidFill>
                  <a:srgbClr val="FFFFFF"/>
                </a:solidFill>
                <a:latin typeface="Comic Sans MS" charset="0"/>
              </a:rPr>
              <a:t> Le classeur biblique </a:t>
            </a:r>
            <a:r>
              <a:rPr lang="ru-RU" sz="2200" b="1" dirty="0">
                <a:solidFill>
                  <a:srgbClr val="FFFFFF"/>
                </a:solidFill>
                <a:latin typeface="Comic Sans MS" charset="0"/>
              </a:rPr>
              <a:t>"</a:t>
            </a:r>
            <a:endParaRPr lang="fr-FR" sz="2200" b="1" dirty="0">
              <a:solidFill>
                <a:srgbClr val="FFFFFF"/>
              </a:solidFill>
              <a:latin typeface="Comic Sans MS" charset="0"/>
            </a:endParaRPr>
          </a:p>
          <a:p>
            <a:pPr algn="l">
              <a:spcBef>
                <a:spcPct val="50000"/>
              </a:spcBef>
            </a:pPr>
            <a:r>
              <a:rPr lang="fr-FR" sz="2200" b="1" dirty="0">
                <a:solidFill>
                  <a:schemeClr val="tx2"/>
                </a:solidFill>
                <a:latin typeface="Comic Sans MS" charset="0"/>
              </a:rPr>
              <a:t>•</a:t>
            </a:r>
            <a:r>
              <a:rPr lang="fr-FR" sz="2000" b="1" dirty="0">
                <a:solidFill>
                  <a:srgbClr val="FFFFFF"/>
                </a:solidFill>
                <a:latin typeface="Comic Sans MS" charset="0"/>
              </a:rPr>
              <a:t>La clé mentale </a:t>
            </a:r>
            <a:r>
              <a:rPr lang="fr-FR" sz="2000" b="1" dirty="0">
                <a:solidFill>
                  <a:schemeClr val="tx2"/>
                </a:solidFill>
                <a:latin typeface="Comic Sans MS" charset="0"/>
              </a:rPr>
              <a:t>pour ouvrir</a:t>
            </a:r>
            <a:r>
              <a:rPr lang="fr-FR" sz="2000" dirty="0">
                <a:solidFill>
                  <a:schemeClr val="tx2"/>
                </a:solidFill>
              </a:rPr>
              <a:t> </a:t>
            </a:r>
            <a:r>
              <a:rPr lang="ru-RU" sz="2000" b="1" dirty="0">
                <a:solidFill>
                  <a:schemeClr val="tx2"/>
                </a:solidFill>
                <a:latin typeface="Comic Sans MS" charset="0"/>
              </a:rPr>
              <a:t>"</a:t>
            </a:r>
            <a:r>
              <a:rPr lang="fr-FR" sz="2000" b="1" dirty="0">
                <a:solidFill>
                  <a:schemeClr val="tx2"/>
                </a:solidFill>
                <a:latin typeface="Comic Sans MS" charset="0"/>
              </a:rPr>
              <a:t> La classeur biblique </a:t>
            </a:r>
            <a:r>
              <a:rPr lang="ru-RU" sz="2000" b="1" dirty="0">
                <a:solidFill>
                  <a:schemeClr val="tx2"/>
                </a:solidFill>
                <a:latin typeface="Comic Sans MS" charset="0"/>
              </a:rPr>
              <a:t>"</a:t>
            </a:r>
            <a:r>
              <a:rPr lang="fr-FR" sz="2000" b="1" dirty="0">
                <a:solidFill>
                  <a:schemeClr val="tx2"/>
                </a:solidFill>
                <a:latin typeface="Comic Sans MS" charset="0"/>
              </a:rPr>
              <a:t>… </a:t>
            </a:r>
            <a:r>
              <a:rPr lang="en-US" sz="2000" b="1" dirty="0">
                <a:solidFill>
                  <a:schemeClr val="tx2"/>
                </a:solidFill>
                <a:effectLst>
                  <a:outerShdw blurRad="38100" dist="38100" dir="2700000" algn="tl">
                    <a:srgbClr val="000000"/>
                  </a:outerShdw>
                </a:effectLst>
                <a:latin typeface="Comic Sans MS" charset="0"/>
              </a:rPr>
              <a:t>C 7 S J</a:t>
            </a:r>
          </a:p>
          <a:p>
            <a:pPr algn="l">
              <a:spcBef>
                <a:spcPct val="50000"/>
              </a:spcBef>
            </a:pPr>
            <a:endParaRPr lang="en-US" sz="2400" b="1" dirty="0">
              <a:solidFill>
                <a:schemeClr val="tx2"/>
              </a:solidFill>
              <a:effectLst>
                <a:outerShdw blurRad="38100" dist="38100" dir="2700000" algn="tl">
                  <a:srgbClr val="000000"/>
                </a:outerShdw>
              </a:effectLst>
              <a:latin typeface="Comic Sans MS" charset="0"/>
            </a:endParaRPr>
          </a:p>
        </p:txBody>
      </p:sp>
      <p:sp>
        <p:nvSpPr>
          <p:cNvPr id="227336" name="AutoShape 1032"/>
          <p:cNvSpPr>
            <a:spLocks noChangeArrowheads="1"/>
          </p:cNvSpPr>
          <p:nvPr/>
        </p:nvSpPr>
        <p:spPr bwMode="auto">
          <a:xfrm>
            <a:off x="436563" y="1976438"/>
            <a:ext cx="8313737" cy="1147762"/>
          </a:xfrm>
          <a:prstGeom prst="roundRect">
            <a:avLst>
              <a:gd name="adj" fmla="val 16667"/>
            </a:avLst>
          </a:prstGeom>
          <a:noFill/>
          <a:ln w="76200">
            <a:solidFill>
              <a:srgbClr val="1FCC16"/>
            </a:solidFill>
            <a:round/>
            <a:headEnd/>
            <a:tailEnd/>
          </a:ln>
          <a:effectLst>
            <a:outerShdw dist="81320" dir="3080412" algn="ctr" rotWithShape="0">
              <a:srgbClr val="040404"/>
            </a:outerShdw>
          </a:effectLst>
        </p:spPr>
        <p:txBody>
          <a:bodyPr wrap="none" anchor="ctr"/>
          <a:lstStyle/>
          <a:p>
            <a:pPr>
              <a:defRPr/>
            </a:pPr>
            <a:endParaRPr lang="fr-FR">
              <a:ea typeface="+mn-ea"/>
              <a:cs typeface="+mn-cs"/>
            </a:endParaRPr>
          </a:p>
        </p:txBody>
      </p:sp>
      <p:sp>
        <p:nvSpPr>
          <p:cNvPr id="106501" name="Text Box 1035"/>
          <p:cNvSpPr txBox="1">
            <a:spLocks noChangeArrowheads="1"/>
          </p:cNvSpPr>
          <p:nvPr/>
        </p:nvSpPr>
        <p:spPr bwMode="auto">
          <a:xfrm>
            <a:off x="8080375" y="6519863"/>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68</a:t>
            </a:r>
          </a:p>
        </p:txBody>
      </p:sp>
      <p:sp>
        <p:nvSpPr>
          <p:cNvPr id="227343" name="Text Box 1039"/>
          <p:cNvSpPr txBox="1">
            <a:spLocks noChangeArrowheads="1"/>
          </p:cNvSpPr>
          <p:nvPr/>
        </p:nvSpPr>
        <p:spPr bwMode="auto">
          <a:xfrm>
            <a:off x="3714750" y="5197386"/>
            <a:ext cx="5221288" cy="1200329"/>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365125" indent="-365125" algn="l"/>
            <a:r>
              <a:rPr lang="en-US" sz="2400" b="1" dirty="0">
                <a:solidFill>
                  <a:schemeClr val="tx2"/>
                </a:solidFill>
              </a:rPr>
              <a:t>3.</a:t>
            </a:r>
            <a:r>
              <a:rPr lang="en-US" sz="2400" b="1" dirty="0">
                <a:solidFill>
                  <a:srgbClr val="FFEA18"/>
                </a:solidFill>
              </a:rPr>
              <a:t> </a:t>
            </a:r>
            <a:r>
              <a:rPr lang="en-US" sz="2400" b="1" dirty="0">
                <a:solidFill>
                  <a:srgbClr val="FFFF00"/>
                </a:solidFill>
              </a:rPr>
              <a:t>LES</a:t>
            </a:r>
            <a:r>
              <a:rPr lang="en-US" sz="2400" b="1" dirty="0">
                <a:solidFill>
                  <a:srgbClr val="FFEA18"/>
                </a:solidFill>
              </a:rPr>
              <a:t> </a:t>
            </a:r>
            <a:r>
              <a:rPr lang="en-US" sz="2400" b="1" i="1" dirty="0">
                <a:solidFill>
                  <a:schemeClr val="tx1"/>
                </a:solidFill>
              </a:rPr>
              <a:t>CONSÉQUENCES</a:t>
            </a:r>
            <a:r>
              <a:rPr lang="en-US" sz="2400" b="1" dirty="0">
                <a:solidFill>
                  <a:srgbClr val="FFEA18"/>
                </a:solidFill>
              </a:rPr>
              <a:t> </a:t>
            </a:r>
            <a:r>
              <a:rPr lang="en-US" sz="2400" b="1" dirty="0">
                <a:solidFill>
                  <a:srgbClr val="FFFF00"/>
                </a:solidFill>
              </a:rPr>
              <a:t>SUR LA FORME ET LE CONTENU DES ÉCRITURES?</a:t>
            </a:r>
          </a:p>
        </p:txBody>
      </p:sp>
      <p:sp>
        <p:nvSpPr>
          <p:cNvPr id="227348" name="Text Box 1044"/>
          <p:cNvSpPr txBox="1">
            <a:spLocks noChangeArrowheads="1"/>
          </p:cNvSpPr>
          <p:nvPr/>
        </p:nvSpPr>
        <p:spPr bwMode="auto">
          <a:xfrm>
            <a:off x="3714750" y="3414068"/>
            <a:ext cx="5429250" cy="461665"/>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438150" indent="-438150" algn="l">
              <a:spcBef>
                <a:spcPct val="50000"/>
              </a:spcBef>
            </a:pPr>
            <a:r>
              <a:rPr lang="en-US" sz="2400" b="1" dirty="0">
                <a:solidFill>
                  <a:schemeClr val="tx2"/>
                </a:solidFill>
              </a:rPr>
              <a:t>1.</a:t>
            </a:r>
            <a:r>
              <a:rPr lang="en-US" sz="2400" b="1" i="1" dirty="0">
                <a:solidFill>
                  <a:srgbClr val="FFEA18"/>
                </a:solidFill>
              </a:rPr>
              <a:t> </a:t>
            </a:r>
            <a:r>
              <a:rPr lang="fr-FR" sz="2400" b="1" i="1" dirty="0">
                <a:solidFill>
                  <a:schemeClr val="tx1"/>
                </a:solidFill>
              </a:rPr>
              <a:t>QU</a:t>
            </a:r>
            <a:r>
              <a:rPr lang="uk-UA" sz="2400" b="1" i="1" dirty="0">
                <a:solidFill>
                  <a:schemeClr val="tx1"/>
                </a:solidFill>
              </a:rPr>
              <a:t>'</a:t>
            </a:r>
            <a:r>
              <a:rPr lang="fr-FR" sz="2400" b="1" i="1" dirty="0">
                <a:solidFill>
                  <a:schemeClr val="tx1"/>
                </a:solidFill>
              </a:rPr>
              <a:t>EST-CE</a:t>
            </a:r>
            <a:r>
              <a:rPr lang="fr-FR" sz="2400" b="1" i="1" dirty="0">
                <a:solidFill>
                  <a:srgbClr val="FFEA18"/>
                </a:solidFill>
              </a:rPr>
              <a:t> </a:t>
            </a:r>
            <a:r>
              <a:rPr lang="fr-FR" sz="2400" b="1" i="1" dirty="0">
                <a:solidFill>
                  <a:srgbClr val="FFFF00"/>
                </a:solidFill>
              </a:rPr>
              <a:t>QUI C</a:t>
            </a:r>
            <a:r>
              <a:rPr lang="uk-UA" sz="2400" b="1" i="1" dirty="0">
                <a:solidFill>
                  <a:srgbClr val="FFFF00"/>
                </a:solidFill>
              </a:rPr>
              <a:t>'</a:t>
            </a:r>
            <a:r>
              <a:rPr lang="fr-FR" sz="2400" b="1" i="1" dirty="0">
                <a:solidFill>
                  <a:srgbClr val="FFFF00"/>
                </a:solidFill>
              </a:rPr>
              <a:t>EST </a:t>
            </a:r>
            <a:r>
              <a:rPr lang="fr-FR" sz="2400" b="1" dirty="0">
                <a:solidFill>
                  <a:srgbClr val="FFFF00"/>
                </a:solidFill>
              </a:rPr>
              <a:t>PASSÉ?</a:t>
            </a:r>
            <a:endParaRPr lang="en-US" sz="2400" b="1" dirty="0">
              <a:solidFill>
                <a:srgbClr val="FFEA18"/>
              </a:solidFill>
            </a:endParaRPr>
          </a:p>
        </p:txBody>
      </p:sp>
      <p:sp>
        <p:nvSpPr>
          <p:cNvPr id="227349" name="Text Box 1045"/>
          <p:cNvSpPr txBox="1">
            <a:spLocks noChangeArrowheads="1"/>
          </p:cNvSpPr>
          <p:nvPr/>
        </p:nvSpPr>
        <p:spPr bwMode="auto">
          <a:xfrm>
            <a:off x="3714750" y="4269641"/>
            <a:ext cx="5419725" cy="830997"/>
          </a:xfrm>
          <a:prstGeom prst="rect">
            <a:avLst/>
          </a:prstGeom>
          <a:noFill/>
          <a:ln>
            <a:noFill/>
          </a:ln>
          <a:effectLst>
            <a:outerShdw dist="81320" dir="3080412"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2400" b="1" dirty="0">
                <a:solidFill>
                  <a:schemeClr val="tx2"/>
                </a:solidFill>
              </a:rPr>
              <a:t>2.</a:t>
            </a:r>
            <a:r>
              <a:rPr lang="en-US" sz="2400" b="1" dirty="0">
                <a:solidFill>
                  <a:srgbClr val="FFEA18"/>
                </a:solidFill>
              </a:rPr>
              <a:t> </a:t>
            </a:r>
            <a:r>
              <a:rPr lang="en-US" sz="2400" b="1" i="1" dirty="0">
                <a:solidFill>
                  <a:schemeClr val="tx1"/>
                </a:solidFill>
              </a:rPr>
              <a:t>POURQUOI </a:t>
            </a:r>
            <a:r>
              <a:rPr lang="en-US" sz="2400" b="1" dirty="0">
                <a:solidFill>
                  <a:srgbClr val="FFFF00"/>
                </a:solidFill>
              </a:rPr>
              <a:t>ÇA C</a:t>
            </a:r>
            <a:r>
              <a:rPr lang="uk-UA" altLang="ja-JP" sz="2400" b="1" dirty="0">
                <a:solidFill>
                  <a:srgbClr val="FFFF00"/>
                </a:solidFill>
              </a:rPr>
              <a:t>'</a:t>
            </a:r>
            <a:r>
              <a:rPr lang="en-US" altLang="ja-JP" sz="2400" b="1" dirty="0">
                <a:solidFill>
                  <a:srgbClr val="FFFF00"/>
                </a:solidFill>
              </a:rPr>
              <a:t>EST     </a:t>
            </a:r>
          </a:p>
          <a:p>
            <a:pPr algn="l"/>
            <a:r>
              <a:rPr lang="en-US" sz="2400" b="1" dirty="0">
                <a:solidFill>
                  <a:srgbClr val="FFFF00"/>
                </a:solidFill>
              </a:rPr>
              <a:t>    PASSÉ?</a:t>
            </a:r>
          </a:p>
        </p:txBody>
      </p:sp>
      <p:sp>
        <p:nvSpPr>
          <p:cNvPr id="106505" name="Text Box 104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pic>
        <p:nvPicPr>
          <p:cNvPr id="106506" name="Picture 1026"/>
          <p:cNvPicPr>
            <a:picLocks noChangeAspect="1" noChangeArrowheads="1"/>
          </p:cNvPicPr>
          <p:nvPr/>
        </p:nvPicPr>
        <p:blipFill>
          <a:blip r:embed="rId2">
            <a:lum contrast="12000"/>
            <a:extLst>
              <a:ext uri="{28A0092B-C50C-407E-A947-70E740481C1C}">
                <a14:useLocalDpi xmlns:a14="http://schemas.microsoft.com/office/drawing/2010/main"/>
              </a:ext>
            </a:extLst>
          </a:blip>
          <a:srcRect/>
          <a:stretch>
            <a:fillRect/>
          </a:stretch>
        </p:blipFill>
        <p:spPr bwMode="auto">
          <a:xfrm>
            <a:off x="-157163" y="0"/>
            <a:ext cx="2541588" cy="1984375"/>
          </a:xfrm>
          <a:prstGeom prst="rect">
            <a:avLst/>
          </a:prstGeom>
          <a:noFill/>
          <a:ln>
            <a:noFill/>
          </a:ln>
          <a:effectLst>
            <a:outerShdw dist="35921" dir="2700000" algn="ctr" rotWithShape="0">
              <a:srgbClr val="040404"/>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7331" name="Oval 1027"/>
          <p:cNvSpPr>
            <a:spLocks noChangeArrowheads="1"/>
          </p:cNvSpPr>
          <p:nvPr/>
        </p:nvSpPr>
        <p:spPr bwMode="auto">
          <a:xfrm>
            <a:off x="355600" y="0"/>
            <a:ext cx="939800" cy="939800"/>
          </a:xfrm>
          <a:prstGeom prst="ellipse">
            <a:avLst/>
          </a:prstGeom>
          <a:noFill/>
          <a:ln w="76200">
            <a:solidFill>
              <a:srgbClr val="FFEC14"/>
            </a:solidFill>
            <a:round/>
            <a:headEnd/>
            <a:tailEnd/>
          </a:ln>
          <a:effectLst>
            <a:outerShdw dist="53882" dir="2700000" algn="ctr" rotWithShape="0">
              <a:srgbClr val="040404"/>
            </a:outerShdw>
          </a:effectLst>
        </p:spPr>
        <p:txBody>
          <a:bodyPr wrap="none" anchor="ctr"/>
          <a:lstStyle/>
          <a:p>
            <a:pPr>
              <a:defRPr/>
            </a:pPr>
            <a:endParaRPr lang="fr-FR" sz="2400">
              <a:solidFill>
                <a:srgbClr val="FFEC14"/>
              </a:solidFill>
              <a:latin typeface="Times" pitchFamily="8"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xit" presetSubtype="0" fill="hold" grpId="0" nodeType="clickEffect">
                                  <p:stCondLst>
                                    <p:cond delay="0"/>
                                  </p:stCondLst>
                                  <p:childTnLst>
                                    <p:animEffect transition="out" filter="dissolve">
                                      <p:cBhvr>
                                        <p:cTn id="22" dur="500"/>
                                        <p:tgtEl>
                                          <p:spTgt spid="227336"/>
                                        </p:tgtEl>
                                      </p:cBhvr>
                                    </p:animEffect>
                                    <p:set>
                                      <p:cBhvr>
                                        <p:cTn id="23" dur="1" fill="hold">
                                          <p:stCondLst>
                                            <p:cond delay="499"/>
                                          </p:stCondLst>
                                        </p:cTn>
                                        <p:tgtEl>
                                          <p:spTgt spid="227336"/>
                                        </p:tgtEl>
                                        <p:attrNameLst>
                                          <p:attrName>style.visibility</p:attrName>
                                        </p:attrNameLst>
                                      </p:cBhvr>
                                      <p:to>
                                        <p:strVal val="hidden"/>
                                      </p:to>
                                    </p:set>
                                  </p:childTnLst>
                                </p:cTn>
                              </p:par>
                            </p:childTnLst>
                          </p:cTn>
                        </p:par>
                        <p:par>
                          <p:cTn id="24" fill="hold" nodeType="afterGroup">
                            <p:stCondLst>
                              <p:cond delay="500"/>
                            </p:stCondLst>
                            <p:childTnLst>
                              <p:par>
                                <p:cTn id="25" presetID="23" presetClass="entr" presetSubtype="272" fill="hold" grpId="1" nodeType="afterEffect">
                                  <p:stCondLst>
                                    <p:cond delay="0"/>
                                  </p:stCondLst>
                                  <p:childTnLst>
                                    <p:set>
                                      <p:cBhvr>
                                        <p:cTn id="26" dur="1" fill="hold">
                                          <p:stCondLst>
                                            <p:cond delay="0"/>
                                          </p:stCondLst>
                                        </p:cTn>
                                        <p:tgtEl>
                                          <p:spTgt spid="227336"/>
                                        </p:tgtEl>
                                        <p:attrNameLst>
                                          <p:attrName>style.visibility</p:attrName>
                                        </p:attrNameLst>
                                      </p:cBhvr>
                                      <p:to>
                                        <p:strVal val="visible"/>
                                      </p:to>
                                    </p:set>
                                    <p:anim calcmode="lin" valueType="num">
                                      <p:cBhvr>
                                        <p:cTn id="27" dur="500" fill="hold"/>
                                        <p:tgtEl>
                                          <p:spTgt spid="227336"/>
                                        </p:tgtEl>
                                        <p:attrNameLst>
                                          <p:attrName>ppt_w</p:attrName>
                                        </p:attrNameLst>
                                      </p:cBhvr>
                                      <p:tavLst>
                                        <p:tav tm="0">
                                          <p:val>
                                            <p:strVal val="2/3*#ppt_w"/>
                                          </p:val>
                                        </p:tav>
                                        <p:tav tm="100000">
                                          <p:val>
                                            <p:strVal val="#ppt_w"/>
                                          </p:val>
                                        </p:tav>
                                      </p:tavLst>
                                    </p:anim>
                                    <p:anim calcmode="lin" valueType="num">
                                      <p:cBhvr>
                                        <p:cTn id="28"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5"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linds(vertical)">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27348"/>
                                        </p:tgtEl>
                                        <p:attrNameLst>
                                          <p:attrName>style.visibility</p:attrName>
                                        </p:attrNameLst>
                                      </p:cBhvr>
                                      <p:to>
                                        <p:strVal val="visible"/>
                                      </p:to>
                                    </p:set>
                                    <p:anim calcmode="lin" valueType="num">
                                      <p:cBhvr additive="base">
                                        <p:cTn id="38" dur="500" fill="hold"/>
                                        <p:tgtEl>
                                          <p:spTgt spid="227348"/>
                                        </p:tgtEl>
                                        <p:attrNameLst>
                                          <p:attrName>ppt_x</p:attrName>
                                        </p:attrNameLst>
                                      </p:cBhvr>
                                      <p:tavLst>
                                        <p:tav tm="0">
                                          <p:val>
                                            <p:strVal val="1+#ppt_w/2"/>
                                          </p:val>
                                        </p:tav>
                                        <p:tav tm="100000">
                                          <p:val>
                                            <p:strVal val="#ppt_x"/>
                                          </p:val>
                                        </p:tav>
                                      </p:tavLst>
                                    </p:anim>
                                    <p:anim calcmode="lin" valueType="num">
                                      <p:cBhvr additive="base">
                                        <p:cTn id="39"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27349"/>
                                        </p:tgtEl>
                                        <p:attrNameLst>
                                          <p:attrName>style.visibility</p:attrName>
                                        </p:attrNameLst>
                                      </p:cBhvr>
                                      <p:to>
                                        <p:strVal val="visible"/>
                                      </p:to>
                                    </p:set>
                                    <p:anim calcmode="lin" valueType="num">
                                      <p:cBhvr additive="base">
                                        <p:cTn id="44" dur="500" fill="hold"/>
                                        <p:tgtEl>
                                          <p:spTgt spid="227349"/>
                                        </p:tgtEl>
                                        <p:attrNameLst>
                                          <p:attrName>ppt_x</p:attrName>
                                        </p:attrNameLst>
                                      </p:cBhvr>
                                      <p:tavLst>
                                        <p:tav tm="0">
                                          <p:val>
                                            <p:strVal val="1+#ppt_w/2"/>
                                          </p:val>
                                        </p:tav>
                                        <p:tav tm="100000">
                                          <p:val>
                                            <p:strVal val="#ppt_x"/>
                                          </p:val>
                                        </p:tav>
                                      </p:tavLst>
                                    </p:anim>
                                    <p:anim calcmode="lin" valueType="num">
                                      <p:cBhvr additive="base">
                                        <p:cTn id="45"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27343"/>
                                        </p:tgtEl>
                                        <p:attrNameLst>
                                          <p:attrName>style.visibility</p:attrName>
                                        </p:attrNameLst>
                                      </p:cBhvr>
                                      <p:to>
                                        <p:strVal val="visible"/>
                                      </p:to>
                                    </p:set>
                                    <p:anim calcmode="lin" valueType="num">
                                      <p:cBhvr additive="base">
                                        <p:cTn id="50" dur="500" fill="hold"/>
                                        <p:tgtEl>
                                          <p:spTgt spid="227343"/>
                                        </p:tgtEl>
                                        <p:attrNameLst>
                                          <p:attrName>ppt_x</p:attrName>
                                        </p:attrNameLst>
                                      </p:cBhvr>
                                      <p:tavLst>
                                        <p:tav tm="0">
                                          <p:val>
                                            <p:strVal val="1+#ppt_w/2"/>
                                          </p:val>
                                        </p:tav>
                                        <p:tav tm="100000">
                                          <p:val>
                                            <p:strVal val="#ppt_x"/>
                                          </p:val>
                                        </p:tav>
                                      </p:tavLst>
                                    </p:anim>
                                    <p:anim calcmode="lin" valueType="num">
                                      <p:cBhvr additive="base">
                                        <p:cTn id="51"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p:bldP spid="227336" grpId="1" animBg="1"/>
      <p:bldP spid="227343" grpId="0" autoUpdateAnimBg="0"/>
      <p:bldP spid="227348" grpId="0" autoUpdateAnimBg="0"/>
      <p:bldP spid="227349" grpId="0" autoUpdateAnimBg="0"/>
      <p:bldP spid="227331"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w="12700">
            <a:no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sz="800" dirty="0">
              <a:latin typeface="Geneva"/>
              <a:ea typeface="+mn-ea"/>
              <a:cs typeface="Geneva"/>
            </a:endParaRPr>
          </a:p>
        </p:txBody>
      </p:sp>
      <p:pic>
        <p:nvPicPr>
          <p:cNvPr id="21299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3575" y="55563"/>
            <a:ext cx="5191125" cy="6858000"/>
          </a:xfrm>
          <a:prstGeom prst="rect">
            <a:avLst/>
          </a:prstGeom>
          <a:noFill/>
          <a:ln>
            <a:noFill/>
          </a:ln>
          <a:effectLst>
            <a:outerShdw blurRad="63500" dist="53882"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2996" name="Text Box 4"/>
          <p:cNvSpPr txBox="1">
            <a:spLocks noChangeArrowheads="1"/>
          </p:cNvSpPr>
          <p:nvPr/>
        </p:nvSpPr>
        <p:spPr bwMode="auto">
          <a:xfrm>
            <a:off x="2552700" y="1155700"/>
            <a:ext cx="903288"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D181E"/>
                </a:solidFill>
                <a:latin typeface="Lucida Handwriting" pitchFamily="-107" charset="0"/>
                <a:ea typeface="+mn-ea"/>
                <a:cs typeface="+mn-cs"/>
              </a:rPr>
              <a:t>C</a:t>
            </a:r>
          </a:p>
        </p:txBody>
      </p:sp>
      <p:sp>
        <p:nvSpPr>
          <p:cNvPr id="212997" name="Text Box 5"/>
          <p:cNvSpPr txBox="1">
            <a:spLocks noChangeArrowheads="1"/>
          </p:cNvSpPr>
          <p:nvPr/>
        </p:nvSpPr>
        <p:spPr bwMode="auto">
          <a:xfrm>
            <a:off x="3543300" y="1166813"/>
            <a:ext cx="869950"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a:solidFill>
                  <a:srgbClr val="ED181E"/>
                </a:solidFill>
                <a:latin typeface="Lucida Handwriting" pitchFamily="-107" charset="0"/>
                <a:ea typeface="+mn-ea"/>
                <a:cs typeface="+mn-cs"/>
              </a:rPr>
              <a:t>7</a:t>
            </a:r>
          </a:p>
        </p:txBody>
      </p:sp>
      <p:sp>
        <p:nvSpPr>
          <p:cNvPr id="212998" name="Text Box 6"/>
          <p:cNvSpPr txBox="1">
            <a:spLocks noChangeArrowheads="1"/>
          </p:cNvSpPr>
          <p:nvPr/>
        </p:nvSpPr>
        <p:spPr bwMode="auto">
          <a:xfrm>
            <a:off x="4572000" y="1206500"/>
            <a:ext cx="7524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a:solidFill>
                  <a:srgbClr val="ED181E"/>
                </a:solidFill>
                <a:latin typeface="Lucida Handwriting" pitchFamily="-107" charset="0"/>
                <a:ea typeface="+mn-ea"/>
                <a:cs typeface="+mn-cs"/>
              </a:rPr>
              <a:t>S</a:t>
            </a:r>
          </a:p>
        </p:txBody>
      </p:sp>
      <p:sp>
        <p:nvSpPr>
          <p:cNvPr id="212999" name="Text Box 7"/>
          <p:cNvSpPr txBox="1">
            <a:spLocks noChangeArrowheads="1"/>
          </p:cNvSpPr>
          <p:nvPr/>
        </p:nvSpPr>
        <p:spPr bwMode="auto">
          <a:xfrm>
            <a:off x="5559425" y="1155700"/>
            <a:ext cx="731838"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D181E"/>
                </a:solidFill>
                <a:latin typeface="Lucida Handwriting" pitchFamily="-107" charset="0"/>
                <a:ea typeface="+mn-ea"/>
                <a:cs typeface="+mn-cs"/>
              </a:rPr>
              <a:t>J</a:t>
            </a:r>
          </a:p>
        </p:txBody>
      </p:sp>
      <p:sp>
        <p:nvSpPr>
          <p:cNvPr id="213000" name="Text Box 8"/>
          <p:cNvSpPr txBox="1">
            <a:spLocks noChangeArrowheads="1"/>
          </p:cNvSpPr>
          <p:nvPr/>
        </p:nvSpPr>
        <p:spPr bwMode="auto">
          <a:xfrm>
            <a:off x="2400300" y="2352675"/>
            <a:ext cx="885825" cy="23018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b="1">
                <a:solidFill>
                  <a:srgbClr val="ED181E"/>
                </a:solidFill>
                <a:latin typeface="Lucida Handwriting" charset="0"/>
                <a:cs typeface="+mn-cs"/>
              </a:rPr>
              <a:t>CR</a:t>
            </a:r>
            <a:r>
              <a:rPr lang="fr-FR" b="1">
                <a:solidFill>
                  <a:srgbClr val="FF0000"/>
                </a:solidFill>
                <a:latin typeface="Lucida Handwriting" charset="0"/>
                <a:cs typeface="+mn-cs"/>
              </a:rPr>
              <a:t>É</a:t>
            </a:r>
            <a:r>
              <a:rPr lang="en-US" b="1">
                <a:solidFill>
                  <a:srgbClr val="ED181E"/>
                </a:solidFill>
                <a:latin typeface="Lucida Handwriting" charset="0"/>
                <a:cs typeface="+mn-cs"/>
              </a:rPr>
              <a:t>ATION</a:t>
            </a:r>
          </a:p>
        </p:txBody>
      </p:sp>
      <p:sp>
        <p:nvSpPr>
          <p:cNvPr id="213001" name="Text Box 9"/>
          <p:cNvSpPr txBox="1">
            <a:spLocks noChangeArrowheads="1"/>
          </p:cNvSpPr>
          <p:nvPr/>
        </p:nvSpPr>
        <p:spPr bwMode="auto">
          <a:xfrm>
            <a:off x="4624388" y="2339975"/>
            <a:ext cx="69532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107" charset="0"/>
                <a:ea typeface="+mn-ea"/>
                <a:cs typeface="+mn-cs"/>
              </a:rPr>
              <a:t>SILENCE</a:t>
            </a:r>
          </a:p>
        </p:txBody>
      </p:sp>
      <p:sp>
        <p:nvSpPr>
          <p:cNvPr id="213009" name="Text Box 17"/>
          <p:cNvSpPr txBox="1">
            <a:spLocks noChangeArrowheads="1"/>
          </p:cNvSpPr>
          <p:nvPr/>
        </p:nvSpPr>
        <p:spPr bwMode="auto">
          <a:xfrm>
            <a:off x="3571875" y="3089275"/>
            <a:ext cx="82867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107" charset="0"/>
                <a:ea typeface="+mn-ea"/>
                <a:cs typeface="+mn-cs"/>
              </a:rPr>
              <a:t>ABRAHAM</a:t>
            </a:r>
          </a:p>
        </p:txBody>
      </p:sp>
      <p:sp>
        <p:nvSpPr>
          <p:cNvPr id="213010" name="Text Box 18"/>
          <p:cNvSpPr txBox="1">
            <a:spLocks noChangeArrowheads="1"/>
          </p:cNvSpPr>
          <p:nvPr/>
        </p:nvSpPr>
        <p:spPr bwMode="auto">
          <a:xfrm>
            <a:off x="4395788" y="3317875"/>
            <a:ext cx="65722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Lucida Handwriting" pitchFamily="-107" charset="0"/>
                <a:ea typeface="+mn-ea"/>
                <a:cs typeface="+mn-cs"/>
              </a:rPr>
              <a:t>JOSEPH</a:t>
            </a:r>
          </a:p>
        </p:txBody>
      </p:sp>
      <p:sp>
        <p:nvSpPr>
          <p:cNvPr id="213011" name="Text Box 19"/>
          <p:cNvSpPr txBox="1">
            <a:spLocks noChangeArrowheads="1"/>
          </p:cNvSpPr>
          <p:nvPr/>
        </p:nvSpPr>
        <p:spPr bwMode="auto">
          <a:xfrm>
            <a:off x="5165887" y="3533453"/>
            <a:ext cx="590226"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dirty="0">
                <a:solidFill>
                  <a:srgbClr val="ED181E"/>
                </a:solidFill>
                <a:latin typeface="Lucida Handwriting" pitchFamily="-107" charset="0"/>
                <a:ea typeface="+mn-ea"/>
                <a:cs typeface="+mn-cs"/>
              </a:rPr>
              <a:t>MOÏSE</a:t>
            </a:r>
          </a:p>
        </p:txBody>
      </p:sp>
      <p:sp>
        <p:nvSpPr>
          <p:cNvPr id="213012" name="Text Box 20"/>
          <p:cNvSpPr txBox="1">
            <a:spLocks noChangeArrowheads="1"/>
          </p:cNvSpPr>
          <p:nvPr/>
        </p:nvSpPr>
        <p:spPr bwMode="auto">
          <a:xfrm>
            <a:off x="5775325" y="3762375"/>
            <a:ext cx="744538" cy="43815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b="1">
                <a:solidFill>
                  <a:srgbClr val="ED181E"/>
                </a:solidFill>
                <a:latin typeface="Lucida Handwriting" charset="0"/>
                <a:cs typeface="+mn-cs"/>
              </a:rPr>
              <a:t>JOSH</a:t>
            </a:r>
            <a:r>
              <a:rPr lang="fr-FR">
                <a:cs typeface="+mn-cs"/>
              </a:rPr>
              <a:t> </a:t>
            </a:r>
            <a:r>
              <a:rPr lang="fr-FR" b="1">
                <a:solidFill>
                  <a:srgbClr val="FF0000"/>
                </a:solidFill>
                <a:latin typeface="Lucida Handwriting" charset="0"/>
                <a:cs typeface="+mn-cs"/>
              </a:rPr>
              <a:t>UÉ</a:t>
            </a:r>
            <a:r>
              <a:rPr lang="fr-FR">
                <a:cs typeface="+mn-cs"/>
              </a:rPr>
              <a:t> </a:t>
            </a:r>
            <a:endParaRPr lang="en-US" b="1">
              <a:solidFill>
                <a:srgbClr val="ED181E"/>
              </a:solidFill>
              <a:latin typeface="Lucida Handwriting" charset="0"/>
              <a:cs typeface="+mn-cs"/>
            </a:endParaRPr>
          </a:p>
          <a:p>
            <a:pPr>
              <a:spcBef>
                <a:spcPct val="50000"/>
              </a:spcBef>
              <a:defRPr/>
            </a:pPr>
            <a:endParaRPr lang="en-US" b="1">
              <a:solidFill>
                <a:srgbClr val="ED181E"/>
              </a:solidFill>
              <a:latin typeface="Lucida Handwriting" charset="0"/>
              <a:cs typeface="+mn-cs"/>
            </a:endParaRPr>
          </a:p>
        </p:txBody>
      </p:sp>
      <p:sp>
        <p:nvSpPr>
          <p:cNvPr id="213013" name="Text Box 21"/>
          <p:cNvSpPr txBox="1">
            <a:spLocks noChangeArrowheads="1"/>
          </p:cNvSpPr>
          <p:nvPr/>
        </p:nvSpPr>
        <p:spPr bwMode="auto">
          <a:xfrm>
            <a:off x="4102100" y="4613275"/>
            <a:ext cx="787400" cy="2159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sz="800" b="1" dirty="0">
                <a:solidFill>
                  <a:srgbClr val="ED181E"/>
                </a:solidFill>
                <a:latin typeface="Lucida Handwriting" pitchFamily="-107" charset="0"/>
                <a:ea typeface="+mn-ea"/>
                <a:cs typeface="+mn-cs"/>
              </a:rPr>
              <a:t>ANARCHIE</a:t>
            </a:r>
          </a:p>
        </p:txBody>
      </p:sp>
      <p:sp>
        <p:nvSpPr>
          <p:cNvPr id="213014" name="Text Box 22"/>
          <p:cNvSpPr txBox="1">
            <a:spLocks noChangeArrowheads="1"/>
          </p:cNvSpPr>
          <p:nvPr/>
        </p:nvSpPr>
        <p:spPr bwMode="auto">
          <a:xfrm>
            <a:off x="4908550" y="4841875"/>
            <a:ext cx="779463" cy="43815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b="1">
                <a:solidFill>
                  <a:srgbClr val="ED181E"/>
                </a:solidFill>
                <a:latin typeface="Lucida Handwriting" charset="0"/>
                <a:cs typeface="+mn-cs"/>
              </a:rPr>
              <a:t>ROYAUT</a:t>
            </a:r>
            <a:r>
              <a:rPr lang="fr-FR" b="1">
                <a:solidFill>
                  <a:srgbClr val="FF0000"/>
                </a:solidFill>
                <a:latin typeface="Lucida Handwriting" charset="0"/>
                <a:cs typeface="+mn-cs"/>
              </a:rPr>
              <a:t>É</a:t>
            </a:r>
            <a:endParaRPr lang="en-US" b="1">
              <a:solidFill>
                <a:srgbClr val="ED181E"/>
              </a:solidFill>
              <a:latin typeface="Lucida Handwriting" charset="0"/>
              <a:cs typeface="+mn-cs"/>
            </a:endParaRPr>
          </a:p>
          <a:p>
            <a:pPr>
              <a:spcBef>
                <a:spcPct val="50000"/>
              </a:spcBef>
              <a:defRPr/>
            </a:pPr>
            <a:endParaRPr lang="en-US" b="1">
              <a:solidFill>
                <a:srgbClr val="ED181E"/>
              </a:solidFill>
              <a:latin typeface="Lucida Handwriting" charset="0"/>
              <a:cs typeface="+mn-cs"/>
            </a:endParaRPr>
          </a:p>
        </p:txBody>
      </p:sp>
      <p:sp>
        <p:nvSpPr>
          <p:cNvPr id="213015" name="Text Box 23"/>
          <p:cNvSpPr txBox="1">
            <a:spLocks noChangeArrowheads="1"/>
          </p:cNvSpPr>
          <p:nvPr/>
        </p:nvSpPr>
        <p:spPr bwMode="auto">
          <a:xfrm>
            <a:off x="5697538" y="5070475"/>
            <a:ext cx="788987" cy="423863"/>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800" b="1">
                <a:solidFill>
                  <a:srgbClr val="ED181E"/>
                </a:solidFill>
                <a:latin typeface="Lucida Handwriting" charset="0"/>
                <a:cs typeface="+mn-cs"/>
              </a:rPr>
              <a:t>CAPTIVIT</a:t>
            </a:r>
            <a:r>
              <a:rPr lang="fr-FR" sz="800" b="1">
                <a:solidFill>
                  <a:srgbClr val="FF0000"/>
                </a:solidFill>
                <a:latin typeface="Lucida Handwriting" charset="0"/>
                <a:cs typeface="+mn-cs"/>
              </a:rPr>
              <a:t>É</a:t>
            </a:r>
            <a:endParaRPr lang="en-US" sz="800" b="1">
              <a:solidFill>
                <a:srgbClr val="ED181E"/>
              </a:solidFill>
              <a:latin typeface="Lucida Handwriting" charset="0"/>
              <a:cs typeface="+mn-cs"/>
            </a:endParaRPr>
          </a:p>
          <a:p>
            <a:pPr>
              <a:spcBef>
                <a:spcPct val="50000"/>
              </a:spcBef>
              <a:defRPr/>
            </a:pPr>
            <a:endParaRPr lang="en-US" b="1">
              <a:solidFill>
                <a:srgbClr val="ED181E"/>
              </a:solidFill>
              <a:latin typeface="Lucida Handwriting" charset="0"/>
              <a:cs typeface="+mn-cs"/>
            </a:endParaRPr>
          </a:p>
        </p:txBody>
      </p:sp>
      <p:sp>
        <p:nvSpPr>
          <p:cNvPr id="213016" name="Text Box 24"/>
          <p:cNvSpPr txBox="1">
            <a:spLocks noChangeArrowheads="1"/>
          </p:cNvSpPr>
          <p:nvPr/>
        </p:nvSpPr>
        <p:spPr bwMode="auto">
          <a:xfrm>
            <a:off x="4922837" y="4351635"/>
            <a:ext cx="3584575" cy="461665"/>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wrap="squar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400" b="1" dirty="0">
                <a:solidFill>
                  <a:srgbClr val="FFFF00"/>
                </a:solidFill>
                <a:latin typeface="Comic Sans MS" charset="0"/>
                <a:cs typeface="+mn-cs"/>
              </a:rPr>
              <a:t>AIDE </a:t>
            </a:r>
            <a:r>
              <a:rPr lang="fr-CA" sz="2400" b="1" dirty="0">
                <a:solidFill>
                  <a:srgbClr val="FFFF00"/>
                </a:solidFill>
                <a:latin typeface="Comic Sans MS" charset="0"/>
                <a:cs typeface="+mn-cs"/>
              </a:rPr>
              <a:t>À L</a:t>
            </a:r>
            <a:r>
              <a:rPr lang="uk-UA" sz="2400" b="1" dirty="0">
                <a:solidFill>
                  <a:srgbClr val="FFFF00"/>
                </a:solidFill>
                <a:latin typeface="Comic Sans MS" charset="0"/>
                <a:cs typeface="+mn-cs"/>
              </a:rPr>
              <a:t>'</a:t>
            </a:r>
            <a:r>
              <a:rPr lang="en-US" altLang="ko-KR" sz="2400" b="1" dirty="0">
                <a:solidFill>
                  <a:srgbClr val="FFFF00"/>
                </a:solidFill>
                <a:latin typeface="Comic Sans MS" charset="0"/>
                <a:ea typeface="Gulim" charset="0"/>
                <a:cs typeface="Gulim" charset="0"/>
              </a:rPr>
              <a:t>É</a:t>
            </a:r>
            <a:r>
              <a:rPr lang="en-US" sz="2400" b="1" dirty="0">
                <a:solidFill>
                  <a:srgbClr val="FFFF00"/>
                </a:solidFill>
                <a:latin typeface="Comic Sans MS" charset="0"/>
                <a:cs typeface="+mn-cs"/>
              </a:rPr>
              <a:t>TUDE #01 </a:t>
            </a:r>
          </a:p>
        </p:txBody>
      </p:sp>
      <p:sp>
        <p:nvSpPr>
          <p:cNvPr id="107537" name="Text Box 2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07538" name="Text Box 3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1400" b="1">
              <a:solidFill>
                <a:srgbClr val="FFFFFF"/>
              </a:solidFill>
            </a:endParaRPr>
          </a:p>
        </p:txBody>
      </p:sp>
      <p:sp>
        <p:nvSpPr>
          <p:cNvPr id="107539" name="Rectangle 3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p:spPr>
        <p:txBody>
          <a:bodyPr wrap="none" anchor="ctr"/>
          <a:lstStyle/>
          <a:p>
            <a:endParaRPr lang="fr-FR"/>
          </a:p>
        </p:txBody>
      </p:sp>
      <p:sp>
        <p:nvSpPr>
          <p:cNvPr id="107540" name="Text Box 32"/>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
        <p:nvSpPr>
          <p:cNvPr id="213025" name="Rectangle 33"/>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cs typeface="+mn-cs"/>
              </a:rPr>
              <a:t>9.65.01.</a:t>
            </a:r>
          </a:p>
        </p:txBody>
      </p:sp>
      <p:sp>
        <p:nvSpPr>
          <p:cNvPr id="107542" name="Text Box 34"/>
          <p:cNvSpPr txBox="1">
            <a:spLocks noChangeArrowheads="1"/>
          </p:cNvSpPr>
          <p:nvPr/>
        </p:nvSpPr>
        <p:spPr bwMode="auto">
          <a:xfrm>
            <a:off x="8128000" y="6538913"/>
            <a:ext cx="338138" cy="23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solidFill>
                  <a:srgbClr val="FFFFFF"/>
                </a:solidFill>
                <a:latin typeface="Geneva" charset="0"/>
              </a:rPr>
              <a:t>71</a:t>
            </a:r>
          </a:p>
        </p:txBody>
      </p:sp>
      <p:sp>
        <p:nvSpPr>
          <p:cNvPr id="107543" name="Text Box 35"/>
          <p:cNvSpPr txBox="1">
            <a:spLocks noChangeArrowheads="1"/>
          </p:cNvSpPr>
          <p:nvPr/>
        </p:nvSpPr>
        <p:spPr bwMode="auto">
          <a:xfrm>
            <a:off x="8683625" y="639762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20</a:t>
            </a:r>
          </a:p>
        </p:txBody>
      </p:sp>
      <p:sp>
        <p:nvSpPr>
          <p:cNvPr id="34" name="TextBox 33"/>
          <p:cNvSpPr txBox="1"/>
          <p:nvPr/>
        </p:nvSpPr>
        <p:spPr>
          <a:xfrm>
            <a:off x="2133600" y="2944813"/>
            <a:ext cx="1343025" cy="446087"/>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a:defRPr/>
            </a:pPr>
            <a:endParaRPr lang="en-US" sz="1100" b="1" dirty="0">
              <a:solidFill>
                <a:srgbClr val="1A0004"/>
              </a:solidFill>
              <a:effectLst>
                <a:outerShdw blurRad="38100" dist="38100" dir="2700000" algn="tl">
                  <a:srgbClr val="DDDDDD"/>
                </a:outerShdw>
              </a:effectLst>
            </a:endParaRPr>
          </a:p>
          <a:p>
            <a:pPr algn="r">
              <a:defRPr/>
            </a:pPr>
            <a:r>
              <a:rPr lang="en-US" sz="1200" b="1" dirty="0">
                <a:solidFill>
                  <a:srgbClr val="1A0004"/>
                </a:solidFill>
                <a:effectLst>
                  <a:outerShdw blurRad="38100" dist="38100" dir="2700000" algn="tl">
                    <a:srgbClr val="DDDDDD"/>
                  </a:outerShdw>
                </a:effectLst>
              </a:rPr>
              <a:t>4 </a:t>
            </a:r>
            <a:r>
              <a:rPr lang="en-US" sz="1200" b="1" dirty="0" err="1">
                <a:solidFill>
                  <a:srgbClr val="1A0004"/>
                </a:solidFill>
                <a:effectLst>
                  <a:outerShdw blurRad="38100" dist="38100" dir="2700000" algn="tl">
                    <a:srgbClr val="DDDDDD"/>
                  </a:outerShdw>
                </a:effectLst>
              </a:rPr>
              <a:t>Personnes</a:t>
            </a:r>
            <a:r>
              <a:rPr lang="en-US" sz="1200" b="1" dirty="0">
                <a:solidFill>
                  <a:srgbClr val="1A0004"/>
                </a:solidFill>
                <a:effectLst>
                  <a:outerShdw blurRad="38100" dist="38100" dir="2700000" algn="tl">
                    <a:srgbClr val="DDDDDD"/>
                  </a:outerShdw>
                </a:effectLst>
              </a:rPr>
              <a:t>:</a:t>
            </a:r>
            <a:endParaRPr lang="en-US" sz="1600" b="1" dirty="0">
              <a:solidFill>
                <a:srgbClr val="1A0004"/>
              </a:solidFill>
              <a:effectLst>
                <a:outerShdw blurRad="38100" dist="38100" dir="2700000" algn="tl">
                  <a:srgbClr val="DDDDDD"/>
                </a:outerShdw>
              </a:effectLst>
            </a:endParaRPr>
          </a:p>
        </p:txBody>
      </p:sp>
      <p:sp>
        <p:nvSpPr>
          <p:cNvPr id="213028" name="Text Box 36"/>
          <p:cNvSpPr txBox="1">
            <a:spLocks noChangeArrowheads="1"/>
          </p:cNvSpPr>
          <p:nvPr/>
        </p:nvSpPr>
        <p:spPr bwMode="auto">
          <a:xfrm>
            <a:off x="2003425" y="2995613"/>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lgn="r">
              <a:spcBef>
                <a:spcPct val="50000"/>
              </a:spcBef>
              <a:defRPr/>
            </a:pPr>
            <a:r>
              <a:rPr lang="en-US" sz="8000" dirty="0">
                <a:solidFill>
                  <a:srgbClr val="EF1F1D"/>
                </a:solidFill>
                <a:latin typeface="Arial" pitchFamily="-107" charset="0"/>
                <a:ea typeface="+mn-ea"/>
                <a:cs typeface="+mn-cs"/>
              </a:rPr>
              <a:t>{</a:t>
            </a:r>
          </a:p>
        </p:txBody>
      </p:sp>
      <p:sp>
        <p:nvSpPr>
          <p:cNvPr id="107546" name="Rectangle 35"/>
          <p:cNvSpPr>
            <a:spLocks noChangeArrowheads="1"/>
          </p:cNvSpPr>
          <p:nvPr/>
        </p:nvSpPr>
        <p:spPr bwMode="auto">
          <a:xfrm>
            <a:off x="3365500" y="4233863"/>
            <a:ext cx="271463" cy="314325"/>
          </a:xfrm>
          <a:prstGeom prst="rect">
            <a:avLst/>
          </a:prstGeom>
          <a:solidFill>
            <a:srgbClr val="FFFFFF"/>
          </a:solidFill>
          <a:ln w="12700">
            <a:solidFill>
              <a:schemeClr val="tx1"/>
            </a:solidFill>
            <a:round/>
            <a:headEnd/>
            <a:tailEnd/>
          </a:ln>
        </p:spPr>
        <p:txBody>
          <a:bodyPr wrap="none" anchor="ctr"/>
          <a:lstStyle/>
          <a:p>
            <a:endParaRPr lang="fr-FR"/>
          </a:p>
        </p:txBody>
      </p:sp>
      <p:sp>
        <p:nvSpPr>
          <p:cNvPr id="35" name="TextBox 34"/>
          <p:cNvSpPr txBox="1"/>
          <p:nvPr/>
        </p:nvSpPr>
        <p:spPr>
          <a:xfrm>
            <a:off x="2724150" y="4395788"/>
            <a:ext cx="1379538" cy="830262"/>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400" b="1">
                <a:solidFill>
                  <a:srgbClr val="232323"/>
                </a:solidFill>
                <a:effectLst>
                  <a:outerShdw blurRad="38100" dist="38100" dir="2700000" algn="tl">
                    <a:srgbClr val="DDDDDD"/>
                  </a:outerShdw>
                </a:effectLst>
                <a:ea typeface="MS PGothic" charset="0"/>
                <a:cs typeface="MS PGothic" charset="0"/>
              </a:rPr>
              <a:t>3 Soci</a:t>
            </a:r>
            <a:r>
              <a:rPr lang="fr-FR" sz="1400" b="1">
                <a:solidFill>
                  <a:srgbClr val="232323"/>
                </a:solidFill>
                <a:ea typeface="MS PGothic" charset="0"/>
                <a:cs typeface="MS PGothic" charset="0"/>
              </a:rPr>
              <a:t>étés</a:t>
            </a:r>
            <a:endParaRPr lang="fr-FR" sz="1600">
              <a:ea typeface="MS PGothic" charset="0"/>
              <a:cs typeface="MS PGothic" charset="0"/>
            </a:endParaRPr>
          </a:p>
          <a:p>
            <a:pPr>
              <a:defRPr/>
            </a:pPr>
            <a:r>
              <a:rPr lang="en-US" sz="1600" b="1">
                <a:solidFill>
                  <a:srgbClr val="1A0004"/>
                </a:solidFill>
                <a:effectLst>
                  <a:outerShdw blurRad="38100" dist="38100" dir="2700000" algn="tl">
                    <a:srgbClr val="DDDDDD"/>
                  </a:outerShdw>
                </a:effectLst>
                <a:ea typeface="MS PGothic" charset="0"/>
                <a:cs typeface="MS PGothic" charset="0"/>
              </a:rPr>
              <a:t>:</a:t>
            </a:r>
          </a:p>
          <a:p>
            <a:pPr>
              <a:defRPr/>
            </a:pPr>
            <a:endParaRPr lang="en-US" sz="1600" b="1">
              <a:solidFill>
                <a:srgbClr val="1A0004"/>
              </a:solidFill>
              <a:effectLst>
                <a:outerShdw blurRad="38100" dist="38100" dir="2700000" algn="tl">
                  <a:srgbClr val="DDDDDD"/>
                </a:outerShdw>
              </a:effectLst>
              <a:ea typeface="MS PGothic" charset="0"/>
              <a:cs typeface="MS PGothic" charset="0"/>
            </a:endParaRPr>
          </a:p>
        </p:txBody>
      </p:sp>
      <p:sp>
        <p:nvSpPr>
          <p:cNvPr id="213029" name="Text Box 37"/>
          <p:cNvSpPr txBox="1">
            <a:spLocks noChangeArrowheads="1"/>
          </p:cNvSpPr>
          <p:nvPr/>
        </p:nvSpPr>
        <p:spPr bwMode="auto">
          <a:xfrm>
            <a:off x="2422525" y="4191000"/>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F1F1D"/>
                </a:solidFill>
                <a:latin typeface="Arial" pitchFamily="-107" charset="0"/>
                <a:ea typeface="+mn-ea"/>
                <a:cs typeface="+mn-cs"/>
              </a:rPr>
              <a:t>{</a:t>
            </a:r>
          </a:p>
        </p:txBody>
      </p:sp>
      <p:sp>
        <p:nvSpPr>
          <p:cNvPr id="37" name="TextBox 36"/>
          <p:cNvSpPr txBox="1"/>
          <p:nvPr/>
        </p:nvSpPr>
        <p:spPr>
          <a:xfrm>
            <a:off x="2452688" y="846138"/>
            <a:ext cx="1995487" cy="30797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defRPr/>
            </a:pPr>
            <a:r>
              <a:rPr lang="en-US" sz="1400" b="1" dirty="0">
                <a:solidFill>
                  <a:srgbClr val="1A0004"/>
                </a:solidFill>
                <a:effectLst>
                  <a:outerShdw blurRad="38100" dist="38100" dir="2700000" algn="tl">
                    <a:srgbClr val="DDDDDD"/>
                  </a:outerShdw>
                </a:effectLst>
              </a:rPr>
              <a:t>Tout commence </a:t>
            </a:r>
            <a:r>
              <a:rPr lang="en-US" sz="1400" b="1" dirty="0" err="1">
                <a:solidFill>
                  <a:srgbClr val="1A0004"/>
                </a:solidFill>
                <a:effectLst>
                  <a:outerShdw blurRad="38100" dist="38100" dir="2700000" algn="tl">
                    <a:srgbClr val="DDDDDD"/>
                  </a:outerShdw>
                </a:effectLst>
              </a:rPr>
              <a:t>ici</a:t>
            </a:r>
            <a:r>
              <a:rPr lang="en-US" sz="1400" b="1" dirty="0">
                <a:solidFill>
                  <a:srgbClr val="1A0004"/>
                </a:solidFill>
                <a:effectLst>
                  <a:outerShdw blurRad="38100" dist="38100" dir="2700000" algn="tl">
                    <a:srgbClr val="DDDDDD"/>
                  </a:outerShdw>
                </a:effectLst>
              </a:rPr>
              <a:t>:</a:t>
            </a:r>
            <a:endParaRPr lang="en-US" sz="2000" b="1" dirty="0">
              <a:solidFill>
                <a:srgbClr val="1A0004"/>
              </a:solidFill>
              <a:effectLst>
                <a:outerShdw blurRad="38100" dist="38100" dir="2700000" algn="tl">
                  <a:srgbClr val="DDDDDD"/>
                </a:outerShdw>
              </a:effectLst>
            </a:endParaRPr>
          </a:p>
        </p:txBody>
      </p:sp>
      <p:sp>
        <p:nvSpPr>
          <p:cNvPr id="38" name="TextBox 37"/>
          <p:cNvSpPr txBox="1"/>
          <p:nvPr/>
        </p:nvSpPr>
        <p:spPr>
          <a:xfrm>
            <a:off x="2120900" y="282903"/>
            <a:ext cx="4902200" cy="523220"/>
          </a:xfrm>
          <a:prstGeom prst="rect">
            <a:avLst/>
          </a:prstGeom>
          <a:solidFill>
            <a:srgbClr val="FFFFFF"/>
          </a:solidFill>
          <a:effectLst/>
        </p:spPr>
        <p:txBody>
          <a:bodyPr wrap="square">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2800" b="1" dirty="0">
                <a:solidFill>
                  <a:srgbClr val="1A0004"/>
                </a:solidFill>
                <a:effectLst>
                  <a:outerShdw blurRad="38100" dist="38100" dir="2700000" algn="tl">
                    <a:srgbClr val="DDDDDD"/>
                  </a:outerShdw>
                </a:effectLst>
                <a:latin typeface="Kosher-Normal" charset="0"/>
                <a:cs typeface="+mn-cs"/>
              </a:rPr>
              <a:t>La Bible… </a:t>
            </a:r>
            <a:r>
              <a:rPr lang="en-US" sz="2800" b="1" dirty="0" err="1">
                <a:solidFill>
                  <a:srgbClr val="1A0004"/>
                </a:solidFill>
                <a:effectLst>
                  <a:outerShdw blurRad="38100" dist="38100" dir="2700000" algn="tl">
                    <a:srgbClr val="DDDDDD"/>
                  </a:outerShdw>
                </a:effectLst>
                <a:latin typeface="Kosher-Normal" charset="0"/>
                <a:cs typeface="+mn-cs"/>
              </a:rPr>
              <a:t>Essentiellement</a:t>
            </a:r>
            <a:endParaRPr lang="en-US" sz="2800" b="1" dirty="0">
              <a:solidFill>
                <a:srgbClr val="1A0004"/>
              </a:solidFill>
              <a:effectLst>
                <a:outerShdw blurRad="38100" dist="38100" dir="2700000" algn="tl">
                  <a:srgbClr val="DDDDDD"/>
                </a:outerShdw>
              </a:effectLst>
              <a:latin typeface="Kosher-Normal" charset="0"/>
              <a:cs typeface="+mn-cs"/>
            </a:endParaRPr>
          </a:p>
        </p:txBody>
      </p:sp>
      <p:sp>
        <p:nvSpPr>
          <p:cNvPr id="39" name="TextBox 38"/>
          <p:cNvSpPr txBox="1"/>
          <p:nvPr/>
        </p:nvSpPr>
        <p:spPr>
          <a:xfrm>
            <a:off x="2190750" y="5829300"/>
            <a:ext cx="4722813" cy="338138"/>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600" b="1" dirty="0">
                <a:solidFill>
                  <a:schemeClr val="bg1"/>
                </a:solidFill>
                <a:latin typeface="Comic Sans MS" pitchFamily="8" charset="0"/>
              </a:rPr>
              <a:t>VOTRE CLASSEUR MENTAL DE LA BIBLE!</a:t>
            </a:r>
            <a:endParaRPr lang="en-US" sz="3600" b="1" dirty="0">
              <a:solidFill>
                <a:srgbClr val="1A0004"/>
              </a:solidFill>
              <a:effectLst>
                <a:outerShdw blurRad="38100" dist="38100" dir="2700000" algn="tl">
                  <a:srgbClr val="DDDDDD"/>
                </a:outerShdw>
              </a:effectLst>
              <a:cs typeface="Arial" charset="0"/>
            </a:endParaRPr>
          </a:p>
        </p:txBody>
      </p:sp>
      <p:sp>
        <p:nvSpPr>
          <p:cNvPr id="41" name="TextBox 40"/>
          <p:cNvSpPr txBox="1"/>
          <p:nvPr/>
        </p:nvSpPr>
        <p:spPr>
          <a:xfrm>
            <a:off x="2411413" y="3311525"/>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a:solidFill>
                  <a:srgbClr val="1A0004"/>
                </a:solidFill>
                <a:effectLst>
                  <a:outerShdw blurRad="38100" dist="38100" dir="2700000" algn="tl">
                    <a:srgbClr val="DDDDDD"/>
                  </a:outerShdw>
                </a:effectLst>
              </a:rPr>
              <a:t>A</a:t>
            </a:r>
            <a:endParaRPr lang="en-US" sz="1800" b="1">
              <a:solidFill>
                <a:srgbClr val="1A0004"/>
              </a:solidFill>
              <a:effectLst>
                <a:outerShdw blurRad="38100" dist="38100" dir="2700000" algn="tl">
                  <a:srgbClr val="DDDDDD"/>
                </a:outerShdw>
              </a:effectLst>
            </a:endParaRPr>
          </a:p>
        </p:txBody>
      </p:sp>
      <p:sp>
        <p:nvSpPr>
          <p:cNvPr id="42" name="TextBox 41"/>
          <p:cNvSpPr txBox="1"/>
          <p:nvPr/>
        </p:nvSpPr>
        <p:spPr>
          <a:xfrm>
            <a:off x="2392363" y="352425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a:solidFill>
                  <a:srgbClr val="1A0004"/>
                </a:solidFill>
                <a:effectLst>
                  <a:outerShdw blurRad="38100" dist="38100" dir="2700000" algn="tl">
                    <a:srgbClr val="DDDDDD"/>
                  </a:outerShdw>
                </a:effectLst>
              </a:rPr>
              <a:t>J</a:t>
            </a:r>
            <a:endParaRPr lang="en-US" sz="1800" b="1">
              <a:solidFill>
                <a:srgbClr val="1A0004"/>
              </a:solidFill>
              <a:effectLst>
                <a:outerShdw blurRad="38100" dist="38100" dir="2700000" algn="tl">
                  <a:srgbClr val="DDDDDD"/>
                </a:outerShdw>
              </a:effectLst>
            </a:endParaRPr>
          </a:p>
        </p:txBody>
      </p:sp>
      <p:sp>
        <p:nvSpPr>
          <p:cNvPr id="43" name="TextBox 42"/>
          <p:cNvSpPr txBox="1"/>
          <p:nvPr/>
        </p:nvSpPr>
        <p:spPr>
          <a:xfrm>
            <a:off x="2392363" y="3740150"/>
            <a:ext cx="293687" cy="554038"/>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a:solidFill>
                  <a:srgbClr val="1A0004"/>
                </a:solidFill>
                <a:effectLst>
                  <a:outerShdw blurRad="38100" dist="38100" dir="2700000" algn="tl">
                    <a:srgbClr val="DDDDDD"/>
                  </a:outerShdw>
                </a:effectLst>
              </a:rPr>
              <a:t>M</a:t>
            </a:r>
            <a:endParaRPr lang="en-US" sz="1800" b="1">
              <a:solidFill>
                <a:srgbClr val="1A0004"/>
              </a:solidFill>
              <a:effectLst>
                <a:outerShdw blurRad="38100" dist="38100" dir="2700000" algn="tl">
                  <a:srgbClr val="DDDDDD"/>
                </a:outerShdw>
              </a:effectLst>
            </a:endParaRPr>
          </a:p>
        </p:txBody>
      </p:sp>
      <p:sp>
        <p:nvSpPr>
          <p:cNvPr id="44" name="TextBox 43"/>
          <p:cNvSpPr txBox="1"/>
          <p:nvPr/>
        </p:nvSpPr>
        <p:spPr>
          <a:xfrm>
            <a:off x="2392363" y="396240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a:solidFill>
                  <a:srgbClr val="1A0004"/>
                </a:solidFill>
                <a:effectLst>
                  <a:outerShdw blurRad="38100" dist="38100" dir="2700000" algn="tl">
                    <a:srgbClr val="DDDDDD"/>
                  </a:outerShdw>
                </a:effectLst>
              </a:rPr>
              <a:t>J</a:t>
            </a:r>
            <a:endParaRPr lang="en-US" sz="1800" b="1">
              <a:solidFill>
                <a:srgbClr val="1A0004"/>
              </a:solidFill>
              <a:effectLst>
                <a:outerShdw blurRad="38100" dist="38100" dir="2700000" algn="tl">
                  <a:srgbClr val="DDDDDD"/>
                </a:outerShdw>
              </a:effectLst>
            </a:endParaRPr>
          </a:p>
        </p:txBody>
      </p:sp>
      <p:cxnSp>
        <p:nvCxnSpPr>
          <p:cNvPr id="107556" name="Straight Connector 45"/>
          <p:cNvCxnSpPr>
            <a:cxnSpLocks noChangeShapeType="1"/>
          </p:cNvCxnSpPr>
          <p:nvPr/>
        </p:nvCxnSpPr>
        <p:spPr bwMode="auto">
          <a:xfrm>
            <a:off x="2365375" y="3559175"/>
            <a:ext cx="1247775" cy="1588"/>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07557" name="Straight Connector 48"/>
          <p:cNvCxnSpPr>
            <a:cxnSpLocks noChangeShapeType="1"/>
          </p:cNvCxnSpPr>
          <p:nvPr/>
        </p:nvCxnSpPr>
        <p:spPr bwMode="auto">
          <a:xfrm>
            <a:off x="2378075" y="3762375"/>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07558" name="Straight Connector 50"/>
          <p:cNvCxnSpPr>
            <a:cxnSpLocks noChangeShapeType="1"/>
          </p:cNvCxnSpPr>
          <p:nvPr/>
        </p:nvCxnSpPr>
        <p:spPr bwMode="auto">
          <a:xfrm>
            <a:off x="2378075" y="396240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07559" name="Straight Connector 51"/>
          <p:cNvCxnSpPr>
            <a:cxnSpLocks noChangeShapeType="1"/>
          </p:cNvCxnSpPr>
          <p:nvPr/>
        </p:nvCxnSpPr>
        <p:spPr bwMode="auto">
          <a:xfrm>
            <a:off x="2378075" y="417830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sp>
        <p:nvSpPr>
          <p:cNvPr id="213002" name="Text Box 10"/>
          <p:cNvSpPr txBox="1">
            <a:spLocks noChangeArrowheads="1"/>
          </p:cNvSpPr>
          <p:nvPr/>
        </p:nvSpPr>
        <p:spPr bwMode="auto">
          <a:xfrm>
            <a:off x="2533650" y="3311525"/>
            <a:ext cx="868363" cy="277813"/>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107" charset="0"/>
                <a:ea typeface="+mn-ea"/>
                <a:cs typeface="+mn-cs"/>
              </a:rPr>
              <a:t>BRAHAM</a:t>
            </a:r>
          </a:p>
        </p:txBody>
      </p:sp>
      <p:sp>
        <p:nvSpPr>
          <p:cNvPr id="213003" name="Text Box 11"/>
          <p:cNvSpPr txBox="1">
            <a:spLocks noChangeArrowheads="1"/>
          </p:cNvSpPr>
          <p:nvPr/>
        </p:nvSpPr>
        <p:spPr bwMode="auto">
          <a:xfrm>
            <a:off x="2533650" y="3529013"/>
            <a:ext cx="731838"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Lucida Handwriting" pitchFamily="-107" charset="0"/>
                <a:ea typeface="+mn-ea"/>
                <a:cs typeface="+mn-cs"/>
              </a:rPr>
              <a:t>OSEPH</a:t>
            </a:r>
          </a:p>
        </p:txBody>
      </p:sp>
      <p:sp>
        <p:nvSpPr>
          <p:cNvPr id="213004" name="Text Box 12"/>
          <p:cNvSpPr txBox="1">
            <a:spLocks noChangeArrowheads="1"/>
          </p:cNvSpPr>
          <p:nvPr/>
        </p:nvSpPr>
        <p:spPr bwMode="auto">
          <a:xfrm>
            <a:off x="2533650" y="3730238"/>
            <a:ext cx="583814"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107" charset="0"/>
                <a:ea typeface="+mn-ea"/>
                <a:cs typeface="+mn-cs"/>
              </a:rPr>
              <a:t>OÏSE</a:t>
            </a:r>
          </a:p>
        </p:txBody>
      </p:sp>
      <p:sp>
        <p:nvSpPr>
          <p:cNvPr id="213005" name="Text Box 13"/>
          <p:cNvSpPr txBox="1">
            <a:spLocks noChangeArrowheads="1"/>
          </p:cNvSpPr>
          <p:nvPr/>
        </p:nvSpPr>
        <p:spPr bwMode="auto">
          <a:xfrm>
            <a:off x="2533650" y="3946525"/>
            <a:ext cx="850900"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1200" b="1">
                <a:solidFill>
                  <a:srgbClr val="ED181E"/>
                </a:solidFill>
                <a:latin typeface="Lucida Handwriting" charset="0"/>
                <a:cs typeface="+mn-cs"/>
              </a:rPr>
              <a:t>OSH</a:t>
            </a:r>
            <a:r>
              <a:rPr lang="fr-FR" sz="1200">
                <a:cs typeface="+mn-cs"/>
              </a:rPr>
              <a:t> </a:t>
            </a:r>
            <a:r>
              <a:rPr lang="fr-FR" sz="1200" b="1">
                <a:solidFill>
                  <a:srgbClr val="FF0000"/>
                </a:solidFill>
                <a:latin typeface="Lucida Handwriting" charset="0"/>
                <a:cs typeface="+mn-cs"/>
              </a:rPr>
              <a:t>UÉ</a:t>
            </a:r>
            <a:r>
              <a:rPr lang="fr-FR" sz="1200">
                <a:cs typeface="+mn-cs"/>
              </a:rPr>
              <a:t> </a:t>
            </a:r>
            <a:endParaRPr lang="en-US" sz="1200" b="1">
              <a:solidFill>
                <a:srgbClr val="ED181E"/>
              </a:solidFill>
              <a:latin typeface="Lucida Handwriting" charset="0"/>
              <a:cs typeface="+mn-cs"/>
            </a:endParaRPr>
          </a:p>
        </p:txBody>
      </p:sp>
      <p:sp>
        <p:nvSpPr>
          <p:cNvPr id="53" name="TextBox 52"/>
          <p:cNvSpPr txBox="1"/>
          <p:nvPr/>
        </p:nvSpPr>
        <p:spPr>
          <a:xfrm>
            <a:off x="2890838" y="4714875"/>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a:solidFill>
                  <a:srgbClr val="1A0004"/>
                </a:solidFill>
                <a:effectLst>
                  <a:outerShdw blurRad="38100" dist="38100" dir="2700000" algn="tl">
                    <a:srgbClr val="DDDDDD"/>
                  </a:outerShdw>
                </a:effectLst>
              </a:rPr>
              <a:t>A</a:t>
            </a:r>
            <a:endParaRPr lang="en-US" sz="1800" b="1">
              <a:solidFill>
                <a:srgbClr val="1A0004"/>
              </a:solidFill>
              <a:effectLst>
                <a:outerShdw blurRad="38100" dist="38100" dir="2700000" algn="tl">
                  <a:srgbClr val="DDDDDD"/>
                </a:outerShdw>
              </a:effectLst>
            </a:endParaRPr>
          </a:p>
        </p:txBody>
      </p:sp>
      <p:sp>
        <p:nvSpPr>
          <p:cNvPr id="54" name="TextBox 53"/>
          <p:cNvSpPr txBox="1"/>
          <p:nvPr/>
        </p:nvSpPr>
        <p:spPr>
          <a:xfrm>
            <a:off x="2894013" y="492760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a:solidFill>
                  <a:srgbClr val="1A0004"/>
                </a:solidFill>
                <a:effectLst>
                  <a:outerShdw blurRad="38100" dist="38100" dir="2700000" algn="tl">
                    <a:srgbClr val="DDDDDD"/>
                  </a:outerShdw>
                </a:effectLst>
              </a:rPr>
              <a:t>R</a:t>
            </a:r>
            <a:endParaRPr lang="en-US" sz="1800" b="1">
              <a:solidFill>
                <a:srgbClr val="1A0004"/>
              </a:solidFill>
              <a:effectLst>
                <a:outerShdw blurRad="38100" dist="38100" dir="2700000" algn="tl">
                  <a:srgbClr val="DDDDDD"/>
                </a:outerShdw>
              </a:effectLst>
            </a:endParaRPr>
          </a:p>
        </p:txBody>
      </p:sp>
      <p:sp>
        <p:nvSpPr>
          <p:cNvPr id="55" name="TextBox 54"/>
          <p:cNvSpPr txBox="1"/>
          <p:nvPr/>
        </p:nvSpPr>
        <p:spPr>
          <a:xfrm>
            <a:off x="2894013" y="5168900"/>
            <a:ext cx="293687" cy="2762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200" b="1">
                <a:solidFill>
                  <a:srgbClr val="1A0004"/>
                </a:solidFill>
                <a:effectLst>
                  <a:outerShdw blurRad="38100" dist="38100" dir="2700000" algn="tl">
                    <a:srgbClr val="DDDDDD"/>
                  </a:outerShdw>
                </a:effectLst>
              </a:rPr>
              <a:t>C</a:t>
            </a:r>
            <a:endParaRPr lang="en-US" sz="1800" b="1">
              <a:solidFill>
                <a:srgbClr val="1A0004"/>
              </a:solidFill>
              <a:effectLst>
                <a:outerShdw blurRad="38100" dist="38100" dir="2700000" algn="tl">
                  <a:srgbClr val="DDDDDD"/>
                </a:outerShdw>
              </a:effectLst>
            </a:endParaRPr>
          </a:p>
        </p:txBody>
      </p:sp>
      <p:cxnSp>
        <p:nvCxnSpPr>
          <p:cNvPr id="107567" name="Straight Connector 55"/>
          <p:cNvCxnSpPr>
            <a:cxnSpLocks noChangeShapeType="1"/>
          </p:cNvCxnSpPr>
          <p:nvPr/>
        </p:nvCxnSpPr>
        <p:spPr bwMode="auto">
          <a:xfrm>
            <a:off x="2867025" y="4962525"/>
            <a:ext cx="1247775" cy="1588"/>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07568" name="Straight Connector 56"/>
          <p:cNvCxnSpPr>
            <a:cxnSpLocks noChangeShapeType="1"/>
          </p:cNvCxnSpPr>
          <p:nvPr/>
        </p:nvCxnSpPr>
        <p:spPr bwMode="auto">
          <a:xfrm>
            <a:off x="2879725" y="517525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cxnSp>
        <p:nvCxnSpPr>
          <p:cNvPr id="107569" name="Straight Connector 57"/>
          <p:cNvCxnSpPr>
            <a:cxnSpLocks noChangeShapeType="1"/>
          </p:cNvCxnSpPr>
          <p:nvPr/>
        </p:nvCxnSpPr>
        <p:spPr bwMode="auto">
          <a:xfrm>
            <a:off x="2879725" y="5403850"/>
            <a:ext cx="1285875" cy="3175"/>
          </a:xfrm>
          <a:prstGeom prst="line">
            <a:avLst/>
          </a:prstGeom>
          <a:noFill/>
          <a:ln w="28575">
            <a:solidFill>
              <a:schemeClr val="bg2"/>
            </a:solidFill>
            <a:round/>
            <a:headEnd/>
            <a:tailEnd/>
          </a:ln>
          <a:extLst>
            <a:ext uri="{909E8E84-426E-40dd-AFC4-6F175D3DCCD1}">
              <a14:hiddenFill xmlns:a14="http://schemas.microsoft.com/office/drawing/2010/main" xmlns="">
                <a:noFill/>
              </a14:hiddenFill>
            </a:ext>
          </a:extLst>
        </p:spPr>
      </p:cxnSp>
      <p:sp>
        <p:nvSpPr>
          <p:cNvPr id="213006" name="Text Box 14"/>
          <p:cNvSpPr txBox="1">
            <a:spLocks noChangeArrowheads="1"/>
          </p:cNvSpPr>
          <p:nvPr/>
        </p:nvSpPr>
        <p:spPr bwMode="auto">
          <a:xfrm>
            <a:off x="3022600" y="4714875"/>
            <a:ext cx="971550"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dirty="0">
                <a:solidFill>
                  <a:srgbClr val="ED181E"/>
                </a:solidFill>
                <a:latin typeface="Lucida Handwriting" pitchFamily="-107" charset="0"/>
                <a:ea typeface="+mn-ea"/>
                <a:cs typeface="+mn-cs"/>
              </a:rPr>
              <a:t>NARCHIE</a:t>
            </a:r>
          </a:p>
        </p:txBody>
      </p:sp>
      <p:sp>
        <p:nvSpPr>
          <p:cNvPr id="213007" name="Text Box 15"/>
          <p:cNvSpPr txBox="1">
            <a:spLocks noChangeArrowheads="1"/>
          </p:cNvSpPr>
          <p:nvPr/>
        </p:nvSpPr>
        <p:spPr bwMode="auto">
          <a:xfrm>
            <a:off x="3022600" y="4932363"/>
            <a:ext cx="854075"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1200" b="1">
                <a:solidFill>
                  <a:srgbClr val="ED181E"/>
                </a:solidFill>
                <a:latin typeface="Lucida Handwriting" charset="0"/>
                <a:cs typeface="+mn-cs"/>
              </a:rPr>
              <a:t>OYAUT</a:t>
            </a:r>
            <a:r>
              <a:rPr lang="fr-FR" sz="1200" b="1">
                <a:solidFill>
                  <a:srgbClr val="FF0000"/>
                </a:solidFill>
                <a:latin typeface="Lucida Handwriting" charset="0"/>
                <a:cs typeface="+mn-cs"/>
              </a:rPr>
              <a:t>É</a:t>
            </a:r>
            <a:endParaRPr lang="en-US" sz="1200" b="1">
              <a:solidFill>
                <a:srgbClr val="ED181E"/>
              </a:solidFill>
              <a:latin typeface="Lucida Handwriting" charset="0"/>
              <a:cs typeface="+mn-cs"/>
            </a:endParaRPr>
          </a:p>
        </p:txBody>
      </p:sp>
      <p:sp>
        <p:nvSpPr>
          <p:cNvPr id="213008" name="Text Box 16"/>
          <p:cNvSpPr txBox="1">
            <a:spLocks noChangeArrowheads="1"/>
          </p:cNvSpPr>
          <p:nvPr/>
        </p:nvSpPr>
        <p:spPr bwMode="auto">
          <a:xfrm>
            <a:off x="3022600" y="5165725"/>
            <a:ext cx="977900" cy="27622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defRPr/>
            </a:pPr>
            <a:r>
              <a:rPr lang="en-US" sz="1200" b="1">
                <a:solidFill>
                  <a:srgbClr val="ED181E"/>
                </a:solidFill>
                <a:latin typeface="Lucida Handwriting" charset="0"/>
                <a:cs typeface="+mn-cs"/>
              </a:rPr>
              <a:t>APTIVIT</a:t>
            </a:r>
            <a:r>
              <a:rPr lang="fr-FR" sz="1200" b="1">
                <a:solidFill>
                  <a:srgbClr val="FF0000"/>
                </a:solidFill>
                <a:latin typeface="Lucida Handwriting" charset="0"/>
                <a:cs typeface="+mn-cs"/>
              </a:rPr>
              <a:t>É</a:t>
            </a:r>
            <a:endParaRPr lang="en-US" sz="1200" b="1">
              <a:solidFill>
                <a:srgbClr val="ED181E"/>
              </a:solidFill>
              <a:latin typeface="Lucida Handwriting" charset="0"/>
              <a:cs typeface="+mn-cs"/>
            </a:endParaRPr>
          </a:p>
        </p:txBody>
      </p:sp>
      <p:sp>
        <p:nvSpPr>
          <p:cNvPr id="107573" name="Rectangle 3"/>
          <p:cNvSpPr>
            <a:spLocks noChangeArrowheads="1"/>
          </p:cNvSpPr>
          <p:nvPr/>
        </p:nvSpPr>
        <p:spPr bwMode="auto">
          <a:xfrm>
            <a:off x="0" y="0"/>
            <a:ext cx="18415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endParaRPr lang="fr-FR"/>
          </a:p>
        </p:txBody>
      </p:sp>
      <p:sp>
        <p:nvSpPr>
          <p:cNvPr id="58" name="Text Box 9"/>
          <p:cNvSpPr txBox="1">
            <a:spLocks noChangeArrowheads="1"/>
          </p:cNvSpPr>
          <p:nvPr/>
        </p:nvSpPr>
        <p:spPr bwMode="auto">
          <a:xfrm>
            <a:off x="5748338" y="2378075"/>
            <a:ext cx="642937" cy="230188"/>
          </a:xfrm>
          <a:prstGeom prst="rect">
            <a:avLst/>
          </a:prstGeom>
          <a:solidFill>
            <a:schemeClr val="tx1"/>
          </a:solidFill>
          <a:ln w="12700">
            <a:noFill/>
            <a:miter lim="800000"/>
            <a:headEnd/>
            <a:tailEnd/>
          </a:ln>
          <a:effectLst>
            <a:outerShdw blurRad="63500" dist="17961"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fr-FR" b="1">
                <a:solidFill>
                  <a:srgbClr val="FF0000"/>
                </a:solidFill>
                <a:latin typeface="Lucida Handwriting" charset="0"/>
                <a:cs typeface="+mn-cs"/>
              </a:rPr>
              <a:t>JÉSUS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12997"/>
                                        </p:tgtEl>
                                        <p:attrNameLst>
                                          <p:attrName>style.visibility</p:attrName>
                                        </p:attrNameLst>
                                      </p:cBhvr>
                                      <p:to>
                                        <p:strVal val="visible"/>
                                      </p:to>
                                    </p:set>
                                    <p:anim calcmode="lin" valueType="num">
                                      <p:cBhvr>
                                        <p:cTn id="25" dur="500" fill="hold"/>
                                        <p:tgtEl>
                                          <p:spTgt spid="212997"/>
                                        </p:tgtEl>
                                        <p:attrNameLst>
                                          <p:attrName>ppt_w</p:attrName>
                                        </p:attrNameLst>
                                      </p:cBhvr>
                                      <p:tavLst>
                                        <p:tav tm="0">
                                          <p:val>
                                            <p:strVal val="4*#ppt_w"/>
                                          </p:val>
                                        </p:tav>
                                        <p:tav tm="100000">
                                          <p:val>
                                            <p:strVal val="#ppt_w"/>
                                          </p:val>
                                        </p:tav>
                                      </p:tavLst>
                                    </p:anim>
                                    <p:anim calcmode="lin" valueType="num">
                                      <p:cBhvr>
                                        <p:cTn id="26" dur="500" fill="hold"/>
                                        <p:tgtEl>
                                          <p:spTgt spid="212997"/>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3" presetClass="entr" presetSubtype="32" fill="hold" grpId="0" nodeType="clickEffect">
                                  <p:stCondLst>
                                    <p:cond delay="0"/>
                                  </p:stCondLst>
                                  <p:childTnLst>
                                    <p:set>
                                      <p:cBhvr>
                                        <p:cTn id="132" dur="1" fill="hold">
                                          <p:stCondLst>
                                            <p:cond delay="0"/>
                                          </p:stCondLst>
                                        </p:cTn>
                                        <p:tgtEl>
                                          <p:spTgt spid="58"/>
                                        </p:tgtEl>
                                        <p:attrNameLst>
                                          <p:attrName>style.visibility</p:attrName>
                                        </p:attrNameLst>
                                      </p:cBhvr>
                                      <p:to>
                                        <p:strVal val="visible"/>
                                      </p:to>
                                    </p:set>
                                    <p:anim calcmode="lin" valueType="num">
                                      <p:cBhvr>
                                        <p:cTn id="133" dur="500" fill="hold"/>
                                        <p:tgtEl>
                                          <p:spTgt spid="58"/>
                                        </p:tgtEl>
                                        <p:attrNameLst>
                                          <p:attrName>ppt_w</p:attrName>
                                        </p:attrNameLst>
                                      </p:cBhvr>
                                      <p:tavLst>
                                        <p:tav tm="0">
                                          <p:val>
                                            <p:strVal val="4*#ppt_w"/>
                                          </p:val>
                                        </p:tav>
                                        <p:tav tm="100000">
                                          <p:val>
                                            <p:strVal val="#ppt_w"/>
                                          </p:val>
                                        </p:tav>
                                      </p:tavLst>
                                    </p:anim>
                                    <p:anim calcmode="lin" valueType="num">
                                      <p:cBhvr>
                                        <p:cTn id="134" dur="500" fill="hold"/>
                                        <p:tgtEl>
                                          <p:spTgt spid="5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7" grpId="0" autoUpdateAnimBg="0"/>
      <p:bldP spid="212998" grpId="0" autoUpdateAnimBg="0"/>
      <p:bldP spid="212999" grpId="0" autoUpdateAnimBg="0"/>
      <p:bldP spid="213000" grpId="0" autoUpdateAnimBg="0"/>
      <p:bldP spid="213001"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P spid="58"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109570" name="Rectangle 23"/>
          <p:cNvSpPr>
            <a:spLocks noChangeArrowheads="1"/>
          </p:cNvSpPr>
          <p:nvPr/>
        </p:nvSpPr>
        <p:spPr bwMode="auto">
          <a:xfrm>
            <a:off x="1878013" y="0"/>
            <a:ext cx="5230812" cy="6858000"/>
          </a:xfrm>
          <a:prstGeom prst="rect">
            <a:avLst/>
          </a:prstGeom>
          <a:solidFill>
            <a:srgbClr val="FFFFFF"/>
          </a:solidFill>
          <a:ln w="76200" cmpd="tri">
            <a:solidFill>
              <a:srgbClr val="1A0004"/>
            </a:solidFill>
            <a:round/>
            <a:headEnd/>
            <a:tailEnd/>
          </a:ln>
        </p:spPr>
        <p:txBody>
          <a:bodyPr wrap="none" anchor="ctr"/>
          <a:lstStyle/>
          <a:p>
            <a:endParaRPr lang="fr-FR"/>
          </a:p>
        </p:txBody>
      </p:sp>
      <p:sp>
        <p:nvSpPr>
          <p:cNvPr id="211972" name="AutoShape 4"/>
          <p:cNvSpPr>
            <a:spLocks noChangeArrowheads="1"/>
          </p:cNvSpPr>
          <p:nvPr/>
        </p:nvSpPr>
        <p:spPr bwMode="auto">
          <a:xfrm>
            <a:off x="2225675" y="1100138"/>
            <a:ext cx="3343275"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3" name="AutoShape 5"/>
          <p:cNvSpPr>
            <a:spLocks noChangeArrowheads="1"/>
          </p:cNvSpPr>
          <p:nvPr/>
        </p:nvSpPr>
        <p:spPr bwMode="auto">
          <a:xfrm>
            <a:off x="5730875" y="1071563"/>
            <a:ext cx="1228725" cy="312737"/>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4" name="Oval 6"/>
          <p:cNvSpPr>
            <a:spLocks noChangeArrowheads="1"/>
          </p:cNvSpPr>
          <p:nvPr/>
        </p:nvSpPr>
        <p:spPr bwMode="auto">
          <a:xfrm>
            <a:off x="2376488" y="14811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5" name="Oval 7"/>
          <p:cNvSpPr>
            <a:spLocks noChangeArrowheads="1"/>
          </p:cNvSpPr>
          <p:nvPr/>
        </p:nvSpPr>
        <p:spPr bwMode="auto">
          <a:xfrm>
            <a:off x="2376488" y="185102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6" name="Oval 8"/>
          <p:cNvSpPr>
            <a:spLocks noChangeArrowheads="1"/>
          </p:cNvSpPr>
          <p:nvPr/>
        </p:nvSpPr>
        <p:spPr bwMode="auto">
          <a:xfrm>
            <a:off x="2376488" y="21796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7" name="Oval 9"/>
          <p:cNvSpPr>
            <a:spLocks noChangeArrowheads="1"/>
          </p:cNvSpPr>
          <p:nvPr/>
        </p:nvSpPr>
        <p:spPr bwMode="auto">
          <a:xfrm>
            <a:off x="2376488" y="29797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8" name="Oval 10"/>
          <p:cNvSpPr>
            <a:spLocks noChangeArrowheads="1"/>
          </p:cNvSpPr>
          <p:nvPr/>
        </p:nvSpPr>
        <p:spPr bwMode="auto">
          <a:xfrm>
            <a:off x="3659188" y="3762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11979" name="Oval 11"/>
          <p:cNvSpPr>
            <a:spLocks noChangeArrowheads="1"/>
          </p:cNvSpPr>
          <p:nvPr/>
        </p:nvSpPr>
        <p:spPr bwMode="auto">
          <a:xfrm>
            <a:off x="3883025" y="411797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27"/>
          <p:cNvGrpSpPr>
            <a:grpSpLocks/>
          </p:cNvGrpSpPr>
          <p:nvPr/>
        </p:nvGrpSpPr>
        <p:grpSpPr bwMode="auto">
          <a:xfrm>
            <a:off x="4335463" y="4168775"/>
            <a:ext cx="419100" cy="384175"/>
            <a:chOff x="2399" y="2759"/>
            <a:chExt cx="264" cy="242"/>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9680" name="Text Box 15"/>
            <p:cNvSpPr txBox="1">
              <a:spLocks noChangeArrowheads="1"/>
            </p:cNvSpPr>
            <p:nvPr/>
          </p:nvSpPr>
          <p:spPr bwMode="auto">
            <a:xfrm>
              <a:off x="2421" y="2759"/>
              <a:ext cx="242" cy="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600" b="1">
                  <a:solidFill>
                    <a:srgbClr val="FF0000"/>
                  </a:solidFill>
                  <a:latin typeface="Lucida Handwriting" charset="0"/>
                </a:rPr>
                <a:t>...</a:t>
              </a:r>
            </a:p>
          </p:txBody>
        </p:sp>
      </p:grpSp>
      <p:sp>
        <p:nvSpPr>
          <p:cNvPr id="109580"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2000">
              <a:solidFill>
                <a:srgbClr val="FFFFFF"/>
              </a:solidFill>
            </a:endParaRPr>
          </a:p>
        </p:txBody>
      </p:sp>
      <p:sp>
        <p:nvSpPr>
          <p:cNvPr id="109581" name="Text Box 22"/>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1000" b="1">
              <a:solidFill>
                <a:srgbClr val="FFFFFF"/>
              </a:solidFill>
            </a:endParaRPr>
          </a:p>
        </p:txBody>
      </p:sp>
      <p:sp>
        <p:nvSpPr>
          <p:cNvPr id="211992" name="Rectangle 24"/>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cs typeface="+mn-cs"/>
              </a:rPr>
              <a:t>9.65.01.</a:t>
            </a:r>
          </a:p>
        </p:txBody>
      </p:sp>
      <p:sp>
        <p:nvSpPr>
          <p:cNvPr id="109583" name="Text Box 25"/>
          <p:cNvSpPr txBox="1">
            <a:spLocks noChangeArrowheads="1"/>
          </p:cNvSpPr>
          <p:nvPr/>
        </p:nvSpPr>
        <p:spPr bwMode="auto">
          <a:xfrm>
            <a:off x="8121650" y="6523038"/>
            <a:ext cx="327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72</a:t>
            </a:r>
          </a:p>
        </p:txBody>
      </p:sp>
      <p:sp>
        <p:nvSpPr>
          <p:cNvPr id="109584" name="Text Box 26"/>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9</a:t>
            </a:r>
          </a:p>
        </p:txBody>
      </p:sp>
      <p:sp>
        <p:nvSpPr>
          <p:cNvPr id="109585" name="Text Box 5"/>
          <p:cNvSpPr txBox="1">
            <a:spLocks noChangeArrowheads="1"/>
          </p:cNvSpPr>
          <p:nvPr/>
        </p:nvSpPr>
        <p:spPr bwMode="auto">
          <a:xfrm>
            <a:off x="1870075" y="565150"/>
            <a:ext cx="5186363"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100" b="1" dirty="0" err="1">
                <a:solidFill>
                  <a:srgbClr val="232323"/>
                </a:solidFill>
                <a:latin typeface="Helvetica" charset="0"/>
              </a:rPr>
              <a:t>Maintenant</a:t>
            </a:r>
            <a:r>
              <a:rPr lang="en-US" sz="1100" b="1" dirty="0">
                <a:solidFill>
                  <a:srgbClr val="232323"/>
                </a:solidFill>
                <a:latin typeface="Helvetica" charset="0"/>
              </a:rPr>
              <a:t>…</a:t>
            </a:r>
            <a:r>
              <a:rPr lang="en-US" sz="1100" b="1" dirty="0" err="1">
                <a:solidFill>
                  <a:srgbClr val="232323"/>
                </a:solidFill>
                <a:latin typeface="Helvetica" charset="0"/>
              </a:rPr>
              <a:t>essayez</a:t>
            </a:r>
            <a:r>
              <a:rPr lang="en-US" sz="1100" b="1" dirty="0">
                <a:solidFill>
                  <a:srgbClr val="232323"/>
                </a:solidFill>
                <a:latin typeface="Helvetica" charset="0"/>
              </a:rPr>
              <a:t> </a:t>
            </a:r>
            <a:r>
              <a:rPr lang="en-US" sz="1100" b="1" dirty="0" err="1">
                <a:solidFill>
                  <a:srgbClr val="232323"/>
                </a:solidFill>
                <a:latin typeface="Helvetica" charset="0"/>
              </a:rPr>
              <a:t>vous-m</a:t>
            </a:r>
            <a:r>
              <a:rPr lang="en-US" sz="1100" b="1" dirty="0" err="1">
                <a:solidFill>
                  <a:srgbClr val="232323"/>
                </a:solidFill>
              </a:rPr>
              <a:t>ê</a:t>
            </a:r>
            <a:r>
              <a:rPr lang="en-US" sz="1100" b="1" dirty="0" err="1">
                <a:solidFill>
                  <a:srgbClr val="232323"/>
                </a:solidFill>
                <a:latin typeface="Helvetica" charset="0"/>
              </a:rPr>
              <a:t>me</a:t>
            </a:r>
            <a:r>
              <a:rPr lang="en-US" sz="1100" b="1" dirty="0">
                <a:solidFill>
                  <a:srgbClr val="232323"/>
                </a:solidFill>
                <a:latin typeface="Helvetica" charset="0"/>
              </a:rPr>
              <a:t> d</a:t>
            </a:r>
            <a:r>
              <a:rPr lang="uk-UA" altLang="ja-JP" sz="1100" b="1" dirty="0">
                <a:solidFill>
                  <a:srgbClr val="232323"/>
                </a:solidFill>
                <a:latin typeface="Helvetica" charset="0"/>
              </a:rPr>
              <a:t>'</a:t>
            </a:r>
            <a:r>
              <a:rPr lang="en-US" altLang="ja-JP" sz="1100" b="1" dirty="0" err="1">
                <a:solidFill>
                  <a:srgbClr val="232323"/>
                </a:solidFill>
                <a:latin typeface="Helvetica" charset="0"/>
              </a:rPr>
              <a:t>ouvirir</a:t>
            </a:r>
            <a:r>
              <a:rPr lang="en-US" altLang="ja-JP" sz="1100" b="1" dirty="0">
                <a:solidFill>
                  <a:srgbClr val="232323"/>
                </a:solidFill>
                <a:latin typeface="Helvetica" charset="0"/>
              </a:rPr>
              <a:t> </a:t>
            </a:r>
            <a:r>
              <a:rPr lang="en-US" altLang="ja-JP" sz="1100" b="1" dirty="0" err="1">
                <a:solidFill>
                  <a:srgbClr val="232323"/>
                </a:solidFill>
                <a:latin typeface="Helvetica" charset="0"/>
              </a:rPr>
              <a:t>votre</a:t>
            </a:r>
            <a:r>
              <a:rPr lang="en-US" altLang="ja-JP" sz="1100" b="1" dirty="0">
                <a:solidFill>
                  <a:srgbClr val="232323"/>
                </a:solidFill>
                <a:latin typeface="Helvetica" charset="0"/>
              </a:rPr>
              <a:t> </a:t>
            </a:r>
            <a:r>
              <a:rPr lang="en-US" altLang="ja-JP" sz="1100" b="1" dirty="0" err="1">
                <a:solidFill>
                  <a:srgbClr val="232323"/>
                </a:solidFill>
                <a:latin typeface="Helvetica" charset="0"/>
              </a:rPr>
              <a:t>classeur</a:t>
            </a:r>
            <a:r>
              <a:rPr lang="en-US" altLang="ja-JP" sz="1100" b="1" dirty="0">
                <a:solidFill>
                  <a:srgbClr val="232323"/>
                </a:solidFill>
                <a:latin typeface="Helvetica" charset="0"/>
              </a:rPr>
              <a:t> mental de la Bible, que </a:t>
            </a:r>
            <a:r>
              <a:rPr lang="en-US" altLang="ja-JP" sz="1100" b="1" dirty="0" err="1">
                <a:solidFill>
                  <a:srgbClr val="232323"/>
                </a:solidFill>
                <a:latin typeface="Helvetica" charset="0"/>
              </a:rPr>
              <a:t>ce</a:t>
            </a:r>
            <a:r>
              <a:rPr lang="en-US" altLang="ja-JP" sz="1100" b="1" dirty="0">
                <a:solidFill>
                  <a:srgbClr val="232323"/>
                </a:solidFill>
                <a:latin typeface="Helvetica" charset="0"/>
              </a:rPr>
              <a:t> </a:t>
            </a:r>
            <a:r>
              <a:rPr lang="en-US" altLang="ja-JP" sz="1100" b="1" dirty="0" err="1">
                <a:solidFill>
                  <a:srgbClr val="232323"/>
                </a:solidFill>
                <a:latin typeface="Helvetica" charset="0"/>
              </a:rPr>
              <a:t>soit</a:t>
            </a:r>
            <a:r>
              <a:rPr lang="en-US" altLang="ja-JP" sz="1100" b="1" dirty="0">
                <a:solidFill>
                  <a:srgbClr val="232323"/>
                </a:solidFill>
                <a:latin typeface="Helvetica" charset="0"/>
              </a:rPr>
              <a:t> de </a:t>
            </a:r>
            <a:r>
              <a:rPr lang="en-US" altLang="ja-JP" sz="1100" b="1" dirty="0" err="1">
                <a:solidFill>
                  <a:srgbClr val="232323"/>
                </a:solidFill>
                <a:latin typeface="Helvetica" charset="0"/>
              </a:rPr>
              <a:t>vous-m</a:t>
            </a:r>
            <a:r>
              <a:rPr lang="en-US" altLang="ja-JP" sz="1100" b="1" dirty="0" err="1">
                <a:solidFill>
                  <a:srgbClr val="232323"/>
                </a:solidFill>
              </a:rPr>
              <a:t>ê</a:t>
            </a:r>
            <a:r>
              <a:rPr lang="fr-FR" altLang="ja-JP" sz="1100" b="1" dirty="0">
                <a:solidFill>
                  <a:srgbClr val="232323"/>
                </a:solidFill>
              </a:rPr>
              <a:t>me</a:t>
            </a:r>
            <a:r>
              <a:rPr lang="en-US" altLang="ja-JP" sz="1100" b="1" dirty="0">
                <a:solidFill>
                  <a:srgbClr val="232323"/>
                </a:solidFill>
                <a:latin typeface="Helvetica" charset="0"/>
              </a:rPr>
              <a:t> </a:t>
            </a:r>
            <a:r>
              <a:rPr lang="en-US" altLang="ja-JP" sz="1100" b="1" dirty="0" err="1">
                <a:solidFill>
                  <a:srgbClr val="232323"/>
                </a:solidFill>
                <a:latin typeface="Helvetica" charset="0"/>
              </a:rPr>
              <a:t>ou</a:t>
            </a:r>
            <a:r>
              <a:rPr lang="en-US" altLang="ja-JP" sz="1100" b="1" dirty="0">
                <a:solidFill>
                  <a:srgbClr val="232323"/>
                </a:solidFill>
                <a:latin typeface="Helvetica" charset="0"/>
              </a:rPr>
              <a:t> </a:t>
            </a:r>
            <a:r>
              <a:rPr lang="en-US" altLang="ja-JP" sz="1100" b="1" dirty="0" err="1">
                <a:solidFill>
                  <a:srgbClr val="232323"/>
                </a:solidFill>
                <a:latin typeface="Helvetica" charset="0"/>
              </a:rPr>
              <a:t>en</a:t>
            </a:r>
            <a:r>
              <a:rPr lang="en-US" altLang="ja-JP" sz="1100" b="1" dirty="0">
                <a:solidFill>
                  <a:srgbClr val="232323"/>
                </a:solidFill>
                <a:latin typeface="Helvetica" charset="0"/>
              </a:rPr>
              <a:t> </a:t>
            </a:r>
            <a:r>
              <a:rPr lang="en-US" altLang="ja-JP" sz="1100" b="1" dirty="0" err="1">
                <a:solidFill>
                  <a:srgbClr val="232323"/>
                </a:solidFill>
                <a:latin typeface="Helvetica" charset="0"/>
              </a:rPr>
              <a:t>demandant</a:t>
            </a:r>
            <a:r>
              <a:rPr lang="en-US" altLang="ja-JP" sz="1100" b="1" dirty="0">
                <a:solidFill>
                  <a:srgbClr val="232323"/>
                </a:solidFill>
                <a:latin typeface="Helvetica" charset="0"/>
              </a:rPr>
              <a:t> </a:t>
            </a:r>
            <a:r>
              <a:rPr lang="en-US" altLang="ja-JP" sz="1100" b="1" dirty="0">
                <a:solidFill>
                  <a:srgbClr val="232323"/>
                </a:solidFill>
              </a:rPr>
              <a:t>à </a:t>
            </a:r>
            <a:r>
              <a:rPr lang="en-US" altLang="ja-JP" sz="1100" b="1" dirty="0" err="1">
                <a:solidFill>
                  <a:srgbClr val="232323"/>
                </a:solidFill>
              </a:rPr>
              <a:t>quelqu</a:t>
            </a:r>
            <a:r>
              <a:rPr lang="uk-UA" altLang="ja-JP" sz="1100" b="1" dirty="0">
                <a:solidFill>
                  <a:srgbClr val="232323"/>
                </a:solidFill>
              </a:rPr>
              <a:t>'</a:t>
            </a:r>
            <a:r>
              <a:rPr lang="en-US" altLang="ja-JP" sz="1100" b="1" dirty="0">
                <a:solidFill>
                  <a:srgbClr val="232323"/>
                </a:solidFill>
              </a:rPr>
              <a:t>un d</a:t>
            </a:r>
            <a:r>
              <a:rPr lang="uk-UA" altLang="ja-JP" sz="1100" b="1" dirty="0">
                <a:solidFill>
                  <a:srgbClr val="232323"/>
                </a:solidFill>
              </a:rPr>
              <a:t>'</a:t>
            </a:r>
            <a:r>
              <a:rPr lang="en-US" altLang="ja-JP" sz="1100" b="1" dirty="0" err="1">
                <a:solidFill>
                  <a:srgbClr val="232323"/>
                </a:solidFill>
              </a:rPr>
              <a:t>autre</a:t>
            </a:r>
            <a:r>
              <a:rPr lang="en-US" altLang="ja-JP" sz="1100" b="1" dirty="0">
                <a:solidFill>
                  <a:srgbClr val="232323"/>
                </a:solidFill>
              </a:rPr>
              <a:t>.</a:t>
            </a:r>
            <a:endParaRPr lang="en-US" sz="1200" b="1" dirty="0">
              <a:solidFill>
                <a:srgbClr val="1A0004"/>
              </a:solidFill>
              <a:latin typeface="Helvetica" charset="0"/>
            </a:endParaRPr>
          </a:p>
        </p:txBody>
      </p:sp>
      <p:sp>
        <p:nvSpPr>
          <p:cNvPr id="118" name="Rectangle 6"/>
          <p:cNvSpPr>
            <a:spLocks noChangeArrowheads="1"/>
          </p:cNvSpPr>
          <p:nvPr/>
        </p:nvSpPr>
        <p:spPr bwMode="auto">
          <a:xfrm>
            <a:off x="1855788" y="5851525"/>
            <a:ext cx="1922462" cy="738188"/>
          </a:xfrm>
          <a:prstGeom prst="rect">
            <a:avLst/>
          </a:prstGeom>
          <a:noFill/>
          <a:ln>
            <a:noFill/>
          </a:ln>
          <a:effectLst>
            <a:outerShdw blurRad="63500" dist="46662" dir="3284183"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defRPr/>
            </a:pPr>
            <a:r>
              <a:rPr lang="en-US" sz="1600" b="1" dirty="0">
                <a:solidFill>
                  <a:srgbClr val="1A0004"/>
                </a:solidFill>
                <a:latin typeface="Comic Sans MS" charset="0"/>
              </a:rPr>
              <a:t>VOTRE DOSSIER MENTAL DE LA BIBLE!</a:t>
            </a:r>
            <a:endParaRPr lang="en-US" sz="1600" dirty="0">
              <a:solidFill>
                <a:srgbClr val="1A0004"/>
              </a:solidFill>
              <a:latin typeface="Times" charset="0"/>
            </a:endParaRPr>
          </a:p>
        </p:txBody>
      </p:sp>
      <p:sp>
        <p:nvSpPr>
          <p:cNvPr id="109587" name="Text Box 8"/>
          <p:cNvSpPr txBox="1">
            <a:spLocks noChangeArrowheads="1"/>
          </p:cNvSpPr>
          <p:nvPr/>
        </p:nvSpPr>
        <p:spPr bwMode="auto">
          <a:xfrm>
            <a:off x="4511675" y="4348163"/>
            <a:ext cx="2517775"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dirty="0" err="1">
                <a:solidFill>
                  <a:srgbClr val="1A0004"/>
                </a:solidFill>
                <a:latin typeface="Times" charset="0"/>
              </a:rPr>
              <a:t>Cependant</a:t>
            </a:r>
            <a:r>
              <a:rPr lang="en-US" sz="1200" b="1" dirty="0">
                <a:solidFill>
                  <a:srgbClr val="1A0004"/>
                </a:solidFill>
                <a:latin typeface="Times" charset="0"/>
              </a:rPr>
              <a:t>, les dix mots… et </a:t>
            </a:r>
            <a:r>
              <a:rPr lang="en-US" sz="1200" b="1" dirty="0" err="1">
                <a:solidFill>
                  <a:srgbClr val="1A0004"/>
                </a:solidFill>
                <a:latin typeface="Times" charset="0"/>
              </a:rPr>
              <a:t>vos</a:t>
            </a:r>
            <a:r>
              <a:rPr lang="en-US" sz="1200" b="1" dirty="0">
                <a:solidFill>
                  <a:srgbClr val="1A0004"/>
                </a:solidFill>
                <a:latin typeface="Times" charset="0"/>
              </a:rPr>
              <a:t> dix </a:t>
            </a:r>
            <a:r>
              <a:rPr lang="fr-FR" sz="1200" b="1" dirty="0">
                <a:solidFill>
                  <a:schemeClr val="bg1"/>
                </a:solidFill>
              </a:rPr>
              <a:t>é</a:t>
            </a:r>
            <a:r>
              <a:rPr lang="en-US" sz="1200" b="1" dirty="0" err="1">
                <a:solidFill>
                  <a:schemeClr val="bg1"/>
                </a:solidFill>
                <a:latin typeface="Times" charset="0"/>
              </a:rPr>
              <a:t>t</a:t>
            </a:r>
            <a:r>
              <a:rPr lang="en-US" sz="1200" b="1" dirty="0" err="1">
                <a:solidFill>
                  <a:srgbClr val="1A0004"/>
                </a:solidFill>
                <a:latin typeface="Times" charset="0"/>
              </a:rPr>
              <a:t>iquettes</a:t>
            </a:r>
            <a:r>
              <a:rPr lang="en-US" sz="1200" b="1" dirty="0">
                <a:solidFill>
                  <a:srgbClr val="1A0004"/>
                </a:solidFill>
                <a:latin typeface="Times" charset="0"/>
              </a:rPr>
              <a:t> pour </a:t>
            </a:r>
            <a:r>
              <a:rPr lang="en-US" sz="1200" b="1" dirty="0" err="1">
                <a:solidFill>
                  <a:srgbClr val="1A0004"/>
                </a:solidFill>
                <a:latin typeface="Times" charset="0"/>
              </a:rPr>
              <a:t>chaque</a:t>
            </a:r>
            <a:r>
              <a:rPr lang="en-US" sz="1200" b="1" dirty="0">
                <a:solidFill>
                  <a:srgbClr val="1A0004"/>
                </a:solidFill>
                <a:latin typeface="Times" charset="0"/>
              </a:rPr>
              <a:t> dossier </a:t>
            </a:r>
            <a:r>
              <a:rPr lang="en-US" sz="1200" b="1" dirty="0" err="1">
                <a:solidFill>
                  <a:srgbClr val="1A0004"/>
                </a:solidFill>
                <a:latin typeface="Times" charset="0"/>
              </a:rPr>
              <a:t>sont</a:t>
            </a:r>
            <a:r>
              <a:rPr lang="en-US" sz="1200" b="1" dirty="0">
                <a:solidFill>
                  <a:srgbClr val="1A0004"/>
                </a:solidFill>
                <a:latin typeface="Times" charset="0"/>
              </a:rPr>
              <a:t>: </a:t>
            </a:r>
          </a:p>
        </p:txBody>
      </p:sp>
      <p:sp>
        <p:nvSpPr>
          <p:cNvPr id="109588" name="Text Box 10"/>
          <p:cNvSpPr txBox="1">
            <a:spLocks noChangeArrowheads="1"/>
          </p:cNvSpPr>
          <p:nvPr/>
        </p:nvSpPr>
        <p:spPr bwMode="auto">
          <a:xfrm>
            <a:off x="2582863" y="1716088"/>
            <a:ext cx="24320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b="1">
                <a:solidFill>
                  <a:srgbClr val="1A0004"/>
                </a:solidFill>
                <a:latin typeface="Times" charset="0"/>
              </a:rPr>
              <a:t>7 = 4+3 </a:t>
            </a:r>
            <a:r>
              <a:rPr lang="en-US" sz="1400" b="1">
                <a:solidFill>
                  <a:srgbClr val="1A0004"/>
                </a:solidFill>
                <a:latin typeface="Times" charset="0"/>
              </a:rPr>
              <a:t> est:</a:t>
            </a:r>
          </a:p>
        </p:txBody>
      </p:sp>
      <p:sp>
        <p:nvSpPr>
          <p:cNvPr id="109589" name="Text Box 11"/>
          <p:cNvSpPr txBox="1">
            <a:spLocks noChangeArrowheads="1"/>
          </p:cNvSpPr>
          <p:nvPr/>
        </p:nvSpPr>
        <p:spPr bwMode="auto">
          <a:xfrm>
            <a:off x="5016500" y="1804988"/>
            <a:ext cx="247332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000" b="1" u="sng">
                <a:solidFill>
                  <a:schemeClr val="bg1"/>
                </a:solidFill>
                <a:latin typeface="Helvetica" charset="0"/>
              </a:rPr>
              <a:t>4 PERSONNES &amp; 3 SOCI</a:t>
            </a:r>
            <a:r>
              <a:rPr lang="en-US" sz="1000" b="1" u="sng">
                <a:solidFill>
                  <a:schemeClr val="bg1"/>
                </a:solidFill>
              </a:rPr>
              <a:t>É</a:t>
            </a:r>
            <a:r>
              <a:rPr lang="en-US" sz="1000" b="1" u="sng">
                <a:solidFill>
                  <a:schemeClr val="bg1"/>
                </a:solidFill>
                <a:latin typeface="Helvetica" charset="0"/>
              </a:rPr>
              <a:t>T</a:t>
            </a:r>
            <a:r>
              <a:rPr lang="en-US" sz="1000" b="1" u="sng">
                <a:solidFill>
                  <a:schemeClr val="bg1"/>
                </a:solidFill>
              </a:rPr>
              <a:t>É</a:t>
            </a:r>
            <a:r>
              <a:rPr lang="en-US" sz="1000" b="1" u="sng">
                <a:solidFill>
                  <a:schemeClr val="bg1"/>
                </a:solidFill>
                <a:latin typeface="Helvetica" charset="0"/>
              </a:rPr>
              <a:t>S</a:t>
            </a:r>
          </a:p>
        </p:txBody>
      </p:sp>
      <p:sp>
        <p:nvSpPr>
          <p:cNvPr id="109590" name="Text Box 13"/>
          <p:cNvSpPr txBox="1">
            <a:spLocks noChangeArrowheads="1"/>
          </p:cNvSpPr>
          <p:nvPr/>
        </p:nvSpPr>
        <p:spPr bwMode="auto">
          <a:xfrm>
            <a:off x="2617788" y="1384300"/>
            <a:ext cx="2755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L</a:t>
            </a:r>
            <a:r>
              <a:rPr lang="uk-UA" altLang="ja-JP" sz="1400" b="1">
                <a:solidFill>
                  <a:srgbClr val="1A0004"/>
                </a:solidFill>
                <a:latin typeface="Times" charset="0"/>
              </a:rPr>
              <a:t>'</a:t>
            </a:r>
            <a:r>
              <a:rPr lang="en-US" altLang="ja-JP" sz="1400" b="1">
                <a:solidFill>
                  <a:srgbClr val="1A0004"/>
                </a:solidFill>
                <a:latin typeface="Times" charset="0"/>
              </a:rPr>
              <a:t>alphabet </a:t>
            </a:r>
            <a:r>
              <a:rPr lang="ru-RU" altLang="ja-JP" sz="1400" b="1">
                <a:solidFill>
                  <a:srgbClr val="1A0004"/>
                </a:solidFill>
                <a:latin typeface="Times" charset="0"/>
                <a:cs typeface="MS PGothic" charset="0"/>
              </a:rPr>
              <a:t>"</a:t>
            </a:r>
            <a:r>
              <a:rPr lang="en-US" altLang="ja-JP" sz="1400" b="1">
                <a:solidFill>
                  <a:srgbClr val="1A0004"/>
                </a:solidFill>
                <a:latin typeface="Times" charset="0"/>
                <a:cs typeface="MS PGothic" charset="0"/>
              </a:rPr>
              <a:t>C</a:t>
            </a:r>
            <a:r>
              <a:rPr lang="ru-RU" altLang="ja-JP" sz="1400" b="1">
                <a:solidFill>
                  <a:srgbClr val="1A0004"/>
                </a:solidFill>
                <a:latin typeface="Times" charset="0"/>
                <a:cs typeface="MS PGothic" charset="0"/>
              </a:rPr>
              <a:t>"</a:t>
            </a:r>
            <a:r>
              <a:rPr lang="en-US" altLang="ja-JP" sz="1400" b="1">
                <a:solidFill>
                  <a:srgbClr val="1A0004"/>
                </a:solidFill>
                <a:latin typeface="Times" charset="0"/>
                <a:cs typeface="MS PGothic" charset="0"/>
              </a:rPr>
              <a:t> repr</a:t>
            </a:r>
            <a:r>
              <a:rPr lang="en-US" altLang="ja-JP" sz="1400" b="1">
                <a:solidFill>
                  <a:schemeClr val="bg1"/>
                </a:solidFill>
              </a:rPr>
              <a:t>é</a:t>
            </a:r>
            <a:r>
              <a:rPr lang="en-US" altLang="ja-JP" sz="1400" b="1">
                <a:solidFill>
                  <a:schemeClr val="bg1"/>
                </a:solidFill>
                <a:latin typeface="Times" charset="0"/>
                <a:cs typeface="MS PGothic" charset="0"/>
              </a:rPr>
              <a:t>s</a:t>
            </a:r>
            <a:r>
              <a:rPr lang="en-US" altLang="ja-JP" sz="1400" b="1">
                <a:solidFill>
                  <a:srgbClr val="1A0004"/>
                </a:solidFill>
                <a:latin typeface="Times" charset="0"/>
                <a:cs typeface="MS PGothic" charset="0"/>
              </a:rPr>
              <a:t>ente:</a:t>
            </a:r>
            <a:endParaRPr lang="en-US" sz="1400" b="1">
              <a:solidFill>
                <a:srgbClr val="1A0004"/>
              </a:solidFill>
              <a:latin typeface="Times" charset="0"/>
            </a:endParaRPr>
          </a:p>
        </p:txBody>
      </p:sp>
      <p:sp>
        <p:nvSpPr>
          <p:cNvPr id="109591" name="Text Box 14"/>
          <p:cNvSpPr txBox="1">
            <a:spLocks noChangeArrowheads="1"/>
          </p:cNvSpPr>
          <p:nvPr/>
        </p:nvSpPr>
        <p:spPr bwMode="auto">
          <a:xfrm>
            <a:off x="5016500" y="1427163"/>
            <a:ext cx="1552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chemeClr val="bg1"/>
                </a:solidFill>
                <a:latin typeface="Helvetica" charset="0"/>
              </a:rPr>
              <a:t>CR</a:t>
            </a:r>
            <a:r>
              <a:rPr lang="en-US" sz="1200" b="1" u="sng">
                <a:solidFill>
                  <a:schemeClr val="bg1"/>
                </a:solidFill>
              </a:rPr>
              <a:t>É</a:t>
            </a:r>
            <a:r>
              <a:rPr lang="en-US" sz="1200" b="1" u="sng">
                <a:solidFill>
                  <a:schemeClr val="bg1"/>
                </a:solidFill>
                <a:latin typeface="Helvetica" charset="0"/>
              </a:rPr>
              <a:t>ATION</a:t>
            </a:r>
          </a:p>
        </p:txBody>
      </p:sp>
      <p:sp>
        <p:nvSpPr>
          <p:cNvPr id="109592" name="Text Box 15"/>
          <p:cNvSpPr txBox="1">
            <a:spLocks noChangeArrowheads="1"/>
          </p:cNvSpPr>
          <p:nvPr/>
        </p:nvSpPr>
        <p:spPr bwMode="auto">
          <a:xfrm>
            <a:off x="3810000" y="3676650"/>
            <a:ext cx="21812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a:solidFill>
                  <a:srgbClr val="1A0004"/>
                </a:solidFill>
                <a:latin typeface="Times" charset="0"/>
              </a:rPr>
              <a:t>La lettre </a:t>
            </a:r>
            <a:r>
              <a:rPr lang="ru-RU" altLang="ja-JP" sz="1200" b="1">
                <a:solidFill>
                  <a:srgbClr val="1A0004"/>
                </a:solidFill>
                <a:latin typeface="Times" charset="0"/>
                <a:cs typeface="MS PGothic" charset="0"/>
              </a:rPr>
              <a:t>"</a:t>
            </a:r>
            <a:r>
              <a:rPr lang="en-US" altLang="ja-JP" sz="1200" b="1">
                <a:solidFill>
                  <a:srgbClr val="1A0004"/>
                </a:solidFill>
                <a:latin typeface="Times" charset="0"/>
                <a:cs typeface="MS PGothic" charset="0"/>
              </a:rPr>
              <a:t>S</a:t>
            </a:r>
            <a:r>
              <a:rPr lang="ru-RU" altLang="ja-JP" sz="1200" b="1">
                <a:solidFill>
                  <a:srgbClr val="1A0004"/>
                </a:solidFill>
                <a:latin typeface="Times" charset="0"/>
                <a:cs typeface="MS PGothic" charset="0"/>
              </a:rPr>
              <a:t>"</a:t>
            </a:r>
            <a:r>
              <a:rPr lang="en-US" altLang="ja-JP" sz="1200" b="1">
                <a:solidFill>
                  <a:srgbClr val="1A0004"/>
                </a:solidFill>
                <a:latin typeface="Times" charset="0"/>
                <a:cs typeface="MS PGothic" charset="0"/>
              </a:rPr>
              <a:t> represente:</a:t>
            </a:r>
            <a:endParaRPr lang="en-US" sz="1200" b="1">
              <a:solidFill>
                <a:srgbClr val="1A0004"/>
              </a:solidFill>
              <a:latin typeface="Times" charset="0"/>
            </a:endParaRPr>
          </a:p>
        </p:txBody>
      </p:sp>
      <p:sp>
        <p:nvSpPr>
          <p:cNvPr id="109593" name="Text Box 16"/>
          <p:cNvSpPr txBox="1">
            <a:spLocks noChangeArrowheads="1"/>
          </p:cNvSpPr>
          <p:nvPr/>
        </p:nvSpPr>
        <p:spPr bwMode="auto">
          <a:xfrm>
            <a:off x="5905500" y="3692525"/>
            <a:ext cx="1139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SILENCE</a:t>
            </a:r>
          </a:p>
        </p:txBody>
      </p:sp>
      <p:sp>
        <p:nvSpPr>
          <p:cNvPr id="109594" name="Text Box 17"/>
          <p:cNvSpPr txBox="1">
            <a:spLocks noChangeArrowheads="1"/>
          </p:cNvSpPr>
          <p:nvPr/>
        </p:nvSpPr>
        <p:spPr bwMode="auto">
          <a:xfrm>
            <a:off x="4035425" y="4032250"/>
            <a:ext cx="211931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a:solidFill>
                  <a:srgbClr val="1A0004"/>
                </a:solidFill>
                <a:latin typeface="Times" charset="0"/>
              </a:rPr>
              <a:t>La lettre </a:t>
            </a:r>
            <a:r>
              <a:rPr lang="ru-RU" altLang="ja-JP" sz="1200" b="1">
                <a:solidFill>
                  <a:srgbClr val="1A0004"/>
                </a:solidFill>
                <a:latin typeface="Times" charset="0"/>
                <a:cs typeface="MS PGothic" charset="0"/>
              </a:rPr>
              <a:t>"</a:t>
            </a:r>
            <a:r>
              <a:rPr lang="en-US" altLang="ja-JP" sz="1200" b="1">
                <a:solidFill>
                  <a:srgbClr val="1A0004"/>
                </a:solidFill>
                <a:latin typeface="Times" charset="0"/>
                <a:cs typeface="MS PGothic" charset="0"/>
              </a:rPr>
              <a:t>J</a:t>
            </a:r>
            <a:r>
              <a:rPr lang="ru-RU" altLang="ja-JP" sz="1200" b="1">
                <a:solidFill>
                  <a:srgbClr val="1A0004"/>
                </a:solidFill>
                <a:latin typeface="Times" charset="0"/>
                <a:cs typeface="MS PGothic" charset="0"/>
              </a:rPr>
              <a:t>"</a:t>
            </a:r>
            <a:r>
              <a:rPr lang="en-US" altLang="ja-JP" sz="1200" b="1">
                <a:solidFill>
                  <a:srgbClr val="1A0004"/>
                </a:solidFill>
                <a:latin typeface="Times" charset="0"/>
                <a:cs typeface="MS PGothic" charset="0"/>
              </a:rPr>
              <a:t> represente:</a:t>
            </a:r>
            <a:endParaRPr lang="en-US" sz="1200" b="1">
              <a:solidFill>
                <a:srgbClr val="1A0004"/>
              </a:solidFill>
              <a:latin typeface="Times" charset="0"/>
            </a:endParaRPr>
          </a:p>
        </p:txBody>
      </p:sp>
      <p:sp>
        <p:nvSpPr>
          <p:cNvPr id="109595" name="Text Box 18"/>
          <p:cNvSpPr txBox="1">
            <a:spLocks noChangeArrowheads="1"/>
          </p:cNvSpPr>
          <p:nvPr/>
        </p:nvSpPr>
        <p:spPr bwMode="auto">
          <a:xfrm>
            <a:off x="1725613" y="3787775"/>
            <a:ext cx="17462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u="sng">
                <a:solidFill>
                  <a:srgbClr val="1A0004"/>
                </a:solidFill>
                <a:latin typeface="Helvetica" charset="0"/>
              </a:rPr>
              <a:t>JESUS</a:t>
            </a:r>
          </a:p>
        </p:txBody>
      </p:sp>
      <p:sp>
        <p:nvSpPr>
          <p:cNvPr id="109596" name="Text Box 20"/>
          <p:cNvSpPr txBox="1">
            <a:spLocks noChangeArrowheads="1"/>
          </p:cNvSpPr>
          <p:nvPr/>
        </p:nvSpPr>
        <p:spPr bwMode="auto">
          <a:xfrm>
            <a:off x="2371725" y="1085850"/>
            <a:ext cx="30781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 </a:t>
            </a:r>
            <a:r>
              <a:rPr lang="en-US" sz="1000" b="1">
                <a:solidFill>
                  <a:srgbClr val="1A0004"/>
                </a:solidFill>
                <a:latin typeface="Times" charset="0"/>
              </a:rPr>
              <a:t>La</a:t>
            </a:r>
            <a:r>
              <a:rPr lang="en-US" sz="1000" b="1">
                <a:solidFill>
                  <a:srgbClr val="232323"/>
                </a:solidFill>
                <a:latin typeface="Times" charset="0"/>
              </a:rPr>
              <a:t> cl</a:t>
            </a:r>
            <a:r>
              <a:rPr lang="en-US" sz="1000" b="1">
                <a:solidFill>
                  <a:srgbClr val="232323"/>
                </a:solidFill>
              </a:rPr>
              <a:t>é pour </a:t>
            </a:r>
            <a:r>
              <a:rPr lang="en-US" sz="1000" b="1">
                <a:solidFill>
                  <a:srgbClr val="1A0004"/>
                </a:solidFill>
                <a:latin typeface="Times" charset="0"/>
              </a:rPr>
              <a:t>ouvrir votre dossier de la Bible est: </a:t>
            </a:r>
          </a:p>
        </p:txBody>
      </p:sp>
      <p:sp>
        <p:nvSpPr>
          <p:cNvPr id="129" name="Line 22"/>
          <p:cNvSpPr>
            <a:spLocks noChangeShapeType="1"/>
          </p:cNvSpPr>
          <p:nvPr/>
        </p:nvSpPr>
        <p:spPr bwMode="auto">
          <a:xfrm>
            <a:off x="7143750" y="792163"/>
            <a:ext cx="112713" cy="0"/>
          </a:xfrm>
          <a:prstGeom prst="line">
            <a:avLst/>
          </a:prstGeom>
          <a:noFill/>
          <a:ln w="28575">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09598" name="Text Box 24"/>
          <p:cNvSpPr txBox="1">
            <a:spLocks noChangeArrowheads="1"/>
          </p:cNvSpPr>
          <p:nvPr/>
        </p:nvSpPr>
        <p:spPr bwMode="auto">
          <a:xfrm>
            <a:off x="2582863" y="2103438"/>
            <a:ext cx="25876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Times" charset="0"/>
              </a:rPr>
              <a:t>Les  4 PERSONNES  sont:</a:t>
            </a:r>
          </a:p>
        </p:txBody>
      </p:sp>
      <p:sp>
        <p:nvSpPr>
          <p:cNvPr id="109599" name="Text Box 25"/>
          <p:cNvSpPr txBox="1">
            <a:spLocks noChangeArrowheads="1"/>
          </p:cNvSpPr>
          <p:nvPr/>
        </p:nvSpPr>
        <p:spPr bwMode="auto">
          <a:xfrm>
            <a:off x="5016500" y="2109788"/>
            <a:ext cx="1509713"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ABRAHAM               JOSEPH                        MOISES </a:t>
            </a:r>
            <a:br>
              <a:rPr lang="en-US" sz="1200" b="1" u="sng">
                <a:solidFill>
                  <a:srgbClr val="1A0004"/>
                </a:solidFill>
                <a:latin typeface="Helvetica" charset="0"/>
              </a:rPr>
            </a:br>
            <a:r>
              <a:rPr lang="en-US" sz="1200" b="1" u="sng">
                <a:solidFill>
                  <a:schemeClr val="bg1"/>
                </a:solidFill>
                <a:latin typeface="Helvetica" charset="0"/>
              </a:rPr>
              <a:t>JOSU</a:t>
            </a:r>
            <a:r>
              <a:rPr lang="en-US" sz="1200" b="1" u="sng">
                <a:solidFill>
                  <a:schemeClr val="bg1"/>
                </a:solidFill>
              </a:rPr>
              <a:t>É</a:t>
            </a:r>
            <a:endParaRPr lang="en-US" sz="1200" b="1" u="sng">
              <a:solidFill>
                <a:schemeClr val="bg1"/>
              </a:solidFill>
              <a:latin typeface="Helvetica" charset="0"/>
            </a:endParaRPr>
          </a:p>
        </p:txBody>
      </p:sp>
      <p:sp>
        <p:nvSpPr>
          <p:cNvPr id="109600" name="Text Box 28"/>
          <p:cNvSpPr txBox="1">
            <a:spLocks noChangeArrowheads="1"/>
          </p:cNvSpPr>
          <p:nvPr/>
        </p:nvSpPr>
        <p:spPr bwMode="auto">
          <a:xfrm>
            <a:off x="2593975" y="2884488"/>
            <a:ext cx="25193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a:solidFill>
                  <a:srgbClr val="1A0004"/>
                </a:solidFill>
                <a:latin typeface="Times" charset="0"/>
              </a:rPr>
              <a:t>Les TROIS SOCI</a:t>
            </a:r>
            <a:r>
              <a:rPr lang="en-US" sz="1200" b="1">
                <a:solidFill>
                  <a:schemeClr val="bg1"/>
                </a:solidFill>
              </a:rPr>
              <a:t>É</a:t>
            </a:r>
            <a:r>
              <a:rPr lang="en-US" sz="1200" b="1">
                <a:solidFill>
                  <a:srgbClr val="1A0004"/>
                </a:solidFill>
                <a:latin typeface="Times" charset="0"/>
              </a:rPr>
              <a:t>T</a:t>
            </a:r>
            <a:r>
              <a:rPr lang="en-US" sz="1200" b="1">
                <a:solidFill>
                  <a:schemeClr val="bg1"/>
                </a:solidFill>
              </a:rPr>
              <a:t>É</a:t>
            </a:r>
            <a:r>
              <a:rPr lang="en-US" sz="1200" b="1">
                <a:solidFill>
                  <a:srgbClr val="1A0004"/>
                </a:solidFill>
                <a:latin typeface="Times" charset="0"/>
              </a:rPr>
              <a:t>S sont:</a:t>
            </a:r>
          </a:p>
        </p:txBody>
      </p:sp>
      <p:sp>
        <p:nvSpPr>
          <p:cNvPr id="109601" name="Text Box 29"/>
          <p:cNvSpPr txBox="1">
            <a:spLocks noChangeArrowheads="1"/>
          </p:cNvSpPr>
          <p:nvPr/>
        </p:nvSpPr>
        <p:spPr bwMode="auto">
          <a:xfrm>
            <a:off x="5016500" y="2927350"/>
            <a:ext cx="1509713"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ANARCHIE ROYAUT</a:t>
            </a:r>
            <a:r>
              <a:rPr lang="en-US" sz="1200" b="1" u="sng">
                <a:solidFill>
                  <a:schemeClr val="bg1"/>
                </a:solidFill>
              </a:rPr>
              <a:t>É</a:t>
            </a:r>
            <a:endParaRPr lang="en-US" sz="1200" b="1" u="sng">
              <a:solidFill>
                <a:srgbClr val="1A0004"/>
              </a:solidFill>
              <a:latin typeface="Helvetica" charset="0"/>
            </a:endParaRPr>
          </a:p>
          <a:p>
            <a:pPr algn="l">
              <a:spcBef>
                <a:spcPct val="50000"/>
              </a:spcBef>
            </a:pPr>
            <a:r>
              <a:rPr lang="en-US" sz="1200" b="1" u="sng">
                <a:solidFill>
                  <a:srgbClr val="1A0004"/>
                </a:solidFill>
                <a:latin typeface="Helvetica" charset="0"/>
              </a:rPr>
              <a:t>CAPTIVIT</a:t>
            </a:r>
            <a:r>
              <a:rPr lang="en-US" sz="1200" b="1" u="sng">
                <a:solidFill>
                  <a:schemeClr val="bg1"/>
                </a:solidFill>
              </a:rPr>
              <a:t>É</a:t>
            </a:r>
            <a:endParaRPr lang="en-US" sz="1200" b="1" u="sng">
              <a:solidFill>
                <a:srgbClr val="1A0004"/>
              </a:solidFill>
              <a:latin typeface="Helvetica" charset="0"/>
            </a:endParaRPr>
          </a:p>
        </p:txBody>
      </p:sp>
      <p:grpSp>
        <p:nvGrpSpPr>
          <p:cNvPr id="109602" name="Group 32" descr="Large confetti"/>
          <p:cNvGrpSpPr>
            <a:grpSpLocks/>
          </p:cNvGrpSpPr>
          <p:nvPr/>
        </p:nvGrpSpPr>
        <p:grpSpPr bwMode="auto">
          <a:xfrm>
            <a:off x="2089150" y="3387725"/>
            <a:ext cx="1276350" cy="588963"/>
            <a:chOff x="375" y="3720"/>
            <a:chExt cx="868" cy="450"/>
          </a:xfrm>
        </p:grpSpPr>
        <p:sp>
          <p:nvSpPr>
            <p:cNvPr id="137" name="Freeform 3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8" name="Rectangle 3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9" name="Rectangle 3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0" name="Rectangle 3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1" name="Line 3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09603" name="Group 38" descr="Large confetti"/>
          <p:cNvGrpSpPr>
            <a:grpSpLocks/>
          </p:cNvGrpSpPr>
          <p:nvPr/>
        </p:nvGrpSpPr>
        <p:grpSpPr bwMode="auto">
          <a:xfrm>
            <a:off x="2352675" y="3706813"/>
            <a:ext cx="1276350" cy="588962"/>
            <a:chOff x="375" y="3720"/>
            <a:chExt cx="868" cy="450"/>
          </a:xfrm>
        </p:grpSpPr>
        <p:sp>
          <p:nvSpPr>
            <p:cNvPr id="143" name="Freeform 3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4" name="Rectangle 4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5" name="Rectangle 4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6" name="Rectangle 4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7" name="Line 4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09604" name="Group 44" descr="Large confetti"/>
          <p:cNvGrpSpPr>
            <a:grpSpLocks/>
          </p:cNvGrpSpPr>
          <p:nvPr/>
        </p:nvGrpSpPr>
        <p:grpSpPr bwMode="auto">
          <a:xfrm>
            <a:off x="2635250" y="4008438"/>
            <a:ext cx="1276350" cy="588962"/>
            <a:chOff x="375" y="3720"/>
            <a:chExt cx="868" cy="450"/>
          </a:xfrm>
        </p:grpSpPr>
        <p:sp>
          <p:nvSpPr>
            <p:cNvPr id="149" name="Freeform 4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0" name="Rectangle 4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1" name="Rectangle 4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2" name="Rectangle 4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3" name="Line 4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09605" name="Group 50" descr="Large confetti"/>
          <p:cNvGrpSpPr>
            <a:grpSpLocks/>
          </p:cNvGrpSpPr>
          <p:nvPr/>
        </p:nvGrpSpPr>
        <p:grpSpPr bwMode="auto">
          <a:xfrm>
            <a:off x="2917825" y="4329113"/>
            <a:ext cx="1276350" cy="588962"/>
            <a:chOff x="375" y="3720"/>
            <a:chExt cx="868" cy="450"/>
          </a:xfrm>
        </p:grpSpPr>
        <p:sp>
          <p:nvSpPr>
            <p:cNvPr id="155" name="Freeform 51"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6" name="Rectangle 5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7" name="Rectangle 5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8" name="Rectangle 54"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9" name="Line 55"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09606" name="Group 56" descr="Large confetti"/>
          <p:cNvGrpSpPr>
            <a:grpSpLocks/>
          </p:cNvGrpSpPr>
          <p:nvPr/>
        </p:nvGrpSpPr>
        <p:grpSpPr bwMode="auto">
          <a:xfrm>
            <a:off x="3221038" y="4646613"/>
            <a:ext cx="1276350" cy="588962"/>
            <a:chOff x="375" y="3720"/>
            <a:chExt cx="868" cy="450"/>
          </a:xfrm>
        </p:grpSpPr>
        <p:sp>
          <p:nvSpPr>
            <p:cNvPr id="161" name="Freeform 5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2" name="Rectangle 5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3" name="Rectangle 5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4" name="Rectangle 6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5" name="Line 6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09607" name="Group 62" descr="Large confetti"/>
          <p:cNvGrpSpPr>
            <a:grpSpLocks/>
          </p:cNvGrpSpPr>
          <p:nvPr/>
        </p:nvGrpSpPr>
        <p:grpSpPr bwMode="auto">
          <a:xfrm>
            <a:off x="3522663" y="4984750"/>
            <a:ext cx="1276350" cy="588963"/>
            <a:chOff x="375" y="3720"/>
            <a:chExt cx="868" cy="450"/>
          </a:xfrm>
        </p:grpSpPr>
        <p:sp>
          <p:nvSpPr>
            <p:cNvPr id="167" name="Freeform 6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8" name="Rectangle 6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9" name="Rectangle 6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0" name="Rectangle 6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1" name="Line 6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09608" name="Group 68" descr="Large confetti"/>
          <p:cNvGrpSpPr>
            <a:grpSpLocks/>
          </p:cNvGrpSpPr>
          <p:nvPr/>
        </p:nvGrpSpPr>
        <p:grpSpPr bwMode="auto">
          <a:xfrm>
            <a:off x="3805238" y="5303838"/>
            <a:ext cx="1276350" cy="588962"/>
            <a:chOff x="375" y="3720"/>
            <a:chExt cx="868" cy="450"/>
          </a:xfrm>
        </p:grpSpPr>
        <p:sp>
          <p:nvSpPr>
            <p:cNvPr id="173" name="Freeform 6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4" name="Rectangle 7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5" name="Rectangle 7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6" name="Rectangle 7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7" name="Line 7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09609" name="Group 74" descr="Large confetti"/>
          <p:cNvGrpSpPr>
            <a:grpSpLocks/>
          </p:cNvGrpSpPr>
          <p:nvPr/>
        </p:nvGrpSpPr>
        <p:grpSpPr bwMode="auto">
          <a:xfrm>
            <a:off x="4087813" y="5641975"/>
            <a:ext cx="1276350" cy="588963"/>
            <a:chOff x="375" y="3720"/>
            <a:chExt cx="868" cy="450"/>
          </a:xfrm>
        </p:grpSpPr>
        <p:sp>
          <p:nvSpPr>
            <p:cNvPr id="179" name="Freeform 7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0" name="Rectangle 7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1" name="Rectangle 7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2" name="Rectangle 7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3" name="Line 7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09610" name="Group 80" descr="Large confetti"/>
          <p:cNvGrpSpPr>
            <a:grpSpLocks/>
          </p:cNvGrpSpPr>
          <p:nvPr/>
        </p:nvGrpSpPr>
        <p:grpSpPr bwMode="auto">
          <a:xfrm>
            <a:off x="4371975" y="5978525"/>
            <a:ext cx="1274763" cy="588963"/>
            <a:chOff x="375" y="3720"/>
            <a:chExt cx="868" cy="450"/>
          </a:xfrm>
        </p:grpSpPr>
        <p:sp>
          <p:nvSpPr>
            <p:cNvPr id="185" name="Freeform 81" descr="Large confetti"/>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6" name="Rectangle 8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7" name="Rectangle 8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8" name="Rectangle 84" descr="Large confetti"/>
            <p:cNvSpPr>
              <a:spLocks noChangeArrowheads="1"/>
            </p:cNvSpPr>
            <p:nvPr/>
          </p:nvSpPr>
          <p:spPr bwMode="auto">
            <a:xfrm>
              <a:off x="660" y="3816"/>
              <a:ext cx="322"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9" name="Line 85" descr="Large confetti"/>
            <p:cNvSpPr>
              <a:spLocks noChangeShapeType="1"/>
            </p:cNvSpPr>
            <p:nvPr/>
          </p:nvSpPr>
          <p:spPr bwMode="auto">
            <a:xfrm>
              <a:off x="409" y="3852"/>
              <a:ext cx="547"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09611" name="Group 86" descr="Large confetti"/>
          <p:cNvGrpSpPr>
            <a:grpSpLocks/>
          </p:cNvGrpSpPr>
          <p:nvPr/>
        </p:nvGrpSpPr>
        <p:grpSpPr bwMode="auto">
          <a:xfrm>
            <a:off x="4673600" y="6316663"/>
            <a:ext cx="1276350" cy="588962"/>
            <a:chOff x="375" y="3720"/>
            <a:chExt cx="868" cy="450"/>
          </a:xfrm>
        </p:grpSpPr>
        <p:sp>
          <p:nvSpPr>
            <p:cNvPr id="191" name="Freeform 8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2" name="Rectangle 8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3" name="Rectangle 8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4" name="Rectangle 9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5" name="Line 9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grpSp>
      <p:sp>
        <p:nvSpPr>
          <p:cNvPr id="109612" name="Text Box 92"/>
          <p:cNvSpPr txBox="1">
            <a:spLocks noChangeArrowheads="1"/>
          </p:cNvSpPr>
          <p:nvPr/>
        </p:nvSpPr>
        <p:spPr bwMode="auto">
          <a:xfrm>
            <a:off x="1366838" y="3352800"/>
            <a:ext cx="2386012"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1A0004"/>
                </a:solidFill>
                <a:latin typeface="Helvetica" charset="0"/>
              </a:rPr>
              <a:t>CR</a:t>
            </a:r>
            <a:r>
              <a:rPr lang="en-US" sz="1000" b="1" u="sng">
                <a:solidFill>
                  <a:schemeClr val="bg1"/>
                </a:solidFill>
              </a:rPr>
              <a:t>É</a:t>
            </a:r>
            <a:r>
              <a:rPr lang="en-US" sz="1000" b="1">
                <a:solidFill>
                  <a:srgbClr val="1A0004"/>
                </a:solidFill>
                <a:latin typeface="Helvetica" charset="0"/>
              </a:rPr>
              <a:t>ATION</a:t>
            </a:r>
          </a:p>
        </p:txBody>
      </p:sp>
      <p:sp>
        <p:nvSpPr>
          <p:cNvPr id="197" name="Text Box 93"/>
          <p:cNvSpPr txBox="1">
            <a:spLocks noChangeArrowheads="1"/>
          </p:cNvSpPr>
          <p:nvPr/>
        </p:nvSpPr>
        <p:spPr bwMode="auto">
          <a:xfrm>
            <a:off x="1651000" y="3690938"/>
            <a:ext cx="2384425" cy="261937"/>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ABRAHAM</a:t>
            </a:r>
          </a:p>
        </p:txBody>
      </p:sp>
      <p:sp>
        <p:nvSpPr>
          <p:cNvPr id="198" name="Text Box 94"/>
          <p:cNvSpPr txBox="1">
            <a:spLocks noChangeArrowheads="1"/>
          </p:cNvSpPr>
          <p:nvPr/>
        </p:nvSpPr>
        <p:spPr bwMode="auto">
          <a:xfrm>
            <a:off x="2024063" y="3981450"/>
            <a:ext cx="2386012" cy="261938"/>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JOSEPH</a:t>
            </a:r>
          </a:p>
        </p:txBody>
      </p:sp>
      <p:sp>
        <p:nvSpPr>
          <p:cNvPr id="199" name="Text Box 95"/>
          <p:cNvSpPr txBox="1">
            <a:spLocks noChangeArrowheads="1"/>
          </p:cNvSpPr>
          <p:nvPr/>
        </p:nvSpPr>
        <p:spPr bwMode="auto">
          <a:xfrm>
            <a:off x="2301875" y="4297363"/>
            <a:ext cx="2386013" cy="261937"/>
          </a:xfrm>
          <a:prstGeom prst="rect">
            <a:avLst/>
          </a:prstGeom>
          <a:noFill/>
          <a:ln w="9525">
            <a:noFill/>
            <a:miter lim="800000"/>
            <a:headEnd/>
            <a:tailEnd/>
          </a:ln>
        </p:spPr>
        <p:txBody>
          <a:bodyPr>
            <a:spAutoFit/>
          </a:bodyPr>
          <a:lstStyle/>
          <a:p>
            <a:pPr>
              <a:spcBef>
                <a:spcPct val="50000"/>
              </a:spcBef>
              <a:defRPr/>
            </a:pPr>
            <a:r>
              <a:rPr lang="en-US" sz="1050" b="1" dirty="0">
                <a:solidFill>
                  <a:srgbClr val="1A0004"/>
                </a:solidFill>
                <a:latin typeface="Helvetica" charset="0"/>
                <a:ea typeface="+mn-ea"/>
                <a:cs typeface="+mn-cs"/>
              </a:rPr>
              <a:t>MOÏSES</a:t>
            </a:r>
          </a:p>
        </p:txBody>
      </p:sp>
      <p:sp>
        <p:nvSpPr>
          <p:cNvPr id="109616" name="Text Box 96"/>
          <p:cNvSpPr txBox="1">
            <a:spLocks noChangeArrowheads="1"/>
          </p:cNvSpPr>
          <p:nvPr/>
        </p:nvSpPr>
        <p:spPr bwMode="auto">
          <a:xfrm>
            <a:off x="2598738" y="4611688"/>
            <a:ext cx="2386012"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1A0004"/>
                </a:solidFill>
                <a:latin typeface="Helvetica" charset="0"/>
              </a:rPr>
              <a:t>JOSHU</a:t>
            </a:r>
            <a:r>
              <a:rPr lang="en-US" sz="1000" b="1" u="sng">
                <a:solidFill>
                  <a:schemeClr val="bg1"/>
                </a:solidFill>
              </a:rPr>
              <a:t>É</a:t>
            </a:r>
            <a:endParaRPr lang="en-US" sz="1000" b="1">
              <a:solidFill>
                <a:srgbClr val="1A0004"/>
              </a:solidFill>
              <a:latin typeface="Helvetica" charset="0"/>
            </a:endParaRPr>
          </a:p>
        </p:txBody>
      </p:sp>
      <p:sp>
        <p:nvSpPr>
          <p:cNvPr id="201" name="Text Box 97"/>
          <p:cNvSpPr txBox="1">
            <a:spLocks noChangeArrowheads="1"/>
          </p:cNvSpPr>
          <p:nvPr/>
        </p:nvSpPr>
        <p:spPr bwMode="auto">
          <a:xfrm>
            <a:off x="2805113" y="4941888"/>
            <a:ext cx="2384425" cy="261937"/>
          </a:xfrm>
          <a:prstGeom prst="rect">
            <a:avLst/>
          </a:prstGeom>
          <a:noFill/>
          <a:ln w="9525">
            <a:noFill/>
            <a:miter lim="800000"/>
            <a:headEnd/>
            <a:tailEnd/>
          </a:ln>
        </p:spPr>
        <p:txBody>
          <a:bodyPr>
            <a:spAutoFit/>
          </a:bodyPr>
          <a:lstStyle/>
          <a:p>
            <a:pPr>
              <a:spcBef>
                <a:spcPct val="50000"/>
              </a:spcBef>
              <a:defRPr/>
            </a:pPr>
            <a:r>
              <a:rPr lang="en-US" sz="1050" b="1" dirty="0">
                <a:solidFill>
                  <a:srgbClr val="1A0004"/>
                </a:solidFill>
                <a:latin typeface="Helvetica" charset="0"/>
                <a:ea typeface="+mn-ea"/>
                <a:cs typeface="+mn-cs"/>
              </a:rPr>
              <a:t>ANARCHIE</a:t>
            </a:r>
          </a:p>
        </p:txBody>
      </p:sp>
      <p:sp>
        <p:nvSpPr>
          <p:cNvPr id="109618" name="Text Box 98"/>
          <p:cNvSpPr txBox="1">
            <a:spLocks noChangeArrowheads="1"/>
          </p:cNvSpPr>
          <p:nvPr/>
        </p:nvSpPr>
        <p:spPr bwMode="auto">
          <a:xfrm>
            <a:off x="3100388" y="5276850"/>
            <a:ext cx="238442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1A0004"/>
                </a:solidFill>
                <a:latin typeface="Helvetica" charset="0"/>
              </a:rPr>
              <a:t>ROYAUT</a:t>
            </a:r>
            <a:r>
              <a:rPr lang="en-US" sz="1000" b="1" u="sng">
                <a:solidFill>
                  <a:schemeClr val="bg1"/>
                </a:solidFill>
              </a:rPr>
              <a:t>É</a:t>
            </a:r>
            <a:endParaRPr lang="en-US" sz="1000" b="1">
              <a:solidFill>
                <a:srgbClr val="1A0004"/>
              </a:solidFill>
              <a:latin typeface="Helvetica" charset="0"/>
            </a:endParaRPr>
          </a:p>
        </p:txBody>
      </p:sp>
      <p:sp>
        <p:nvSpPr>
          <p:cNvPr id="109619" name="Text Box 99"/>
          <p:cNvSpPr txBox="1">
            <a:spLocks noChangeArrowheads="1"/>
          </p:cNvSpPr>
          <p:nvPr/>
        </p:nvSpPr>
        <p:spPr bwMode="auto">
          <a:xfrm>
            <a:off x="3400425" y="5610225"/>
            <a:ext cx="2384425"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1A0004"/>
                </a:solidFill>
                <a:latin typeface="Helvetica" charset="0"/>
              </a:rPr>
              <a:t>CAPTIVIT</a:t>
            </a:r>
            <a:r>
              <a:rPr lang="en-US" sz="1000" b="1" u="sng">
                <a:solidFill>
                  <a:schemeClr val="bg1"/>
                </a:solidFill>
              </a:rPr>
              <a:t>É</a:t>
            </a:r>
            <a:endParaRPr lang="en-US" sz="1000" b="1">
              <a:solidFill>
                <a:srgbClr val="1A0004"/>
              </a:solidFill>
              <a:latin typeface="Helvetica" charset="0"/>
            </a:endParaRPr>
          </a:p>
        </p:txBody>
      </p:sp>
      <p:sp>
        <p:nvSpPr>
          <p:cNvPr id="204" name="Text Box 100"/>
          <p:cNvSpPr txBox="1">
            <a:spLocks noChangeArrowheads="1"/>
          </p:cNvSpPr>
          <p:nvPr/>
        </p:nvSpPr>
        <p:spPr bwMode="auto">
          <a:xfrm>
            <a:off x="3749675" y="5951538"/>
            <a:ext cx="2384425" cy="261937"/>
          </a:xfrm>
          <a:prstGeom prst="rect">
            <a:avLst/>
          </a:prstGeom>
          <a:noFill/>
          <a:ln w="9525">
            <a:noFill/>
            <a:miter lim="800000"/>
            <a:headEnd/>
            <a:tailEnd/>
          </a:ln>
        </p:spPr>
        <p:txBody>
          <a:bodyPr>
            <a:spAutoFit/>
          </a:bodyPr>
          <a:lstStyle/>
          <a:p>
            <a:pPr>
              <a:spcBef>
                <a:spcPct val="50000"/>
              </a:spcBef>
              <a:defRPr/>
            </a:pPr>
            <a:r>
              <a:rPr lang="en-US" sz="1050" b="1">
                <a:solidFill>
                  <a:srgbClr val="1A0004"/>
                </a:solidFill>
                <a:latin typeface="Helvetica" charset="0"/>
                <a:ea typeface="+mn-ea"/>
                <a:cs typeface="+mn-cs"/>
              </a:rPr>
              <a:t>SILENCE</a:t>
            </a:r>
          </a:p>
        </p:txBody>
      </p:sp>
      <p:sp>
        <p:nvSpPr>
          <p:cNvPr id="109621" name="Text Box 101"/>
          <p:cNvSpPr txBox="1">
            <a:spLocks noChangeArrowheads="1"/>
          </p:cNvSpPr>
          <p:nvPr/>
        </p:nvSpPr>
        <p:spPr bwMode="auto">
          <a:xfrm>
            <a:off x="3984625" y="6242050"/>
            <a:ext cx="23860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Helvetica" charset="0"/>
              </a:rPr>
              <a:t>J</a:t>
            </a:r>
            <a:r>
              <a:rPr lang="en-US" sz="1400" b="1" u="sng">
                <a:solidFill>
                  <a:schemeClr val="bg1"/>
                </a:solidFill>
              </a:rPr>
              <a:t>É</a:t>
            </a:r>
            <a:r>
              <a:rPr lang="en-US" sz="1400" b="1">
                <a:solidFill>
                  <a:srgbClr val="1A0004"/>
                </a:solidFill>
                <a:latin typeface="Helvetica" charset="0"/>
              </a:rPr>
              <a:t>SUS</a:t>
            </a:r>
          </a:p>
        </p:txBody>
      </p:sp>
      <p:sp>
        <p:nvSpPr>
          <p:cNvPr id="206" name="AutoShape 102"/>
          <p:cNvSpPr>
            <a:spLocks noChangeArrowheads="1"/>
          </p:cNvSpPr>
          <p:nvPr/>
        </p:nvSpPr>
        <p:spPr bwMode="auto">
          <a:xfrm rot="5766511">
            <a:off x="5607844" y="5314157"/>
            <a:ext cx="1911350" cy="1135062"/>
          </a:xfrm>
          <a:prstGeom prst="curvedDownArrow">
            <a:avLst>
              <a:gd name="adj1" fmla="val 33678"/>
              <a:gd name="adj2" fmla="val 67357"/>
              <a:gd name="adj3" fmla="val 33333"/>
            </a:avLst>
          </a:prstGeom>
          <a:solidFill>
            <a:srgbClr val="BBE0E3"/>
          </a:solidFill>
          <a:ln w="9525">
            <a:solidFill>
              <a:srgbClr val="000000"/>
            </a:solidFill>
            <a:miter lim="800000"/>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09623" name="Text Box 104"/>
          <p:cNvSpPr txBox="1">
            <a:spLocks noChangeArrowheads="1"/>
          </p:cNvSpPr>
          <p:nvPr/>
        </p:nvSpPr>
        <p:spPr bwMode="auto">
          <a:xfrm>
            <a:off x="2198688" y="-957263"/>
            <a:ext cx="50165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latin typeface="Comic Sans MS" charset="0"/>
              </a:rPr>
              <a:t>02</a:t>
            </a:r>
          </a:p>
        </p:txBody>
      </p:sp>
      <p:sp>
        <p:nvSpPr>
          <p:cNvPr id="109624" name="Text Box 106"/>
          <p:cNvSpPr txBox="1">
            <a:spLocks noChangeArrowheads="1"/>
          </p:cNvSpPr>
          <p:nvPr/>
        </p:nvSpPr>
        <p:spPr bwMode="auto">
          <a:xfrm>
            <a:off x="5792788" y="1076325"/>
            <a:ext cx="14033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b="1" u="sng">
                <a:solidFill>
                  <a:srgbClr val="1A0004"/>
                </a:solidFill>
                <a:latin typeface="Helvetica" charset="0"/>
              </a:rPr>
              <a:t>C  7  S  J </a:t>
            </a:r>
          </a:p>
        </p:txBody>
      </p:sp>
      <p:sp>
        <p:nvSpPr>
          <p:cNvPr id="211981" name="Text Box 13"/>
          <p:cNvSpPr txBox="1">
            <a:spLocks noChangeArrowheads="1"/>
          </p:cNvSpPr>
          <p:nvPr/>
        </p:nvSpPr>
        <p:spPr bwMode="auto">
          <a:xfrm>
            <a:off x="5899150" y="2500313"/>
            <a:ext cx="3179763" cy="4000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b="1" dirty="0">
                <a:solidFill>
                  <a:srgbClr val="FFFF00"/>
                </a:solidFill>
                <a:latin typeface="Comic Sans MS" charset="0"/>
                <a:cs typeface="+mn-cs"/>
              </a:rPr>
              <a:t>AIDE </a:t>
            </a:r>
            <a:r>
              <a:rPr lang="fr-CA" sz="2000" b="1" dirty="0">
                <a:solidFill>
                  <a:srgbClr val="FFFF00"/>
                </a:solidFill>
                <a:latin typeface="Comic Sans MS" charset="0"/>
                <a:cs typeface="+mn-cs"/>
              </a:rPr>
              <a:t>À L</a:t>
            </a:r>
            <a:r>
              <a:rPr lang="uk-UA" sz="2000" b="1" dirty="0">
                <a:solidFill>
                  <a:srgbClr val="FFFF00"/>
                </a:solidFill>
                <a:latin typeface="Comic Sans MS" charset="0"/>
                <a:cs typeface="+mn-cs"/>
              </a:rPr>
              <a:t>'</a:t>
            </a:r>
            <a:r>
              <a:rPr lang="en-US" altLang="ko-KR" sz="2000" b="1" dirty="0">
                <a:solidFill>
                  <a:srgbClr val="FFFF00"/>
                </a:solidFill>
                <a:latin typeface="Comic Sans MS" charset="0"/>
                <a:ea typeface="Gulim" charset="0"/>
                <a:cs typeface="Gulim" charset="0"/>
              </a:rPr>
              <a:t>É</a:t>
            </a:r>
            <a:r>
              <a:rPr lang="en-US" sz="2000" b="1" dirty="0">
                <a:solidFill>
                  <a:srgbClr val="FFFF00"/>
                </a:solidFill>
                <a:latin typeface="Comic Sans MS" charset="0"/>
                <a:cs typeface="+mn-cs"/>
              </a:rPr>
              <a:t>TUDE #02</a:t>
            </a:r>
          </a:p>
        </p:txBody>
      </p:sp>
      <p:sp>
        <p:nvSpPr>
          <p:cNvPr id="209" name="TextBox 208"/>
          <p:cNvSpPr txBox="1"/>
          <p:nvPr/>
        </p:nvSpPr>
        <p:spPr>
          <a:xfrm>
            <a:off x="2463800" y="53975"/>
            <a:ext cx="3713163" cy="461963"/>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defRPr/>
            </a:pPr>
            <a:r>
              <a:rPr lang="en-US" sz="2400" b="1" dirty="0">
                <a:solidFill>
                  <a:srgbClr val="1A0004"/>
                </a:solidFill>
                <a:effectLst>
                  <a:outerShdw blurRad="38100" dist="38100" dir="2700000" algn="tl">
                    <a:srgbClr val="DDDDDD"/>
                  </a:outerShdw>
                </a:effectLst>
                <a:latin typeface="Kosher-Normal" charset="0"/>
                <a:cs typeface="+mn-cs"/>
              </a:rPr>
              <a:t>La Bible…EN BASE</a:t>
            </a:r>
          </a:p>
        </p:txBody>
      </p:sp>
      <p:sp>
        <p:nvSpPr>
          <p:cNvPr id="109627" name="Text Box 16"/>
          <p:cNvSpPr txBox="1">
            <a:spLocks noChangeArrowheads="1"/>
          </p:cNvSpPr>
          <p:nvPr/>
        </p:nvSpPr>
        <p:spPr bwMode="auto">
          <a:xfrm>
            <a:off x="5981700" y="4048125"/>
            <a:ext cx="1139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200" b="1" u="sng">
                <a:solidFill>
                  <a:srgbClr val="1A0004"/>
                </a:solidFill>
                <a:latin typeface="Helvetica" charset="0"/>
              </a:rPr>
              <a:t>J</a:t>
            </a:r>
            <a:r>
              <a:rPr lang="en-US" sz="1200" b="1" u="sng">
                <a:solidFill>
                  <a:schemeClr val="bg1"/>
                </a:solidFill>
              </a:rPr>
              <a:t>É</a:t>
            </a:r>
            <a:r>
              <a:rPr lang="en-US" sz="1200" b="1" u="sng">
                <a:solidFill>
                  <a:srgbClr val="1A0004"/>
                </a:solidFill>
                <a:latin typeface="Helvetica" charset="0"/>
              </a:rPr>
              <a:t>SUS</a:t>
            </a:r>
          </a:p>
        </p:txBody>
      </p:sp>
      <p:sp>
        <p:nvSpPr>
          <p:cNvPr id="109628" name="Text Box 23"/>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Line 2"/>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044" name="Text Box 4"/>
          <p:cNvSpPr txBox="1">
            <a:spLocks noChangeArrowheads="1"/>
          </p:cNvSpPr>
          <p:nvPr/>
        </p:nvSpPr>
        <p:spPr bwMode="auto">
          <a:xfrm>
            <a:off x="2747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a:solidFill>
                  <a:srgbClr val="FFFF00"/>
                </a:solidFill>
                <a:effectLst>
                  <a:outerShdw blurRad="38100" dist="38100" dir="2700000" algn="tl">
                    <a:srgbClr val="000000"/>
                  </a:outerShdw>
                </a:effectLst>
                <a:cs typeface="+mn-cs"/>
              </a:rPr>
              <a:t>7</a:t>
            </a:r>
          </a:p>
        </p:txBody>
      </p:sp>
      <p:sp>
        <p:nvSpPr>
          <p:cNvPr id="87045" name="Rectangle 5" descr="Large checker board"/>
          <p:cNvSpPr>
            <a:spLocks noChangeArrowheads="1"/>
          </p:cNvSpPr>
          <p:nvPr/>
        </p:nvSpPr>
        <p:spPr bwMode="auto">
          <a:xfrm>
            <a:off x="3810000" y="3124200"/>
            <a:ext cx="1768475" cy="457200"/>
          </a:xfrm>
          <a:prstGeom prst="rect">
            <a:avLst/>
          </a:prstGeom>
          <a:pattFill prst="lgCheck">
            <a:fgClr>
              <a:srgbClr val="E9F416"/>
            </a:fgClr>
            <a:bgClr>
              <a:srgbClr val="FFFFFF"/>
            </a:bgClr>
          </a:pattFill>
          <a:ln w="28575">
            <a:solidFill>
              <a:schemeClr val="bg2"/>
            </a:solidFill>
            <a:miter lim="800000"/>
            <a:headEnd/>
            <a:tailEnd/>
          </a:ln>
          <a:effectLst>
            <a:outerShdw dist="130755" dir="1743276" algn="ctr" rotWithShape="0">
              <a:schemeClr val="bg2"/>
            </a:outerShdw>
          </a:effectLst>
        </p:spPr>
        <p:txBody>
          <a:bodyPr wrap="none" anchor="ctr"/>
          <a:lstStyle/>
          <a:p>
            <a:pPr>
              <a:defRPr/>
            </a:pPr>
            <a:endParaRPr lang="fr-FR">
              <a:ea typeface="+mn-ea"/>
              <a:cs typeface="+mn-cs"/>
            </a:endParaRPr>
          </a:p>
        </p:txBody>
      </p:sp>
      <p:sp>
        <p:nvSpPr>
          <p:cNvPr id="111620" name="Text Box 8"/>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11621" name="Text Box 13"/>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1400" b="1">
              <a:solidFill>
                <a:srgbClr val="FFFFFF"/>
              </a:solidFill>
            </a:endParaRPr>
          </a:p>
        </p:txBody>
      </p:sp>
      <p:sp>
        <p:nvSpPr>
          <p:cNvPr id="111622" name="Text Box 14"/>
          <p:cNvSpPr txBox="1">
            <a:spLocks noChangeArrowheads="1"/>
          </p:cNvSpPr>
          <p:nvPr/>
        </p:nvSpPr>
        <p:spPr bwMode="auto">
          <a:xfrm>
            <a:off x="8080375" y="6524625"/>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afterEffect">
                                  <p:stCondLst>
                                    <p:cond delay="0"/>
                                  </p:stCondLst>
                                  <p:childTnLst>
                                    <p:animRot by="21600000">
                                      <p:cBhvr>
                                        <p:cTn id="6" dur="2000" fill="hold"/>
                                        <p:tgtEl>
                                          <p:spTgt spid="870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5" name="Group 36"/>
          <p:cNvGrpSpPr>
            <a:grpSpLocks/>
          </p:cNvGrpSpPr>
          <p:nvPr/>
        </p:nvGrpSpPr>
        <p:grpSpPr bwMode="auto">
          <a:xfrm>
            <a:off x="552450" y="508000"/>
            <a:ext cx="8013700" cy="5822950"/>
            <a:chOff x="348" y="320"/>
            <a:chExt cx="5048" cy="3558"/>
          </a:xfrm>
        </p:grpSpPr>
        <p:pic>
          <p:nvPicPr>
            <p:cNvPr id="113673" name="Picture 26"/>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21" y="327"/>
              <a:ext cx="4062" cy="3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13674" name="Rectangle 28"/>
            <p:cNvSpPr>
              <a:spLocks noChangeArrowheads="1"/>
            </p:cNvSpPr>
            <p:nvPr/>
          </p:nvSpPr>
          <p:spPr bwMode="auto">
            <a:xfrm>
              <a:off x="4875" y="320"/>
              <a:ext cx="521" cy="3537"/>
            </a:xfrm>
            <a:prstGeom prst="rect">
              <a:avLst/>
            </a:prstGeom>
            <a:solidFill>
              <a:srgbClr val="7E400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113675" name="Rectangle 30"/>
            <p:cNvSpPr>
              <a:spLocks noChangeArrowheads="1"/>
            </p:cNvSpPr>
            <p:nvPr/>
          </p:nvSpPr>
          <p:spPr bwMode="auto">
            <a:xfrm>
              <a:off x="348" y="341"/>
              <a:ext cx="496" cy="3537"/>
            </a:xfrm>
            <a:prstGeom prst="rect">
              <a:avLst/>
            </a:prstGeom>
            <a:solidFill>
              <a:srgbClr val="7E400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grpSp>
      <p:sp>
        <p:nvSpPr>
          <p:cNvPr id="113666" name="Text Box 19"/>
          <p:cNvSpPr txBox="1">
            <a:spLocks noChangeArrowheads="1"/>
          </p:cNvSpPr>
          <p:nvPr/>
        </p:nvSpPr>
        <p:spPr bwMode="auto">
          <a:xfrm>
            <a:off x="8723313"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13667" name="Text Box 25"/>
          <p:cNvSpPr txBox="1">
            <a:spLocks noChangeArrowheads="1"/>
          </p:cNvSpPr>
          <p:nvPr/>
        </p:nvSpPr>
        <p:spPr bwMode="auto">
          <a:xfrm>
            <a:off x="8080375" y="6524625"/>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72</a:t>
            </a:r>
          </a:p>
        </p:txBody>
      </p:sp>
      <p:sp>
        <p:nvSpPr>
          <p:cNvPr id="82947" name="Rectangle 3"/>
          <p:cNvSpPr>
            <a:spLocks noChangeArrowheads="1"/>
          </p:cNvSpPr>
          <p:nvPr/>
        </p:nvSpPr>
        <p:spPr bwMode="auto">
          <a:xfrm>
            <a:off x="7945438" y="2332038"/>
            <a:ext cx="549275" cy="515937"/>
          </a:xfrm>
          <a:prstGeom prst="rect">
            <a:avLst/>
          </a:prstGeom>
          <a:noFill/>
          <a:ln w="12700">
            <a:noFill/>
            <a:miter lim="800000"/>
            <a:headEnd/>
            <a:tailEnd/>
          </a:ln>
          <a:effectLst>
            <a:outerShdw dist="107763" dir="2700000" algn="ctr" rotWithShape="0">
              <a:schemeClr val="bg2"/>
            </a:outerShdw>
          </a:effectLst>
        </p:spPr>
        <p:txBody>
          <a:bodyPr lIns="90487" tIns="44450" rIns="90487" bIns="44450">
            <a:spAutoFit/>
          </a:bodyPr>
          <a:lstStyle/>
          <a:p>
            <a:pPr>
              <a:spcBef>
                <a:spcPct val="50000"/>
              </a:spcBef>
              <a:defRPr/>
            </a:pPr>
            <a:endParaRPr lang="fr-FR" sz="2800" i="1">
              <a:solidFill>
                <a:srgbClr val="FAFD00"/>
              </a:solidFill>
              <a:latin typeface="Times" pitchFamily="8" charset="0"/>
              <a:ea typeface="+mn-ea"/>
              <a:cs typeface="+mn-cs"/>
            </a:endParaRPr>
          </a:p>
        </p:txBody>
      </p:sp>
      <p:sp>
        <p:nvSpPr>
          <p:cNvPr id="82949" name="Rectangle 5"/>
          <p:cNvSpPr>
            <a:spLocks noChangeArrowheads="1"/>
          </p:cNvSpPr>
          <p:nvPr/>
        </p:nvSpPr>
        <p:spPr bwMode="auto">
          <a:xfrm>
            <a:off x="582613" y="4195763"/>
            <a:ext cx="7772400" cy="1143000"/>
          </a:xfrm>
          <a:prstGeom prst="rect">
            <a:avLst/>
          </a:prstGeom>
          <a:noFill/>
          <a:ln w="12700">
            <a:noFill/>
            <a:miter lim="800000"/>
            <a:headEnd/>
            <a:tailEnd/>
          </a:ln>
          <a:effectLst>
            <a:outerShdw dist="107763" dir="2700000" algn="ctr" rotWithShape="0">
              <a:schemeClr val="bg2"/>
            </a:outerShdw>
          </a:effectLst>
        </p:spPr>
        <p:txBody>
          <a:bodyPr lIns="90487" tIns="44450" rIns="90487" bIns="44450" anchor="ctr"/>
          <a:lstStyle/>
          <a:p>
            <a:pPr>
              <a:defRPr/>
            </a:pPr>
            <a:r>
              <a:rPr lang="en-US" sz="5400" b="1" dirty="0">
                <a:solidFill>
                  <a:srgbClr val="1FCC16"/>
                </a:solidFill>
                <a:effectLst>
                  <a:outerShdw blurRad="38100" dist="38100" dir="2700000" algn="tl">
                    <a:srgbClr val="000000"/>
                  </a:outerShdw>
                </a:effectLst>
                <a:latin typeface="Times" charset="0"/>
                <a:cs typeface="+mn-cs"/>
              </a:rPr>
              <a:t>La </a:t>
            </a:r>
            <a:r>
              <a:rPr lang="en-US" sz="5400" b="1" dirty="0" err="1">
                <a:solidFill>
                  <a:srgbClr val="1FCC16"/>
                </a:solidFill>
                <a:effectLst>
                  <a:outerShdw blurRad="38100" dist="38100" dir="2700000" algn="tl">
                    <a:srgbClr val="000000"/>
                  </a:outerShdw>
                </a:effectLst>
                <a:latin typeface="Times" charset="0"/>
                <a:cs typeface="+mn-cs"/>
              </a:rPr>
              <a:t>cl</a:t>
            </a:r>
            <a:r>
              <a:rPr lang="en-US" sz="5400" b="1" dirty="0" err="1">
                <a:solidFill>
                  <a:srgbClr val="1FCC16"/>
                </a:solidFill>
                <a:effectLst>
                  <a:outerShdw blurRad="38100" dist="38100" dir="2700000" algn="tl">
                    <a:srgbClr val="000000"/>
                  </a:outerShdw>
                </a:effectLst>
                <a:cs typeface="+mn-cs"/>
              </a:rPr>
              <a:t>é</a:t>
            </a:r>
            <a:r>
              <a:rPr lang="en-US" sz="5400" b="1" dirty="0">
                <a:solidFill>
                  <a:srgbClr val="1FCC16"/>
                </a:solidFill>
                <a:effectLst>
                  <a:outerShdw blurRad="38100" dist="38100" dir="2700000" algn="tl">
                    <a:srgbClr val="000000"/>
                  </a:outerShdw>
                </a:effectLst>
                <a:cs typeface="+mn-cs"/>
              </a:rPr>
              <a:t> pour </a:t>
            </a:r>
            <a:r>
              <a:rPr lang="en-US" sz="5400" b="1" dirty="0" err="1">
                <a:solidFill>
                  <a:srgbClr val="1FCC16"/>
                </a:solidFill>
                <a:effectLst>
                  <a:outerShdw blurRad="38100" dist="38100" dir="2700000" algn="tl">
                    <a:srgbClr val="000000"/>
                  </a:outerShdw>
                </a:effectLst>
                <a:cs typeface="+mn-cs"/>
              </a:rPr>
              <a:t>ouvrir</a:t>
            </a:r>
            <a:r>
              <a:rPr lang="en-US" sz="5400" b="1" dirty="0">
                <a:solidFill>
                  <a:srgbClr val="1FCC16"/>
                </a:solidFill>
                <a:effectLst>
                  <a:outerShdw blurRad="38100" dist="38100" dir="2700000" algn="tl">
                    <a:srgbClr val="000000"/>
                  </a:outerShdw>
                </a:effectLst>
                <a:latin typeface="Times" charset="0"/>
                <a:cs typeface="+mn-cs"/>
              </a:rPr>
              <a:t> </a:t>
            </a:r>
          </a:p>
          <a:p>
            <a:pPr>
              <a:defRPr/>
            </a:pPr>
            <a:endParaRPr lang="en-US" sz="1000" b="1" dirty="0">
              <a:solidFill>
                <a:srgbClr val="1FCC16"/>
              </a:solidFill>
              <a:effectLst>
                <a:outerShdw blurRad="38100" dist="38100" dir="2700000" algn="tl">
                  <a:srgbClr val="000000"/>
                </a:outerShdw>
              </a:effectLst>
              <a:latin typeface="Times" charset="0"/>
              <a:cs typeface="+mn-cs"/>
            </a:endParaRPr>
          </a:p>
          <a:p>
            <a:pPr>
              <a:defRPr/>
            </a:pPr>
            <a:r>
              <a:rPr lang="ru-RU" altLang="ja-JP" sz="5400" b="1" i="1" dirty="0">
                <a:solidFill>
                  <a:schemeClr val="tx1"/>
                </a:solidFill>
                <a:effectLst>
                  <a:outerShdw blurRad="38100" dist="38100" dir="2700000" algn="tl">
                    <a:srgbClr val="000000"/>
                  </a:outerShdw>
                </a:effectLst>
                <a:latin typeface="Times" charset="0"/>
                <a:cs typeface="+mn-cs"/>
              </a:rPr>
              <a:t>"</a:t>
            </a:r>
            <a:r>
              <a:rPr lang="fr-CA" altLang="ja-JP" sz="5400" b="1" i="1" dirty="0">
                <a:solidFill>
                  <a:schemeClr val="tx1"/>
                </a:solidFill>
                <a:effectLst>
                  <a:outerShdw blurRad="38100" dist="38100" dir="2700000" algn="tl">
                    <a:srgbClr val="000000"/>
                  </a:outerShdw>
                </a:effectLst>
                <a:latin typeface="Times" charset="0"/>
                <a:cs typeface="+mn-cs"/>
              </a:rPr>
              <a:t> </a:t>
            </a:r>
            <a:r>
              <a:rPr lang="en-US" sz="5400" b="1" i="1" dirty="0" err="1">
                <a:solidFill>
                  <a:schemeClr val="tx1"/>
                </a:solidFill>
                <a:effectLst>
                  <a:outerShdw blurRad="38100" dist="38100" dir="2700000" algn="tl">
                    <a:srgbClr val="000000"/>
                  </a:outerShdw>
                </a:effectLst>
                <a:latin typeface="Times" charset="0"/>
                <a:cs typeface="+mn-cs"/>
              </a:rPr>
              <a:t>Votre</a:t>
            </a:r>
            <a:r>
              <a:rPr lang="en-US" sz="5400" b="1" i="1" dirty="0">
                <a:solidFill>
                  <a:schemeClr val="tx1"/>
                </a:solidFill>
                <a:effectLst>
                  <a:outerShdw blurRad="38100" dist="38100" dir="2700000" algn="tl">
                    <a:srgbClr val="000000"/>
                  </a:outerShdw>
                </a:effectLst>
                <a:latin typeface="Times" charset="0"/>
                <a:cs typeface="+mn-cs"/>
              </a:rPr>
              <a:t> </a:t>
            </a:r>
            <a:r>
              <a:rPr lang="en-US" sz="5400" b="1" i="1" dirty="0" err="1">
                <a:solidFill>
                  <a:schemeClr val="tx1"/>
                </a:solidFill>
                <a:effectLst>
                  <a:outerShdw blurRad="38100" dist="38100" dir="2700000" algn="tl">
                    <a:srgbClr val="000000"/>
                  </a:outerShdw>
                </a:effectLst>
                <a:latin typeface="Times" charset="0"/>
                <a:cs typeface="+mn-cs"/>
              </a:rPr>
              <a:t>classeur</a:t>
            </a:r>
            <a:r>
              <a:rPr lang="en-US" sz="5400" b="1" i="1" dirty="0">
                <a:solidFill>
                  <a:schemeClr val="tx1"/>
                </a:solidFill>
                <a:effectLst>
                  <a:outerShdw blurRad="38100" dist="38100" dir="2700000" algn="tl">
                    <a:srgbClr val="000000"/>
                  </a:outerShdw>
                </a:effectLst>
                <a:latin typeface="Times" charset="0"/>
                <a:cs typeface="+mn-cs"/>
              </a:rPr>
              <a:t> </a:t>
            </a:r>
            <a:r>
              <a:rPr lang="en-US" sz="5400" b="1" i="1" dirty="0" err="1">
                <a:solidFill>
                  <a:schemeClr val="tx1"/>
                </a:solidFill>
                <a:effectLst>
                  <a:outerShdw blurRad="38100" dist="38100" dir="2700000" algn="tl">
                    <a:srgbClr val="000000"/>
                  </a:outerShdw>
                </a:effectLst>
                <a:latin typeface="Times" charset="0"/>
                <a:cs typeface="+mn-cs"/>
              </a:rPr>
              <a:t>biblique</a:t>
            </a:r>
            <a:r>
              <a:rPr lang="fr-CA" sz="5400" b="1" i="1" dirty="0">
                <a:solidFill>
                  <a:schemeClr val="tx1"/>
                </a:solidFill>
                <a:effectLst>
                  <a:outerShdw blurRad="38100" dist="38100" dir="2700000" algn="tl">
                    <a:srgbClr val="000000"/>
                  </a:outerShdw>
                </a:effectLst>
                <a:latin typeface="Times" charset="0"/>
                <a:cs typeface="+mn-cs"/>
              </a:rPr>
              <a:t> </a:t>
            </a:r>
            <a:r>
              <a:rPr lang="ru-RU" sz="5400" b="1" i="1" dirty="0">
                <a:solidFill>
                  <a:schemeClr val="tx1"/>
                </a:solidFill>
                <a:effectLst>
                  <a:outerShdw blurRad="38100" dist="38100" dir="2700000" algn="tl">
                    <a:srgbClr val="000000"/>
                  </a:outerShdw>
                </a:effectLst>
                <a:latin typeface="Times" charset="0"/>
                <a:cs typeface="+mn-cs"/>
              </a:rPr>
              <a:t>"</a:t>
            </a:r>
            <a:endParaRPr lang="en-US" sz="5400" b="1" i="1" dirty="0">
              <a:solidFill>
                <a:schemeClr val="tx1"/>
              </a:solidFill>
              <a:effectLst>
                <a:outerShdw blurRad="38100" dist="38100" dir="2700000" algn="tl">
                  <a:srgbClr val="000000"/>
                </a:outerShdw>
              </a:effectLst>
              <a:latin typeface="Times" charset="0"/>
              <a:cs typeface="+mn-cs"/>
            </a:endParaRPr>
          </a:p>
        </p:txBody>
      </p:sp>
      <p:grpSp>
        <p:nvGrpSpPr>
          <p:cNvPr id="113670" name="Group 37"/>
          <p:cNvGrpSpPr>
            <a:grpSpLocks/>
          </p:cNvGrpSpPr>
          <p:nvPr/>
        </p:nvGrpSpPr>
        <p:grpSpPr bwMode="auto">
          <a:xfrm>
            <a:off x="660400" y="2343150"/>
            <a:ext cx="7772400" cy="1143000"/>
            <a:chOff x="456" y="1220"/>
            <a:chExt cx="4896" cy="720"/>
          </a:xfrm>
        </p:grpSpPr>
        <p:sp>
          <p:nvSpPr>
            <p:cNvPr id="113671" name="Rectangle 38"/>
            <p:cNvSpPr>
              <a:spLocks noChangeArrowheads="1"/>
            </p:cNvSpPr>
            <p:nvPr/>
          </p:nvSpPr>
          <p:spPr bwMode="auto">
            <a:xfrm>
              <a:off x="456" y="1220"/>
              <a:ext cx="4896" cy="72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nchor="ctr"/>
            <a:lstStyle/>
            <a:p>
              <a:r>
                <a:rPr lang="en-US" sz="5400" b="1" i="1" dirty="0">
                  <a:solidFill>
                    <a:srgbClr val="F6FE0A"/>
                  </a:solidFill>
                  <a:latin typeface="Times" charset="0"/>
                </a:rPr>
                <a:t>La Bible… </a:t>
              </a:r>
              <a:r>
                <a:rPr lang="en-US" sz="5400" b="1" i="1" dirty="0" err="1">
                  <a:solidFill>
                    <a:srgbClr val="F6FE0A"/>
                  </a:solidFill>
                  <a:latin typeface="Times" charset="0"/>
                </a:rPr>
                <a:t>Essentiellement</a:t>
              </a:r>
              <a:endParaRPr lang="en-US" sz="5400" i="1" dirty="0">
                <a:solidFill>
                  <a:srgbClr val="F6FE0A"/>
                </a:solidFill>
                <a:latin typeface="Times" charset="0"/>
              </a:endParaRPr>
            </a:p>
          </p:txBody>
        </p:sp>
        <p:sp>
          <p:nvSpPr>
            <p:cNvPr id="113672" name="Rectangle 39"/>
            <p:cNvSpPr>
              <a:spLocks noChangeArrowheads="1"/>
            </p:cNvSpPr>
            <p:nvPr/>
          </p:nvSpPr>
          <p:spPr bwMode="auto">
            <a:xfrm>
              <a:off x="4367" y="1639"/>
              <a:ext cx="345" cy="24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000" b="1" i="1" dirty="0">
                  <a:solidFill>
                    <a:srgbClr val="FAFD00"/>
                  </a:solidFill>
                  <a:latin typeface="Times"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3"/>
          <p:cNvPicPr>
            <a:picLocks noChangeAspect="1" noChangeArrowheads="1"/>
          </p:cNvPicPr>
          <p:nvPr/>
        </p:nvPicPr>
        <p:blipFill>
          <a:blip r:embed="rId2">
            <a:lum contrast="12000"/>
            <a:extLst>
              <a:ext uri="{28A0092B-C50C-407E-A947-70E740481C1C}">
                <a14:useLocalDpi xmlns:a14="http://schemas.microsoft.com/office/drawing/2010/main"/>
              </a:ext>
            </a:extLst>
          </a:blip>
          <a:srcRect/>
          <a:stretch>
            <a:fillRect/>
          </a:stretch>
        </p:blipFill>
        <p:spPr bwMode="auto">
          <a:xfrm>
            <a:off x="165100" y="219075"/>
            <a:ext cx="2541588" cy="198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dist="53882" dir="2700000" algn="ctr" rotWithShape="0">
              <a:srgbClr val="040404"/>
            </a:outerShdw>
          </a:effectLst>
        </p:spPr>
        <p:txBody>
          <a:bodyPr wrap="none" anchor="ctr"/>
          <a:lstStyle/>
          <a:p>
            <a:pPr>
              <a:defRPr/>
            </a:pPr>
            <a:endParaRPr lang="fr-FR" sz="2400">
              <a:solidFill>
                <a:srgbClr val="FFEC14"/>
              </a:solidFill>
              <a:latin typeface="Times" pitchFamily="8" charset="0"/>
              <a:ea typeface="+mn-ea"/>
              <a:cs typeface="+mn-cs"/>
            </a:endParaRPr>
          </a:p>
        </p:txBody>
      </p:sp>
      <p:sp>
        <p:nvSpPr>
          <p:cNvPr id="114691" name="Text Box 5"/>
          <p:cNvSpPr txBox="1">
            <a:spLocks noChangeArrowheads="1"/>
          </p:cNvSpPr>
          <p:nvPr/>
        </p:nvSpPr>
        <p:spPr bwMode="auto">
          <a:xfrm>
            <a:off x="2679700" y="385763"/>
            <a:ext cx="7183438" cy="1046162"/>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fr-FR" sz="3000" b="1" i="1" dirty="0">
                <a:solidFill>
                  <a:schemeClr val="tx1"/>
                </a:solidFill>
                <a:latin typeface="Comic Sans MS" charset="0"/>
              </a:rPr>
              <a:t>Maintenant que vous avez </a:t>
            </a:r>
            <a:r>
              <a:rPr lang="fr-CA" sz="3000" b="1" i="1" dirty="0">
                <a:solidFill>
                  <a:schemeClr val="tx1"/>
                </a:solidFill>
                <a:latin typeface="Comic Sans MS" charset="0"/>
              </a:rPr>
              <a:t>un avant-goût</a:t>
            </a:r>
            <a:r>
              <a:rPr lang="fr-FR" sz="3000" b="1" i="1" dirty="0">
                <a:solidFill>
                  <a:schemeClr val="tx1"/>
                </a:solidFill>
                <a:latin typeface="Comic Sans MS" charset="0"/>
              </a:rPr>
              <a:t>… </a:t>
            </a:r>
            <a:r>
              <a:rPr lang="fr-FR" sz="3000" b="1" i="1" dirty="0" err="1">
                <a:solidFill>
                  <a:schemeClr val="tx1"/>
                </a:solidFill>
                <a:latin typeface="Comic Sans MS" charset="0"/>
              </a:rPr>
              <a:t>Voil</a:t>
            </a:r>
            <a:r>
              <a:rPr lang="en-US" altLang="ko-KR" sz="3000" b="1" i="1" dirty="0">
                <a:solidFill>
                  <a:schemeClr val="tx1"/>
                </a:solidFill>
                <a:latin typeface="Comic Sans MS" charset="0"/>
                <a:cs typeface="Gulim" charset="0"/>
              </a:rPr>
              <a:t>à</a:t>
            </a:r>
            <a:r>
              <a:rPr lang="en-US" altLang="ko-KR" sz="3000" dirty="0">
                <a:solidFill>
                  <a:schemeClr val="tx1"/>
                </a:solidFill>
                <a:latin typeface="Comic Sans MS" charset="0"/>
                <a:cs typeface="Gulim" charset="0"/>
              </a:rPr>
              <a:t> </a:t>
            </a:r>
            <a:r>
              <a:rPr lang="fr-FR" sz="3000" b="1" i="1" dirty="0">
                <a:solidFill>
                  <a:schemeClr val="tx1"/>
                </a:solidFill>
                <a:latin typeface="Comic Sans MS" charset="0"/>
              </a:rPr>
              <a:t>o</a:t>
            </a:r>
            <a:r>
              <a:rPr lang="en-US" altLang="ko-KR" sz="3000" b="1" i="1" dirty="0">
                <a:solidFill>
                  <a:schemeClr val="tx1"/>
                </a:solidFill>
                <a:latin typeface="Comic Sans MS" charset="0"/>
                <a:cs typeface="Gulim" charset="0"/>
              </a:rPr>
              <a:t>ù</a:t>
            </a:r>
            <a:r>
              <a:rPr lang="fr-FR" sz="3000" b="1" i="1" dirty="0">
                <a:solidFill>
                  <a:schemeClr val="tx1"/>
                </a:solidFill>
                <a:latin typeface="Comic Sans MS" charset="0"/>
              </a:rPr>
              <a:t> on va…</a:t>
            </a:r>
            <a:endParaRPr lang="en-US" sz="3000" b="1" i="1" dirty="0">
              <a:solidFill>
                <a:schemeClr val="tx1"/>
              </a:solidFill>
              <a:latin typeface="Comic Sans MS" charset="0"/>
            </a:endParaRPr>
          </a:p>
        </p:txBody>
      </p:sp>
      <p:sp>
        <p:nvSpPr>
          <p:cNvPr id="229382" name="Text Box 6"/>
          <p:cNvSpPr txBox="1">
            <a:spLocks noChangeArrowheads="1"/>
          </p:cNvSpPr>
          <p:nvPr/>
        </p:nvSpPr>
        <p:spPr bwMode="auto">
          <a:xfrm>
            <a:off x="401638" y="1555750"/>
            <a:ext cx="8742362" cy="4253472"/>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lnSpc>
                <a:spcPct val="120000"/>
              </a:lnSpc>
              <a:spcBef>
                <a:spcPct val="50000"/>
              </a:spcBef>
            </a:pPr>
            <a:r>
              <a:rPr lang="en-US" sz="2400" b="1" dirty="0">
                <a:solidFill>
                  <a:srgbClr val="FFEA18"/>
                </a:solidFill>
                <a:latin typeface="Comic Sans MS" charset="0"/>
              </a:rPr>
              <a:t>                  •</a:t>
            </a:r>
            <a:r>
              <a:rPr lang="en-US" sz="2000" b="1" dirty="0" err="1">
                <a:solidFill>
                  <a:srgbClr val="FFFF00"/>
                </a:solidFill>
                <a:latin typeface="Comic Sans MS" charset="0"/>
              </a:rPr>
              <a:t>Une</a:t>
            </a:r>
            <a:r>
              <a:rPr lang="en-US" sz="2000" b="1" dirty="0">
                <a:solidFill>
                  <a:srgbClr val="FFFF00"/>
                </a:solidFill>
                <a:latin typeface="Comic Sans MS" charset="0"/>
              </a:rPr>
              <a:t> idée </a:t>
            </a:r>
            <a:r>
              <a:rPr lang="en-US" sz="2000" b="1" dirty="0" err="1">
                <a:solidFill>
                  <a:srgbClr val="FFFF00"/>
                </a:solidFill>
                <a:latin typeface="Comic Sans MS" charset="0"/>
              </a:rPr>
              <a:t>appelée</a:t>
            </a:r>
            <a:r>
              <a:rPr lang="en-US" sz="2000" b="1" dirty="0">
                <a:solidFill>
                  <a:srgbClr val="FFEA18"/>
                </a:solidFill>
                <a:latin typeface="Comic Sans MS" charset="0"/>
              </a:rPr>
              <a:t> </a:t>
            </a:r>
            <a:r>
              <a:rPr lang="ru-RU" sz="2000" b="1" dirty="0">
                <a:solidFill>
                  <a:srgbClr val="43F22C"/>
                </a:solidFill>
                <a:latin typeface="Comic Sans MS" charset="0"/>
              </a:rPr>
              <a:t>"</a:t>
            </a:r>
            <a:r>
              <a:rPr lang="fr-CA" sz="2000" b="1" dirty="0">
                <a:solidFill>
                  <a:srgbClr val="43F22C"/>
                </a:solidFill>
                <a:latin typeface="Comic Sans MS" charset="0"/>
              </a:rPr>
              <a:t> </a:t>
            </a:r>
            <a:r>
              <a:rPr lang="fr-CA" altLang="ja-JP" sz="2000" b="1" dirty="0">
                <a:solidFill>
                  <a:srgbClr val="43F22C"/>
                </a:solidFill>
                <a:latin typeface="Comic Sans MS" charset="0"/>
              </a:rPr>
              <a:t>Le classeur biblique </a:t>
            </a:r>
            <a:r>
              <a:rPr lang="ru-RU" altLang="ja-JP" sz="2000" b="1" dirty="0">
                <a:solidFill>
                  <a:srgbClr val="43F22C"/>
                </a:solidFill>
                <a:latin typeface="Comic Sans MS" charset="0"/>
              </a:rPr>
              <a:t>"</a:t>
            </a:r>
            <a:endParaRPr lang="en-US" altLang="ja-JP" sz="2000" b="1" dirty="0">
              <a:solidFill>
                <a:srgbClr val="43F22C"/>
              </a:solidFill>
              <a:latin typeface="Comic Sans MS" charset="0"/>
            </a:endParaRPr>
          </a:p>
          <a:p>
            <a:pPr algn="l">
              <a:lnSpc>
                <a:spcPct val="120000"/>
              </a:lnSpc>
              <a:spcBef>
                <a:spcPct val="50000"/>
              </a:spcBef>
            </a:pPr>
            <a:r>
              <a:rPr lang="en-US" sz="2300" b="1" dirty="0">
                <a:solidFill>
                  <a:srgbClr val="FFEA18"/>
                </a:solidFill>
                <a:latin typeface="Comic Sans MS" charset="0"/>
              </a:rPr>
              <a:t>•</a:t>
            </a:r>
            <a:r>
              <a:rPr lang="en-US" sz="2000" b="1" dirty="0">
                <a:solidFill>
                  <a:srgbClr val="FFEA18"/>
                </a:solidFill>
                <a:latin typeface="Comic Sans MS" charset="0"/>
              </a:rPr>
              <a:t>La </a:t>
            </a:r>
            <a:r>
              <a:rPr lang="en-US" sz="2000" b="1" dirty="0" err="1">
                <a:solidFill>
                  <a:srgbClr val="FFEA18"/>
                </a:solidFill>
                <a:latin typeface="Comic Sans MS" charset="0"/>
              </a:rPr>
              <a:t>cl</a:t>
            </a:r>
            <a:r>
              <a:rPr lang="en-US" sz="2000" b="1" dirty="0" err="1">
                <a:solidFill>
                  <a:srgbClr val="FFFF00"/>
                </a:solidFill>
                <a:latin typeface="Comic Sans MS" charset="0"/>
              </a:rPr>
              <a:t>é</a:t>
            </a:r>
            <a:r>
              <a:rPr lang="en-US" sz="2000" b="1" dirty="0">
                <a:solidFill>
                  <a:srgbClr val="FFEA18"/>
                </a:solidFill>
                <a:latin typeface="Comic Sans MS" charset="0"/>
              </a:rPr>
              <a:t> </a:t>
            </a:r>
            <a:r>
              <a:rPr lang="en-US" sz="2000" b="1" dirty="0" err="1">
                <a:solidFill>
                  <a:srgbClr val="FFEA18"/>
                </a:solidFill>
                <a:latin typeface="Comic Sans MS" charset="0"/>
              </a:rPr>
              <a:t>mentale</a:t>
            </a:r>
            <a:r>
              <a:rPr lang="en-US" sz="2000" b="1" dirty="0">
                <a:solidFill>
                  <a:srgbClr val="FFEA18"/>
                </a:solidFill>
                <a:latin typeface="Comic Sans MS" charset="0"/>
              </a:rPr>
              <a:t> pour </a:t>
            </a:r>
            <a:r>
              <a:rPr lang="en-US" sz="2000" b="1" dirty="0" err="1">
                <a:solidFill>
                  <a:srgbClr val="FFEA18"/>
                </a:solidFill>
                <a:latin typeface="Comic Sans MS" charset="0"/>
              </a:rPr>
              <a:t>ouvrir</a:t>
            </a:r>
            <a:r>
              <a:rPr lang="en-US" sz="2000" b="1" dirty="0">
                <a:solidFill>
                  <a:srgbClr val="FFEA18"/>
                </a:solidFill>
                <a:latin typeface="Comic Sans MS" charset="0"/>
              </a:rPr>
              <a:t> </a:t>
            </a:r>
            <a:r>
              <a:rPr lang="ru-RU" altLang="ja-JP" sz="2000" b="1" dirty="0">
                <a:solidFill>
                  <a:srgbClr val="FFEA18"/>
                </a:solidFill>
                <a:latin typeface="Comic Sans MS" charset="0"/>
              </a:rPr>
              <a:t>"</a:t>
            </a:r>
            <a:r>
              <a:rPr lang="fr-CA" altLang="ja-JP" sz="2000" b="1" dirty="0">
                <a:solidFill>
                  <a:srgbClr val="FFEA18"/>
                </a:solidFill>
                <a:latin typeface="Comic Sans MS" charset="0"/>
              </a:rPr>
              <a:t> </a:t>
            </a:r>
            <a:r>
              <a:rPr lang="en-US" altLang="ja-JP" sz="2000" b="1" dirty="0">
                <a:solidFill>
                  <a:srgbClr val="FFEA18"/>
                </a:solidFill>
                <a:latin typeface="Comic Sans MS" charset="0"/>
              </a:rPr>
              <a:t>Le </a:t>
            </a:r>
            <a:r>
              <a:rPr lang="en-US" altLang="ja-JP" sz="2000" b="1" dirty="0" err="1">
                <a:solidFill>
                  <a:srgbClr val="FFEA18"/>
                </a:solidFill>
                <a:latin typeface="Comic Sans MS" charset="0"/>
              </a:rPr>
              <a:t>classeur</a:t>
            </a:r>
            <a:r>
              <a:rPr lang="en-US" altLang="ja-JP" sz="2000" b="1" dirty="0">
                <a:solidFill>
                  <a:srgbClr val="FFEA18"/>
                </a:solidFill>
                <a:latin typeface="Comic Sans MS" charset="0"/>
              </a:rPr>
              <a:t> </a:t>
            </a:r>
            <a:r>
              <a:rPr lang="en-US" altLang="ja-JP" sz="2000" b="1" dirty="0" err="1">
                <a:solidFill>
                  <a:srgbClr val="FFEA18"/>
                </a:solidFill>
                <a:latin typeface="Comic Sans MS" charset="0"/>
              </a:rPr>
              <a:t>biblique</a:t>
            </a:r>
            <a:r>
              <a:rPr lang="fr-CA" altLang="ja-JP" sz="2000" b="1" dirty="0">
                <a:solidFill>
                  <a:srgbClr val="FFEA18"/>
                </a:solidFill>
                <a:latin typeface="Comic Sans MS" charset="0"/>
              </a:rPr>
              <a:t> </a:t>
            </a:r>
            <a:r>
              <a:rPr lang="ru-RU" altLang="ja-JP" sz="2000" b="1" dirty="0">
                <a:solidFill>
                  <a:srgbClr val="FFEA18"/>
                </a:solidFill>
                <a:latin typeface="Comic Sans MS" charset="0"/>
              </a:rPr>
              <a:t>"</a:t>
            </a:r>
            <a:r>
              <a:rPr lang="en-US" altLang="ja-JP" sz="2000" b="1" dirty="0">
                <a:solidFill>
                  <a:srgbClr val="FFEA18"/>
                </a:solidFill>
                <a:latin typeface="Comic Sans MS" charset="0"/>
              </a:rPr>
              <a:t>… </a:t>
            </a:r>
            <a:r>
              <a:rPr lang="en-US" altLang="ja-JP" sz="2000" b="1" dirty="0">
                <a:solidFill>
                  <a:srgbClr val="43F22C"/>
                </a:solidFill>
                <a:latin typeface="Comic Sans MS" charset="0"/>
              </a:rPr>
              <a:t>C 7 S J</a:t>
            </a:r>
          </a:p>
          <a:p>
            <a:pPr algn="l">
              <a:lnSpc>
                <a:spcPct val="120000"/>
              </a:lnSpc>
              <a:spcBef>
                <a:spcPct val="50000"/>
              </a:spcBef>
            </a:pPr>
            <a:r>
              <a:rPr lang="en-US" sz="2100" b="1" dirty="0">
                <a:solidFill>
                  <a:srgbClr val="FFEA18"/>
                </a:solidFill>
                <a:latin typeface="Comic Sans MS" charset="0"/>
              </a:rPr>
              <a:t>•</a:t>
            </a:r>
            <a:r>
              <a:rPr lang="fr-FR" sz="2000" b="1" dirty="0">
                <a:solidFill>
                  <a:srgbClr val="FFFF00"/>
                </a:solidFill>
                <a:latin typeface="Comic Sans MS" charset="0"/>
              </a:rPr>
              <a:t>Une </a:t>
            </a:r>
            <a:r>
              <a:rPr lang="fr-FR" sz="2000" b="1" dirty="0">
                <a:solidFill>
                  <a:srgbClr val="1FCC16"/>
                </a:solidFill>
                <a:latin typeface="Comic Sans MS" charset="0"/>
              </a:rPr>
              <a:t>carte mentale</a:t>
            </a:r>
            <a:r>
              <a:rPr lang="fr-FR" sz="2000" b="1" dirty="0">
                <a:solidFill>
                  <a:srgbClr val="FFFF00"/>
                </a:solidFill>
                <a:latin typeface="Comic Sans MS" charset="0"/>
              </a:rPr>
              <a:t> localisant les </a:t>
            </a:r>
            <a:r>
              <a:rPr lang="en-US" sz="2000" b="1" dirty="0">
                <a:solidFill>
                  <a:srgbClr val="FFFF00"/>
                </a:solidFill>
                <a:latin typeface="Comic Sans MS" charset="0"/>
              </a:rPr>
              <a:t>é</a:t>
            </a:r>
            <a:r>
              <a:rPr lang="fr-FR" sz="2000" b="1" dirty="0">
                <a:solidFill>
                  <a:srgbClr val="FFFF00"/>
                </a:solidFill>
                <a:latin typeface="Comic Sans MS" charset="0"/>
              </a:rPr>
              <a:t>v</a:t>
            </a:r>
            <a:r>
              <a:rPr lang="en-US" sz="2000" b="1" dirty="0">
                <a:solidFill>
                  <a:srgbClr val="FFFF00"/>
                </a:solidFill>
                <a:latin typeface="Comic Sans MS" charset="0"/>
              </a:rPr>
              <a:t>é</a:t>
            </a:r>
            <a:r>
              <a:rPr lang="fr-FR" sz="2000" b="1" dirty="0" err="1">
                <a:solidFill>
                  <a:srgbClr val="FFFF00"/>
                </a:solidFill>
                <a:latin typeface="Comic Sans MS" charset="0"/>
              </a:rPr>
              <a:t>nements</a:t>
            </a:r>
            <a:r>
              <a:rPr lang="fr-FR" sz="2000" b="1" dirty="0">
                <a:solidFill>
                  <a:srgbClr val="FFFF00"/>
                </a:solidFill>
                <a:latin typeface="Comic Sans MS" charset="0"/>
              </a:rPr>
              <a:t> majeurs bibliques</a:t>
            </a:r>
          </a:p>
          <a:p>
            <a:pPr algn="l">
              <a:lnSpc>
                <a:spcPct val="120000"/>
              </a:lnSpc>
              <a:spcBef>
                <a:spcPct val="50000"/>
              </a:spcBef>
            </a:pPr>
            <a:r>
              <a:rPr lang="en-US" sz="2000" b="1" dirty="0">
                <a:solidFill>
                  <a:srgbClr val="FFEA18"/>
                </a:solidFill>
                <a:latin typeface="Comic Sans MS" charset="0"/>
              </a:rPr>
              <a:t>•Le </a:t>
            </a:r>
            <a:r>
              <a:rPr lang="fr-FR" sz="2000" b="1" dirty="0">
                <a:solidFill>
                  <a:srgbClr val="FFEA18"/>
                </a:solidFill>
                <a:latin typeface="Comic Sans MS" charset="0"/>
              </a:rPr>
              <a:t>cœur </a:t>
            </a:r>
            <a:r>
              <a:rPr lang="en-US" sz="2000" b="1" dirty="0">
                <a:solidFill>
                  <a:srgbClr val="FFEA18"/>
                </a:solidFill>
                <a:latin typeface="Comic Sans MS" charset="0"/>
              </a:rPr>
              <a:t>de </a:t>
            </a:r>
            <a:r>
              <a:rPr lang="ru-RU" altLang="ja-JP" sz="2000" b="1" dirty="0">
                <a:solidFill>
                  <a:srgbClr val="FFEA18"/>
                </a:solidFill>
                <a:latin typeface="Comic Sans MS" charset="0"/>
              </a:rPr>
              <a:t>"</a:t>
            </a:r>
            <a:r>
              <a:rPr lang="fr-CA" altLang="ja-JP" sz="2000" b="1" dirty="0">
                <a:solidFill>
                  <a:srgbClr val="FFEA18"/>
                </a:solidFill>
                <a:latin typeface="Comic Sans MS" charset="0"/>
              </a:rPr>
              <a:t> l</a:t>
            </a:r>
            <a:r>
              <a:rPr lang="uk-UA" altLang="ja-JP" sz="2000" b="1" dirty="0">
                <a:solidFill>
                  <a:srgbClr val="FFEA18"/>
                </a:solidFill>
                <a:latin typeface="Comic Sans MS" charset="0"/>
              </a:rPr>
              <a:t>'</a:t>
            </a:r>
            <a:r>
              <a:rPr lang="en-US" altLang="ja-JP" sz="2000" b="1" dirty="0">
                <a:solidFill>
                  <a:srgbClr val="FFEA18"/>
                </a:solidFill>
                <a:latin typeface="Comic Sans MS" charset="0"/>
              </a:rPr>
              <a:t>HISTOIRE</a:t>
            </a:r>
            <a:r>
              <a:rPr lang="fr-CA" altLang="ja-JP" sz="2000" b="1" dirty="0">
                <a:solidFill>
                  <a:srgbClr val="FFEA18"/>
                </a:solidFill>
                <a:latin typeface="Comic Sans MS" charset="0"/>
              </a:rPr>
              <a:t> </a:t>
            </a:r>
            <a:r>
              <a:rPr lang="ru-RU" altLang="ja-JP" sz="2000" b="1" dirty="0">
                <a:solidFill>
                  <a:srgbClr val="FFEA18"/>
                </a:solidFill>
                <a:latin typeface="Comic Sans MS" charset="0"/>
              </a:rPr>
              <a:t>"</a:t>
            </a:r>
            <a:r>
              <a:rPr lang="en-US" altLang="ja-JP" sz="2000" b="1" dirty="0">
                <a:solidFill>
                  <a:srgbClr val="FFEA18"/>
                </a:solidFill>
                <a:latin typeface="Comic Sans MS" charset="0"/>
              </a:rPr>
              <a:t> de la Bible: </a:t>
            </a:r>
            <a:r>
              <a:rPr lang="ru-RU" altLang="ja-JP" sz="2000" b="1" dirty="0">
                <a:solidFill>
                  <a:srgbClr val="43F22C"/>
                </a:solidFill>
                <a:latin typeface="Comic Sans MS" charset="0"/>
              </a:rPr>
              <a:t>"</a:t>
            </a:r>
            <a:r>
              <a:rPr lang="en-US" altLang="ja-JP" sz="2000" b="1" dirty="0">
                <a:solidFill>
                  <a:srgbClr val="43F22C"/>
                </a:solidFill>
                <a:latin typeface="Comic Sans MS" charset="0"/>
              </a:rPr>
              <a:t>La </a:t>
            </a:r>
            <a:r>
              <a:rPr lang="en-US" altLang="ja-JP" sz="2000" b="1" dirty="0" err="1">
                <a:solidFill>
                  <a:srgbClr val="43F22C"/>
                </a:solidFill>
                <a:latin typeface="Comic Sans MS" charset="0"/>
              </a:rPr>
              <a:t>chronologie</a:t>
            </a:r>
            <a:r>
              <a:rPr lang="en-US" altLang="ja-JP" sz="2000" b="1" dirty="0">
                <a:solidFill>
                  <a:srgbClr val="43F22C"/>
                </a:solidFill>
                <a:latin typeface="Comic Sans MS" charset="0"/>
              </a:rPr>
              <a:t> </a:t>
            </a:r>
            <a:r>
              <a:rPr lang="en-US" altLang="ja-JP" sz="2000" b="1" dirty="0" err="1">
                <a:solidFill>
                  <a:srgbClr val="43F22C"/>
                </a:solidFill>
                <a:latin typeface="Comic Sans MS" charset="0"/>
              </a:rPr>
              <a:t>rapide</a:t>
            </a:r>
            <a:r>
              <a:rPr lang="ru-RU" altLang="ja-JP" sz="2000" b="1" dirty="0">
                <a:solidFill>
                  <a:srgbClr val="43F22C"/>
                </a:solidFill>
                <a:latin typeface="Comic Sans MS" charset="0"/>
              </a:rPr>
              <a:t>"</a:t>
            </a:r>
            <a:r>
              <a:rPr lang="en-US" altLang="ja-JP" sz="2000" b="1" dirty="0">
                <a:solidFill>
                  <a:srgbClr val="FFEA18"/>
                </a:solidFill>
                <a:latin typeface="Comic Sans MS" charset="0"/>
              </a:rPr>
              <a:t> </a:t>
            </a:r>
          </a:p>
          <a:p>
            <a:pPr algn="l">
              <a:lnSpc>
                <a:spcPct val="120000"/>
              </a:lnSpc>
              <a:spcBef>
                <a:spcPct val="50000"/>
              </a:spcBef>
            </a:pPr>
            <a:r>
              <a:rPr lang="en-US" sz="2000" b="1" dirty="0">
                <a:solidFill>
                  <a:srgbClr val="FFEA18"/>
                </a:solidFill>
                <a:latin typeface="Comic Sans MS" charset="0"/>
              </a:rPr>
              <a:t>•</a:t>
            </a:r>
            <a:r>
              <a:rPr lang="fr-FR" sz="2000" b="1" dirty="0">
                <a:solidFill>
                  <a:srgbClr val="1FCC16"/>
                </a:solidFill>
                <a:latin typeface="Comic Sans MS" charset="0"/>
              </a:rPr>
              <a:t>Les fondations abrahamiques </a:t>
            </a:r>
            <a:r>
              <a:rPr lang="fr-FR" sz="2000" b="1" dirty="0">
                <a:solidFill>
                  <a:srgbClr val="FFFF00"/>
                </a:solidFill>
                <a:latin typeface="Comic Sans MS" charset="0"/>
              </a:rPr>
              <a:t>des Écritures qui m</a:t>
            </a:r>
            <a:r>
              <a:rPr lang="en-US" sz="2000" b="1" dirty="0">
                <a:solidFill>
                  <a:srgbClr val="FFFF00"/>
                </a:solidFill>
                <a:latin typeface="Comic Sans MS" charset="0"/>
              </a:rPr>
              <a:t>è</a:t>
            </a:r>
            <a:r>
              <a:rPr lang="fr-FR" sz="2000" b="1" dirty="0" err="1">
                <a:solidFill>
                  <a:srgbClr val="FFFF00"/>
                </a:solidFill>
                <a:latin typeface="Comic Sans MS" charset="0"/>
              </a:rPr>
              <a:t>nent</a:t>
            </a:r>
            <a:r>
              <a:rPr lang="fr-FR" sz="2000" b="1" dirty="0">
                <a:solidFill>
                  <a:srgbClr val="FFFF00"/>
                </a:solidFill>
                <a:latin typeface="Comic Sans MS" charset="0"/>
              </a:rPr>
              <a:t> directement au ministère du Seigneur Jésus Christ</a:t>
            </a:r>
          </a:p>
          <a:p>
            <a:pPr algn="l">
              <a:lnSpc>
                <a:spcPct val="120000"/>
              </a:lnSpc>
              <a:spcBef>
                <a:spcPct val="50000"/>
              </a:spcBef>
            </a:pPr>
            <a:r>
              <a:rPr lang="en-US" sz="2000" b="1" dirty="0">
                <a:solidFill>
                  <a:srgbClr val="FFEA18"/>
                </a:solidFill>
                <a:latin typeface="Comic Sans MS" charset="0"/>
              </a:rPr>
              <a:t>•</a:t>
            </a:r>
            <a:r>
              <a:rPr lang="fr-FR" sz="2000" b="1" dirty="0">
                <a:solidFill>
                  <a:srgbClr val="00CC00"/>
                </a:solidFill>
                <a:latin typeface="Comic Sans MS" charset="0"/>
              </a:rPr>
              <a:t>L</a:t>
            </a:r>
            <a:r>
              <a:rPr lang="uk-UA" sz="2000" b="1" dirty="0">
                <a:solidFill>
                  <a:srgbClr val="00CC00"/>
                </a:solidFill>
                <a:latin typeface="Comic Sans MS" charset="0"/>
              </a:rPr>
              <a:t>'</a:t>
            </a:r>
            <a:r>
              <a:rPr lang="fr-FR" sz="2000" b="1" dirty="0">
                <a:solidFill>
                  <a:srgbClr val="00CC00"/>
                </a:solidFill>
                <a:latin typeface="Comic Sans MS" charset="0"/>
              </a:rPr>
              <a:t>Architecture de la Bible </a:t>
            </a:r>
            <a:r>
              <a:rPr lang="fr-FR" sz="2000" b="1" dirty="0">
                <a:solidFill>
                  <a:srgbClr val="FFFF00"/>
                </a:solidFill>
                <a:latin typeface="Comic Sans MS" charset="0"/>
              </a:rPr>
              <a:t>basée sur </a:t>
            </a:r>
            <a:r>
              <a:rPr lang="ru-RU" sz="2000" b="1" dirty="0">
                <a:solidFill>
                  <a:srgbClr val="FFFF00"/>
                </a:solidFill>
                <a:latin typeface="Comic Sans MS" charset="0"/>
              </a:rPr>
              <a:t>"</a:t>
            </a:r>
            <a:r>
              <a:rPr lang="fr-FR" sz="2000" b="1" dirty="0">
                <a:solidFill>
                  <a:srgbClr val="FFFF00"/>
                </a:solidFill>
                <a:latin typeface="Comic Sans MS" charset="0"/>
              </a:rPr>
              <a:t> l</a:t>
            </a:r>
            <a:r>
              <a:rPr lang="uk-UA" sz="2000" b="1" dirty="0">
                <a:solidFill>
                  <a:srgbClr val="FFFF00"/>
                </a:solidFill>
                <a:latin typeface="Comic Sans MS" charset="0"/>
              </a:rPr>
              <a:t>'</a:t>
            </a:r>
            <a:r>
              <a:rPr lang="fr-FR" sz="2000" b="1" dirty="0">
                <a:solidFill>
                  <a:srgbClr val="FFFF00"/>
                </a:solidFill>
                <a:latin typeface="Comic Sans MS" charset="0"/>
              </a:rPr>
              <a:t>Histoire </a:t>
            </a:r>
            <a:r>
              <a:rPr lang="ru-RU" sz="2000" b="1" dirty="0">
                <a:solidFill>
                  <a:srgbClr val="FFFF00"/>
                </a:solidFill>
                <a:latin typeface="Comic Sans MS" charset="0"/>
              </a:rPr>
              <a:t>"</a:t>
            </a:r>
            <a:r>
              <a:rPr lang="fr-FR" sz="2000" b="1" dirty="0">
                <a:solidFill>
                  <a:srgbClr val="FFFF00"/>
                </a:solidFill>
                <a:latin typeface="Comic Sans MS" charset="0"/>
              </a:rPr>
              <a:t> </a:t>
            </a:r>
          </a:p>
          <a:p>
            <a:pPr algn="l">
              <a:lnSpc>
                <a:spcPct val="120000"/>
              </a:lnSpc>
              <a:spcBef>
                <a:spcPct val="50000"/>
              </a:spcBef>
            </a:pPr>
            <a:r>
              <a:rPr lang="en-US" sz="2400" b="1" dirty="0">
                <a:solidFill>
                  <a:srgbClr val="FFEA18"/>
                </a:solidFill>
                <a:latin typeface="Comic Sans MS" charset="0"/>
              </a:rPr>
              <a:t>•</a:t>
            </a:r>
            <a:r>
              <a:rPr lang="fr-FR" sz="2000" b="1" dirty="0">
                <a:solidFill>
                  <a:srgbClr val="1FCC16"/>
                </a:solidFill>
                <a:latin typeface="Comic Sans MS" charset="0"/>
              </a:rPr>
              <a:t>Les Livres et les Thèmes</a:t>
            </a:r>
            <a:r>
              <a:rPr lang="en-US" sz="2000" dirty="0">
                <a:solidFill>
                  <a:srgbClr val="FFFF00"/>
                </a:solidFill>
                <a:latin typeface="Comic Sans MS" charset="0"/>
              </a:rPr>
              <a:t> </a:t>
            </a:r>
            <a:r>
              <a:rPr lang="en-US" sz="2000" b="1" dirty="0">
                <a:solidFill>
                  <a:srgbClr val="FFFF00"/>
                </a:solidFill>
                <a:latin typeface="Comic Sans MS" charset="0"/>
              </a:rPr>
              <a:t>de </a:t>
            </a:r>
            <a:r>
              <a:rPr lang="en-US" sz="2000" b="1" dirty="0">
                <a:solidFill>
                  <a:srgbClr val="FFEA18"/>
                </a:solidFill>
                <a:latin typeface="Comic Sans MS" charset="0"/>
              </a:rPr>
              <a:t>l</a:t>
            </a:r>
            <a:r>
              <a:rPr lang="uk-UA" altLang="ja-JP" sz="2000" b="1" dirty="0">
                <a:solidFill>
                  <a:srgbClr val="FFEA18"/>
                </a:solidFill>
                <a:latin typeface="Comic Sans MS" charset="0"/>
              </a:rPr>
              <a:t>'</a:t>
            </a:r>
            <a:r>
              <a:rPr lang="en-US" altLang="ja-JP" sz="2000" b="1" dirty="0" err="1">
                <a:solidFill>
                  <a:srgbClr val="FFEA18"/>
                </a:solidFill>
                <a:latin typeface="Comic Sans MS" charset="0"/>
              </a:rPr>
              <a:t>Ancien</a:t>
            </a:r>
            <a:r>
              <a:rPr lang="fr-FR" altLang="ja-JP" sz="2000" b="1" dirty="0">
                <a:latin typeface="Comic Sans MS" charset="0"/>
              </a:rPr>
              <a:t> </a:t>
            </a:r>
            <a:r>
              <a:rPr lang="fr-FR" altLang="ja-JP" sz="2000" b="1" dirty="0">
                <a:solidFill>
                  <a:srgbClr val="FFFF00"/>
                </a:solidFill>
                <a:latin typeface="Comic Sans MS" charset="0"/>
              </a:rPr>
              <a:t>et du Nouveau Testament</a:t>
            </a:r>
            <a:endParaRPr lang="en-US" sz="2400" b="1" dirty="0">
              <a:solidFill>
                <a:srgbClr val="1FCC16"/>
              </a:solidFill>
              <a:latin typeface="Comic Sans MS" charset="0"/>
            </a:endParaRPr>
          </a:p>
        </p:txBody>
      </p:sp>
      <p:sp>
        <p:nvSpPr>
          <p:cNvPr id="114693" name="Text Box 10"/>
          <p:cNvSpPr txBox="1">
            <a:spLocks noChangeArrowheads="1"/>
          </p:cNvSpPr>
          <p:nvPr/>
        </p:nvSpPr>
        <p:spPr bwMode="auto">
          <a:xfrm>
            <a:off x="355600" y="6262688"/>
            <a:ext cx="15335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400">
                <a:solidFill>
                  <a:srgbClr val="333333"/>
                </a:solidFill>
                <a:latin typeface="Webdings" charset="0"/>
              </a:rPr>
              <a:t></a:t>
            </a:r>
          </a:p>
        </p:txBody>
      </p:sp>
      <p:sp>
        <p:nvSpPr>
          <p:cNvPr id="229387" name="Line 11"/>
          <p:cNvSpPr>
            <a:spLocks noChangeShapeType="1"/>
          </p:cNvSpPr>
          <p:nvPr/>
        </p:nvSpPr>
        <p:spPr bwMode="auto">
          <a:xfrm>
            <a:off x="1227138" y="3846513"/>
            <a:ext cx="6608762" cy="0"/>
          </a:xfrm>
          <a:prstGeom prst="line">
            <a:avLst/>
          </a:prstGeom>
          <a:noFill/>
          <a:ln w="38100">
            <a:solidFill>
              <a:schemeClr val="tx2"/>
            </a:solidFill>
            <a:round/>
            <a:headEnd/>
            <a:tailEnd/>
          </a:ln>
          <a:effectLst>
            <a:outerShdw dist="53882" dir="2700000" algn="ctr" rotWithShape="0">
              <a:schemeClr val="bg2"/>
            </a:outerShdw>
          </a:effectLst>
        </p:spPr>
        <p:txBody>
          <a:bodyPr wrap="none" anchor="ctr"/>
          <a:lstStyle/>
          <a:p>
            <a:pPr>
              <a:defRPr/>
            </a:pPr>
            <a:endParaRPr lang="en-US">
              <a:ea typeface="+mn-ea"/>
              <a:cs typeface="+mn-cs"/>
            </a:endParaRPr>
          </a:p>
        </p:txBody>
      </p:sp>
      <p:sp>
        <p:nvSpPr>
          <p:cNvPr id="114695" name="Text Box 14"/>
          <p:cNvSpPr txBox="1">
            <a:spLocks noChangeArrowheads="1"/>
          </p:cNvSpPr>
          <p:nvPr/>
        </p:nvSpPr>
        <p:spPr bwMode="auto">
          <a:xfrm>
            <a:off x="8080375" y="6524625"/>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73</a:t>
            </a:r>
          </a:p>
        </p:txBody>
      </p:sp>
      <p:sp>
        <p:nvSpPr>
          <p:cNvPr id="114696" name="Text Box 16"/>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fr-FR" sz="1000" b="1">
              <a:solidFill>
                <a:srgbClr val="FFFFFF"/>
              </a:solidFill>
            </a:endParaRPr>
          </a:p>
        </p:txBody>
      </p:sp>
      <p:sp>
        <p:nvSpPr>
          <p:cNvPr id="114697" name="Text Box 17"/>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8</a:t>
            </a:r>
          </a:p>
        </p:txBody>
      </p:sp>
      <p:sp>
        <p:nvSpPr>
          <p:cNvPr id="229395" name="AutoShape 19"/>
          <p:cNvSpPr>
            <a:spLocks noChangeArrowheads="1"/>
          </p:cNvSpPr>
          <p:nvPr/>
        </p:nvSpPr>
        <p:spPr bwMode="auto">
          <a:xfrm>
            <a:off x="685800" y="2147328"/>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dist="107763" dir="2700000" algn="ctr" rotWithShape="0">
              <a:schemeClr val="bg2"/>
            </a:outerShdw>
          </a:effectLst>
        </p:spPr>
        <p:txBody>
          <a:bodyPr wrap="none" anchor="ctr"/>
          <a:lstStyle/>
          <a:p>
            <a:pPr>
              <a:defRPr/>
            </a:pPr>
            <a:endParaRPr lang="en-US">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0-#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ctrTitle"/>
          </p:nvPr>
        </p:nvSpPr>
        <p:spPr bwMode="auto">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defRPr/>
            </a:pPr>
            <a:r>
              <a:rPr lang="en-US">
                <a:effectLst>
                  <a:outerShdw blurRad="38100" dist="38100" dir="2700000" algn="tl">
                    <a:srgbClr val="DDDDDD"/>
                  </a:outerShdw>
                </a:effectLst>
                <a:latin typeface="Times" charset="0"/>
                <a:cs typeface="+mj-cs"/>
              </a:rPr>
              <a:t>French</a:t>
            </a:r>
          </a:p>
        </p:txBody>
      </p:sp>
      <p:sp>
        <p:nvSpPr>
          <p:cNvPr id="115714" name="Text Box 3"/>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cs typeface="Gulim" charset="0"/>
              </a:rPr>
              <a:t>©2004 TBBMI</a:t>
            </a:r>
          </a:p>
        </p:txBody>
      </p:sp>
      <p:sp>
        <p:nvSpPr>
          <p:cNvPr id="115715" name="Rectangle 4"/>
          <p:cNvSpPr>
            <a:spLocks noChangeArrowheads="1"/>
          </p:cNvSpPr>
          <p:nvPr/>
        </p:nvSpPr>
        <p:spPr bwMode="auto">
          <a:xfrm>
            <a:off x="7666038" y="6502400"/>
            <a:ext cx="94456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nchor="ctr">
            <a:spAutoFit/>
          </a:bodyPr>
          <a:lstStyle/>
          <a:p>
            <a:pPr>
              <a:spcBef>
                <a:spcPct val="50000"/>
              </a:spcBef>
            </a:pPr>
            <a:r>
              <a:rPr lang="en-US" altLang="ko-KR" sz="1000" b="1">
                <a:solidFill>
                  <a:srgbClr val="FFFFFF"/>
                </a:solidFill>
                <a:cs typeface="Gulim" charset="0"/>
              </a:rPr>
              <a:t>8.0.01.</a:t>
            </a:r>
          </a:p>
        </p:txBody>
      </p:sp>
      <p:sp>
        <p:nvSpPr>
          <p:cNvPr id="353285" name="Text Box 5"/>
          <p:cNvSpPr txBox="1">
            <a:spLocks noChangeArrowheads="1"/>
          </p:cNvSpPr>
          <p:nvPr/>
        </p:nvSpPr>
        <p:spPr bwMode="auto">
          <a:xfrm>
            <a:off x="0" y="6616700"/>
            <a:ext cx="1614488" cy="274638"/>
          </a:xfrm>
          <a:prstGeom prst="rect">
            <a:avLst/>
          </a:prstGeom>
          <a:noFill/>
          <a:ln w="12700">
            <a:noFill/>
            <a:miter lim="800000"/>
            <a:headEnd/>
            <a:tailEnd/>
          </a:ln>
          <a:effectLst>
            <a:outerShdw dist="85194" dir="1593903" algn="ctr" rotWithShape="0">
              <a:schemeClr val="bg2"/>
            </a:outerShdw>
          </a:effectLst>
        </p:spPr>
        <p:txBody>
          <a:bodyPr anchor="ctr">
            <a:spAutoFit/>
          </a:bodyPr>
          <a:lstStyle/>
          <a:p>
            <a:pPr>
              <a:spcBef>
                <a:spcPct val="50000"/>
              </a:spcBef>
              <a:defRPr/>
            </a:pPr>
            <a:endParaRPr lang="ko-KR" altLang="en-US" sz="1200" b="1">
              <a:solidFill>
                <a:schemeClr val="tx1"/>
              </a:solidFill>
              <a:effectLst>
                <a:outerShdw blurRad="38100" dist="38100" dir="2700000" algn="tl">
                  <a:srgbClr val="000000"/>
                </a:outerShdw>
              </a:effectLst>
              <a:latin typeface="Times New Roman" pitchFamily="18" charset="0"/>
              <a:ea typeface="Gulim" pitchFamily="34" charset="-127"/>
              <a:cs typeface="+mn-cs"/>
            </a:endParaRPr>
          </a:p>
        </p:txBody>
      </p:sp>
      <p:sp>
        <p:nvSpPr>
          <p:cNvPr id="115717" name="Text Box 6"/>
          <p:cNvSpPr txBox="1">
            <a:spLocks noChangeArrowheads="1"/>
          </p:cNvSpPr>
          <p:nvPr/>
        </p:nvSpPr>
        <p:spPr bwMode="auto">
          <a:xfrm>
            <a:off x="3030538" y="6246813"/>
            <a:ext cx="2970212" cy="396875"/>
          </a:xfrm>
          <a:prstGeom prst="rect">
            <a:avLst/>
          </a:prstGeom>
          <a:noFill/>
          <a:ln>
            <a:noFill/>
          </a:ln>
          <a:effectLst>
            <a:outerShdw dist="53882" dir="2700000" algn="ctr" rotWithShape="0">
              <a:srgbClr val="080435"/>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altLang="ko-KR" sz="2000">
                <a:solidFill>
                  <a:srgbClr val="FFFB0C"/>
                </a:solidFill>
                <a:latin typeface="Helvetica" charset="0"/>
                <a:cs typeface="Gulim" charset="0"/>
              </a:rPr>
              <a:t>www.biblebasically.com</a:t>
            </a:r>
          </a:p>
        </p:txBody>
      </p:sp>
      <p:pic>
        <p:nvPicPr>
          <p:cNvPr id="115718" name="Picture 7"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5719" name="Text Box 9"/>
          <p:cNvSpPr txBox="1">
            <a:spLocks noChangeArrowheads="1"/>
          </p:cNvSpPr>
          <p:nvPr/>
        </p:nvSpPr>
        <p:spPr bwMode="auto">
          <a:xfrm>
            <a:off x="298450" y="5545138"/>
            <a:ext cx="8607425" cy="701675"/>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fr-FR" altLang="ko-KR" sz="2000" b="1" i="1" dirty="0">
                <a:solidFill>
                  <a:srgbClr val="FAFD00"/>
                </a:solidFill>
                <a:latin typeface="Times New Roman" charset="0"/>
                <a:cs typeface="Gulim" charset="0"/>
              </a:rPr>
              <a:t>Une p</a:t>
            </a:r>
            <a:r>
              <a:rPr lang="fr-FR" altLang="ko-KR" sz="2000" b="1" i="1" dirty="0">
                <a:solidFill>
                  <a:srgbClr val="FFFF00"/>
                </a:solidFill>
                <a:latin typeface="Times New Roman" charset="0"/>
                <a:cs typeface="Gulim" charset="0"/>
              </a:rPr>
              <a:t>rése</a:t>
            </a:r>
            <a:r>
              <a:rPr lang="fr-FR" altLang="ko-KR" sz="2000" b="1" i="1" dirty="0">
                <a:solidFill>
                  <a:srgbClr val="FAFD00"/>
                </a:solidFill>
                <a:latin typeface="Times New Roman" charset="0"/>
                <a:cs typeface="Gulim" charset="0"/>
              </a:rPr>
              <a:t>ntation du Minist</a:t>
            </a:r>
            <a:r>
              <a:rPr lang="fr-FR" sz="2000" b="1" i="1" dirty="0">
                <a:solidFill>
                  <a:srgbClr val="FFFF00"/>
                </a:solidFill>
                <a:latin typeface="Times New Roman" charset="0"/>
              </a:rPr>
              <a:t>è</a:t>
            </a:r>
            <a:r>
              <a:rPr lang="fr-FR" altLang="ko-KR" sz="2000" b="1" i="1" dirty="0">
                <a:solidFill>
                  <a:srgbClr val="FFFF00"/>
                </a:solidFill>
                <a:latin typeface="Times New Roman" charset="0"/>
                <a:cs typeface="Gulim" charset="0"/>
              </a:rPr>
              <a:t>re</a:t>
            </a:r>
            <a:r>
              <a:rPr lang="fr-FR" altLang="ko-KR" sz="2000" b="1" i="1" dirty="0">
                <a:solidFill>
                  <a:srgbClr val="FAFD00"/>
                </a:solidFill>
                <a:latin typeface="Times New Roman" charset="0"/>
                <a:cs typeface="Gulim" charset="0"/>
              </a:rPr>
              <a:t> international de </a:t>
            </a:r>
            <a:r>
              <a:rPr lang="uk-UA" altLang="ko-KR" sz="2000" b="1" i="1" dirty="0">
                <a:solidFill>
                  <a:srgbClr val="FAFD00"/>
                </a:solidFill>
                <a:latin typeface="Times New Roman" charset="0"/>
                <a:cs typeface="Gulim" charset="0"/>
              </a:rPr>
              <a:t>''</a:t>
            </a:r>
            <a:r>
              <a:rPr lang="fr-FR" altLang="ko-KR" sz="2000" b="1" i="1" dirty="0">
                <a:solidFill>
                  <a:srgbClr val="FAFD00"/>
                </a:solidFill>
                <a:latin typeface="Times New Roman" charset="0"/>
                <a:cs typeface="Gulim" charset="0"/>
              </a:rPr>
              <a:t>The Bible…</a:t>
            </a:r>
            <a:r>
              <a:rPr lang="fr-FR" altLang="ko-KR" sz="2000" b="1" i="1" dirty="0" err="1">
                <a:solidFill>
                  <a:srgbClr val="FAFD00"/>
                </a:solidFill>
                <a:latin typeface="Times New Roman" charset="0"/>
                <a:cs typeface="Gulim" charset="0"/>
              </a:rPr>
              <a:t>Basically</a:t>
            </a:r>
            <a:r>
              <a:rPr lang="uk-UA" altLang="ko-KR" sz="2000" b="1" i="1" dirty="0">
                <a:solidFill>
                  <a:srgbClr val="FAFD00"/>
                </a:solidFill>
                <a:latin typeface="Times New Roman" charset="0"/>
                <a:cs typeface="Gulim" charset="0"/>
              </a:rPr>
              <a:t>''</a:t>
            </a:r>
            <a:r>
              <a:rPr lang="fr-FR" altLang="ko-KR" sz="2000" b="1" i="1" dirty="0">
                <a:solidFill>
                  <a:srgbClr val="FAFD00"/>
                </a:solidFill>
                <a:latin typeface="Times New Roman" charset="0"/>
                <a:cs typeface="Gulim" charset="0"/>
              </a:rPr>
              <a:t>  Inc.              Fort Worth, Texas</a:t>
            </a:r>
          </a:p>
        </p:txBody>
      </p:sp>
      <p:sp>
        <p:nvSpPr>
          <p:cNvPr id="115720" name="WordArt 10"/>
          <p:cNvSpPr>
            <a:spLocks noChangeArrowheads="1" noChangeShapeType="1" noTextEdit="1"/>
          </p:cNvSpPr>
          <p:nvPr/>
        </p:nvSpPr>
        <p:spPr bwMode="auto">
          <a:xfrm rot="-141418">
            <a:off x="1392238" y="1289050"/>
            <a:ext cx="7048500" cy="3757613"/>
          </a:xfrm>
          <a:prstGeom prst="rect">
            <a:avLst/>
          </a:prstGeom>
        </p:spPr>
        <p:txBody>
          <a:bodyPr wrap="none" fromWordArt="1">
            <a:prstTxWarp prst="textCascadeDown">
              <a:avLst>
                <a:gd name="adj" fmla="val 66773"/>
              </a:avLst>
            </a:prstTxWarp>
            <a:scene3d>
              <a:camera prst="legacyPerspectiveBottomRight">
                <a:rot lat="0" lon="21239990" rev="0"/>
              </a:camera>
              <a:lightRig rig="legacyHarsh3" dir="l"/>
            </a:scene3d>
            <a:sp3d extrusionH="430200" prstMaterial="legacyMatte">
              <a:extrusionClr>
                <a:srgbClr val="C0C0C0"/>
              </a:extrusionClr>
            </a:sp3d>
          </a:bodyPr>
          <a:lstStyle/>
          <a:p>
            <a:r>
              <a:rPr lang="en-US" sz="3600" kern="10">
                <a:ln w="9525">
                  <a:round/>
                  <a:headEnd/>
                  <a:tailEnd/>
                </a:ln>
                <a:solidFill>
                  <a:srgbClr val="FFFF00">
                    <a:alpha val="89803"/>
                  </a:srgbClr>
                </a:solidFill>
                <a:latin typeface="Kosher-Normal"/>
                <a:ea typeface="Kosher-Normal"/>
                <a:cs typeface="Kosher-Normal"/>
              </a:rPr>
              <a:t>LA BIBLE… </a:t>
            </a:r>
          </a:p>
          <a:p>
            <a:r>
              <a:rPr lang="en-US" sz="3600" kern="10">
                <a:ln w="9525">
                  <a:round/>
                  <a:headEnd/>
                  <a:tailEnd/>
                </a:ln>
                <a:solidFill>
                  <a:srgbClr val="FFFF00">
                    <a:alpha val="89803"/>
                  </a:srgbClr>
                </a:solidFill>
                <a:latin typeface="Kosher-Normal"/>
                <a:ea typeface="Kosher-Normal"/>
                <a:cs typeface="Kosher-Normal"/>
              </a:rPr>
              <a:t>En Base</a:t>
            </a:r>
          </a:p>
        </p:txBody>
      </p:sp>
      <p:sp>
        <p:nvSpPr>
          <p:cNvPr id="115721" name="Text Box 11"/>
          <p:cNvSpPr txBox="1">
            <a:spLocks noChangeArrowheads="1"/>
          </p:cNvSpPr>
          <p:nvPr/>
        </p:nvSpPr>
        <p:spPr bwMode="auto">
          <a:xfrm>
            <a:off x="7750175" y="6397625"/>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353292" name="Text Box 12"/>
          <p:cNvSpPr txBox="1">
            <a:spLocks noChangeArrowheads="1"/>
          </p:cNvSpPr>
          <p:nvPr/>
        </p:nvSpPr>
        <p:spPr bwMode="auto">
          <a:xfrm>
            <a:off x="2216150" y="244475"/>
            <a:ext cx="4718050" cy="366713"/>
          </a:xfrm>
          <a:prstGeom prst="rect">
            <a:avLst/>
          </a:prstGeom>
          <a:noFill/>
          <a:ln w="12700">
            <a:noFill/>
            <a:miter lim="800000"/>
            <a:headEnd/>
            <a:tailEnd/>
          </a:ln>
          <a:effectLst>
            <a:outerShdw dist="50800" algn="ctr" rotWithShape="0">
              <a:schemeClr val="bg2"/>
            </a:outerShdw>
          </a:effectLst>
        </p:spPr>
        <p:txBody>
          <a:bodyPr>
            <a:spAutoFit/>
          </a:bodyPr>
          <a:lstStyle/>
          <a:p>
            <a:pPr>
              <a:spcBef>
                <a:spcPct val="50000"/>
              </a:spcBef>
              <a:defRPr/>
            </a:pPr>
            <a:r>
              <a:rPr lang="en-US" sz="1800" b="1">
                <a:solidFill>
                  <a:srgbClr val="FFFF00"/>
                </a:solidFill>
                <a:ea typeface="+mn-ea"/>
                <a:cs typeface="+mn-cs"/>
              </a:rPr>
              <a:t>VERSION 9.6 BETA</a:t>
            </a:r>
          </a:p>
        </p:txBody>
      </p:sp>
      <p:sp>
        <p:nvSpPr>
          <p:cNvPr id="353293" name="Rectangle 13"/>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cs typeface="+mn-cs"/>
              </a:rPr>
              <a:t>9.6.01.</a:t>
            </a:r>
          </a:p>
        </p:txBody>
      </p:sp>
      <p:sp>
        <p:nvSpPr>
          <p:cNvPr id="115724" name="Text Box 14"/>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04</a:t>
            </a: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fr-FR">
              <a:ea typeface="+mj-ea"/>
              <a:cs typeface="+mj-cs"/>
            </a:endParaRPr>
          </a:p>
        </p:txBody>
      </p:sp>
      <p:sp>
        <p:nvSpPr>
          <p:cNvPr id="3" name="Content Placeholder 2"/>
          <p:cNvSpPr>
            <a:spLocks noGrp="1"/>
          </p:cNvSpPr>
          <p:nvPr>
            <p:ph idx="1"/>
          </p:nvPr>
        </p:nvSpPr>
        <p:spPr/>
        <p:txBody>
          <a:bodyPr/>
          <a:lstStyle/>
          <a:p>
            <a:pPr>
              <a:buFont typeface="Monotype Sorts" pitchFamily="2" charset="2"/>
              <a:buChar char=""/>
              <a:defRPr/>
            </a:pPr>
            <a:endParaRPr lang="fr-FR">
              <a:ea typeface="+mn-ea"/>
              <a:cs typeface="+mn-cs"/>
            </a:endParaRPr>
          </a:p>
        </p:txBody>
      </p:sp>
      <p:sp>
        <p:nvSpPr>
          <p:cNvPr id="117763" name="Rectangle 5">
            <a:hlinkClick r:id="rId2"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p:spPr>
        <p:txBody>
          <a:bodyPr wrap="none" anchor="ctr"/>
          <a:lstStyle/>
          <a:p>
            <a:endParaRPr lang="fr-FR"/>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La Bible… </a:t>
            </a:r>
            <a:r>
              <a:rPr lang="en-US" sz="2400" b="1" dirty="0" err="1">
                <a:solidFill>
                  <a:srgbClr val="FFFFFF"/>
                </a:solidFill>
                <a:latin typeface="Arial" charset="0"/>
                <a:ea typeface="ＭＳ Ｐゴシック" charset="0"/>
              </a:rPr>
              <a:t>Essentiellement</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b="1" dirty="0">
                <a:solidFill>
                  <a:srgbClr val="FFFFFF"/>
                </a:solidFill>
                <a:latin typeface="Arial" charset="0"/>
                <a:cs typeface="Arial" charset="0"/>
              </a:rPr>
              <a:t>Pour </a:t>
            </a:r>
            <a:r>
              <a:rPr lang="en-US" sz="2800" b="1" dirty="0" err="1">
                <a:solidFill>
                  <a:srgbClr val="FFFFFF"/>
                </a:solidFill>
                <a:latin typeface="Arial" charset="0"/>
                <a:cs typeface="Arial" charset="0"/>
              </a:rPr>
              <a:t>télécharger</a:t>
            </a:r>
            <a:r>
              <a:rPr lang="en-US" sz="2800" b="1" dirty="0">
                <a:solidFill>
                  <a:srgbClr val="FFFFFF"/>
                </a:solidFill>
                <a:latin typeface="Arial" charset="0"/>
                <a:cs typeface="Arial" charset="0"/>
              </a:rPr>
              <a:t> </a:t>
            </a:r>
            <a:r>
              <a:rPr lang="en-US" sz="2800" b="1" dirty="0" err="1">
                <a:solidFill>
                  <a:srgbClr val="FFFFFF"/>
                </a:solidFill>
                <a:latin typeface="Arial" charset="0"/>
                <a:cs typeface="Arial" charset="0"/>
              </a:rPr>
              <a:t>cette</a:t>
            </a:r>
            <a:r>
              <a:rPr lang="en-US" sz="2800" b="1" dirty="0">
                <a:solidFill>
                  <a:srgbClr val="FFFFFF"/>
                </a:solidFill>
                <a:latin typeface="Arial" charset="0"/>
                <a:cs typeface="Arial" charset="0"/>
              </a:rPr>
              <a:t> presentation </a:t>
            </a:r>
            <a:r>
              <a:rPr lang="en-US" sz="2800" b="1" dirty="0" err="1">
                <a:solidFill>
                  <a:srgbClr val="FFFFFF"/>
                </a:solidFill>
                <a:latin typeface="Arial" charset="0"/>
                <a:cs typeface="Arial" charset="0"/>
              </a:rPr>
              <a:t>gratuitement</a:t>
            </a:r>
            <a:r>
              <a:rPr lang="en-US" sz="2800" b="1" dirty="0">
                <a:solidFill>
                  <a:srgbClr val="FFFFFF"/>
                </a:solidFill>
                <a:latin typeface="Arial" charset="0"/>
                <a:cs typeface="Arial" charset="0"/>
              </a:rPr>
              <a:t>:</a:t>
            </a:r>
            <a:endParaRPr lang="en-US" sz="105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email">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469151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1026"/>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fr-FR">
              <a:ea typeface="+mn-ea"/>
              <a:cs typeface="+mn-cs"/>
            </a:endParaRPr>
          </a:p>
        </p:txBody>
      </p:sp>
      <p:sp>
        <p:nvSpPr>
          <p:cNvPr id="13314" name="Rectangle 1027"/>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anchor="ctr"/>
          <a:lstStyle/>
          <a:p>
            <a:endParaRPr lang="fr-FR"/>
          </a:p>
        </p:txBody>
      </p:sp>
      <p:sp>
        <p:nvSpPr>
          <p:cNvPr id="13315" name="Text Box 1028"/>
          <p:cNvSpPr txBox="1">
            <a:spLocks noChangeArrowheads="1"/>
          </p:cNvSpPr>
          <p:nvPr/>
        </p:nvSpPr>
        <p:spPr bwMode="auto">
          <a:xfrm>
            <a:off x="8081963" y="6521450"/>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05</a:t>
            </a:r>
            <a:endParaRPr lang="en-US" sz="1400">
              <a:solidFill>
                <a:srgbClr val="FFFFFF"/>
              </a:solidFill>
            </a:endParaRPr>
          </a:p>
        </p:txBody>
      </p:sp>
      <p:sp>
        <p:nvSpPr>
          <p:cNvPr id="13316" name="Text Box 1029"/>
          <p:cNvSpPr txBox="1">
            <a:spLocks noChangeArrowheads="1"/>
          </p:cNvSpPr>
          <p:nvPr/>
        </p:nvSpPr>
        <p:spPr bwMode="auto">
          <a:xfrm>
            <a:off x="471488" y="6545263"/>
            <a:ext cx="9334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3317" name="Rectangle 1031"/>
          <p:cNvSpPr>
            <a:spLocks noChangeArrowheads="1"/>
          </p:cNvSpPr>
          <p:nvPr/>
        </p:nvSpPr>
        <p:spPr bwMode="auto">
          <a:xfrm>
            <a:off x="-1082675" y="1217613"/>
            <a:ext cx="7870825" cy="564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anchor="ctr"/>
          <a:lstStyle/>
          <a:p>
            <a:endParaRPr lang="fr-FR"/>
          </a:p>
        </p:txBody>
      </p:sp>
      <p:sp>
        <p:nvSpPr>
          <p:cNvPr id="13318" name="Rectangle 1032"/>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pic>
        <p:nvPicPr>
          <p:cNvPr id="13319" name="Picture 103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3320" name="Rectangle 1034"/>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fr-FR"/>
          </a:p>
        </p:txBody>
      </p:sp>
      <p:pic>
        <p:nvPicPr>
          <p:cNvPr id="13321" name="Picture 1038"/>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3322" name="Picture 103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7863" y="687388"/>
            <a:ext cx="7693025"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3323" name="Rectangle 1040"/>
          <p:cNvSpPr>
            <a:spLocks noChangeArrowheads="1"/>
          </p:cNvSpPr>
          <p:nvPr/>
        </p:nvSpPr>
        <p:spPr bwMode="auto">
          <a:xfrm>
            <a:off x="666750" y="687388"/>
            <a:ext cx="7704138" cy="551180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fr-FR"/>
          </a:p>
        </p:txBody>
      </p:sp>
      <p:sp>
        <p:nvSpPr>
          <p:cNvPr id="13324" name="Text Box 1041"/>
          <p:cNvSpPr txBox="1">
            <a:spLocks noChangeArrowheads="1"/>
          </p:cNvSpPr>
          <p:nvPr/>
        </p:nvSpPr>
        <p:spPr bwMode="auto">
          <a:xfrm>
            <a:off x="1001713" y="1903413"/>
            <a:ext cx="7051675" cy="249299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4800" b="1" i="1" dirty="0">
                <a:solidFill>
                  <a:srgbClr val="FFFC1E"/>
                </a:solidFill>
              </a:rPr>
              <a:t>LA BIBLE…        </a:t>
            </a:r>
            <a:br>
              <a:rPr lang="en-US" sz="4800" b="1" i="1" dirty="0">
                <a:solidFill>
                  <a:srgbClr val="FFFC1E"/>
                </a:solidFill>
              </a:rPr>
            </a:br>
            <a:r>
              <a:rPr lang="fr-FR" sz="4800" b="1" i="1" dirty="0">
                <a:solidFill>
                  <a:srgbClr val="FFFC1E"/>
                </a:solidFill>
              </a:rPr>
              <a:t>ESSENTIELLEMENT </a:t>
            </a:r>
            <a:r>
              <a:rPr lang="en-US" sz="4800" b="1" i="1" baseline="30000" dirty="0">
                <a:solidFill>
                  <a:srgbClr val="FFFC1E"/>
                </a:solidFill>
              </a:rPr>
              <a:t>®</a:t>
            </a:r>
          </a:p>
          <a:p>
            <a:pPr>
              <a:spcBef>
                <a:spcPct val="50000"/>
              </a:spcBef>
            </a:pPr>
            <a:endParaRPr lang="fr-FR" sz="6000" b="1" i="1" baseline="100000" dirty="0">
              <a:solidFill>
                <a:srgbClr val="27FC31"/>
              </a:solidFill>
            </a:endParaRPr>
          </a:p>
        </p:txBody>
      </p:sp>
      <p:sp>
        <p:nvSpPr>
          <p:cNvPr id="318482" name="Text Box 1042"/>
          <p:cNvSpPr txBox="1">
            <a:spLocks noChangeArrowheads="1"/>
          </p:cNvSpPr>
          <p:nvPr/>
        </p:nvSpPr>
        <p:spPr bwMode="auto">
          <a:xfrm>
            <a:off x="2520950" y="3997325"/>
            <a:ext cx="3910013" cy="579438"/>
          </a:xfrm>
          <a:prstGeom prst="rect">
            <a:avLst/>
          </a:prstGeom>
          <a:noFill/>
          <a:ln w="12700">
            <a:noFill/>
            <a:miter lim="800000"/>
            <a:headEnd/>
            <a:tailEnd/>
          </a:ln>
          <a:effectLst>
            <a:outerShdw dist="53882" dir="2700000" algn="ctr" rotWithShape="0">
              <a:schemeClr val="bg2"/>
            </a:outerShdw>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200" b="1" dirty="0">
                <a:solidFill>
                  <a:schemeClr val="tx1"/>
                </a:solidFill>
                <a:effectLst>
                  <a:outerShdw blurRad="38100" dist="38100" dir="2700000" algn="tl">
                    <a:srgbClr val="000000"/>
                  </a:outerShdw>
                </a:effectLst>
                <a:cs typeface="+mn-cs"/>
              </a:rPr>
              <a:t>PREMIÈRE PARTIE</a:t>
            </a:r>
          </a:p>
        </p:txBody>
      </p:sp>
      <p:sp>
        <p:nvSpPr>
          <p:cNvPr id="318484" name="Text Box 1044"/>
          <p:cNvSpPr txBox="1">
            <a:spLocks noChangeArrowheads="1"/>
          </p:cNvSpPr>
          <p:nvPr/>
        </p:nvSpPr>
        <p:spPr bwMode="auto">
          <a:xfrm>
            <a:off x="436563" y="1263650"/>
            <a:ext cx="8061325" cy="492443"/>
          </a:xfrm>
          <a:prstGeom prst="rect">
            <a:avLst/>
          </a:prstGeom>
          <a:noFill/>
          <a:ln w="12700">
            <a:noFill/>
            <a:miter lim="800000"/>
            <a:headEnd/>
            <a:tailEnd/>
          </a:ln>
          <a:effectLst>
            <a:outerShdw dist="81320" dir="2319588" algn="ctr" rotWithShape="0">
              <a:schemeClr val="bg2"/>
            </a:outerShdw>
          </a:effectLst>
        </p:spPr>
        <p:txBody>
          <a:bodyP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600" b="1" i="1" dirty="0">
                <a:solidFill>
                  <a:schemeClr val="tx1"/>
                </a:solidFill>
                <a:effectLst>
                  <a:outerShdw blurRad="38100" dist="38100" dir="2700000" algn="tl">
                    <a:srgbClr val="000000"/>
                  </a:outerShdw>
                </a:effectLst>
                <a:latin typeface="Comic Sans MS" charset="0"/>
                <a:cs typeface="+mn-cs"/>
              </a:rPr>
              <a:t>(</a:t>
            </a:r>
            <a:r>
              <a:rPr lang="en-US" sz="2600" b="1" i="1" dirty="0" err="1">
                <a:solidFill>
                  <a:schemeClr val="tx1"/>
                </a:solidFill>
                <a:effectLst>
                  <a:outerShdw blurRad="38100" dist="38100" dir="2700000" algn="tl">
                    <a:srgbClr val="000000"/>
                  </a:outerShdw>
                </a:effectLst>
                <a:latin typeface="Comic Sans MS" charset="0"/>
                <a:cs typeface="+mn-cs"/>
              </a:rPr>
              <a:t>Objectif</a:t>
            </a:r>
            <a:r>
              <a:rPr lang="en-US" sz="2600" b="1" i="1" dirty="0">
                <a:solidFill>
                  <a:schemeClr val="tx1"/>
                </a:solidFill>
                <a:effectLst>
                  <a:outerShdw blurRad="38100" dist="38100" dir="2700000" algn="tl">
                    <a:srgbClr val="000000"/>
                  </a:outerShdw>
                </a:effectLst>
                <a:latin typeface="Comic Sans MS" charset="0"/>
                <a:cs typeface="+mn-cs"/>
              </a:rPr>
              <a:t>: </a:t>
            </a:r>
            <a:r>
              <a:rPr lang="en-US" sz="2600" b="1" i="1" dirty="0" err="1">
                <a:solidFill>
                  <a:schemeClr val="tx1"/>
                </a:solidFill>
                <a:effectLst>
                  <a:outerShdw blurRad="38100" dist="38100" dir="2700000" algn="tl">
                    <a:srgbClr val="000000"/>
                  </a:outerShdw>
                </a:effectLst>
                <a:cs typeface="+mn-cs"/>
              </a:rPr>
              <a:t>G</a:t>
            </a:r>
            <a:r>
              <a:rPr lang="en-US" altLang="ko-KR" sz="2600" b="1" i="1" dirty="0" err="1">
                <a:solidFill>
                  <a:schemeClr val="tx1"/>
                </a:solidFill>
                <a:effectLst>
                  <a:outerShdw blurRad="38100" dist="38100" dir="2700000" algn="tl">
                    <a:srgbClr val="000000"/>
                  </a:outerShdw>
                </a:effectLst>
                <a:ea typeface="Gulim" charset="0"/>
                <a:cs typeface="Gulim" charset="0"/>
              </a:rPr>
              <a:t>é</a:t>
            </a:r>
            <a:r>
              <a:rPr lang="en-US" sz="2600" b="1" i="1" dirty="0" err="1">
                <a:solidFill>
                  <a:schemeClr val="tx1"/>
                </a:solidFill>
                <a:effectLst>
                  <a:outerShdw blurRad="38100" dist="38100" dir="2700000" algn="tl">
                    <a:srgbClr val="000000"/>
                  </a:outerShdw>
                </a:effectLst>
                <a:cs typeface="+mn-cs"/>
              </a:rPr>
              <a:t>rez</a:t>
            </a:r>
            <a:r>
              <a:rPr lang="en-US" sz="2600" b="1" i="1" dirty="0">
                <a:solidFill>
                  <a:schemeClr val="tx1"/>
                </a:solidFill>
                <a:effectLst>
                  <a:outerShdw blurRad="38100" dist="38100" dir="2700000" algn="tl">
                    <a:srgbClr val="000000"/>
                  </a:outerShdw>
                </a:effectLst>
                <a:cs typeface="+mn-cs"/>
              </a:rPr>
              <a:t> </a:t>
            </a:r>
            <a:r>
              <a:rPr lang="en-US" sz="2600" b="1" i="1" dirty="0" err="1">
                <a:solidFill>
                  <a:schemeClr val="tx1"/>
                </a:solidFill>
                <a:effectLst>
                  <a:outerShdw blurRad="38100" dist="38100" dir="2700000" algn="tl">
                    <a:srgbClr val="000000"/>
                  </a:outerShdw>
                </a:effectLst>
                <a:cs typeface="+mn-cs"/>
              </a:rPr>
              <a:t>mentalement</a:t>
            </a:r>
            <a:r>
              <a:rPr lang="en-US" sz="2600" b="1" i="1" dirty="0">
                <a:solidFill>
                  <a:schemeClr val="tx1"/>
                </a:solidFill>
                <a:effectLst>
                  <a:outerShdw blurRad="38100" dist="38100" dir="2700000" algn="tl">
                    <a:srgbClr val="000000"/>
                  </a:outerShdw>
                </a:effectLst>
                <a:cs typeface="+mn-cs"/>
              </a:rPr>
              <a:t> la Bible!)</a:t>
            </a:r>
          </a:p>
        </p:txBody>
      </p:sp>
      <p:sp>
        <p:nvSpPr>
          <p:cNvPr id="318485" name="Text Box 1045"/>
          <p:cNvSpPr txBox="1">
            <a:spLocks noChangeArrowheads="1"/>
          </p:cNvSpPr>
          <p:nvPr/>
        </p:nvSpPr>
        <p:spPr bwMode="auto">
          <a:xfrm>
            <a:off x="969963" y="4822825"/>
            <a:ext cx="7024687" cy="1190625"/>
          </a:xfrm>
          <a:prstGeom prst="rect">
            <a:avLst/>
          </a:prstGeom>
          <a:noFill/>
          <a:ln w="12700">
            <a:noFill/>
            <a:miter lim="800000"/>
            <a:headEnd/>
            <a:tailEnd/>
          </a:ln>
          <a:effectLst>
            <a:outerShdw dist="53882" dir="2700000" algn="ctr" rotWithShape="0">
              <a:schemeClr val="bg2"/>
            </a:outerShdw>
          </a:effectLst>
        </p:spPr>
        <p:txBody>
          <a:bodyPr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3600" b="1" i="1" dirty="0">
                <a:solidFill>
                  <a:srgbClr val="77FD68"/>
                </a:solidFill>
                <a:effectLst>
                  <a:outerShdw blurRad="38100" dist="38100" dir="2700000" algn="tl">
                    <a:srgbClr val="000000"/>
                  </a:outerShdw>
                </a:effectLst>
                <a:cs typeface="+mn-cs"/>
              </a:rPr>
              <a:t>	OUVREZ	                              </a:t>
            </a:r>
            <a:r>
              <a:rPr lang="ru-RU" sz="3600" b="1" i="1" dirty="0">
                <a:solidFill>
                  <a:srgbClr val="77FD68"/>
                </a:solidFill>
                <a:effectLst>
                  <a:outerShdw blurRad="38100" dist="38100" dir="2700000" algn="tl">
                    <a:srgbClr val="000000"/>
                  </a:outerShdw>
                </a:effectLst>
                <a:cs typeface="+mn-cs"/>
              </a:rPr>
              <a:t>"</a:t>
            </a:r>
            <a:r>
              <a:rPr lang="fr-CA" sz="3600" b="1" i="1" dirty="0">
                <a:solidFill>
                  <a:srgbClr val="77FD68"/>
                </a:solidFill>
                <a:effectLst>
                  <a:outerShdw blurRad="38100" dist="38100" dir="2700000" algn="tl">
                    <a:srgbClr val="000000"/>
                  </a:outerShdw>
                </a:effectLst>
                <a:cs typeface="+mn-cs"/>
              </a:rPr>
              <a:t> </a:t>
            </a:r>
            <a:r>
              <a:rPr lang="en-US" sz="3600" b="1" i="1" dirty="0">
                <a:solidFill>
                  <a:srgbClr val="77FD68"/>
                </a:solidFill>
                <a:effectLst>
                  <a:outerShdw blurRad="38100" dist="38100" dir="2700000" algn="tl">
                    <a:srgbClr val="000000"/>
                  </a:outerShdw>
                </a:effectLst>
                <a:cs typeface="+mn-cs"/>
              </a:rPr>
              <a:t>LE DOSSIER DE LA BIBLE</a:t>
            </a:r>
            <a:r>
              <a:rPr lang="fr-CA" sz="3600" b="1" i="1" dirty="0">
                <a:solidFill>
                  <a:srgbClr val="77FD68"/>
                </a:solidFill>
                <a:effectLst>
                  <a:outerShdw blurRad="38100" dist="38100" dir="2700000" algn="tl">
                    <a:srgbClr val="000000"/>
                  </a:outerShdw>
                </a:effectLst>
              </a:rPr>
              <a:t> </a:t>
            </a:r>
            <a:r>
              <a:rPr lang="ru-RU" sz="3600" b="1" i="1" dirty="0">
                <a:solidFill>
                  <a:srgbClr val="77FD68"/>
                </a:solidFill>
                <a:effectLst>
                  <a:outerShdw blurRad="38100" dist="38100" dir="2700000" algn="tl">
                    <a:srgbClr val="000000"/>
                  </a:outerShdw>
                </a:effectLst>
              </a:rPr>
              <a:t>"</a:t>
            </a:r>
            <a:r>
              <a:rPr lang="en-US" sz="3600" b="1" i="1" dirty="0">
                <a:solidFill>
                  <a:srgbClr val="77FD68"/>
                </a:solidFill>
                <a:effectLst>
                  <a:outerShdw blurRad="38100" dist="38100" dir="2700000" algn="tl">
                    <a:srgbClr val="000000"/>
                  </a:outerShdw>
                </a:effectLst>
                <a:cs typeface="+mn-cs"/>
              </a:rPr>
              <a:t> </a:t>
            </a:r>
            <a:endParaRPr lang="en-US" sz="3200" b="1" dirty="0">
              <a:solidFill>
                <a:srgbClr val="FFFFFF"/>
              </a:solidFill>
              <a:effectLst>
                <a:outerShdw blurRad="38100" dist="38100" dir="2700000" algn="tl">
                  <a:srgbClr val="000000"/>
                </a:outerShdw>
              </a:effectLst>
              <a:cs typeface="+mn-cs"/>
            </a:endParaRPr>
          </a:p>
        </p:txBody>
      </p:sp>
      <p:sp>
        <p:nvSpPr>
          <p:cNvPr id="318486" name="Rectangle 1046"/>
          <p:cNvSpPr>
            <a:spLocks noChangeArrowheads="1"/>
          </p:cNvSpPr>
          <p:nvPr/>
        </p:nvSpPr>
        <p:spPr bwMode="auto">
          <a:xfrm>
            <a:off x="7627938" y="6516688"/>
            <a:ext cx="641350" cy="2698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cs typeface="+mn-cs"/>
              </a:rPr>
              <a:t>9.6.01.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fade">
                                      <p:cBhvr>
                                        <p:cTn id="7" dur="1000"/>
                                        <p:tgtEl>
                                          <p:spTgt spid="31848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8484"/>
                                        </p:tgtEl>
                                        <p:attrNameLst>
                                          <p:attrName>style.visibility</p:attrName>
                                        </p:attrNameLst>
                                      </p:cBhvr>
                                      <p:to>
                                        <p:strVal val="visible"/>
                                      </p:to>
                                    </p:set>
                                    <p:animEffect transition="in" filter="wipe(left)">
                                      <p:cBhvr>
                                        <p:cTn id="11" dur="2000"/>
                                        <p:tgtEl>
                                          <p:spTgt spid="3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0"/>
      <p:bldP spid="31848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033"/>
          <p:cNvSpPr>
            <a:spLocks noChangeArrowheads="1"/>
          </p:cNvSpPr>
          <p:nvPr/>
        </p:nvSpPr>
        <p:spPr bwMode="auto">
          <a:xfrm>
            <a:off x="0" y="-17463"/>
            <a:ext cx="939800" cy="6888163"/>
          </a:xfrm>
          <a:prstGeom prst="rect">
            <a:avLst/>
          </a:prstGeom>
          <a:solidFill>
            <a:srgbClr val="1010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grpSp>
        <p:nvGrpSpPr>
          <p:cNvPr id="14338" name="Group 1124"/>
          <p:cNvGrpSpPr>
            <a:grpSpLocks/>
          </p:cNvGrpSpPr>
          <p:nvPr/>
        </p:nvGrpSpPr>
        <p:grpSpPr bwMode="auto">
          <a:xfrm>
            <a:off x="0" y="0"/>
            <a:ext cx="9144000" cy="7000875"/>
            <a:chOff x="0" y="-90"/>
            <a:chExt cx="5760" cy="4410"/>
          </a:xfrm>
        </p:grpSpPr>
        <p:pic>
          <p:nvPicPr>
            <p:cNvPr id="14360" name="Picture 1027"/>
            <p:cNvPicPr>
              <a:picLocks noChangeAspect="1" noChangeArrowheads="1"/>
            </p:cNvPicPr>
            <p:nvPr/>
          </p:nvPicPr>
          <p:blipFill>
            <a:blip r:embed="rId2">
              <a:lum contrast="-10000"/>
              <a:extLst>
                <a:ext uri="{28A0092B-C50C-407E-A947-70E740481C1C}">
                  <a14:useLocalDpi xmlns:a14="http://schemas.microsoft.com/office/drawing/2010/main"/>
                </a:ext>
              </a:extLst>
            </a:blip>
            <a:srcRect/>
            <a:stretch>
              <a:fillRect/>
            </a:stretch>
          </p:blipFill>
          <p:spPr bwMode="auto">
            <a:xfrm>
              <a:off x="0" y="-90"/>
              <a:ext cx="5760" cy="4391"/>
            </a:xfrm>
            <a:prstGeom prst="rect">
              <a:avLst/>
            </a:prstGeom>
            <a:solidFill>
              <a:schemeClr val="bg2"/>
            </a:solidFill>
            <a:ln>
              <a:noFill/>
            </a:ln>
            <a:effectLst>
              <a:outerShdw dist="71842" dir="2700000" algn="ctr" rotWithShape="0">
                <a:srgbClr val="040404"/>
              </a:outerShdw>
            </a:effectLst>
            <a:extLst>
              <a:ext uri="{91240B29-F687-4f45-9708-019B960494DF}">
                <a14:hiddenLine xmlns:a14="http://schemas.microsoft.com/office/drawing/2010/main" xmlns="" w="12700">
                  <a:solidFill>
                    <a:srgbClr val="000000"/>
                  </a:solidFill>
                  <a:miter lim="800000"/>
                  <a:headEnd/>
                  <a:tailEnd/>
                </a14:hiddenLine>
              </a:ext>
            </a:extLst>
          </p:spPr>
        </p:pic>
        <p:sp>
          <p:nvSpPr>
            <p:cNvPr id="191492" name="Rectangle 1028"/>
            <p:cNvSpPr>
              <a:spLocks noChangeArrowheads="1"/>
            </p:cNvSpPr>
            <p:nvPr/>
          </p:nvSpPr>
          <p:spPr bwMode="auto">
            <a:xfrm>
              <a:off x="5357" y="-84"/>
              <a:ext cx="403" cy="4404"/>
            </a:xfrm>
            <a:prstGeom prst="rect">
              <a:avLst/>
            </a:prstGeom>
            <a:solidFill>
              <a:srgbClr val="101010"/>
            </a:solidFill>
            <a:ln w="9525">
              <a:noFill/>
              <a:miter lim="800000"/>
              <a:headEnd/>
              <a:tailEnd/>
            </a:ln>
            <a:effectLst>
              <a:outerShdw dist="71842" dir="2700000" algn="ctr" rotWithShape="0">
                <a:srgbClr val="040404"/>
              </a:outerShdw>
            </a:effectLst>
          </p:spPr>
          <p:txBody>
            <a:bodyPr wrap="none" anchor="ctr"/>
            <a:lstStyle/>
            <a:p>
              <a:pPr>
                <a:defRPr/>
              </a:pPr>
              <a:endParaRPr lang="fr-FR">
                <a:ea typeface="+mn-ea"/>
                <a:cs typeface="+mn-cs"/>
              </a:endParaRPr>
            </a:p>
          </p:txBody>
        </p:sp>
        <p:sp>
          <p:nvSpPr>
            <p:cNvPr id="14362" name="Rectangle 1029"/>
            <p:cNvSpPr>
              <a:spLocks noChangeArrowheads="1"/>
            </p:cNvSpPr>
            <p:nvPr/>
          </p:nvSpPr>
          <p:spPr bwMode="auto">
            <a:xfrm>
              <a:off x="0" y="-72"/>
              <a:ext cx="483" cy="4339"/>
            </a:xfrm>
            <a:prstGeom prst="rect">
              <a:avLst/>
            </a:prstGeom>
            <a:solidFill>
              <a:srgbClr val="1010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fr-FR"/>
            </a:p>
          </p:txBody>
        </p:sp>
      </p:grpSp>
      <p:sp>
        <p:nvSpPr>
          <p:cNvPr id="191634" name="Rectangle 1170"/>
          <p:cNvSpPr>
            <a:spLocks noChangeArrowheads="1"/>
          </p:cNvSpPr>
          <p:nvPr/>
        </p:nvSpPr>
        <p:spPr bwMode="auto">
          <a:xfrm>
            <a:off x="-142875" y="122238"/>
            <a:ext cx="9144000" cy="7008812"/>
          </a:xfrm>
          <a:prstGeom prst="rect">
            <a:avLst/>
          </a:prstGeom>
          <a:solidFill>
            <a:srgbClr val="010921">
              <a:alpha val="76077"/>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fr-FR"/>
          </a:p>
        </p:txBody>
      </p:sp>
      <p:sp>
        <p:nvSpPr>
          <p:cNvPr id="191590" name="Text Box 1126"/>
          <p:cNvSpPr txBox="1">
            <a:spLocks noChangeArrowheads="1"/>
          </p:cNvSpPr>
          <p:nvPr/>
        </p:nvSpPr>
        <p:spPr bwMode="auto">
          <a:xfrm>
            <a:off x="7542213" y="122238"/>
            <a:ext cx="260350" cy="446087"/>
          </a:xfrm>
          <a:prstGeom prst="rect">
            <a:avLst/>
          </a:prstGeom>
          <a:noFill/>
          <a:ln w="12700">
            <a:noFill/>
            <a:miter lim="800000"/>
            <a:headEnd/>
            <a:tailEnd/>
          </a:ln>
          <a:effectLst>
            <a:outerShdw dist="71842" dir="2700000" algn="ctr" rotWithShape="0">
              <a:srgbClr val="040404"/>
            </a:outerShdw>
          </a:effectLst>
        </p:spPr>
        <p:txBody>
          <a:bodyPr wrap="none" anchor="ctr">
            <a:spAutoFit/>
          </a:bodyPr>
          <a:lstStyle/>
          <a:p>
            <a:pPr>
              <a:spcBef>
                <a:spcPct val="50000"/>
              </a:spcBef>
              <a:defRPr/>
            </a:pPr>
            <a:r>
              <a:rPr lang="en-US" sz="2000">
                <a:latin typeface="Comic Sans MS" pitchFamily="66" charset="0"/>
                <a:ea typeface="+mn-ea"/>
                <a:cs typeface="+mn-cs"/>
              </a:rPr>
              <a:t> </a:t>
            </a:r>
          </a:p>
        </p:txBody>
      </p:sp>
      <p:sp>
        <p:nvSpPr>
          <p:cNvPr id="14341" name="Text Box 1149"/>
          <p:cNvSpPr txBox="1">
            <a:spLocks noChangeArrowheads="1"/>
          </p:cNvSpPr>
          <p:nvPr/>
        </p:nvSpPr>
        <p:spPr bwMode="auto">
          <a:xfrm>
            <a:off x="471488" y="6545263"/>
            <a:ext cx="93345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91614" name="Rectangle 1150"/>
          <p:cNvSpPr>
            <a:spLocks noChangeArrowheads="1"/>
          </p:cNvSpPr>
          <p:nvPr/>
        </p:nvSpPr>
        <p:spPr bwMode="auto">
          <a:xfrm>
            <a:off x="7629525" y="6513513"/>
            <a:ext cx="641350" cy="2698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cs typeface="+mn-cs"/>
              </a:rPr>
              <a:t>9.6.01.</a:t>
            </a:r>
          </a:p>
        </p:txBody>
      </p:sp>
      <p:sp>
        <p:nvSpPr>
          <p:cNvPr id="14343" name="Text Box 1151"/>
          <p:cNvSpPr txBox="1">
            <a:spLocks noChangeArrowheads="1"/>
          </p:cNvSpPr>
          <p:nvPr/>
        </p:nvSpPr>
        <p:spPr bwMode="auto">
          <a:xfrm>
            <a:off x="8096250" y="6524625"/>
            <a:ext cx="3365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06</a:t>
            </a:r>
          </a:p>
        </p:txBody>
      </p:sp>
      <p:sp>
        <p:nvSpPr>
          <p:cNvPr id="191618" name="Text Box 1154"/>
          <p:cNvSpPr txBox="1">
            <a:spLocks noChangeArrowheads="1"/>
          </p:cNvSpPr>
          <p:nvPr/>
        </p:nvSpPr>
        <p:spPr bwMode="auto">
          <a:xfrm>
            <a:off x="1947863" y="115888"/>
            <a:ext cx="5170487" cy="871537"/>
          </a:xfrm>
          <a:prstGeom prst="rect">
            <a:avLst/>
          </a:prstGeom>
          <a:noFill/>
          <a:ln>
            <a:noFill/>
          </a:ln>
          <a:effectLst>
            <a:outerShdw dist="71842" dir="2700000" algn="ctr" rotWithShape="0">
              <a:srgbClr val="040404"/>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400" b="1" dirty="0">
                <a:solidFill>
                  <a:schemeClr val="tx1"/>
                </a:solidFill>
                <a:latin typeface="Comic Sans MS" charset="0"/>
              </a:rPr>
              <a:t>QUELLE EST LA </a:t>
            </a:r>
            <a:r>
              <a:rPr lang="en-US" sz="2800" b="1" i="1" u="sng" dirty="0">
                <a:solidFill>
                  <a:schemeClr val="tx1"/>
                </a:solidFill>
                <a:latin typeface="Comic Sans MS" charset="0"/>
              </a:rPr>
              <a:t>SOURCE</a:t>
            </a:r>
            <a:r>
              <a:rPr lang="en-US" sz="2400" b="1" dirty="0">
                <a:solidFill>
                  <a:schemeClr val="tx1"/>
                </a:solidFill>
                <a:latin typeface="Comic Sans MS" charset="0"/>
              </a:rPr>
              <a:t> DE…</a:t>
            </a:r>
            <a:r>
              <a:rPr lang="en-US" sz="4400" dirty="0">
                <a:solidFill>
                  <a:schemeClr val="tx1"/>
                </a:solidFill>
                <a:latin typeface="Comic Sans MS" charset="0"/>
              </a:rPr>
              <a:t> </a:t>
            </a:r>
          </a:p>
        </p:txBody>
      </p:sp>
      <p:sp>
        <p:nvSpPr>
          <p:cNvPr id="191627" name="Text Box 1163"/>
          <p:cNvSpPr txBox="1">
            <a:spLocks noChangeArrowheads="1"/>
          </p:cNvSpPr>
          <p:nvPr/>
        </p:nvSpPr>
        <p:spPr bwMode="auto">
          <a:xfrm>
            <a:off x="367086" y="6045349"/>
            <a:ext cx="8425705" cy="461665"/>
          </a:xfrm>
          <a:prstGeom prst="rect">
            <a:avLst/>
          </a:prstGeom>
          <a:noFill/>
          <a:ln>
            <a:noFill/>
          </a:ln>
          <a:effectLst>
            <a:outerShdw dist="71842" dir="2700000" algn="ctr" rotWithShape="0">
              <a:srgbClr val="040404"/>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fr-FR" sz="2400" b="1" dirty="0">
                <a:solidFill>
                  <a:srgbClr val="FFFF00"/>
                </a:solidFill>
                <a:latin typeface="Comic Sans MS" charset="0"/>
              </a:rPr>
              <a:t>Tous les croyants et non-croyants </a:t>
            </a:r>
            <a:r>
              <a:rPr lang="fr-FR" altLang="ko-KR" sz="2400" b="1" dirty="0">
                <a:solidFill>
                  <a:srgbClr val="FFFF00"/>
                </a:solidFill>
                <a:latin typeface="Comic Sans MS" charset="0"/>
                <a:cs typeface="Gulim" charset="0"/>
              </a:rPr>
              <a:t>à t</a:t>
            </a:r>
            <a:r>
              <a:rPr lang="fr-FR" sz="2400" b="1" dirty="0">
                <a:solidFill>
                  <a:srgbClr val="FFFF00"/>
                </a:solidFill>
                <a:latin typeface="Comic Sans MS" charset="0"/>
              </a:rPr>
              <a:t>ravers la plan</a:t>
            </a:r>
            <a:r>
              <a:rPr lang="fr-FR" altLang="ko-KR" sz="2400" b="1" dirty="0">
                <a:solidFill>
                  <a:srgbClr val="FFFF00"/>
                </a:solidFill>
                <a:latin typeface="Comic Sans MS" charset="0"/>
                <a:cs typeface="Gulim" charset="0"/>
              </a:rPr>
              <a:t>è</a:t>
            </a:r>
            <a:r>
              <a:rPr lang="fr-FR" sz="2400" b="1" dirty="0">
                <a:solidFill>
                  <a:srgbClr val="FFFF00"/>
                </a:solidFill>
                <a:latin typeface="Comic Sans MS" charset="0"/>
              </a:rPr>
              <a:t>te</a:t>
            </a:r>
          </a:p>
        </p:txBody>
      </p:sp>
      <p:sp>
        <p:nvSpPr>
          <p:cNvPr id="191628" name="Text Box 1164"/>
          <p:cNvSpPr txBox="1">
            <a:spLocks noChangeArrowheads="1"/>
          </p:cNvSpPr>
          <p:nvPr/>
        </p:nvSpPr>
        <p:spPr bwMode="auto">
          <a:xfrm>
            <a:off x="2227263" y="5711825"/>
            <a:ext cx="4638675" cy="347663"/>
          </a:xfrm>
          <a:prstGeom prst="rect">
            <a:avLst/>
          </a:prstGeom>
          <a:noFill/>
          <a:ln>
            <a:noFill/>
          </a:ln>
          <a:effectLst>
            <a:outerShdw dist="71842" dir="2700000" algn="ctr" rotWithShape="0">
              <a:srgbClr val="040404"/>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60000"/>
              </a:lnSpc>
              <a:spcBef>
                <a:spcPct val="50000"/>
              </a:spcBef>
            </a:pPr>
            <a:r>
              <a:rPr lang="en-US" sz="2400" b="1" dirty="0" err="1">
                <a:solidFill>
                  <a:schemeClr val="tx1"/>
                </a:solidFill>
                <a:latin typeface="Comic Sans MS" charset="0"/>
              </a:rPr>
              <a:t>Dans</a:t>
            </a:r>
            <a:r>
              <a:rPr lang="en-US" sz="2400" b="1" dirty="0">
                <a:solidFill>
                  <a:schemeClr val="tx1"/>
                </a:solidFill>
                <a:latin typeface="Comic Sans MS" charset="0"/>
              </a:rPr>
              <a:t> les pens</a:t>
            </a:r>
            <a:r>
              <a:rPr lang="fr-FR" altLang="ko-KR" sz="2400" b="1" dirty="0">
                <a:solidFill>
                  <a:schemeClr val="tx1"/>
                </a:solidFill>
                <a:latin typeface="Comic Sans MS" charset="0"/>
                <a:cs typeface="Gulim" charset="0"/>
              </a:rPr>
              <a:t>é</a:t>
            </a:r>
            <a:r>
              <a:rPr lang="en-US" sz="2400" b="1" dirty="0" err="1">
                <a:solidFill>
                  <a:schemeClr val="tx1"/>
                </a:solidFill>
                <a:latin typeface="Comic Sans MS" charset="0"/>
              </a:rPr>
              <a:t>es</a:t>
            </a:r>
            <a:r>
              <a:rPr lang="en-US" sz="2400" b="1" dirty="0">
                <a:solidFill>
                  <a:schemeClr val="tx1"/>
                </a:solidFill>
                <a:latin typeface="Comic Sans MS" charset="0"/>
              </a:rPr>
              <a:t> </a:t>
            </a:r>
            <a:r>
              <a:rPr lang="en-US" sz="2400" b="1" dirty="0" err="1">
                <a:solidFill>
                  <a:schemeClr val="tx1"/>
                </a:solidFill>
                <a:latin typeface="Comic Sans MS" charset="0"/>
              </a:rPr>
              <a:t>bibliques</a:t>
            </a:r>
            <a:r>
              <a:rPr lang="en-US" sz="2400" b="1" dirty="0">
                <a:solidFill>
                  <a:schemeClr val="tx1"/>
                </a:solidFill>
                <a:latin typeface="Comic Sans MS" charset="0"/>
              </a:rPr>
              <a:t> de</a:t>
            </a:r>
          </a:p>
        </p:txBody>
      </p:sp>
      <p:sp>
        <p:nvSpPr>
          <p:cNvPr id="191513" name="Text Box 1049"/>
          <p:cNvSpPr txBox="1">
            <a:spLocks noChangeArrowheads="1"/>
          </p:cNvSpPr>
          <p:nvPr/>
        </p:nvSpPr>
        <p:spPr bwMode="auto">
          <a:xfrm>
            <a:off x="1762919" y="1386949"/>
            <a:ext cx="5618162" cy="3785652"/>
          </a:xfrm>
          <a:prstGeom prst="rect">
            <a:avLst/>
          </a:prstGeom>
          <a:noFill/>
          <a:ln>
            <a:noFill/>
          </a:ln>
          <a:effectLst>
            <a:outerShdw dist="71842" dir="2700000" algn="ctr" rotWithShape="0">
              <a:srgbClr val="040404"/>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dirty="0">
                <a:solidFill>
                  <a:srgbClr val="FFFF00"/>
                </a:solidFill>
                <a:latin typeface="Comic Sans MS" charset="0"/>
              </a:rPr>
              <a:t>Lan</a:t>
            </a:r>
            <a:r>
              <a:rPr lang="fr-FR" sz="6000" b="1" dirty="0" err="1">
                <a:solidFill>
                  <a:srgbClr val="FFFF00"/>
                </a:solidFill>
                <a:latin typeface="Comic Sans MS" charset="0"/>
              </a:rPr>
              <a:t>çons</a:t>
            </a:r>
            <a:r>
              <a:rPr lang="fr-FR" sz="6000" b="1" dirty="0">
                <a:solidFill>
                  <a:srgbClr val="FFFF00"/>
                </a:solidFill>
                <a:latin typeface="Comic Sans MS" charset="0"/>
              </a:rPr>
              <a:t> </a:t>
            </a:r>
            <a:r>
              <a:rPr lang="en-US" sz="6000" b="1" dirty="0" err="1">
                <a:solidFill>
                  <a:srgbClr val="FFFF00"/>
                </a:solidFill>
                <a:latin typeface="Comic Sans MS" charset="0"/>
              </a:rPr>
              <a:t>ce</a:t>
            </a:r>
            <a:r>
              <a:rPr lang="en-US" sz="6000" b="1" dirty="0">
                <a:solidFill>
                  <a:srgbClr val="FFFF00"/>
                </a:solidFill>
                <a:latin typeface="Comic Sans MS" charset="0"/>
              </a:rPr>
              <a:t> </a:t>
            </a:r>
            <a:r>
              <a:rPr lang="en-US" sz="6000" b="1" dirty="0" err="1">
                <a:solidFill>
                  <a:srgbClr val="FFFF00"/>
                </a:solidFill>
                <a:latin typeface="Comic Sans MS" charset="0"/>
              </a:rPr>
              <a:t>projet</a:t>
            </a:r>
            <a:r>
              <a:rPr lang="en-US" sz="6000" b="1" dirty="0">
                <a:solidFill>
                  <a:srgbClr val="FFFF00"/>
                </a:solidFill>
                <a:latin typeface="Comic Sans MS" charset="0"/>
              </a:rPr>
              <a:t> avec </a:t>
            </a:r>
            <a:r>
              <a:rPr lang="en-US" sz="6000" b="1" dirty="0" err="1">
                <a:solidFill>
                  <a:srgbClr val="FFFF00"/>
                </a:solidFill>
                <a:latin typeface="Comic Sans MS" charset="0"/>
              </a:rPr>
              <a:t>une</a:t>
            </a:r>
            <a:r>
              <a:rPr lang="en-US" sz="6000" b="1" dirty="0">
                <a:solidFill>
                  <a:srgbClr val="FFFF00"/>
                </a:solidFill>
                <a:latin typeface="Comic Sans MS" charset="0"/>
              </a:rPr>
              <a:t> </a:t>
            </a:r>
            <a:r>
              <a:rPr lang="en-US" sz="6000" b="1" dirty="0" err="1">
                <a:solidFill>
                  <a:srgbClr val="FFFF00"/>
                </a:solidFill>
                <a:latin typeface="Comic Sans MS" charset="0"/>
              </a:rPr>
              <a:t>pensée</a:t>
            </a:r>
            <a:r>
              <a:rPr lang="en-US" sz="6000" b="1" dirty="0">
                <a:solidFill>
                  <a:srgbClr val="FFFF00"/>
                </a:solidFill>
                <a:latin typeface="Comic Sans MS" charset="0"/>
              </a:rPr>
              <a:t> INCROYABLE!</a:t>
            </a:r>
          </a:p>
        </p:txBody>
      </p:sp>
      <p:sp>
        <p:nvSpPr>
          <p:cNvPr id="191635" name="Text Box 1171"/>
          <p:cNvSpPr txBox="1">
            <a:spLocks noChangeArrowheads="1"/>
          </p:cNvSpPr>
          <p:nvPr/>
        </p:nvSpPr>
        <p:spPr bwMode="auto">
          <a:xfrm>
            <a:off x="1929033" y="1846411"/>
            <a:ext cx="5338321" cy="461665"/>
          </a:xfrm>
          <a:prstGeom prst="rect">
            <a:avLst/>
          </a:prstGeom>
          <a:noFill/>
          <a:ln>
            <a:noFill/>
          </a:ln>
          <a:effectLst>
            <a:outerShdw dist="71842" dir="2700000" algn="ctr" rotWithShape="0">
              <a:srgbClr val="040404"/>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fr-FR" sz="2400" b="1" dirty="0">
                <a:solidFill>
                  <a:schemeClr val="tx1"/>
                </a:solidFill>
                <a:latin typeface="Comic Sans MS" charset="0"/>
              </a:rPr>
              <a:t>Tous les livres bas</a:t>
            </a:r>
            <a:r>
              <a:rPr lang="fr-FR" altLang="ko-KR" sz="2400" b="1" dirty="0">
                <a:solidFill>
                  <a:schemeClr val="tx1"/>
                </a:solidFill>
                <a:latin typeface="Comic Sans MS" charset="0"/>
                <a:cs typeface="Gulim" charset="0"/>
              </a:rPr>
              <a:t>é</a:t>
            </a:r>
            <a:r>
              <a:rPr lang="fr-FR" sz="2400" b="1" dirty="0">
                <a:solidFill>
                  <a:schemeClr val="tx1"/>
                </a:solidFill>
                <a:latin typeface="Comic Sans MS" charset="0"/>
              </a:rPr>
              <a:t>s sur la Bible:</a:t>
            </a:r>
          </a:p>
        </p:txBody>
      </p:sp>
      <p:sp>
        <p:nvSpPr>
          <p:cNvPr id="191636" name="Text Box 1172"/>
          <p:cNvSpPr txBox="1">
            <a:spLocks noChangeArrowheads="1"/>
          </p:cNvSpPr>
          <p:nvPr/>
        </p:nvSpPr>
        <p:spPr bwMode="auto">
          <a:xfrm>
            <a:off x="1594219" y="1501924"/>
            <a:ext cx="5799986" cy="461665"/>
          </a:xfrm>
          <a:prstGeom prst="rect">
            <a:avLst/>
          </a:prstGeom>
          <a:noFill/>
          <a:ln>
            <a:noFill/>
          </a:ln>
          <a:effectLst>
            <a:outerShdw dist="71842" dir="2700000" algn="ctr" rotWithShape="0">
              <a:srgbClr val="040404"/>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fr-FR" sz="2400" b="1" dirty="0">
                <a:solidFill>
                  <a:srgbClr val="FFFF00"/>
                </a:solidFill>
                <a:latin typeface="Comic Sans MS" charset="0"/>
              </a:rPr>
              <a:t>Tout syst</a:t>
            </a:r>
            <a:r>
              <a:rPr lang="fr-FR" altLang="ko-KR" sz="2400" b="1" dirty="0">
                <a:solidFill>
                  <a:srgbClr val="FFFF00"/>
                </a:solidFill>
                <a:latin typeface="Comic Sans MS" charset="0"/>
                <a:cs typeface="Gulim" charset="0"/>
              </a:rPr>
              <a:t>è</a:t>
            </a:r>
            <a:r>
              <a:rPr lang="fr-FR" sz="2400" b="1" dirty="0">
                <a:solidFill>
                  <a:srgbClr val="FFFF00"/>
                </a:solidFill>
                <a:latin typeface="Comic Sans MS" charset="0"/>
              </a:rPr>
              <a:t>me de croyance chr</a:t>
            </a:r>
            <a:r>
              <a:rPr lang="fr-FR" altLang="ko-KR" sz="2400" b="1" dirty="0">
                <a:solidFill>
                  <a:srgbClr val="FFFF00"/>
                </a:solidFill>
                <a:latin typeface="Comic Sans MS" charset="0"/>
                <a:cs typeface="Gulim" charset="0"/>
              </a:rPr>
              <a:t>é</a:t>
            </a:r>
            <a:r>
              <a:rPr lang="fr-FR" sz="2400" b="1" dirty="0">
                <a:solidFill>
                  <a:srgbClr val="FFFF00"/>
                </a:solidFill>
                <a:latin typeface="Comic Sans MS" charset="0"/>
              </a:rPr>
              <a:t>tienne</a:t>
            </a:r>
          </a:p>
        </p:txBody>
      </p:sp>
      <p:sp>
        <p:nvSpPr>
          <p:cNvPr id="191637" name="Text Box 1173"/>
          <p:cNvSpPr txBox="1">
            <a:spLocks noChangeArrowheads="1"/>
          </p:cNvSpPr>
          <p:nvPr/>
        </p:nvSpPr>
        <p:spPr bwMode="auto">
          <a:xfrm>
            <a:off x="2532065" y="902643"/>
            <a:ext cx="4070345" cy="461665"/>
          </a:xfrm>
          <a:prstGeom prst="rect">
            <a:avLst/>
          </a:prstGeom>
          <a:noFill/>
          <a:ln>
            <a:noFill/>
          </a:ln>
          <a:effectLst>
            <a:outerShdw dist="71842" dir="2700000" algn="ctr" rotWithShape="0">
              <a:srgbClr val="040404"/>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fr-FR" sz="2400" b="1" dirty="0">
                <a:solidFill>
                  <a:srgbClr val="FFFF00"/>
                </a:solidFill>
                <a:latin typeface="Comic Sans MS" charset="0"/>
              </a:rPr>
              <a:t>Toute doctrine chr</a:t>
            </a:r>
            <a:r>
              <a:rPr lang="fr-FR" altLang="ko-KR" sz="2400" b="1" dirty="0">
                <a:solidFill>
                  <a:srgbClr val="FFFF00"/>
                </a:solidFill>
                <a:latin typeface="Comic Sans MS" charset="0"/>
                <a:cs typeface="Gulim" charset="0"/>
              </a:rPr>
              <a:t>é</a:t>
            </a:r>
            <a:r>
              <a:rPr lang="fr-FR" sz="2400" b="1" dirty="0">
                <a:solidFill>
                  <a:srgbClr val="FFFF00"/>
                </a:solidFill>
                <a:latin typeface="Comic Sans MS" charset="0"/>
              </a:rPr>
              <a:t>tienne</a:t>
            </a:r>
          </a:p>
        </p:txBody>
      </p:sp>
      <p:sp>
        <p:nvSpPr>
          <p:cNvPr id="191638" name="Text Box 1174"/>
          <p:cNvSpPr txBox="1">
            <a:spLocks noChangeArrowheads="1"/>
          </p:cNvSpPr>
          <p:nvPr/>
        </p:nvSpPr>
        <p:spPr bwMode="auto">
          <a:xfrm>
            <a:off x="2007098" y="4663430"/>
            <a:ext cx="5117106" cy="461665"/>
          </a:xfrm>
          <a:prstGeom prst="rect">
            <a:avLst/>
          </a:prstGeom>
          <a:noFill/>
          <a:ln w="12700">
            <a:noFill/>
            <a:miter lim="800000"/>
            <a:headEnd/>
            <a:tailEnd/>
          </a:ln>
          <a:effectLst>
            <a:outerShdw dist="71842" dir="2700000" algn="ctr" rotWithShape="0">
              <a:srgbClr val="040404"/>
            </a:outerShdw>
          </a:effectLst>
        </p:spPr>
        <p:txBody>
          <a:bodyPr wrap="none" anchor="ctr">
            <a:spAutoFit/>
          </a:bodyPr>
          <a:lstStyle/>
          <a:p>
            <a:pPr>
              <a:spcBef>
                <a:spcPct val="50000"/>
              </a:spcBef>
              <a:defRPr/>
            </a:pPr>
            <a:r>
              <a:rPr lang="fr-FR" sz="2400" b="1" dirty="0">
                <a:solidFill>
                  <a:srgbClr val="FFFF00"/>
                </a:solidFill>
                <a:latin typeface="Comic Sans MS" pitchFamily="8" charset="0"/>
                <a:ea typeface="+mn-ea"/>
                <a:cs typeface="+mn-cs"/>
              </a:rPr>
              <a:t>Dans presque toutes les langues</a:t>
            </a:r>
          </a:p>
        </p:txBody>
      </p:sp>
      <p:sp>
        <p:nvSpPr>
          <p:cNvPr id="191639" name="Text Box 1175"/>
          <p:cNvSpPr txBox="1">
            <a:spLocks noChangeArrowheads="1"/>
          </p:cNvSpPr>
          <p:nvPr/>
        </p:nvSpPr>
        <p:spPr bwMode="auto">
          <a:xfrm>
            <a:off x="2311761" y="4165749"/>
            <a:ext cx="4488729" cy="461665"/>
          </a:xfrm>
          <a:prstGeom prst="rect">
            <a:avLst/>
          </a:prstGeom>
          <a:noFill/>
          <a:ln w="12700">
            <a:noFill/>
            <a:miter lim="800000"/>
            <a:headEnd/>
            <a:tailEnd/>
          </a:ln>
          <a:effectLst>
            <a:outerShdw dist="71842" dir="2700000" algn="ctr" rotWithShape="0">
              <a:srgbClr val="040404"/>
            </a:outerShdw>
          </a:effectLst>
        </p:spPr>
        <p:txBody>
          <a:bodyPr wrap="none" anchor="ctr">
            <a:spAutoFit/>
          </a:bodyPr>
          <a:lstStyle/>
          <a:p>
            <a:pPr>
              <a:spcBef>
                <a:spcPct val="50000"/>
              </a:spcBef>
              <a:defRPr/>
            </a:pPr>
            <a:r>
              <a:rPr lang="fr-FR" sz="2400" b="1" dirty="0">
                <a:solidFill>
                  <a:srgbClr val="FFFF00"/>
                </a:solidFill>
                <a:latin typeface="Comic Sans MS" pitchFamily="8" charset="0"/>
                <a:ea typeface="+mn-ea"/>
                <a:cs typeface="+mn-cs"/>
              </a:rPr>
              <a:t>Dans tous les pays du monde</a:t>
            </a:r>
          </a:p>
        </p:txBody>
      </p:sp>
      <p:sp>
        <p:nvSpPr>
          <p:cNvPr id="191640" name="Text Box 1176"/>
          <p:cNvSpPr txBox="1">
            <a:spLocks noChangeArrowheads="1"/>
          </p:cNvSpPr>
          <p:nvPr/>
        </p:nvSpPr>
        <p:spPr bwMode="auto">
          <a:xfrm>
            <a:off x="1116077" y="2240111"/>
            <a:ext cx="6848350" cy="461665"/>
          </a:xfrm>
          <a:prstGeom prst="rect">
            <a:avLst/>
          </a:prstGeom>
          <a:noFill/>
          <a:ln>
            <a:noFill/>
          </a:ln>
          <a:effectLst>
            <a:outerShdw dist="71842" dir="2700000" algn="ctr" rotWithShape="0">
              <a:srgbClr val="040404"/>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fr-FR" sz="2400" b="1" dirty="0">
                <a:solidFill>
                  <a:srgbClr val="FFFF00"/>
                </a:solidFill>
                <a:latin typeface="Comic Sans MS" charset="0"/>
              </a:rPr>
              <a:t>Dans toutes les bibliothèques des séminaires</a:t>
            </a:r>
          </a:p>
        </p:txBody>
      </p:sp>
      <p:sp>
        <p:nvSpPr>
          <p:cNvPr id="191641" name="Text Box 1177"/>
          <p:cNvSpPr txBox="1">
            <a:spLocks noChangeArrowheads="1"/>
          </p:cNvSpPr>
          <p:nvPr/>
        </p:nvSpPr>
        <p:spPr bwMode="auto">
          <a:xfrm>
            <a:off x="4240213" y="5105400"/>
            <a:ext cx="587375" cy="517525"/>
          </a:xfrm>
          <a:prstGeom prst="rect">
            <a:avLst/>
          </a:prstGeom>
          <a:noFill/>
          <a:ln w="12700">
            <a:noFill/>
            <a:miter lim="800000"/>
            <a:headEnd/>
            <a:tailEnd/>
          </a:ln>
          <a:effectLst>
            <a:outerShdw dist="71842" dir="2700000" algn="ctr" rotWithShape="0">
              <a:srgbClr val="040404"/>
            </a:outerShdw>
          </a:effectLst>
        </p:spPr>
        <p:txBody>
          <a:bodyPr wrap="none" anchor="ctr">
            <a:spAutoFit/>
          </a:bodyPr>
          <a:lstStyle/>
          <a:p>
            <a:pPr>
              <a:spcBef>
                <a:spcPct val="50000"/>
              </a:spcBef>
              <a:defRPr/>
            </a:pPr>
            <a:r>
              <a:rPr lang="en-US" sz="2400" b="1">
                <a:solidFill>
                  <a:srgbClr val="FFFF00"/>
                </a:solidFill>
                <a:latin typeface="Comic Sans MS" pitchFamily="8" charset="0"/>
                <a:ea typeface="+mn-ea"/>
                <a:cs typeface="+mn-cs"/>
              </a:rPr>
              <a:t>ET</a:t>
            </a:r>
          </a:p>
        </p:txBody>
      </p:sp>
      <p:sp>
        <p:nvSpPr>
          <p:cNvPr id="191642" name="Text Box 1178"/>
          <p:cNvSpPr txBox="1">
            <a:spLocks noChangeArrowheads="1"/>
          </p:cNvSpPr>
          <p:nvPr/>
        </p:nvSpPr>
        <p:spPr bwMode="auto">
          <a:xfrm>
            <a:off x="1188096" y="3708549"/>
            <a:ext cx="6728124" cy="461665"/>
          </a:xfrm>
          <a:prstGeom prst="rect">
            <a:avLst/>
          </a:prstGeom>
          <a:noFill/>
          <a:ln w="12700">
            <a:noFill/>
            <a:miter lim="800000"/>
            <a:headEnd/>
            <a:tailEnd/>
          </a:ln>
          <a:effectLst>
            <a:outerShdw dist="71842" dir="2700000" algn="ctr" rotWithShape="0">
              <a:srgbClr val="040404"/>
            </a:outerShdw>
          </a:effectLst>
        </p:spPr>
        <p:txBody>
          <a:bodyPr wrap="none" anchor="ctr">
            <a:spAutoFit/>
          </a:bodyPr>
          <a:lstStyle/>
          <a:p>
            <a:pPr>
              <a:spcBef>
                <a:spcPct val="50000"/>
              </a:spcBef>
              <a:defRPr/>
            </a:pPr>
            <a:r>
              <a:rPr lang="fr-FR" sz="2400" b="1" dirty="0">
                <a:solidFill>
                  <a:srgbClr val="FFFF00"/>
                </a:solidFill>
                <a:latin typeface="Comic Sans MS" pitchFamily="8" charset="0"/>
                <a:ea typeface="+mn-ea"/>
                <a:cs typeface="+mn-cs"/>
              </a:rPr>
              <a:t>Dans toutes les bibliothèques universitaires</a:t>
            </a:r>
          </a:p>
        </p:txBody>
      </p:sp>
      <p:sp>
        <p:nvSpPr>
          <p:cNvPr id="191643" name="Text Box 1179"/>
          <p:cNvSpPr txBox="1">
            <a:spLocks noChangeArrowheads="1"/>
          </p:cNvSpPr>
          <p:nvPr/>
        </p:nvSpPr>
        <p:spPr bwMode="auto">
          <a:xfrm>
            <a:off x="1296547" y="3279924"/>
            <a:ext cx="6460423" cy="461665"/>
          </a:xfrm>
          <a:prstGeom prst="rect">
            <a:avLst/>
          </a:prstGeom>
          <a:noFill/>
          <a:ln w="12700">
            <a:noFill/>
            <a:miter lim="800000"/>
            <a:headEnd/>
            <a:tailEnd/>
          </a:ln>
          <a:effectLst>
            <a:outerShdw dist="71842" dir="2700000" algn="ctr" rotWithShape="0">
              <a:srgbClr val="040404"/>
            </a:outerShdw>
          </a:effectLst>
        </p:spPr>
        <p:txBody>
          <a:bodyPr wrap="none" anchor="ctr">
            <a:spAutoFit/>
          </a:bodyPr>
          <a:lstStyle/>
          <a:p>
            <a:pPr>
              <a:spcBef>
                <a:spcPct val="50000"/>
              </a:spcBef>
              <a:defRPr/>
            </a:pPr>
            <a:r>
              <a:rPr lang="fr-FR" sz="2400" b="1" dirty="0">
                <a:solidFill>
                  <a:srgbClr val="FFFF00"/>
                </a:solidFill>
                <a:latin typeface="Comic Sans MS" pitchFamily="8" charset="0"/>
                <a:ea typeface="+mn-ea"/>
                <a:cs typeface="+mn-cs"/>
              </a:rPr>
              <a:t>Dans toutes les bibliothèques personnelles</a:t>
            </a:r>
          </a:p>
        </p:txBody>
      </p:sp>
      <p:sp>
        <p:nvSpPr>
          <p:cNvPr id="191644" name="Text Box 1180"/>
          <p:cNvSpPr txBox="1">
            <a:spLocks noChangeArrowheads="1"/>
          </p:cNvSpPr>
          <p:nvPr/>
        </p:nvSpPr>
        <p:spPr bwMode="auto">
          <a:xfrm>
            <a:off x="1556748" y="2768749"/>
            <a:ext cx="5998758" cy="461665"/>
          </a:xfrm>
          <a:prstGeom prst="rect">
            <a:avLst/>
          </a:prstGeom>
          <a:noFill/>
          <a:ln w="12700">
            <a:noFill/>
            <a:miter lim="800000"/>
            <a:headEnd/>
            <a:tailEnd/>
          </a:ln>
          <a:effectLst>
            <a:outerShdw dist="71842" dir="2700000" algn="ctr" rotWithShape="0">
              <a:srgbClr val="040404"/>
            </a:outerShdw>
          </a:effectLst>
        </p:spPr>
        <p:txBody>
          <a:bodyPr wrap="none" anchor="ctr">
            <a:spAutoFit/>
          </a:bodyPr>
          <a:lstStyle/>
          <a:p>
            <a:pPr>
              <a:spcBef>
                <a:spcPct val="50000"/>
              </a:spcBef>
              <a:defRPr/>
            </a:pPr>
            <a:r>
              <a:rPr lang="fr-FR" sz="2400" b="1" dirty="0">
                <a:solidFill>
                  <a:srgbClr val="FFFF00"/>
                </a:solidFill>
                <a:latin typeface="Comic Sans MS" pitchFamily="8" charset="0"/>
                <a:ea typeface="+mn-ea"/>
                <a:cs typeface="+mn-cs"/>
              </a:rPr>
              <a:t>Dans toutes les bibliothèques publiques</a:t>
            </a:r>
          </a:p>
        </p:txBody>
      </p:sp>
      <p:sp>
        <p:nvSpPr>
          <p:cNvPr id="14358" name="Text Box 1142"/>
          <p:cNvSpPr txBox="1">
            <a:spLocks noChangeArrowheads="1"/>
          </p:cNvSpPr>
          <p:nvPr/>
        </p:nvSpPr>
        <p:spPr bwMode="auto">
          <a:xfrm>
            <a:off x="8651875" y="639762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15</a:t>
            </a:r>
          </a:p>
        </p:txBody>
      </p:sp>
      <p:sp>
        <p:nvSpPr>
          <p:cNvPr id="28" name="Rectangle 157"/>
          <p:cNvSpPr>
            <a:spLocks noChangeArrowheads="1"/>
          </p:cNvSpPr>
          <p:nvPr/>
        </p:nvSpPr>
        <p:spPr bwMode="auto">
          <a:xfrm>
            <a:off x="-38101" y="-17463"/>
            <a:ext cx="9039225" cy="6875463"/>
          </a:xfrm>
          <a:prstGeom prst="rect">
            <a:avLst/>
          </a:prstGeom>
          <a:solidFill>
            <a:srgbClr val="010921">
              <a:alpha val="76077"/>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spcBef>
                <a:spcPct val="50000"/>
              </a:spcBef>
            </a:pPr>
            <a:r>
              <a:rPr lang="en-US" sz="41300" b="1" dirty="0">
                <a:solidFill>
                  <a:schemeClr val="tx1"/>
                </a:solidFill>
                <a:latin typeface="Helvetica"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634"/>
                                        </p:tgtEl>
                                        <p:attrNameLst>
                                          <p:attrName>style.visibility</p:attrName>
                                        </p:attrNameLst>
                                      </p:cBhvr>
                                      <p:to>
                                        <p:strVal val="visible"/>
                                      </p:to>
                                    </p:set>
                                    <p:animEffect transition="in" filter="fade">
                                      <p:cBhvr>
                                        <p:cTn id="7" dur="1000"/>
                                        <p:tgtEl>
                                          <p:spTgt spid="1916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18"/>
                                        </p:tgtEl>
                                        <p:attrNameLst>
                                          <p:attrName>style.visibility</p:attrName>
                                        </p:attrNameLst>
                                      </p:cBhvr>
                                      <p:to>
                                        <p:strVal val="visible"/>
                                      </p:to>
                                    </p:set>
                                    <p:anim calcmode="lin" valueType="num">
                                      <p:cBhvr>
                                        <p:cTn id="16" dur="500" fill="hold"/>
                                        <p:tgtEl>
                                          <p:spTgt spid="191618"/>
                                        </p:tgtEl>
                                        <p:attrNameLst>
                                          <p:attrName>ppt_w</p:attrName>
                                        </p:attrNameLst>
                                      </p:cBhvr>
                                      <p:tavLst>
                                        <p:tav tm="0">
                                          <p:val>
                                            <p:fltVal val="0"/>
                                          </p:val>
                                        </p:tav>
                                        <p:tav tm="100000">
                                          <p:val>
                                            <p:strVal val="#ppt_w"/>
                                          </p:val>
                                        </p:tav>
                                      </p:tavLst>
                                    </p:anim>
                                    <p:anim calcmode="lin" valueType="num">
                                      <p:cBhvr>
                                        <p:cTn id="17" dur="500" fill="hold"/>
                                        <p:tgtEl>
                                          <p:spTgt spid="191618"/>
                                        </p:tgtEl>
                                        <p:attrNameLst>
                                          <p:attrName>ppt_h</p:attrName>
                                        </p:attrNameLst>
                                      </p:cBhvr>
                                      <p:tavLst>
                                        <p:tav tm="0">
                                          <p:val>
                                            <p:fltVal val="0"/>
                                          </p:val>
                                        </p:tav>
                                        <p:tav tm="100000">
                                          <p:val>
                                            <p:strVal val="#ppt_h"/>
                                          </p:val>
                                        </p:tav>
                                      </p:tavLst>
                                    </p:anim>
                                    <p:anim calcmode="lin" valueType="num">
                                      <p:cBhvr>
                                        <p:cTn id="18" dur="500" fill="hold"/>
                                        <p:tgtEl>
                                          <p:spTgt spid="191618"/>
                                        </p:tgtEl>
                                        <p:attrNameLst>
                                          <p:attrName>ppt_x</p:attrName>
                                        </p:attrNameLst>
                                      </p:cBhvr>
                                      <p:tavLst>
                                        <p:tav tm="0">
                                          <p:val>
                                            <p:fltVal val="0.5"/>
                                          </p:val>
                                        </p:tav>
                                        <p:tav tm="100000">
                                          <p:val>
                                            <p:strVal val="#ppt_x"/>
                                          </p:val>
                                        </p:tav>
                                      </p:tavLst>
                                    </p:anim>
                                    <p:anim calcmode="lin" valueType="num">
                                      <p:cBhvr>
                                        <p:cTn id="19"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37"/>
                                        </p:tgtEl>
                                        <p:attrNameLst>
                                          <p:attrName>style.visibility</p:attrName>
                                        </p:attrNameLst>
                                      </p:cBhvr>
                                      <p:to>
                                        <p:strVal val="visible"/>
                                      </p:to>
                                    </p:set>
                                    <p:anim calcmode="lin" valueType="num">
                                      <p:cBhvr>
                                        <p:cTn id="24" dur="500" fill="hold"/>
                                        <p:tgtEl>
                                          <p:spTgt spid="191637"/>
                                        </p:tgtEl>
                                        <p:attrNameLst>
                                          <p:attrName>ppt_w</p:attrName>
                                        </p:attrNameLst>
                                      </p:cBhvr>
                                      <p:tavLst>
                                        <p:tav tm="0">
                                          <p:val>
                                            <p:fltVal val="0"/>
                                          </p:val>
                                        </p:tav>
                                        <p:tav tm="100000">
                                          <p:val>
                                            <p:strVal val="#ppt_w"/>
                                          </p:val>
                                        </p:tav>
                                      </p:tavLst>
                                    </p:anim>
                                    <p:anim calcmode="lin" valueType="num">
                                      <p:cBhvr>
                                        <p:cTn id="25" dur="500" fill="hold"/>
                                        <p:tgtEl>
                                          <p:spTgt spid="191637"/>
                                        </p:tgtEl>
                                        <p:attrNameLst>
                                          <p:attrName>ppt_h</p:attrName>
                                        </p:attrNameLst>
                                      </p:cBhvr>
                                      <p:tavLst>
                                        <p:tav tm="0">
                                          <p:val>
                                            <p:fltVal val="0"/>
                                          </p:val>
                                        </p:tav>
                                        <p:tav tm="100000">
                                          <p:val>
                                            <p:strVal val="#ppt_h"/>
                                          </p:val>
                                        </p:tav>
                                      </p:tavLst>
                                    </p:anim>
                                    <p:anim calcmode="lin" valueType="num">
                                      <p:cBhvr>
                                        <p:cTn id="26" dur="500" fill="hold"/>
                                        <p:tgtEl>
                                          <p:spTgt spid="191637"/>
                                        </p:tgtEl>
                                        <p:attrNameLst>
                                          <p:attrName>ppt_x</p:attrName>
                                        </p:attrNameLst>
                                      </p:cBhvr>
                                      <p:tavLst>
                                        <p:tav tm="0">
                                          <p:val>
                                            <p:fltVal val="0.5"/>
                                          </p:val>
                                        </p:tav>
                                        <p:tav tm="100000">
                                          <p:val>
                                            <p:strVal val="#ppt_x"/>
                                          </p:val>
                                        </p:tav>
                                      </p:tavLst>
                                    </p:anim>
                                    <p:anim calcmode="lin" valueType="num">
                                      <p:cBhvr>
                                        <p:cTn id="27" dur="500" fill="hold"/>
                                        <p:tgtEl>
                                          <p:spTgt spid="191637"/>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36"/>
                                        </p:tgtEl>
                                        <p:attrNameLst>
                                          <p:attrName>style.visibility</p:attrName>
                                        </p:attrNameLst>
                                      </p:cBhvr>
                                      <p:to>
                                        <p:strVal val="visible"/>
                                      </p:to>
                                    </p:set>
                                    <p:anim calcmode="lin" valueType="num">
                                      <p:cBhvr>
                                        <p:cTn id="32" dur="500" fill="hold"/>
                                        <p:tgtEl>
                                          <p:spTgt spid="191636"/>
                                        </p:tgtEl>
                                        <p:attrNameLst>
                                          <p:attrName>ppt_w</p:attrName>
                                        </p:attrNameLst>
                                      </p:cBhvr>
                                      <p:tavLst>
                                        <p:tav tm="0">
                                          <p:val>
                                            <p:fltVal val="0"/>
                                          </p:val>
                                        </p:tav>
                                        <p:tav tm="100000">
                                          <p:val>
                                            <p:strVal val="#ppt_w"/>
                                          </p:val>
                                        </p:tav>
                                      </p:tavLst>
                                    </p:anim>
                                    <p:anim calcmode="lin" valueType="num">
                                      <p:cBhvr>
                                        <p:cTn id="33" dur="500" fill="hold"/>
                                        <p:tgtEl>
                                          <p:spTgt spid="191636"/>
                                        </p:tgtEl>
                                        <p:attrNameLst>
                                          <p:attrName>ppt_h</p:attrName>
                                        </p:attrNameLst>
                                      </p:cBhvr>
                                      <p:tavLst>
                                        <p:tav tm="0">
                                          <p:val>
                                            <p:fltVal val="0"/>
                                          </p:val>
                                        </p:tav>
                                        <p:tav tm="100000">
                                          <p:val>
                                            <p:strVal val="#ppt_h"/>
                                          </p:val>
                                        </p:tav>
                                      </p:tavLst>
                                    </p:anim>
                                    <p:anim calcmode="lin" valueType="num">
                                      <p:cBhvr>
                                        <p:cTn id="34" dur="500" fill="hold"/>
                                        <p:tgtEl>
                                          <p:spTgt spid="191636"/>
                                        </p:tgtEl>
                                        <p:attrNameLst>
                                          <p:attrName>ppt_x</p:attrName>
                                        </p:attrNameLst>
                                      </p:cBhvr>
                                      <p:tavLst>
                                        <p:tav tm="0">
                                          <p:val>
                                            <p:fltVal val="0.5"/>
                                          </p:val>
                                        </p:tav>
                                        <p:tav tm="100000">
                                          <p:val>
                                            <p:strVal val="#ppt_x"/>
                                          </p:val>
                                        </p:tav>
                                      </p:tavLst>
                                    </p:anim>
                                    <p:anim calcmode="lin" valueType="num">
                                      <p:cBhvr>
                                        <p:cTn id="35" dur="500" fill="hold"/>
                                        <p:tgtEl>
                                          <p:spTgt spid="191636"/>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35"/>
                                        </p:tgtEl>
                                        <p:attrNameLst>
                                          <p:attrName>style.visibility</p:attrName>
                                        </p:attrNameLst>
                                      </p:cBhvr>
                                      <p:to>
                                        <p:strVal val="visible"/>
                                      </p:to>
                                    </p:set>
                                    <p:anim calcmode="lin" valueType="num">
                                      <p:cBhvr>
                                        <p:cTn id="40" dur="500" fill="hold"/>
                                        <p:tgtEl>
                                          <p:spTgt spid="191635"/>
                                        </p:tgtEl>
                                        <p:attrNameLst>
                                          <p:attrName>ppt_w</p:attrName>
                                        </p:attrNameLst>
                                      </p:cBhvr>
                                      <p:tavLst>
                                        <p:tav tm="0">
                                          <p:val>
                                            <p:fltVal val="0"/>
                                          </p:val>
                                        </p:tav>
                                        <p:tav tm="100000">
                                          <p:val>
                                            <p:strVal val="#ppt_w"/>
                                          </p:val>
                                        </p:tav>
                                      </p:tavLst>
                                    </p:anim>
                                    <p:anim calcmode="lin" valueType="num">
                                      <p:cBhvr>
                                        <p:cTn id="41" dur="500" fill="hold"/>
                                        <p:tgtEl>
                                          <p:spTgt spid="191635"/>
                                        </p:tgtEl>
                                        <p:attrNameLst>
                                          <p:attrName>ppt_h</p:attrName>
                                        </p:attrNameLst>
                                      </p:cBhvr>
                                      <p:tavLst>
                                        <p:tav tm="0">
                                          <p:val>
                                            <p:fltVal val="0"/>
                                          </p:val>
                                        </p:tav>
                                        <p:tav tm="100000">
                                          <p:val>
                                            <p:strVal val="#ppt_h"/>
                                          </p:val>
                                        </p:tav>
                                      </p:tavLst>
                                    </p:anim>
                                    <p:anim calcmode="lin" valueType="num">
                                      <p:cBhvr>
                                        <p:cTn id="42" dur="500" fill="hold"/>
                                        <p:tgtEl>
                                          <p:spTgt spid="191635"/>
                                        </p:tgtEl>
                                        <p:attrNameLst>
                                          <p:attrName>ppt_x</p:attrName>
                                        </p:attrNameLst>
                                      </p:cBhvr>
                                      <p:tavLst>
                                        <p:tav tm="0">
                                          <p:val>
                                            <p:fltVal val="0.5"/>
                                          </p:val>
                                        </p:tav>
                                        <p:tav tm="100000">
                                          <p:val>
                                            <p:strVal val="#ppt_x"/>
                                          </p:val>
                                        </p:tav>
                                      </p:tavLst>
                                    </p:anim>
                                    <p:anim calcmode="lin" valueType="num">
                                      <p:cBhvr>
                                        <p:cTn id="43" dur="500" fill="hold"/>
                                        <p:tgtEl>
                                          <p:spTgt spid="191635"/>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40"/>
                                        </p:tgtEl>
                                        <p:attrNameLst>
                                          <p:attrName>style.visibility</p:attrName>
                                        </p:attrNameLst>
                                      </p:cBhvr>
                                      <p:to>
                                        <p:strVal val="visible"/>
                                      </p:to>
                                    </p:set>
                                    <p:anim calcmode="lin" valueType="num">
                                      <p:cBhvr>
                                        <p:cTn id="48" dur="500" fill="hold"/>
                                        <p:tgtEl>
                                          <p:spTgt spid="191640"/>
                                        </p:tgtEl>
                                        <p:attrNameLst>
                                          <p:attrName>ppt_w</p:attrName>
                                        </p:attrNameLst>
                                      </p:cBhvr>
                                      <p:tavLst>
                                        <p:tav tm="0">
                                          <p:val>
                                            <p:fltVal val="0"/>
                                          </p:val>
                                        </p:tav>
                                        <p:tav tm="100000">
                                          <p:val>
                                            <p:strVal val="#ppt_w"/>
                                          </p:val>
                                        </p:tav>
                                      </p:tavLst>
                                    </p:anim>
                                    <p:anim calcmode="lin" valueType="num">
                                      <p:cBhvr>
                                        <p:cTn id="49" dur="500" fill="hold"/>
                                        <p:tgtEl>
                                          <p:spTgt spid="191640"/>
                                        </p:tgtEl>
                                        <p:attrNameLst>
                                          <p:attrName>ppt_h</p:attrName>
                                        </p:attrNameLst>
                                      </p:cBhvr>
                                      <p:tavLst>
                                        <p:tav tm="0">
                                          <p:val>
                                            <p:fltVal val="0"/>
                                          </p:val>
                                        </p:tav>
                                        <p:tav tm="100000">
                                          <p:val>
                                            <p:strVal val="#ppt_h"/>
                                          </p:val>
                                        </p:tav>
                                      </p:tavLst>
                                    </p:anim>
                                    <p:anim calcmode="lin" valueType="num">
                                      <p:cBhvr>
                                        <p:cTn id="50" dur="500" fill="hold"/>
                                        <p:tgtEl>
                                          <p:spTgt spid="191640"/>
                                        </p:tgtEl>
                                        <p:attrNameLst>
                                          <p:attrName>ppt_x</p:attrName>
                                        </p:attrNameLst>
                                      </p:cBhvr>
                                      <p:tavLst>
                                        <p:tav tm="0">
                                          <p:val>
                                            <p:fltVal val="0.5"/>
                                          </p:val>
                                        </p:tav>
                                        <p:tav tm="100000">
                                          <p:val>
                                            <p:strVal val="#ppt_x"/>
                                          </p:val>
                                        </p:tav>
                                      </p:tavLst>
                                    </p:anim>
                                    <p:anim calcmode="lin" valueType="num">
                                      <p:cBhvr>
                                        <p:cTn id="51" dur="500" fill="hold"/>
                                        <p:tgtEl>
                                          <p:spTgt spid="191640"/>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44"/>
                                        </p:tgtEl>
                                        <p:attrNameLst>
                                          <p:attrName>style.visibility</p:attrName>
                                        </p:attrNameLst>
                                      </p:cBhvr>
                                      <p:to>
                                        <p:strVal val="visible"/>
                                      </p:to>
                                    </p:set>
                                    <p:anim calcmode="lin" valueType="num">
                                      <p:cBhvr>
                                        <p:cTn id="56" dur="500" fill="hold"/>
                                        <p:tgtEl>
                                          <p:spTgt spid="191644"/>
                                        </p:tgtEl>
                                        <p:attrNameLst>
                                          <p:attrName>ppt_w</p:attrName>
                                        </p:attrNameLst>
                                      </p:cBhvr>
                                      <p:tavLst>
                                        <p:tav tm="0">
                                          <p:val>
                                            <p:fltVal val="0"/>
                                          </p:val>
                                        </p:tav>
                                        <p:tav tm="100000">
                                          <p:val>
                                            <p:strVal val="#ppt_w"/>
                                          </p:val>
                                        </p:tav>
                                      </p:tavLst>
                                    </p:anim>
                                    <p:anim calcmode="lin" valueType="num">
                                      <p:cBhvr>
                                        <p:cTn id="57" dur="500" fill="hold"/>
                                        <p:tgtEl>
                                          <p:spTgt spid="191644"/>
                                        </p:tgtEl>
                                        <p:attrNameLst>
                                          <p:attrName>ppt_h</p:attrName>
                                        </p:attrNameLst>
                                      </p:cBhvr>
                                      <p:tavLst>
                                        <p:tav tm="0">
                                          <p:val>
                                            <p:fltVal val="0"/>
                                          </p:val>
                                        </p:tav>
                                        <p:tav tm="100000">
                                          <p:val>
                                            <p:strVal val="#ppt_h"/>
                                          </p:val>
                                        </p:tav>
                                      </p:tavLst>
                                    </p:anim>
                                    <p:anim calcmode="lin" valueType="num">
                                      <p:cBhvr>
                                        <p:cTn id="58" dur="500" fill="hold"/>
                                        <p:tgtEl>
                                          <p:spTgt spid="191644"/>
                                        </p:tgtEl>
                                        <p:attrNameLst>
                                          <p:attrName>ppt_x</p:attrName>
                                        </p:attrNameLst>
                                      </p:cBhvr>
                                      <p:tavLst>
                                        <p:tav tm="0">
                                          <p:val>
                                            <p:fltVal val="0.5"/>
                                          </p:val>
                                        </p:tav>
                                        <p:tav tm="100000">
                                          <p:val>
                                            <p:strVal val="#ppt_x"/>
                                          </p:val>
                                        </p:tav>
                                      </p:tavLst>
                                    </p:anim>
                                    <p:anim calcmode="lin" valueType="num">
                                      <p:cBhvr>
                                        <p:cTn id="59" dur="500" fill="hold"/>
                                        <p:tgtEl>
                                          <p:spTgt spid="191644"/>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43"/>
                                        </p:tgtEl>
                                        <p:attrNameLst>
                                          <p:attrName>style.visibility</p:attrName>
                                        </p:attrNameLst>
                                      </p:cBhvr>
                                      <p:to>
                                        <p:strVal val="visible"/>
                                      </p:to>
                                    </p:set>
                                    <p:anim calcmode="lin" valueType="num">
                                      <p:cBhvr>
                                        <p:cTn id="64" dur="500" fill="hold"/>
                                        <p:tgtEl>
                                          <p:spTgt spid="191643"/>
                                        </p:tgtEl>
                                        <p:attrNameLst>
                                          <p:attrName>ppt_w</p:attrName>
                                        </p:attrNameLst>
                                      </p:cBhvr>
                                      <p:tavLst>
                                        <p:tav tm="0">
                                          <p:val>
                                            <p:fltVal val="0"/>
                                          </p:val>
                                        </p:tav>
                                        <p:tav tm="100000">
                                          <p:val>
                                            <p:strVal val="#ppt_w"/>
                                          </p:val>
                                        </p:tav>
                                      </p:tavLst>
                                    </p:anim>
                                    <p:anim calcmode="lin" valueType="num">
                                      <p:cBhvr>
                                        <p:cTn id="65" dur="500" fill="hold"/>
                                        <p:tgtEl>
                                          <p:spTgt spid="191643"/>
                                        </p:tgtEl>
                                        <p:attrNameLst>
                                          <p:attrName>ppt_h</p:attrName>
                                        </p:attrNameLst>
                                      </p:cBhvr>
                                      <p:tavLst>
                                        <p:tav tm="0">
                                          <p:val>
                                            <p:fltVal val="0"/>
                                          </p:val>
                                        </p:tav>
                                        <p:tav tm="100000">
                                          <p:val>
                                            <p:strVal val="#ppt_h"/>
                                          </p:val>
                                        </p:tav>
                                      </p:tavLst>
                                    </p:anim>
                                    <p:anim calcmode="lin" valueType="num">
                                      <p:cBhvr>
                                        <p:cTn id="66" dur="500" fill="hold"/>
                                        <p:tgtEl>
                                          <p:spTgt spid="191643"/>
                                        </p:tgtEl>
                                        <p:attrNameLst>
                                          <p:attrName>ppt_x</p:attrName>
                                        </p:attrNameLst>
                                      </p:cBhvr>
                                      <p:tavLst>
                                        <p:tav tm="0">
                                          <p:val>
                                            <p:fltVal val="0.5"/>
                                          </p:val>
                                        </p:tav>
                                        <p:tav tm="100000">
                                          <p:val>
                                            <p:strVal val="#ppt_x"/>
                                          </p:val>
                                        </p:tav>
                                      </p:tavLst>
                                    </p:anim>
                                    <p:anim calcmode="lin" valueType="num">
                                      <p:cBhvr>
                                        <p:cTn id="67" dur="500" fill="hold"/>
                                        <p:tgtEl>
                                          <p:spTgt spid="191643"/>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42"/>
                                        </p:tgtEl>
                                        <p:attrNameLst>
                                          <p:attrName>style.visibility</p:attrName>
                                        </p:attrNameLst>
                                      </p:cBhvr>
                                      <p:to>
                                        <p:strVal val="visible"/>
                                      </p:to>
                                    </p:set>
                                    <p:anim calcmode="lin" valueType="num">
                                      <p:cBhvr>
                                        <p:cTn id="72" dur="500" fill="hold"/>
                                        <p:tgtEl>
                                          <p:spTgt spid="191642"/>
                                        </p:tgtEl>
                                        <p:attrNameLst>
                                          <p:attrName>ppt_w</p:attrName>
                                        </p:attrNameLst>
                                      </p:cBhvr>
                                      <p:tavLst>
                                        <p:tav tm="0">
                                          <p:val>
                                            <p:fltVal val="0"/>
                                          </p:val>
                                        </p:tav>
                                        <p:tav tm="100000">
                                          <p:val>
                                            <p:strVal val="#ppt_w"/>
                                          </p:val>
                                        </p:tav>
                                      </p:tavLst>
                                    </p:anim>
                                    <p:anim calcmode="lin" valueType="num">
                                      <p:cBhvr>
                                        <p:cTn id="73" dur="500" fill="hold"/>
                                        <p:tgtEl>
                                          <p:spTgt spid="191642"/>
                                        </p:tgtEl>
                                        <p:attrNameLst>
                                          <p:attrName>ppt_h</p:attrName>
                                        </p:attrNameLst>
                                      </p:cBhvr>
                                      <p:tavLst>
                                        <p:tav tm="0">
                                          <p:val>
                                            <p:fltVal val="0"/>
                                          </p:val>
                                        </p:tav>
                                        <p:tav tm="100000">
                                          <p:val>
                                            <p:strVal val="#ppt_h"/>
                                          </p:val>
                                        </p:tav>
                                      </p:tavLst>
                                    </p:anim>
                                    <p:anim calcmode="lin" valueType="num">
                                      <p:cBhvr>
                                        <p:cTn id="74" dur="500" fill="hold"/>
                                        <p:tgtEl>
                                          <p:spTgt spid="191642"/>
                                        </p:tgtEl>
                                        <p:attrNameLst>
                                          <p:attrName>ppt_x</p:attrName>
                                        </p:attrNameLst>
                                      </p:cBhvr>
                                      <p:tavLst>
                                        <p:tav tm="0">
                                          <p:val>
                                            <p:fltVal val="0.5"/>
                                          </p:val>
                                        </p:tav>
                                        <p:tav tm="100000">
                                          <p:val>
                                            <p:strVal val="#ppt_x"/>
                                          </p:val>
                                        </p:tav>
                                      </p:tavLst>
                                    </p:anim>
                                    <p:anim calcmode="lin" valueType="num">
                                      <p:cBhvr>
                                        <p:cTn id="75" dur="500" fill="hold"/>
                                        <p:tgtEl>
                                          <p:spTgt spid="191642"/>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39"/>
                                        </p:tgtEl>
                                        <p:attrNameLst>
                                          <p:attrName>style.visibility</p:attrName>
                                        </p:attrNameLst>
                                      </p:cBhvr>
                                      <p:to>
                                        <p:strVal val="visible"/>
                                      </p:to>
                                    </p:set>
                                    <p:anim calcmode="lin" valueType="num">
                                      <p:cBhvr>
                                        <p:cTn id="80" dur="500" fill="hold"/>
                                        <p:tgtEl>
                                          <p:spTgt spid="191639"/>
                                        </p:tgtEl>
                                        <p:attrNameLst>
                                          <p:attrName>ppt_w</p:attrName>
                                        </p:attrNameLst>
                                      </p:cBhvr>
                                      <p:tavLst>
                                        <p:tav tm="0">
                                          <p:val>
                                            <p:fltVal val="0"/>
                                          </p:val>
                                        </p:tav>
                                        <p:tav tm="100000">
                                          <p:val>
                                            <p:strVal val="#ppt_w"/>
                                          </p:val>
                                        </p:tav>
                                      </p:tavLst>
                                    </p:anim>
                                    <p:anim calcmode="lin" valueType="num">
                                      <p:cBhvr>
                                        <p:cTn id="81" dur="500" fill="hold"/>
                                        <p:tgtEl>
                                          <p:spTgt spid="191639"/>
                                        </p:tgtEl>
                                        <p:attrNameLst>
                                          <p:attrName>ppt_h</p:attrName>
                                        </p:attrNameLst>
                                      </p:cBhvr>
                                      <p:tavLst>
                                        <p:tav tm="0">
                                          <p:val>
                                            <p:fltVal val="0"/>
                                          </p:val>
                                        </p:tav>
                                        <p:tav tm="100000">
                                          <p:val>
                                            <p:strVal val="#ppt_h"/>
                                          </p:val>
                                        </p:tav>
                                      </p:tavLst>
                                    </p:anim>
                                    <p:anim calcmode="lin" valueType="num">
                                      <p:cBhvr>
                                        <p:cTn id="82" dur="500" fill="hold"/>
                                        <p:tgtEl>
                                          <p:spTgt spid="191639"/>
                                        </p:tgtEl>
                                        <p:attrNameLst>
                                          <p:attrName>ppt_x</p:attrName>
                                        </p:attrNameLst>
                                      </p:cBhvr>
                                      <p:tavLst>
                                        <p:tav tm="0">
                                          <p:val>
                                            <p:fltVal val="0.5"/>
                                          </p:val>
                                        </p:tav>
                                        <p:tav tm="100000">
                                          <p:val>
                                            <p:strVal val="#ppt_x"/>
                                          </p:val>
                                        </p:tav>
                                      </p:tavLst>
                                    </p:anim>
                                    <p:anim calcmode="lin" valueType="num">
                                      <p:cBhvr>
                                        <p:cTn id="83" dur="500" fill="hold"/>
                                        <p:tgtEl>
                                          <p:spTgt spid="191639"/>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38"/>
                                        </p:tgtEl>
                                        <p:attrNameLst>
                                          <p:attrName>style.visibility</p:attrName>
                                        </p:attrNameLst>
                                      </p:cBhvr>
                                      <p:to>
                                        <p:strVal val="visible"/>
                                      </p:to>
                                    </p:set>
                                    <p:anim calcmode="lin" valueType="num">
                                      <p:cBhvr>
                                        <p:cTn id="88" dur="500" fill="hold"/>
                                        <p:tgtEl>
                                          <p:spTgt spid="191638"/>
                                        </p:tgtEl>
                                        <p:attrNameLst>
                                          <p:attrName>ppt_w</p:attrName>
                                        </p:attrNameLst>
                                      </p:cBhvr>
                                      <p:tavLst>
                                        <p:tav tm="0">
                                          <p:val>
                                            <p:fltVal val="0"/>
                                          </p:val>
                                        </p:tav>
                                        <p:tav tm="100000">
                                          <p:val>
                                            <p:strVal val="#ppt_w"/>
                                          </p:val>
                                        </p:tav>
                                      </p:tavLst>
                                    </p:anim>
                                    <p:anim calcmode="lin" valueType="num">
                                      <p:cBhvr>
                                        <p:cTn id="89" dur="500" fill="hold"/>
                                        <p:tgtEl>
                                          <p:spTgt spid="191638"/>
                                        </p:tgtEl>
                                        <p:attrNameLst>
                                          <p:attrName>ppt_h</p:attrName>
                                        </p:attrNameLst>
                                      </p:cBhvr>
                                      <p:tavLst>
                                        <p:tav tm="0">
                                          <p:val>
                                            <p:fltVal val="0"/>
                                          </p:val>
                                        </p:tav>
                                        <p:tav tm="100000">
                                          <p:val>
                                            <p:strVal val="#ppt_h"/>
                                          </p:val>
                                        </p:tav>
                                      </p:tavLst>
                                    </p:anim>
                                    <p:anim calcmode="lin" valueType="num">
                                      <p:cBhvr>
                                        <p:cTn id="90" dur="500" fill="hold"/>
                                        <p:tgtEl>
                                          <p:spTgt spid="191638"/>
                                        </p:tgtEl>
                                        <p:attrNameLst>
                                          <p:attrName>ppt_x</p:attrName>
                                        </p:attrNameLst>
                                      </p:cBhvr>
                                      <p:tavLst>
                                        <p:tav tm="0">
                                          <p:val>
                                            <p:fltVal val="0.5"/>
                                          </p:val>
                                        </p:tav>
                                        <p:tav tm="100000">
                                          <p:val>
                                            <p:strVal val="#ppt_x"/>
                                          </p:val>
                                        </p:tav>
                                      </p:tavLst>
                                    </p:anim>
                                    <p:anim calcmode="lin" valueType="num">
                                      <p:cBhvr>
                                        <p:cTn id="91" dur="500" fill="hold"/>
                                        <p:tgtEl>
                                          <p:spTgt spid="191638"/>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p:stCondLst>
                                    <p:cond delay="0"/>
                                  </p:stCondLst>
                                  <p:childTnLst>
                                    <p:set>
                                      <p:cBhvr>
                                        <p:cTn id="95" dur="1" fill="hold">
                                          <p:stCondLst>
                                            <p:cond delay="0"/>
                                          </p:stCondLst>
                                        </p:cTn>
                                        <p:tgtEl>
                                          <p:spTgt spid="191641"/>
                                        </p:tgtEl>
                                        <p:attrNameLst>
                                          <p:attrName>style.visibility</p:attrName>
                                        </p:attrNameLst>
                                      </p:cBhvr>
                                      <p:to>
                                        <p:strVal val="visible"/>
                                      </p:to>
                                    </p:set>
                                    <p:anim calcmode="lin" valueType="num">
                                      <p:cBhvr>
                                        <p:cTn id="96" dur="500" fill="hold"/>
                                        <p:tgtEl>
                                          <p:spTgt spid="191641"/>
                                        </p:tgtEl>
                                        <p:attrNameLst>
                                          <p:attrName>ppt_w</p:attrName>
                                        </p:attrNameLst>
                                      </p:cBhvr>
                                      <p:tavLst>
                                        <p:tav tm="0">
                                          <p:val>
                                            <p:fltVal val="0"/>
                                          </p:val>
                                        </p:tav>
                                        <p:tav tm="100000">
                                          <p:val>
                                            <p:strVal val="#ppt_w"/>
                                          </p:val>
                                        </p:tav>
                                      </p:tavLst>
                                    </p:anim>
                                    <p:anim calcmode="lin" valueType="num">
                                      <p:cBhvr>
                                        <p:cTn id="97" dur="500" fill="hold"/>
                                        <p:tgtEl>
                                          <p:spTgt spid="191641"/>
                                        </p:tgtEl>
                                        <p:attrNameLst>
                                          <p:attrName>ppt_h</p:attrName>
                                        </p:attrNameLst>
                                      </p:cBhvr>
                                      <p:tavLst>
                                        <p:tav tm="0">
                                          <p:val>
                                            <p:fltVal val="0"/>
                                          </p:val>
                                        </p:tav>
                                        <p:tav tm="100000">
                                          <p:val>
                                            <p:strVal val="#ppt_h"/>
                                          </p:val>
                                        </p:tav>
                                      </p:tavLst>
                                    </p:anim>
                                    <p:anim calcmode="lin" valueType="num">
                                      <p:cBhvr>
                                        <p:cTn id="98" dur="500" fill="hold"/>
                                        <p:tgtEl>
                                          <p:spTgt spid="191641"/>
                                        </p:tgtEl>
                                        <p:attrNameLst>
                                          <p:attrName>ppt_x</p:attrName>
                                        </p:attrNameLst>
                                      </p:cBhvr>
                                      <p:tavLst>
                                        <p:tav tm="0">
                                          <p:val>
                                            <p:fltVal val="0.5"/>
                                          </p:val>
                                        </p:tav>
                                        <p:tav tm="100000">
                                          <p:val>
                                            <p:strVal val="#ppt_x"/>
                                          </p:val>
                                        </p:tav>
                                      </p:tavLst>
                                    </p:anim>
                                    <p:anim calcmode="lin" valueType="num">
                                      <p:cBhvr>
                                        <p:cTn id="99" dur="500" fill="hold"/>
                                        <p:tgtEl>
                                          <p:spTgt spid="191641"/>
                                        </p:tgtEl>
                                        <p:attrNameLst>
                                          <p:attrName>ppt_y</p:attrName>
                                        </p:attrNameLst>
                                      </p:cBhvr>
                                      <p:tavLst>
                                        <p:tav tm="0">
                                          <p:val>
                                            <p:fltVal val="0.5"/>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28"/>
                                        </p:tgtEl>
                                        <p:attrNameLst>
                                          <p:attrName>style.visibility</p:attrName>
                                        </p:attrNameLst>
                                      </p:cBhvr>
                                      <p:to>
                                        <p:strVal val="visible"/>
                                      </p:to>
                                    </p:set>
                                    <p:anim calcmode="lin" valueType="num">
                                      <p:cBhvr>
                                        <p:cTn id="104" dur="500" fill="hold"/>
                                        <p:tgtEl>
                                          <p:spTgt spid="191628"/>
                                        </p:tgtEl>
                                        <p:attrNameLst>
                                          <p:attrName>ppt_w</p:attrName>
                                        </p:attrNameLst>
                                      </p:cBhvr>
                                      <p:tavLst>
                                        <p:tav tm="0">
                                          <p:val>
                                            <p:fltVal val="0"/>
                                          </p:val>
                                        </p:tav>
                                        <p:tav tm="100000">
                                          <p:val>
                                            <p:strVal val="#ppt_w"/>
                                          </p:val>
                                        </p:tav>
                                      </p:tavLst>
                                    </p:anim>
                                    <p:anim calcmode="lin" valueType="num">
                                      <p:cBhvr>
                                        <p:cTn id="105" dur="500" fill="hold"/>
                                        <p:tgtEl>
                                          <p:spTgt spid="191628"/>
                                        </p:tgtEl>
                                        <p:attrNameLst>
                                          <p:attrName>ppt_h</p:attrName>
                                        </p:attrNameLst>
                                      </p:cBhvr>
                                      <p:tavLst>
                                        <p:tav tm="0">
                                          <p:val>
                                            <p:fltVal val="0"/>
                                          </p:val>
                                        </p:tav>
                                        <p:tav tm="100000">
                                          <p:val>
                                            <p:strVal val="#ppt_h"/>
                                          </p:val>
                                        </p:tav>
                                      </p:tavLst>
                                    </p:anim>
                                    <p:anim calcmode="lin" valueType="num">
                                      <p:cBhvr>
                                        <p:cTn id="106" dur="500" fill="hold"/>
                                        <p:tgtEl>
                                          <p:spTgt spid="191628"/>
                                        </p:tgtEl>
                                        <p:attrNameLst>
                                          <p:attrName>ppt_x</p:attrName>
                                        </p:attrNameLst>
                                      </p:cBhvr>
                                      <p:tavLst>
                                        <p:tav tm="0">
                                          <p:val>
                                            <p:fltVal val="0.5"/>
                                          </p:val>
                                        </p:tav>
                                        <p:tav tm="100000">
                                          <p:val>
                                            <p:strVal val="#ppt_x"/>
                                          </p:val>
                                        </p:tav>
                                      </p:tavLst>
                                    </p:anim>
                                    <p:anim calcmode="lin" valueType="num">
                                      <p:cBhvr>
                                        <p:cTn id="107" dur="500" fill="hold"/>
                                        <p:tgtEl>
                                          <p:spTgt spid="191628"/>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27"/>
                                        </p:tgtEl>
                                        <p:attrNameLst>
                                          <p:attrName>style.visibility</p:attrName>
                                        </p:attrNameLst>
                                      </p:cBhvr>
                                      <p:to>
                                        <p:strVal val="visible"/>
                                      </p:to>
                                    </p:set>
                                    <p:anim calcmode="lin" valueType="num">
                                      <p:cBhvr>
                                        <p:cTn id="112" dur="500" fill="hold"/>
                                        <p:tgtEl>
                                          <p:spTgt spid="191627"/>
                                        </p:tgtEl>
                                        <p:attrNameLst>
                                          <p:attrName>ppt_w</p:attrName>
                                        </p:attrNameLst>
                                      </p:cBhvr>
                                      <p:tavLst>
                                        <p:tav tm="0">
                                          <p:val>
                                            <p:fltVal val="0"/>
                                          </p:val>
                                        </p:tav>
                                        <p:tav tm="100000">
                                          <p:val>
                                            <p:strVal val="#ppt_w"/>
                                          </p:val>
                                        </p:tav>
                                      </p:tavLst>
                                    </p:anim>
                                    <p:anim calcmode="lin" valueType="num">
                                      <p:cBhvr>
                                        <p:cTn id="113" dur="500" fill="hold"/>
                                        <p:tgtEl>
                                          <p:spTgt spid="191627"/>
                                        </p:tgtEl>
                                        <p:attrNameLst>
                                          <p:attrName>ppt_h</p:attrName>
                                        </p:attrNameLst>
                                      </p:cBhvr>
                                      <p:tavLst>
                                        <p:tav tm="0">
                                          <p:val>
                                            <p:fltVal val="0"/>
                                          </p:val>
                                        </p:tav>
                                        <p:tav tm="100000">
                                          <p:val>
                                            <p:strVal val="#ppt_h"/>
                                          </p:val>
                                        </p:tav>
                                      </p:tavLst>
                                    </p:anim>
                                    <p:anim calcmode="lin" valueType="num">
                                      <p:cBhvr>
                                        <p:cTn id="114" dur="500" fill="hold"/>
                                        <p:tgtEl>
                                          <p:spTgt spid="191627"/>
                                        </p:tgtEl>
                                        <p:attrNameLst>
                                          <p:attrName>ppt_x</p:attrName>
                                        </p:attrNameLst>
                                      </p:cBhvr>
                                      <p:tavLst>
                                        <p:tav tm="0">
                                          <p:val>
                                            <p:fltVal val="0.5"/>
                                          </p:val>
                                        </p:tav>
                                        <p:tav tm="100000">
                                          <p:val>
                                            <p:strVal val="#ppt_x"/>
                                          </p:val>
                                        </p:tav>
                                      </p:tavLst>
                                    </p:anim>
                                    <p:anim calcmode="lin" valueType="num">
                                      <p:cBhvr>
                                        <p:cTn id="115" dur="500" fill="hold"/>
                                        <p:tgtEl>
                                          <p:spTgt spid="191627"/>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34" grpId="0" animBg="1"/>
      <p:bldP spid="191618" grpId="0" autoUpdateAnimBg="0"/>
      <p:bldP spid="191627" grpId="0" autoUpdateAnimBg="0"/>
      <p:bldP spid="191628" grpId="0" autoUpdateAnimBg="0"/>
      <p:bldP spid="191513" grpId="0" autoUpdateAnimBg="0"/>
      <p:bldP spid="191635" grpId="0" autoUpdateAnimBg="0"/>
      <p:bldP spid="191636" grpId="0" autoUpdateAnimBg="0"/>
      <p:bldP spid="191637" grpId="0" autoUpdateAnimBg="0"/>
      <p:bldP spid="191638" grpId="0" autoUpdateAnimBg="0"/>
      <p:bldP spid="191639" grpId="0" autoUpdateAnimBg="0"/>
      <p:bldP spid="191640" grpId="0" autoUpdateAnimBg="0"/>
      <p:bldP spid="191641" grpId="0" autoUpdateAnimBg="0"/>
      <p:bldP spid="191642" grpId="0" autoUpdateAnimBg="0"/>
      <p:bldP spid="191643" grpId="0" autoUpdateAnimBg="0"/>
      <p:bldP spid="191644" grpId="0" autoUpdateAnimBg="0"/>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4904</TotalTime>
  <Pages>43</Pages>
  <Words>3507</Words>
  <Application>Microsoft Office PowerPoint</Application>
  <PresentationFormat>On-screen Show (4:3)</PresentationFormat>
  <Paragraphs>918</Paragraphs>
  <Slides>79</Slides>
  <Notes>37</Notes>
  <HiddenSlides>0</HiddenSlides>
  <MMClips>0</MMClips>
  <ScaleCrop>false</ScaleCrop>
  <HeadingPairs>
    <vt:vector size="8" baseType="variant">
      <vt:variant>
        <vt:lpstr>Fonts Used</vt:lpstr>
      </vt:variant>
      <vt:variant>
        <vt:i4>20</vt:i4>
      </vt:variant>
      <vt:variant>
        <vt:lpstr>Theme</vt:lpstr>
      </vt:variant>
      <vt:variant>
        <vt:i4>2</vt:i4>
      </vt:variant>
      <vt:variant>
        <vt:lpstr>Embedded OLE Servers</vt:lpstr>
      </vt:variant>
      <vt:variant>
        <vt:i4>2</vt:i4>
      </vt:variant>
      <vt:variant>
        <vt:lpstr>Slide Titles</vt:lpstr>
      </vt:variant>
      <vt:variant>
        <vt:i4>79</vt:i4>
      </vt:variant>
    </vt:vector>
  </HeadingPairs>
  <TitlesOfParts>
    <vt:vector size="103" baseType="lpstr">
      <vt:lpstr>Gulim</vt:lpstr>
      <vt:lpstr>MS PGothic</vt:lpstr>
      <vt:lpstr>MS PGothic</vt:lpstr>
      <vt:lpstr>Arial</vt:lpstr>
      <vt:lpstr>Arial Black</vt:lpstr>
      <vt:lpstr>Brush Script MT</vt:lpstr>
      <vt:lpstr>Calibri</vt:lpstr>
      <vt:lpstr>Comic Sans MS</vt:lpstr>
      <vt:lpstr>Geneva</vt:lpstr>
      <vt:lpstr>Helvetica</vt:lpstr>
      <vt:lpstr>Impact</vt:lpstr>
      <vt:lpstr>Kosher</vt:lpstr>
      <vt:lpstr>Kosher-Normal</vt:lpstr>
      <vt:lpstr>Ligurino</vt:lpstr>
      <vt:lpstr>Lucida Handwriting</vt:lpstr>
      <vt:lpstr>Monotype Sorts</vt:lpstr>
      <vt:lpstr>Times</vt:lpstr>
      <vt:lpstr>Times New Roman</vt:lpstr>
      <vt:lpstr>Webdings</vt:lpstr>
      <vt:lpstr>Wingdings</vt:lpstr>
      <vt:lpstr>untitled 1</vt:lpstr>
      <vt:lpstr>Orbit</vt:lpstr>
      <vt:lpstr>Microsoft ClipArt Gallery</vt:lpstr>
      <vt:lpstr>MS_ClipArt_Gallery</vt:lpstr>
      <vt:lpstr>PowerPoint Presentation</vt:lpstr>
      <vt:lpstr>French</vt:lpstr>
      <vt:lpstr>PowerPoint Presentation</vt:lpstr>
      <vt:lpstr>PowerPoint Presentation</vt:lpstr>
      <vt:lpstr>PowerPoint Presentation</vt:lpstr>
      <vt:lpstr>French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OUVREZ  " Votre classeur biblique "</vt:lpstr>
      <vt:lpstr>PowerPoint Presentation</vt:lpstr>
      <vt:lpstr>5 mots clés ou expressions:</vt:lpstr>
      <vt:lpstr>5 mots clés ou expressions:</vt:lpstr>
      <vt:lpstr>5 mots clés ou expressions:</vt:lpstr>
      <vt:lpstr>       LES 4  PERSONNES SONT:</vt:lpstr>
      <vt:lpstr>PowerPoint Presentation</vt:lpstr>
      <vt:lpstr>       LES 4  PERSONNES SONT:</vt:lpstr>
      <vt:lpstr>PowerPoint Presentation</vt:lpstr>
      <vt:lpstr>5 Mots Clés ou Expressions:</vt:lpstr>
      <vt:lpstr>PowerPoint Presentation</vt:lpstr>
      <vt:lpstr>   LES 3 SOCIÉTÉS SONT:</vt:lpstr>
      <vt:lpstr>  CRÉATION  ABRAHAM  JOSEPH  MOÏSE  JOSUÉ   ANARCHIE  ROYAUTÉ   CAPTIVITÉ  </vt:lpstr>
      <vt:lpstr>PowerPoint Presentation</vt:lpstr>
      <vt:lpstr>  CRÉATION 4  PERSONNES 3  SOCIÉTÉS SILENCE JÉSUS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French</vt:lpstr>
      <vt:lpstr>PowerPoint Presentation</vt:lpstr>
      <vt:lpstr>La Bible… Essentiellement • BibleStudyDownloads.org</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keywords/>
  <dc:description/>
  <cp:lastModifiedBy>Botros Salah</cp:lastModifiedBy>
  <cp:revision>304</cp:revision>
  <cp:lastPrinted>2003-03-25T20:32:03Z</cp:lastPrinted>
  <dcterms:created xsi:type="dcterms:W3CDTF">2003-04-22T14:39:17Z</dcterms:created>
  <dcterms:modified xsi:type="dcterms:W3CDTF">2024-11-13T16:05:22Z</dcterms:modified>
</cp:coreProperties>
</file>