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9"/>
  </p:notesMasterIdLst>
  <p:sldIdLst>
    <p:sldId id="260" r:id="rId3"/>
    <p:sldId id="259" r:id="rId4"/>
    <p:sldId id="273" r:id="rId5"/>
    <p:sldId id="262" r:id="rId6"/>
    <p:sldId id="264" r:id="rId7"/>
    <p:sldId id="263" r:id="rId8"/>
    <p:sldId id="266" r:id="rId9"/>
    <p:sldId id="265" r:id="rId10"/>
    <p:sldId id="267" r:id="rId11"/>
    <p:sldId id="268" r:id="rId12"/>
    <p:sldId id="269" r:id="rId13"/>
    <p:sldId id="270" r:id="rId14"/>
    <p:sldId id="272" r:id="rId15"/>
    <p:sldId id="271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87"/>
    <p:restoredTop sz="94215" autoAdjust="0"/>
  </p:normalViewPr>
  <p:slideViewPr>
    <p:cSldViewPr>
      <p:cViewPr varScale="1">
        <p:scale>
          <a:sx n="127" d="100"/>
          <a:sy n="127" d="100"/>
        </p:scale>
        <p:origin x="-55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F3CD1-E3D6-FC4A-BB37-6E52E08CEA0D}" type="datetimeFigureOut">
              <a:t>4/11/17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3CBA5-319B-5D40-8A41-E9224DBB9C6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6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4149" indent="-286211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4845" indent="-228969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2782" indent="-228969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60720" indent="-228969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8657" indent="-2289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6595" indent="-2289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34533" indent="-2289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92470" indent="-2289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16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The Bible</a:t>
            </a:r>
            <a:r>
              <a:rPr lang="is-IS" dirty="0" smtClean="0">
                <a:latin typeface="Arial" charset="0"/>
                <a:ea typeface="ＭＳ Ｐゴシック" charset="0"/>
                <a:cs typeface="ＭＳ Ｐゴシック" charset="0"/>
              </a:rPr>
              <a:t>…Basically (bb)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8F2D1-9CBF-3E45-9FD1-E76B3C30BE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36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C5179-618B-A446-AAD2-700A9BE098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010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71658-CFA7-B34B-A382-F34634825D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10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23732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93720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71310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03756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17819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1825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94236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69347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6CBAD-1587-5144-8454-8D348004DF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989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75048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84856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44859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832F-3E0F-7548-9F6F-D9B109D2CA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24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3C31B-69ED-C848-A7D9-ECAD1AE264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82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AADB5-491D-824A-B7BB-10617D0105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4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13991-7D17-7A41-968C-FFB5F4E6F7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4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0E178-2426-BF4E-A118-72CC1320D5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61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86C4D-09C4-B047-BFFC-F310DF7E3C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9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34E1A-ED5F-784D-8BFD-58F743FC40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3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A007CB3-3BA4-9147-AFFD-A5053413F6A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61F442D0-A11F-2640-8129-5D1BEF7A3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914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7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can0020"/>
          <p:cNvPicPr>
            <a:picLocks noChangeAspect="1" noChangeArrowheads="1"/>
          </p:cNvPicPr>
          <p:nvPr/>
        </p:nvPicPr>
        <p:blipFill>
          <a:blip r:embed="rId3" cstate="screen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7333" y="-76200"/>
            <a:ext cx="5215467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675233"/>
            <a:ext cx="9144000" cy="119931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Taught by Dr. Ron Man for Doctor of Ministry Students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Uploaded by Dr. Rick Griffith • Singapore Bible College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Files in many languages for free download at BibleStudyDownloads.org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Scan001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4953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Scan000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Scan0010a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152400"/>
            <a:ext cx="3200400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can001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scan0013a"/>
          <p:cNvPicPr>
            <a:picLocks noChangeAspect="1" noChangeArrowheads="1"/>
          </p:cNvPicPr>
          <p:nvPr/>
        </p:nvPicPr>
        <p:blipFill>
          <a:blip r:embed="rId3" cstate="screen">
            <a:lum bright="12000" contrast="7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5181600"/>
            <a:ext cx="44958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can0014"/>
          <p:cNvPicPr>
            <a:picLocks noChangeAspect="1" noChangeArrowheads="1"/>
          </p:cNvPicPr>
          <p:nvPr/>
        </p:nvPicPr>
        <p:blipFill>
          <a:blip r:embed="rId2" cstate="screen">
            <a:lum bright="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scan0014a"/>
          <p:cNvPicPr>
            <a:picLocks noChangeAspect="1" noChangeArrowheads="1"/>
          </p:cNvPicPr>
          <p:nvPr/>
        </p:nvPicPr>
        <p:blipFill>
          <a:blip r:embed="rId3" cstate="screen">
            <a:lum bright="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2362200"/>
            <a:ext cx="4038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scan0014c"/>
          <p:cNvPicPr>
            <a:picLocks noChangeAspect="1" noChangeArrowheads="1"/>
          </p:cNvPicPr>
          <p:nvPr/>
        </p:nvPicPr>
        <p:blipFill>
          <a:blip r:embed="rId4" cstate="screen">
            <a:lum bright="6000" contrast="2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3962400"/>
            <a:ext cx="2667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scan0014b"/>
          <p:cNvPicPr>
            <a:picLocks noChangeAspect="1" noChangeArrowheads="1"/>
          </p:cNvPicPr>
          <p:nvPr/>
        </p:nvPicPr>
        <p:blipFill>
          <a:blip r:embed="rId5">
            <a:lum bright="12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4495800"/>
            <a:ext cx="3200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Scan0011"/>
          <p:cNvPicPr>
            <a:picLocks noChangeAspect="1" noChangeArrowheads="1"/>
          </p:cNvPicPr>
          <p:nvPr/>
        </p:nvPicPr>
        <p:blipFill>
          <a:blip r:embed="rId2" cstate="screen">
            <a:lum bright="12000" contras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8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Scan0012"/>
          <p:cNvPicPr>
            <a:picLocks noChangeAspect="1" noChangeArrowheads="1"/>
          </p:cNvPicPr>
          <p:nvPr/>
        </p:nvPicPr>
        <p:blipFill>
          <a:blip r:embed="rId3" cstate="screen">
            <a:lum bright="6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4267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 descr="Scan0012a"/>
          <p:cNvPicPr>
            <a:picLocks noChangeAspect="1" noChangeArrowheads="1"/>
          </p:cNvPicPr>
          <p:nvPr/>
        </p:nvPicPr>
        <p:blipFill>
          <a:blip r:embed="rId4" cstate="screen">
            <a:lum bright="24000" contras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2492375" cy="99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Scan0012b"/>
          <p:cNvPicPr>
            <a:picLocks noChangeAspect="1" noChangeArrowheads="1"/>
          </p:cNvPicPr>
          <p:nvPr/>
        </p:nvPicPr>
        <p:blipFill>
          <a:blip r:embed="rId5" cstate="screen">
            <a:lum bright="24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63" y="4495800"/>
            <a:ext cx="3500437" cy="103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3" name="Picture 11" descr="Scan0012c"/>
          <p:cNvPicPr>
            <a:picLocks noChangeAspect="1" noChangeArrowheads="1"/>
          </p:cNvPicPr>
          <p:nvPr/>
        </p:nvPicPr>
        <p:blipFill>
          <a:blip r:embed="rId6" cstate="screen">
            <a:lum bright="3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5410200"/>
            <a:ext cx="1179513" cy="87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Scan0012d"/>
          <p:cNvPicPr>
            <a:picLocks noChangeAspect="1" noChangeArrowheads="1"/>
          </p:cNvPicPr>
          <p:nvPr/>
        </p:nvPicPr>
        <p:blipFill>
          <a:blip r:embed="rId7" cstate="screen">
            <a:lum brigh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5334000"/>
            <a:ext cx="1447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5" name="Picture 13" descr="Scan0012e"/>
          <p:cNvPicPr>
            <a:picLocks noChangeAspect="1" noChangeArrowheads="1"/>
          </p:cNvPicPr>
          <p:nvPr/>
        </p:nvPicPr>
        <p:blipFill>
          <a:blip r:embed="rId8" cstate="screen">
            <a:lum bright="3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5867400"/>
            <a:ext cx="1901825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can0017"/>
          <p:cNvPicPr>
            <a:picLocks noChangeAspect="1" noChangeArrowheads="1"/>
          </p:cNvPicPr>
          <p:nvPr/>
        </p:nvPicPr>
        <p:blipFill>
          <a:blip r:embed="rId2" cstate="screen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66294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2"/>
            <a:ext cx="2678874" cy="2522151"/>
          </a:xfrm>
        </p:spPr>
        <p:txBody>
          <a:bodyPr/>
          <a:lstStyle/>
          <a:p>
            <a:pPr algn="r"/>
            <a:r>
              <a:rPr lang="en-US" dirty="0" smtClean="0"/>
              <a:t>Black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2398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Worship 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link 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at 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4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4173" y="636983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1"/>
            <a:ext cx="6153212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1144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can001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can0013"/>
          <p:cNvPicPr>
            <a:picLocks noChangeAspect="1" noChangeArrowheads="1"/>
          </p:cNvPicPr>
          <p:nvPr/>
        </p:nvPicPr>
        <p:blipFill>
          <a:blip r:embed="rId2" cstate="screen">
            <a:lum bright="6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310" t="-19180"/>
          <a:stretch>
            <a:fillRect/>
          </a:stretch>
        </p:blipFill>
        <p:spPr bwMode="auto">
          <a:xfrm>
            <a:off x="-914400" y="-1066800"/>
            <a:ext cx="74676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Scan0014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228600"/>
            <a:ext cx="2133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Scan0014b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3124200"/>
            <a:ext cx="21336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Scan0013c"/>
          <p:cNvPicPr>
            <a:picLocks noChangeAspect="1" noChangeArrowheads="1"/>
          </p:cNvPicPr>
          <p:nvPr/>
        </p:nvPicPr>
        <p:blipFill>
          <a:blip r:embed="rId5" cstate="screen">
            <a:lum bright="6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228600"/>
            <a:ext cx="32734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scan0022"/>
          <p:cNvPicPr>
            <a:picLocks noChangeAspect="1" noChangeArrowheads="1"/>
          </p:cNvPicPr>
          <p:nvPr/>
        </p:nvPicPr>
        <p:blipFill>
          <a:blip r:embed="rId2" cstate="screen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can0023"/>
          <p:cNvPicPr>
            <a:picLocks noChangeAspect="1" noChangeArrowheads="1"/>
          </p:cNvPicPr>
          <p:nvPr/>
        </p:nvPicPr>
        <p:blipFill>
          <a:blip r:embed="rId3" cstate="screen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57200" y="3048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85800" y="5334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8200" name="Picture 8" descr="scan0023a"/>
          <p:cNvPicPr>
            <a:picLocks noChangeAspect="1" noChangeArrowheads="1"/>
          </p:cNvPicPr>
          <p:nvPr/>
        </p:nvPicPr>
        <p:blipFill>
          <a:blip r:embed="rId4" cstate="screen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3429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can0026"/>
          <p:cNvPicPr>
            <a:picLocks noChangeAspect="1" noChangeArrowheads="1"/>
          </p:cNvPicPr>
          <p:nvPr/>
        </p:nvPicPr>
        <p:blipFill>
          <a:blip r:embed="rId2" cstate="screen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scan0027"/>
          <p:cNvPicPr>
            <a:picLocks noChangeAspect="1" noChangeArrowheads="1"/>
          </p:cNvPicPr>
          <p:nvPr/>
        </p:nvPicPr>
        <p:blipFill>
          <a:blip r:embed="rId3" cstate="screen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4953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33400" y="41910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0246" name="Picture 6" descr="scan0026a"/>
          <p:cNvPicPr>
            <a:picLocks noChangeAspect="1" noChangeArrowheads="1"/>
          </p:cNvPicPr>
          <p:nvPr/>
        </p:nvPicPr>
        <p:blipFill>
          <a:blip r:embed="rId4" cstate="screen">
            <a:lum bright="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3886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scan0004"/>
          <p:cNvPicPr>
            <a:picLocks noChangeAspect="1" noChangeArrowheads="1"/>
          </p:cNvPicPr>
          <p:nvPr/>
        </p:nvPicPr>
        <p:blipFill>
          <a:blip r:embed="rId2" cstate="screen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scan0025"/>
          <p:cNvPicPr>
            <a:picLocks noChangeAspect="1" noChangeArrowheads="1"/>
          </p:cNvPicPr>
          <p:nvPr/>
        </p:nvPicPr>
        <p:blipFill>
          <a:blip r:embed="rId3" cstate="screen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934200" y="47244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9223" name="Picture 7" descr="scan0004a"/>
          <p:cNvPicPr>
            <a:picLocks noChangeAspect="1" noChangeArrowheads="1"/>
          </p:cNvPicPr>
          <p:nvPr/>
        </p:nvPicPr>
        <p:blipFill>
          <a:blip r:embed="rId4" cstate="screen">
            <a:lum bright="-6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4495800"/>
            <a:ext cx="2362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can000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Scan0006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91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Scan0006b"/>
          <p:cNvPicPr>
            <a:picLocks noChangeAspect="1" noChangeArrowheads="1"/>
          </p:cNvPicPr>
          <p:nvPr/>
        </p:nvPicPr>
        <p:blipFill>
          <a:blip r:embed="rId4" cstate="screen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1582738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Scan000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Scan000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24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Scan000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3200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Scan0005"/>
          <p:cNvPicPr>
            <a:picLocks noChangeAspect="1" noChangeArrowheads="1"/>
          </p:cNvPicPr>
          <p:nvPr/>
        </p:nvPicPr>
        <p:blipFill>
          <a:blip r:embed="rId2" cstate="screen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3657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Scan0004"/>
          <p:cNvPicPr>
            <a:picLocks noChangeAspect="1" noChangeArrowheads="1"/>
          </p:cNvPicPr>
          <p:nvPr/>
        </p:nvPicPr>
        <p:blipFill>
          <a:blip r:embed="rId3" cstate="screen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rbit 10">
    <a:dk1>
      <a:srgbClr val="000000"/>
    </a:dk1>
    <a:lt1>
      <a:srgbClr val="FFFFFF"/>
    </a:lt1>
    <a:dk2>
      <a:srgbClr val="000000"/>
    </a:dk2>
    <a:lt2>
      <a:srgbClr val="FFFFFF"/>
    </a:lt2>
    <a:accent1>
      <a:srgbClr val="3333CC"/>
    </a:accent1>
    <a:accent2>
      <a:srgbClr val="666699"/>
    </a:accent2>
    <a:accent3>
      <a:srgbClr val="AAAAAA"/>
    </a:accent3>
    <a:accent4>
      <a:srgbClr val="DADADA"/>
    </a:accent4>
    <a:accent5>
      <a:srgbClr val="ADADE2"/>
    </a:accent5>
    <a:accent6>
      <a:srgbClr val="5C5C8A"/>
    </a:accent6>
    <a:hlink>
      <a:srgbClr val="FFFFCC"/>
    </a:hlink>
    <a:folHlink>
      <a:srgbClr val="FFCC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4200</TotalTime>
  <Words>30</Words>
  <Application>Microsoft Macintosh PowerPoint</Application>
  <PresentationFormat>On-screen Show (4:3)</PresentationFormat>
  <Paragraphs>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Times New Roman</vt:lpstr>
      <vt:lpstr>Default Design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Worship link at BibleStudyDownloads.org</vt:lpstr>
    </vt:vector>
  </TitlesOfParts>
  <Company>Greater Europe 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Ronald Man</dc:creator>
  <cp:lastModifiedBy>Rick Griffith</cp:lastModifiedBy>
  <cp:revision>13</cp:revision>
  <dcterms:created xsi:type="dcterms:W3CDTF">2003-12-23T00:39:16Z</dcterms:created>
  <dcterms:modified xsi:type="dcterms:W3CDTF">2017-11-04T15:50:17Z</dcterms:modified>
</cp:coreProperties>
</file>