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88" r:id="rId2"/>
  </p:sldMasterIdLst>
  <p:notesMasterIdLst>
    <p:notesMasterId r:id="rId122"/>
  </p:notesMasterIdLst>
  <p:sldIdLst>
    <p:sldId id="257" r:id="rId3"/>
    <p:sldId id="256"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500" r:id="rId121"/>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66CC"/>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66CC"/>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66CC"/>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66CC"/>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66CC"/>
        </a:solidFill>
        <a:effectLst/>
        <a:uFillTx/>
        <a:latin typeface="Arial"/>
        <a:ea typeface="Arial"/>
        <a:cs typeface="Arial"/>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66CC"/>
        </a:solidFill>
        <a:effectLst/>
        <a:uFillTx/>
        <a:latin typeface="Arial"/>
        <a:ea typeface="Arial"/>
        <a:cs typeface="Arial"/>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66CC"/>
        </a:solidFill>
        <a:effectLst/>
        <a:uFillTx/>
        <a:latin typeface="Arial"/>
        <a:ea typeface="Arial"/>
        <a:cs typeface="Arial"/>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66CC"/>
        </a:solidFill>
        <a:effectLst/>
        <a:uFillTx/>
        <a:latin typeface="Arial"/>
        <a:ea typeface="Arial"/>
        <a:cs typeface="Arial"/>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66CC"/>
        </a:solidFill>
        <a:effectLst/>
        <a:uFillTx/>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5F5"/>
    <a:srgbClr val="FFFFFF"/>
    <a:srgbClr val="7B26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ff">
        <a:font>
          <a:latin typeface="Arial"/>
          <a:ea typeface="Arial"/>
          <a:cs typeface="Arial"/>
        </a:font>
        <a:srgbClr val="0066CC"/>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ECFF"/>
          </a:solidFill>
        </a:fill>
      </a:tcStyle>
    </a:wholeTbl>
    <a:band2H>
      <a:tcTxStyle/>
      <a:tcStyle>
        <a:tcBdr/>
        <a:fill>
          <a:solidFill>
            <a:srgbClr val="E6F6FF"/>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n" i="off">
        <a:font>
          <a:latin typeface="Arial"/>
          <a:ea typeface="Arial"/>
          <a:cs typeface="Arial"/>
        </a:font>
        <a:srgbClr val="0066CC"/>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n" i="off">
        <a:font>
          <a:latin typeface="Arial"/>
          <a:ea typeface="Arial"/>
          <a:cs typeface="Arial"/>
        </a:font>
        <a:srgbClr val="0066CC"/>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n" i="off">
        <a:font>
          <a:latin typeface="Arial"/>
          <a:ea typeface="Arial"/>
          <a:cs typeface="Arial"/>
        </a:font>
        <a:srgbClr val="0066CC"/>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AF6"/>
          </a:solidFill>
        </a:fill>
      </a:tcStyle>
    </a:wholeTbl>
    <a:band2H>
      <a:tcTxStyle/>
      <a:tcStyle>
        <a:tcBdr/>
        <a:fill>
          <a:solidFill>
            <a:srgbClr val="FFFFFF"/>
          </a:solidFill>
        </a:fill>
      </a:tcStyle>
    </a:band2H>
    <a:firstCol>
      <a:tcTxStyle b="on" i="off">
        <a:font>
          <a:latin typeface="Arial"/>
          <a:ea typeface="Arial"/>
          <a:cs typeface="Arial"/>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Arial"/>
          <a:ea typeface="Arial"/>
          <a:cs typeface="Arial"/>
        </a:font>
        <a:srgbClr val="0066CC"/>
      </a:tcTxStyle>
      <a:tcStyle>
        <a:tcBdr>
          <a:left>
            <a:ln w="12700" cap="flat">
              <a:noFill/>
              <a:miter lim="400000"/>
            </a:ln>
          </a:left>
          <a:right>
            <a:ln w="12700" cap="flat">
              <a:noFill/>
              <a:miter lim="400000"/>
            </a:ln>
          </a:right>
          <a:top>
            <a:ln w="50800" cap="flat">
              <a:solidFill>
                <a:srgbClr val="0066CC"/>
              </a:solidFill>
              <a:prstDash val="solid"/>
              <a:round/>
            </a:ln>
          </a:top>
          <a:bottom>
            <a:ln w="25400" cap="flat">
              <a:solidFill>
                <a:srgbClr val="0066CC"/>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Arial"/>
          <a:ea typeface="Arial"/>
          <a:cs typeface="Arial"/>
        </a:font>
        <a:srgbClr val="FFFFFF"/>
      </a:tcTxStyle>
      <a:tcStyle>
        <a:tcBdr>
          <a:left>
            <a:ln w="12700" cap="flat">
              <a:noFill/>
              <a:miter lim="400000"/>
            </a:ln>
          </a:left>
          <a:right>
            <a:ln w="12700" cap="flat">
              <a:noFill/>
              <a:miter lim="400000"/>
            </a:ln>
          </a:right>
          <a:top>
            <a:ln w="25400" cap="flat">
              <a:solidFill>
                <a:srgbClr val="0066CC"/>
              </a:solidFill>
              <a:prstDash val="solid"/>
              <a:round/>
            </a:ln>
          </a:top>
          <a:bottom>
            <a:ln w="25400" cap="flat">
              <a:solidFill>
                <a:srgbClr val="0066CC"/>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n" i="off">
        <a:font>
          <a:latin typeface="Arial"/>
          <a:ea typeface="Arial"/>
          <a:cs typeface="Arial"/>
        </a:font>
        <a:srgbClr val="0066CC"/>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2EC"/>
          </a:solidFill>
        </a:fill>
      </a:tcStyle>
    </a:wholeTbl>
    <a:band2H>
      <a:tcTxStyle/>
      <a:tcStyle>
        <a:tcBdr/>
        <a:fill>
          <a:solidFill>
            <a:srgbClr val="E6EAF6"/>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66CC"/>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66CC"/>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66CC"/>
          </a:solidFill>
        </a:fill>
      </a:tcStyle>
    </a:firstRow>
  </a:tblStyle>
  <a:tblStyle styleId="{2708684C-4D16-4618-839F-0558EEFCDFE6}" styleName="">
    <a:tblBg/>
    <a:wholeTb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wholeTbl>
    <a:band2H>
      <a:tcTxStyle/>
      <a:tcStyle>
        <a:tcBdr/>
        <a:fill>
          <a:solidFill>
            <a:srgbClr val="FFFFFF"/>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254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697"/>
    <p:restoredTop sz="60832"/>
  </p:normalViewPr>
  <p:slideViewPr>
    <p:cSldViewPr snapToGrid="0" snapToObjects="1">
      <p:cViewPr varScale="1">
        <p:scale>
          <a:sx n="38" d="100"/>
          <a:sy n="38" d="100"/>
        </p:scale>
        <p:origin x="176" y="1320"/>
      </p:cViewPr>
      <p:guideLst/>
    </p:cSldViewPr>
  </p:slideViewPr>
  <p:outlineViewPr>
    <p:cViewPr>
      <p:scale>
        <a:sx n="33" d="100"/>
        <a:sy n="33" d="100"/>
      </p:scale>
      <p:origin x="0" y="-47176"/>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presProps" Target="presProp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viewProps" Target="viewProps.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26" name="Shape 626"/>
          <p:cNvSpPr>
            <a:spLocks noGrp="1" noRot="1" noChangeAspect="1"/>
          </p:cNvSpPr>
          <p:nvPr>
            <p:ph type="sldImg"/>
          </p:nvPr>
        </p:nvSpPr>
        <p:spPr>
          <a:xfrm>
            <a:off x="1143000" y="685800"/>
            <a:ext cx="4572000" cy="3429000"/>
          </a:xfrm>
          <a:prstGeom prst="rect">
            <a:avLst/>
          </a:prstGeom>
        </p:spPr>
        <p:txBody>
          <a:bodyPr/>
          <a:lstStyle/>
          <a:p>
            <a:endParaRPr/>
          </a:p>
        </p:txBody>
      </p:sp>
      <p:sp>
        <p:nvSpPr>
          <p:cNvPr id="627" name="Shape 62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spcBef>
        <a:spcPts val="400"/>
      </a:spcBef>
      <a:defRPr sz="1200">
        <a:latin typeface="+mj-lt"/>
        <a:ea typeface="+mj-ea"/>
        <a:cs typeface="+mj-cs"/>
        <a:sym typeface="Bell MT"/>
      </a:defRPr>
    </a:lvl1pPr>
    <a:lvl2pPr indent="228600" latinLnBrk="0">
      <a:spcBef>
        <a:spcPts val="400"/>
      </a:spcBef>
      <a:defRPr sz="1200">
        <a:latin typeface="+mj-lt"/>
        <a:ea typeface="+mj-ea"/>
        <a:cs typeface="+mj-cs"/>
        <a:sym typeface="Bell MT"/>
      </a:defRPr>
    </a:lvl2pPr>
    <a:lvl3pPr indent="457200" latinLnBrk="0">
      <a:spcBef>
        <a:spcPts val="400"/>
      </a:spcBef>
      <a:defRPr sz="1200">
        <a:latin typeface="+mj-lt"/>
        <a:ea typeface="+mj-ea"/>
        <a:cs typeface="+mj-cs"/>
        <a:sym typeface="Bell MT"/>
      </a:defRPr>
    </a:lvl3pPr>
    <a:lvl4pPr indent="685800" latinLnBrk="0">
      <a:spcBef>
        <a:spcPts val="400"/>
      </a:spcBef>
      <a:defRPr sz="1200">
        <a:latin typeface="+mj-lt"/>
        <a:ea typeface="+mj-ea"/>
        <a:cs typeface="+mj-cs"/>
        <a:sym typeface="Bell MT"/>
      </a:defRPr>
    </a:lvl4pPr>
    <a:lvl5pPr indent="914400" latinLnBrk="0">
      <a:spcBef>
        <a:spcPts val="400"/>
      </a:spcBef>
      <a:defRPr sz="1200">
        <a:latin typeface="+mj-lt"/>
        <a:ea typeface="+mj-ea"/>
        <a:cs typeface="+mj-cs"/>
        <a:sym typeface="Bell MT"/>
      </a:defRPr>
    </a:lvl5pPr>
    <a:lvl6pPr indent="1143000" latinLnBrk="0">
      <a:spcBef>
        <a:spcPts val="400"/>
      </a:spcBef>
      <a:defRPr sz="1200">
        <a:latin typeface="+mj-lt"/>
        <a:ea typeface="+mj-ea"/>
        <a:cs typeface="+mj-cs"/>
        <a:sym typeface="Bell MT"/>
      </a:defRPr>
    </a:lvl6pPr>
    <a:lvl7pPr indent="1371600" latinLnBrk="0">
      <a:spcBef>
        <a:spcPts val="400"/>
      </a:spcBef>
      <a:defRPr sz="1200">
        <a:latin typeface="+mj-lt"/>
        <a:ea typeface="+mj-ea"/>
        <a:cs typeface="+mj-cs"/>
        <a:sym typeface="Bell MT"/>
      </a:defRPr>
    </a:lvl7pPr>
    <a:lvl8pPr indent="1600200" latinLnBrk="0">
      <a:spcBef>
        <a:spcPts val="400"/>
      </a:spcBef>
      <a:defRPr sz="1200">
        <a:latin typeface="+mj-lt"/>
        <a:ea typeface="+mj-ea"/>
        <a:cs typeface="+mj-cs"/>
        <a:sym typeface="Bell MT"/>
      </a:defRPr>
    </a:lvl8pPr>
    <a:lvl9pPr indent="1828800" latinLnBrk="0">
      <a:spcBef>
        <a:spcPts val="400"/>
      </a:spcBef>
      <a:defRPr sz="1200">
        <a:latin typeface="+mj-lt"/>
        <a:ea typeface="+mj-ea"/>
        <a:cs typeface="+mj-cs"/>
        <a:sym typeface="Bell MT"/>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 name="Shape 655"/>
          <p:cNvSpPr>
            <a:spLocks noGrp="1" noRot="1" noChangeAspect="1"/>
          </p:cNvSpPr>
          <p:nvPr>
            <p:ph type="sldImg"/>
          </p:nvPr>
        </p:nvSpPr>
        <p:spPr>
          <a:prstGeom prst="rect">
            <a:avLst/>
          </a:prstGeom>
        </p:spPr>
        <p:txBody>
          <a:bodyPr/>
          <a:lstStyle/>
          <a:p>
            <a:endParaRPr/>
          </a:p>
        </p:txBody>
      </p:sp>
      <p:sp>
        <p:nvSpPr>
          <p:cNvPr id="656" name="Shape 656"/>
          <p:cNvSpPr>
            <a:spLocks noGrp="1"/>
          </p:cNvSpPr>
          <p:nvPr>
            <p:ph type="body" sz="quarter" idx="1"/>
          </p:nvPr>
        </p:nvSpPr>
        <p:spPr>
          <a:prstGeom prst="rect">
            <a:avLst/>
          </a:prstGeom>
        </p:spPr>
        <p:txBody>
          <a:bodyPr/>
          <a:lstStyle/>
          <a:p>
            <a:r>
              <a:t>How do we balance the need for biblical fidelity with the need for cultural sensitivity and relevance in our worship? Of course you face that issue no matter where in the world you are, no matter what culture you are ministering in. It is an ongoing challenge– but of course not a new one. The early church faced its own set of cultural and cross-cultural challenges in this area, as Jews and Greeks and Romans were included in one body in Christ.</a:t>
            </a:r>
          </a:p>
          <a:p>
            <a:endParaRPr/>
          </a:p>
          <a:p>
            <a:r>
              <a:t>And with all the debates about worship forms, styles and practices which continue to rage today, the church of Jesus Christ desperately needs a unifying understanding of the unchanging, non-negotiable foundations of worship—and we must turn to the Scriptures for this purpose. We need a sense of what MUST NOT change, as well as some guidance in what MAY change– and above all we need the wisdom and discernment to tell the difference.</a:t>
            </a:r>
          </a:p>
          <a:p>
            <a:endParaRPr/>
          </a:p>
          <a:p>
            <a:r>
              <a:t>Yet even with this commitment to the Scriptures as our guide for worship, we immediately run into a problem when we go to the New Testament for models and guidelines for congregational worship.  That problem has been summarized by John Piper as the “stunning indifference” of the New Testament writers to issues of form and practice of corporate worship. We search the pages of the New Testament in vain for much in the way of specifics, much less structures or liturgies.  Even in the epistles, where we might reasonably expect Paul and the other writers to address these issues as they write to guide and encourage brand new churches, we find frustratingly little.</a:t>
            </a:r>
          </a:p>
          <a:p>
            <a:endParaRPr/>
          </a:p>
          <a:p>
            <a:r>
              <a:t>It is a reasonable assumption that the virtual silence of the New Testament writers on the matters of form and style for worship means that the Lord intends for us to have considerable latitude and flexibility in these areas.  But that does not mean TOTAL freedom– does not mean that just anything is appropriate or allowed. How do we discern the balance? How do we bridge the historical and practical gap between the Scriptural mandates and our cultural context? How can our worship be “in” the world but not “of” the world? Where do worship and culture intersect?</a:t>
            </a:r>
          </a:p>
          <a:p>
            <a:endParaRPr/>
          </a:p>
          <a:p>
            <a:r>
              <a:t>I would like to suggest a model which at the same time gives biblical guidance yet allows for true Biblical freedom.</a:t>
            </a:r>
          </a:p>
          <a:p>
            <a:b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4" name="Shape 734"/>
          <p:cNvSpPr>
            <a:spLocks noGrp="1" noRot="1" noChangeAspect="1"/>
          </p:cNvSpPr>
          <p:nvPr>
            <p:ph type="sldImg"/>
          </p:nvPr>
        </p:nvSpPr>
        <p:spPr>
          <a:prstGeom prst="rect">
            <a:avLst/>
          </a:prstGeom>
        </p:spPr>
        <p:txBody>
          <a:bodyPr/>
          <a:lstStyle/>
          <a:p>
            <a:endParaRPr/>
          </a:p>
        </p:txBody>
      </p:sp>
      <p:sp>
        <p:nvSpPr>
          <p:cNvPr id="735" name="Shape 735"/>
          <p:cNvSpPr>
            <a:spLocks noGrp="1"/>
          </p:cNvSpPr>
          <p:nvPr>
            <p:ph type="body" sz="quarter" idx="1"/>
          </p:nvPr>
        </p:nvSpPr>
        <p:spPr>
          <a:prstGeom prst="rect">
            <a:avLst/>
          </a:prstGeom>
        </p:spPr>
        <p:txBody>
          <a:bodyPr/>
          <a:lstStyle/>
          <a:p>
            <a:pPr lvl="2" indent="914400"/>
            <a:r>
              <a:t>Suspension bridge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 name="Shape 758"/>
          <p:cNvSpPr>
            <a:spLocks noGrp="1" noRot="1" noChangeAspect="1"/>
          </p:cNvSpPr>
          <p:nvPr>
            <p:ph type="sldImg"/>
          </p:nvPr>
        </p:nvSpPr>
        <p:spPr>
          <a:prstGeom prst="rect">
            <a:avLst/>
          </a:prstGeom>
        </p:spPr>
        <p:txBody>
          <a:bodyPr/>
          <a:lstStyle/>
          <a:p>
            <a:endParaRPr/>
          </a:p>
        </p:txBody>
      </p:sp>
      <p:sp>
        <p:nvSpPr>
          <p:cNvPr id="759" name="Shape 759"/>
          <p:cNvSpPr>
            <a:spLocks noGrp="1"/>
          </p:cNvSpPr>
          <p:nvPr>
            <p:ph type="body" sz="quarter" idx="1"/>
          </p:nvPr>
        </p:nvSpPr>
        <p:spPr>
          <a:prstGeom prst="rect">
            <a:avLst/>
          </a:prstGeom>
        </p:spPr>
        <p:txBody>
          <a:bodyPr/>
          <a:lstStyle/>
          <a:p>
            <a:pPr lvl="2" indent="914400"/>
            <a:r>
              <a:t>Biblical parameters, framework-- flexibility</a:t>
            </a:r>
          </a:p>
          <a:p>
            <a:pPr lvl="2" indent="914400"/>
            <a:r>
              <a:t>Each congregation &amp; leadership– how to obey the biblical constants and apply the biblical principles in their own unique context</a:t>
            </a:r>
          </a:p>
          <a:p>
            <a:pPr lvl="2" indent="914400"/>
            <a:endParaRPr/>
          </a:p>
          <a:p>
            <a:pPr lvl="2" indent="914400"/>
            <a:r>
              <a:t>When I come in as an itinerant teacher: no right</a:t>
            </a:r>
          </a:p>
          <a:p>
            <a:pPr lvl="2" indent="914400"/>
            <a:r>
              <a:t>Some of you earn the right to address also the top issues by living long-term in the culture—but still the biblical framework, foundation must remain the same</a:t>
            </a:r>
          </a:p>
          <a:p>
            <a:pPr lvl="2" indent="914400"/>
            <a:endParaRPr/>
          </a:p>
          <a:p>
            <a:pPr lvl="2" indent="914400"/>
            <a:r>
              <a:t>Change: all occurs on top—biblical doesn’t change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2" name="Shape 762"/>
          <p:cNvSpPr>
            <a:spLocks noGrp="1" noRot="1" noChangeAspect="1"/>
          </p:cNvSpPr>
          <p:nvPr>
            <p:ph type="sldImg"/>
          </p:nvPr>
        </p:nvSpPr>
        <p:spPr>
          <a:prstGeom prst="rect">
            <a:avLst/>
          </a:prstGeom>
        </p:spPr>
        <p:txBody>
          <a:bodyPr/>
          <a:lstStyle/>
          <a:p>
            <a:endParaRPr/>
          </a:p>
        </p:txBody>
      </p:sp>
      <p:sp>
        <p:nvSpPr>
          <p:cNvPr id="763" name="Shape 763"/>
          <p:cNvSpPr>
            <a:spLocks noGrp="1"/>
          </p:cNvSpPr>
          <p:nvPr>
            <p:ph type="body" sz="quarter" idx="1"/>
          </p:nvPr>
        </p:nvSpPr>
        <p:spPr>
          <a:prstGeom prst="rect">
            <a:avLst/>
          </a:prstGeom>
        </p:spPr>
        <p:txBody>
          <a:bodyPr/>
          <a:lstStyle/>
          <a:p>
            <a:r>
              <a:t>Yet even with this commitment to the Scriptures as our guide for worship, we immediately run into a problem when we go to the New Testament for models and guidelines for congregational worship.  That problem has been summarized by John Piper as the “stunning indifference” of the New Testament writers to issues of form and practice of corporate worship. We search the pages of the New Testament in vain for much in the way of specifics, much less structures or liturgies.  Even in the epistles, where we might reasonably expect Paul and the other writers to address these issues as they write to guide and encourage brand new churches, we find frustratingly little.</a:t>
            </a:r>
          </a:p>
          <a:p>
            <a:endParaRPr/>
          </a:p>
          <a:p>
            <a:r>
              <a:t>It is a reasonable assumption that the virtual silence of the New Testament writers on the matters of form and style for worship means that the Lord intends for us to have considerable latitude and flexibility in these areas.  But that does not mean TOTAL freedom– does not mean that just anything is appropriate or allowed. How do we discern the balance? How do we bridge the historical and practical gap between the Scriptural mandates and our cultural context? How can our worship be “in” the world but not “of” the world? Where do worship and culture intersect?</a:t>
            </a:r>
          </a:p>
          <a:p>
            <a:endParaRPr/>
          </a:p>
          <a:p>
            <a:r>
              <a:t>I would like to suggest a model which at the same time gives biblical guidance yet allows for true Biblical freedom.</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7" name="Shape 767"/>
          <p:cNvSpPr>
            <a:spLocks noGrp="1" noRot="1" noChangeAspect="1"/>
          </p:cNvSpPr>
          <p:nvPr>
            <p:ph type="sldImg"/>
          </p:nvPr>
        </p:nvSpPr>
        <p:spPr>
          <a:prstGeom prst="rect">
            <a:avLst/>
          </a:prstGeom>
        </p:spPr>
        <p:txBody>
          <a:bodyPr/>
          <a:lstStyle/>
          <a:p>
            <a:endParaRPr/>
          </a:p>
        </p:txBody>
      </p:sp>
      <p:sp>
        <p:nvSpPr>
          <p:cNvPr id="768" name="Shape 768"/>
          <p:cNvSpPr>
            <a:spLocks noGrp="1"/>
          </p:cNvSpPr>
          <p:nvPr>
            <p:ph type="body" sz="quarter" idx="1"/>
          </p:nvPr>
        </p:nvSpPr>
        <p:spPr>
          <a:prstGeom prst="rect">
            <a:avLst/>
          </a:prstGeom>
        </p:spPr>
        <p:txBody>
          <a:bodyPr/>
          <a:lstStyle/>
          <a:p>
            <a:r>
              <a:t>Yet even with this commitment to the Scriptures as our guide for worship, we immediately run into a problem when we go to the New Testament for models and guidelines for congregational worship.  That problem has been summarized by John Piper as the “stunning indifference” of the New Testament writers to issues of form and practice of corporate worship. We search the pages of the New Testament in vain for much in the way of specifics, much less structures or liturgies.  Even in the epistles, where we might reasonably expect Paul and the other writers to address these issues as they write to guide and encourage brand new churches, we find frustratingly little.</a:t>
            </a:r>
          </a:p>
          <a:p>
            <a:endParaRPr/>
          </a:p>
          <a:p>
            <a:r>
              <a:t>It is a reasonable assumption that the virtual silence of the New Testament writers on the matters of form and style for worship means that the Lord intends for us to have considerable latitude and flexibility in these areas.  But that does not mean TOTAL freedom– does not mean that just anything is appropriate or allowed. How do we discern the balance? How do we bridge the historical and practical gap between the Scriptural mandates and our cultural context? How can our worship be “in” the world but not “of” the world? Where do worship and culture intersect?</a:t>
            </a:r>
          </a:p>
          <a:p>
            <a:endParaRPr/>
          </a:p>
          <a:p>
            <a:r>
              <a:t>I would like to suggest a model which at the same time gives biblical guidance yet allows for true Biblical freedom.</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5" name="Shape 775"/>
          <p:cNvSpPr>
            <a:spLocks noGrp="1" noRot="1" noChangeAspect="1"/>
          </p:cNvSpPr>
          <p:nvPr>
            <p:ph type="sldImg"/>
          </p:nvPr>
        </p:nvSpPr>
        <p:spPr>
          <a:prstGeom prst="rect">
            <a:avLst/>
          </a:prstGeom>
        </p:spPr>
        <p:txBody>
          <a:bodyPr/>
          <a:lstStyle/>
          <a:p>
            <a:endParaRPr/>
          </a:p>
        </p:txBody>
      </p:sp>
      <p:sp>
        <p:nvSpPr>
          <p:cNvPr id="776" name="Shape 776"/>
          <p:cNvSpPr>
            <a:spLocks noGrp="1"/>
          </p:cNvSpPr>
          <p:nvPr>
            <p:ph type="body" sz="quarter" idx="1"/>
          </p:nvPr>
        </p:nvSpPr>
        <p:spPr>
          <a:prstGeom prst="rect">
            <a:avLst/>
          </a:prstGeom>
        </p:spPr>
        <p:txBody>
          <a:bodyPr/>
          <a:lstStyle/>
          <a:p>
            <a:r>
              <a:t>The reality of diverse cultures and musical in our world, in our country, in our city—even in our church. The late Tom Avery . . His global cultural experiences gave him some fascinating insights into our own situation.</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4" name="Shape 854"/>
          <p:cNvSpPr>
            <a:spLocks noGrp="1" noRot="1" noChangeAspect="1"/>
          </p:cNvSpPr>
          <p:nvPr>
            <p:ph type="sldImg"/>
          </p:nvPr>
        </p:nvSpPr>
        <p:spPr>
          <a:prstGeom prst="rect">
            <a:avLst/>
          </a:prstGeom>
        </p:spPr>
        <p:txBody>
          <a:bodyPr/>
          <a:lstStyle/>
          <a:p>
            <a:endParaRPr/>
          </a:p>
        </p:txBody>
      </p:sp>
      <p:sp>
        <p:nvSpPr>
          <p:cNvPr id="855" name="Shape 855"/>
          <p:cNvSpPr>
            <a:spLocks noGrp="1"/>
          </p:cNvSpPr>
          <p:nvPr>
            <p:ph type="body" sz="quarter" idx="1"/>
          </p:nvPr>
        </p:nvSpPr>
        <p:spPr>
          <a:prstGeom prst="rect">
            <a:avLst/>
          </a:prstGeom>
        </p:spPr>
        <p:txBody>
          <a:bodyPr/>
          <a:lstStyle/>
          <a:p>
            <a:pPr>
              <a:spcBef>
                <a:spcPts val="0"/>
              </a:spcBef>
              <a:defRPr>
                <a:latin typeface="Calibri"/>
                <a:ea typeface="Calibri"/>
                <a:cs typeface="Calibri"/>
                <a:sym typeface="Calibri"/>
              </a:defRPr>
            </a:pPr>
            <a:r>
              <a:t>Here we have –these things may not have been said or thought here at First Evan, but they are Avery’s examples of the kinds of things that are often said or thought in the context of these debates. [add photo] Joe and Johnny take a look at NewSong, and may respond quite differently (like the survey I shed with you earlier): [add Words1] [add Words2]</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3" name="Shape 933"/>
          <p:cNvSpPr>
            <a:spLocks noGrp="1" noRot="1" noChangeAspect="1"/>
          </p:cNvSpPr>
          <p:nvPr>
            <p:ph type="sldImg"/>
          </p:nvPr>
        </p:nvSpPr>
        <p:spPr>
          <a:prstGeom prst="rect">
            <a:avLst/>
          </a:prstGeom>
        </p:spPr>
        <p:txBody>
          <a:bodyPr/>
          <a:lstStyle/>
          <a:p>
            <a:endParaRPr/>
          </a:p>
        </p:txBody>
      </p:sp>
      <p:sp>
        <p:nvSpPr>
          <p:cNvPr id="934" name="Shape 934"/>
          <p:cNvSpPr>
            <a:spLocks noGrp="1"/>
          </p:cNvSpPr>
          <p:nvPr>
            <p:ph type="body" sz="quarter" idx="1"/>
          </p:nvPr>
        </p:nvSpPr>
        <p:spPr>
          <a:prstGeom prst="rect">
            <a:avLst/>
          </a:prstGeom>
        </p:spPr>
        <p:txBody>
          <a:bodyPr/>
          <a:lstStyle/>
          <a:p>
            <a:pPr>
              <a:spcBef>
                <a:spcPts val="0"/>
              </a:spcBef>
              <a:defRPr>
                <a:latin typeface="Calibri"/>
                <a:ea typeface="Calibri"/>
                <a:cs typeface="Calibri"/>
                <a:sym typeface="Calibri"/>
              </a:defRPr>
            </a:pPr>
            <a:r>
              <a:t>Then they show up in the Trad. Service, and we find quite a different response from them both: [add Words 1] [add Words 2]</a:t>
            </a:r>
          </a:p>
          <a:p>
            <a:pPr>
              <a:spcBef>
                <a:spcPts val="0"/>
              </a:spcBef>
              <a:defRPr>
                <a:latin typeface="Calibri"/>
                <a:ea typeface="Calibri"/>
                <a:cs typeface="Calibri"/>
                <a:sym typeface="Calibri"/>
              </a:defRPr>
            </a:pPr>
            <a:endParaRPr/>
          </a:p>
          <a:p>
            <a:pPr>
              <a:spcBef>
                <a:spcPts val="0"/>
              </a:spcBef>
              <a:defRPr>
                <a:latin typeface="Calibri"/>
                <a:ea typeface="Calibri"/>
                <a:cs typeface="Calibri"/>
                <a:sym typeface="Calibri"/>
              </a:defRPr>
            </a:pPr>
            <a:r>
              <a:t>Music is NOT a universal language; differences in people and their cultural backgrounds can lead to many misunderstandings and disagreements about music and what is appropriate or helpful in worship. NOT A NEW ISSUE</a:t>
            </a:r>
            <a:r>
              <a:rPr>
                <a:latin typeface="Wingdings"/>
                <a:ea typeface="Wingdings"/>
                <a:cs typeface="Wingdings"/>
                <a:sym typeface="Wingdings"/>
              </a:rPr>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1" name="Shape 951"/>
          <p:cNvSpPr>
            <a:spLocks noGrp="1" noRot="1" noChangeAspect="1"/>
          </p:cNvSpPr>
          <p:nvPr>
            <p:ph type="sldImg"/>
          </p:nvPr>
        </p:nvSpPr>
        <p:spPr>
          <a:prstGeom prst="rect">
            <a:avLst/>
          </a:prstGeom>
        </p:spPr>
        <p:txBody>
          <a:bodyPr/>
          <a:lstStyle/>
          <a:p>
            <a:endParaRPr/>
          </a:p>
        </p:txBody>
      </p:sp>
      <p:sp>
        <p:nvSpPr>
          <p:cNvPr id="952" name="Shape 952"/>
          <p:cNvSpPr>
            <a:spLocks noGrp="1"/>
          </p:cNvSpPr>
          <p:nvPr>
            <p:ph type="body" sz="quarter" idx="1"/>
          </p:nvPr>
        </p:nvSpPr>
        <p:spPr>
          <a:prstGeom prst="rect">
            <a:avLst/>
          </a:prstGeom>
        </p:spPr>
        <p:txBody>
          <a:bodyPr/>
          <a:lstStyle/>
          <a:p>
            <a:pPr marL="228600" indent="-228600"/>
            <a:r>
              <a:t>Guides:</a:t>
            </a:r>
          </a:p>
          <a:p>
            <a:pPr marL="228600" indent="-228600"/>
            <a:r>
              <a:t>1. Ch/denom history and trads.– tradition is not an enemy!! UNLESS it's put on the same level of authority and unchangeability as Scripture  "tradition…."</a:t>
            </a:r>
          </a:p>
          <a:p>
            <a:pPr marL="228600" indent="-228600"/>
            <a:r>
              <a:t>2. Culture: take into account the heart language of the people (no Bach fugues in African village), though with DISCERNMENT– some cultural aspects may not be appropriate to use for the worship of God because of their associations; culture shouldn't control, but shouldn't be ignored either</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2" name="Shape 1042"/>
          <p:cNvSpPr>
            <a:spLocks noGrp="1" noRot="1" noChangeAspect="1"/>
          </p:cNvSpPr>
          <p:nvPr>
            <p:ph type="sldImg"/>
          </p:nvPr>
        </p:nvSpPr>
        <p:spPr>
          <a:prstGeom prst="rect">
            <a:avLst/>
          </a:prstGeom>
        </p:spPr>
        <p:txBody>
          <a:bodyPr/>
          <a:lstStyle/>
          <a:p>
            <a:endParaRPr/>
          </a:p>
        </p:txBody>
      </p:sp>
      <p:sp>
        <p:nvSpPr>
          <p:cNvPr id="1043" name="Shape 1043"/>
          <p:cNvSpPr>
            <a:spLocks noGrp="1"/>
          </p:cNvSpPr>
          <p:nvPr>
            <p:ph type="body" sz="quarter" idx="1"/>
          </p:nvPr>
        </p:nvSpPr>
        <p:spPr>
          <a:prstGeom prst="rect">
            <a:avLst/>
          </a:prstGeom>
        </p:spPr>
        <p:txBody>
          <a:bodyPr/>
          <a:lstStyle/>
          <a:p>
            <a:endParaRPr/>
          </a:p>
          <a:p>
            <a:r>
              <a:t>----- Meeting Notes (1/11/15 22:06) -----</a:t>
            </a:r>
          </a:p>
          <a:p>
            <a:r>
              <a:t>at the end of this month, lyn &amp; i (with jeiel) have scheduled a trip to the sierra madre mountains to visit a tribal group called Bogkalot or Ilongot. They are former headhunters who have turned to Jesus Christ and has vibrant &amp; growing churches in every village. They are so well grounded in the faith that this year they are planning to send 5 missionary families to another completely different tribal group in the South. It will be a cross-cultural missionary outreach. Sad though that when we visited them last July 2010, their church was set up like an urban church. they have full bands (keyboard, electric guitar, bass guitar, drums) for p&amp;w. and to think this church was high up and in the middle of the forest. as we were talking with the worship team members, we asked them how they got to learn how to play those instruments. they said they don't really know if they are doing it right. they just play it the way they think it was supposed to be played. so they were requesting for a workshop. but we went further with our questions and asked them if they have their own indigenous instruments and songs. they said they have. and we asked again if they have every considered using them in their worship. they said, "Is that possible?" we said it's very possible, and they asked how to do it? amazing that the young ones in that tribal group don't really know how to play those instruments and sing their songs.</a:t>
            </a:r>
          </a:p>
          <a:p>
            <a:endParaRPr/>
          </a:p>
          <a:p>
            <a:r>
              <a:t>so when we come up on jan23, we will be talking with the tribal &amp; church elders in every village to allow us to organize a worship seminar/workshop in the middle of this year. it will be a two-fold approach. we will first instruct/train them in the use of their electronic instruments as well as teach them the principles of biblical worship. simultaneously, we will be documenting their indigenous instruments, songs &amp; dances (maybe even art forms) so we can analyze them and determine which ones can be used for worship.</a:t>
            </a:r>
          </a:p>
          <a:p>
            <a:endParaRPr/>
          </a:p>
          <a:p>
            <a:r>
              <a:t>after this trip, we will try to learn their music, songs &amp; dances so we can find a way to integrate them into their existing worship. then we will go back to their elders and present to them our ideas/suggestions and see what they have to comment. if everything is a go, we will plan for a second trip to do a songwriting workshop to help them create their own worship songs using their heart language and heart music.</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9" name="Shape 1059"/>
          <p:cNvSpPr>
            <a:spLocks noGrp="1" noRot="1" noChangeAspect="1"/>
          </p:cNvSpPr>
          <p:nvPr>
            <p:ph type="sldImg"/>
          </p:nvPr>
        </p:nvSpPr>
        <p:spPr>
          <a:prstGeom prst="rect">
            <a:avLst/>
          </a:prstGeom>
        </p:spPr>
        <p:txBody>
          <a:bodyPr/>
          <a:lstStyle/>
          <a:p>
            <a:endParaRPr/>
          </a:p>
        </p:txBody>
      </p:sp>
      <p:sp>
        <p:nvSpPr>
          <p:cNvPr id="1060" name="Shape 1060"/>
          <p:cNvSpPr>
            <a:spLocks noGrp="1"/>
          </p:cNvSpPr>
          <p:nvPr>
            <p:ph type="body" sz="quarter" idx="1"/>
          </p:nvPr>
        </p:nvSpPr>
        <p:spPr>
          <a:prstGeom prst="rect">
            <a:avLst/>
          </a:prstGeom>
        </p:spPr>
        <p:txBody>
          <a:bodyPr/>
          <a:lstStyle/>
          <a:p>
            <a:r>
              <a:t>Transcultural: biblical constants and principles we’ve looked at</a:t>
            </a:r>
          </a:p>
          <a:p>
            <a:endParaRPr/>
          </a:p>
          <a:p>
            <a:r>
              <a:t>Contextual: contextualization; heart language</a:t>
            </a:r>
          </a:p>
          <a:p>
            <a:endParaRPr/>
          </a:p>
          <a:p>
            <a:r>
              <a:t>Counter-cultural: not buy into everything- informed by a secular, worldly, materialistic, even immoral mindset– or a religious one which runs counter to Chrty. or the gospel; Scripture must guide and control; as you know: use wisdom and discernment; ASSOCIATIONS in culture (many of you could give examples)</a:t>
            </a:r>
          </a:p>
          <a:p>
            <a:endParaRPr/>
          </a:p>
          <a:p>
            <a:r>
              <a:t>Cross-cultural: the positive side of globalization—draw from riches of other cultures’ worship expressions (globalization: influence of Western popular music—like it or not, part of young people’s culture everywhere, can’t ignore; but other influences too)</a:t>
            </a:r>
          </a:p>
          <a:p>
            <a:endParaRPr/>
          </a:p>
          <a:p>
            <a:endParaRPr/>
          </a:p>
          <a:p>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0" name="Shape 660"/>
          <p:cNvSpPr>
            <a:spLocks noGrp="1" noRot="1" noChangeAspect="1"/>
          </p:cNvSpPr>
          <p:nvPr>
            <p:ph type="sldImg"/>
          </p:nvPr>
        </p:nvSpPr>
        <p:spPr>
          <a:prstGeom prst="rect">
            <a:avLst/>
          </a:prstGeom>
        </p:spPr>
        <p:txBody>
          <a:bodyPr/>
          <a:lstStyle/>
          <a:p>
            <a:endParaRPr/>
          </a:p>
        </p:txBody>
      </p:sp>
      <p:sp>
        <p:nvSpPr>
          <p:cNvPr id="661" name="Shape 661"/>
          <p:cNvSpPr>
            <a:spLocks noGrp="1"/>
          </p:cNvSpPr>
          <p:nvPr>
            <p:ph type="body" sz="quarter" idx="1"/>
          </p:nvPr>
        </p:nvSpPr>
        <p:spPr>
          <a:prstGeom prst="rect">
            <a:avLst/>
          </a:prstGeom>
        </p:spPr>
        <p:txBody>
          <a:bodyPr/>
          <a:lstStyle/>
          <a:p>
            <a:r>
              <a:t>Yet even with this commitment to the Scriptures as our guide for worship, we immediately run into a problem when we go to the New Testament for models and guidelines for congregational worship.  That problem has been summarized by John Piper as the “stunning indifference” of the New Testament writers to issues of form and practice of corporate worship. We search the pages of the New Testament in vain for much in the way of specifics, much less structures or liturgies.  Even in the epistles, where we might reasonably expect Paul and the other writers to address these issues as they write to guide and encourage brand new churches, we find frustratingly little.</a:t>
            </a:r>
          </a:p>
          <a:p>
            <a:endParaRPr/>
          </a:p>
          <a:p>
            <a:r>
              <a:t>It is a reasonable assumption that the virtual silence of the New Testament writers on the matters of form and style for worship means that the Lord intends for us to have considerable latitude and flexibility in these areas.  But that does not mean TOTAL freedom– does not mean that just anything is appropriate or allowed. How do we discern the balance? How do we bridge the historical and practical gap between the Scriptural mandates and our cultural context? How can our worship be “in” the world but not “of” the world? Where do worship and culture intersect?</a:t>
            </a:r>
          </a:p>
          <a:p>
            <a:endParaRPr/>
          </a:p>
          <a:p>
            <a:r>
              <a:t>I would like to suggest a model which at the same time gives biblical guidance yet allows for true Biblical freedom.</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3" name="Shape 1063"/>
          <p:cNvSpPr>
            <a:spLocks noGrp="1" noRot="1" noChangeAspect="1"/>
          </p:cNvSpPr>
          <p:nvPr>
            <p:ph type="sldImg"/>
          </p:nvPr>
        </p:nvSpPr>
        <p:spPr>
          <a:prstGeom prst="rect">
            <a:avLst/>
          </a:prstGeom>
        </p:spPr>
        <p:txBody>
          <a:bodyPr/>
          <a:lstStyle/>
          <a:p>
            <a:endParaRPr/>
          </a:p>
        </p:txBody>
      </p:sp>
      <p:sp>
        <p:nvSpPr>
          <p:cNvPr id="1064" name="Shape 1064"/>
          <p:cNvSpPr>
            <a:spLocks noGrp="1"/>
          </p:cNvSpPr>
          <p:nvPr>
            <p:ph type="body" sz="quarter" idx="1"/>
          </p:nvPr>
        </p:nvSpPr>
        <p:spPr>
          <a:prstGeom prst="rect">
            <a:avLst/>
          </a:prstGeom>
        </p:spPr>
        <p:txBody>
          <a:bodyPr/>
          <a:lstStyle/>
          <a:p>
            <a:pPr marL="241300" indent="-241300">
              <a:buSzPct val="100000"/>
              <a:buAutoNum type="arabicPeriod"/>
            </a:pPr>
            <a:r>
              <a:t>What are non-negotiables? (every Christian tradition)</a:t>
            </a:r>
          </a:p>
          <a:p>
            <a:pPr marL="241300" indent="-241300"/>
            <a:r>
              <a:t>2. Constants: different ways practiced?</a:t>
            </a:r>
          </a:p>
          <a:p>
            <a:pPr marL="241300" indent="-241300"/>
            <a:r>
              <a:t>3. Principles: different ways applied?</a:t>
            </a:r>
          </a:p>
          <a:p>
            <a:pPr marL="241300" indent="-241300"/>
            <a:r>
              <a:t>4. How would you teach the transcultural, biblical foundation of W?</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7" name="Shape 1067"/>
          <p:cNvSpPr>
            <a:spLocks noGrp="1" noRot="1" noChangeAspect="1"/>
          </p:cNvSpPr>
          <p:nvPr>
            <p:ph type="sldImg"/>
          </p:nvPr>
        </p:nvSpPr>
        <p:spPr>
          <a:prstGeom prst="rect">
            <a:avLst/>
          </a:prstGeom>
        </p:spPr>
        <p:txBody>
          <a:bodyPr/>
          <a:lstStyle/>
          <a:p>
            <a:endParaRPr/>
          </a:p>
        </p:txBody>
      </p:sp>
      <p:sp>
        <p:nvSpPr>
          <p:cNvPr id="1068" name="Shape 1068"/>
          <p:cNvSpPr>
            <a:spLocks noGrp="1"/>
          </p:cNvSpPr>
          <p:nvPr>
            <p:ph type="body" sz="quarter" idx="1"/>
          </p:nvPr>
        </p:nvSpPr>
        <p:spPr>
          <a:prstGeom prst="rect">
            <a:avLst/>
          </a:prstGeom>
        </p:spPr>
        <p:txBody>
          <a:bodyPr/>
          <a:lstStyle/>
          <a:p>
            <a:pPr marL="241300" indent="-241300">
              <a:buSzPct val="100000"/>
              <a:buAutoNum type="arabicPeriod"/>
            </a:pPr>
            <a:r>
              <a:t>What are non-negotiables? (every Christian tradition)</a:t>
            </a:r>
          </a:p>
          <a:p>
            <a:pPr marL="241300" indent="-241300"/>
            <a:r>
              <a:t>2. Constants: different ways practiced?</a:t>
            </a:r>
          </a:p>
          <a:p>
            <a:pPr marL="241300" indent="-241300"/>
            <a:r>
              <a:t>3. Principles: different ways applied?</a:t>
            </a:r>
          </a:p>
          <a:p>
            <a:pPr marL="241300" indent="-241300"/>
            <a:r>
              <a:t>4. How would you teach the transcultural, biblical foundation of W?</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1" name="Shape 1071"/>
          <p:cNvSpPr>
            <a:spLocks noGrp="1" noRot="1" noChangeAspect="1"/>
          </p:cNvSpPr>
          <p:nvPr>
            <p:ph type="sldImg"/>
          </p:nvPr>
        </p:nvSpPr>
        <p:spPr>
          <a:prstGeom prst="rect">
            <a:avLst/>
          </a:prstGeom>
        </p:spPr>
        <p:txBody>
          <a:bodyPr/>
          <a:lstStyle/>
          <a:p>
            <a:endParaRPr/>
          </a:p>
        </p:txBody>
      </p:sp>
      <p:sp>
        <p:nvSpPr>
          <p:cNvPr id="1072" name="Shape 1072"/>
          <p:cNvSpPr>
            <a:spLocks noGrp="1"/>
          </p:cNvSpPr>
          <p:nvPr>
            <p:ph type="body" sz="quarter" idx="1"/>
          </p:nvPr>
        </p:nvSpPr>
        <p:spPr>
          <a:prstGeom prst="rect">
            <a:avLst/>
          </a:prstGeom>
        </p:spPr>
        <p:txBody>
          <a:bodyPr/>
          <a:lstStyle/>
          <a:p>
            <a:pPr marL="241300" indent="-241300">
              <a:buSzPct val="100000"/>
              <a:buAutoNum type="arabicPeriod"/>
            </a:pPr>
            <a:r>
              <a:t>What kinds of things could this mean?</a:t>
            </a:r>
          </a:p>
          <a:p>
            <a:pPr marL="241300" indent="-241300">
              <a:buSzPct val="100000"/>
              <a:buAutoNum type="arabicPeriod"/>
            </a:pPr>
            <a:r>
              <a:t>What did it mean in your project?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 name="Shape 1075"/>
          <p:cNvSpPr>
            <a:spLocks noGrp="1" noRot="1" noChangeAspect="1"/>
          </p:cNvSpPr>
          <p:nvPr>
            <p:ph type="sldImg"/>
          </p:nvPr>
        </p:nvSpPr>
        <p:spPr>
          <a:prstGeom prst="rect">
            <a:avLst/>
          </a:prstGeom>
        </p:spPr>
        <p:txBody>
          <a:bodyPr/>
          <a:lstStyle/>
          <a:p>
            <a:endParaRPr/>
          </a:p>
        </p:txBody>
      </p:sp>
      <p:sp>
        <p:nvSpPr>
          <p:cNvPr id="1076" name="Shape 1076"/>
          <p:cNvSpPr>
            <a:spLocks noGrp="1"/>
          </p:cNvSpPr>
          <p:nvPr>
            <p:ph type="body" sz="quarter" idx="1"/>
          </p:nvPr>
        </p:nvSpPr>
        <p:spPr>
          <a:prstGeom prst="rect">
            <a:avLst/>
          </a:prstGeom>
        </p:spPr>
        <p:txBody>
          <a:bodyPr/>
          <a:lstStyle/>
          <a:p>
            <a:pPr marL="241300" indent="-241300">
              <a:buSzPct val="100000"/>
              <a:buAutoNum type="arabicPeriod"/>
            </a:pPr>
            <a:r>
              <a:t>What kinds of things could this mean?</a:t>
            </a:r>
          </a:p>
          <a:p>
            <a:pPr marL="241300" indent="-241300">
              <a:buSzPct val="100000"/>
              <a:buAutoNum type="arabicPeriod"/>
            </a:pPr>
            <a:r>
              <a:t>What did it mean in your project?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9" name="Shape 1079"/>
          <p:cNvSpPr>
            <a:spLocks noGrp="1" noRot="1" noChangeAspect="1"/>
          </p:cNvSpPr>
          <p:nvPr>
            <p:ph type="sldImg"/>
          </p:nvPr>
        </p:nvSpPr>
        <p:spPr>
          <a:prstGeom prst="rect">
            <a:avLst/>
          </a:prstGeom>
        </p:spPr>
        <p:txBody>
          <a:bodyPr/>
          <a:lstStyle/>
          <a:p>
            <a:endParaRPr/>
          </a:p>
        </p:txBody>
      </p:sp>
      <p:sp>
        <p:nvSpPr>
          <p:cNvPr id="1080" name="Shape 1080"/>
          <p:cNvSpPr>
            <a:spLocks noGrp="1"/>
          </p:cNvSpPr>
          <p:nvPr>
            <p:ph type="body" sz="quarter" idx="1"/>
          </p:nvPr>
        </p:nvSpPr>
        <p:spPr>
          <a:prstGeom prst="rect">
            <a:avLst/>
          </a:prstGeom>
        </p:spPr>
        <p:txBody>
          <a:bodyPr/>
          <a:lstStyle/>
          <a:p>
            <a:pPr marL="241300" indent="-241300">
              <a:buSzPct val="100000"/>
              <a:buAutoNum type="arabicPeriod"/>
            </a:pPr>
            <a:r>
              <a:t>What kinds of things could this mean?</a:t>
            </a:r>
          </a:p>
          <a:p>
            <a:pPr marL="241300" indent="-241300">
              <a:buSzPct val="100000"/>
              <a:buAutoNum type="arabicPeriod"/>
            </a:pPr>
            <a:r>
              <a:t>What did it mean in your project?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3" name="Shape 1083"/>
          <p:cNvSpPr>
            <a:spLocks noGrp="1" noRot="1" noChangeAspect="1"/>
          </p:cNvSpPr>
          <p:nvPr>
            <p:ph type="sldImg"/>
          </p:nvPr>
        </p:nvSpPr>
        <p:spPr>
          <a:prstGeom prst="rect">
            <a:avLst/>
          </a:prstGeom>
        </p:spPr>
        <p:txBody>
          <a:bodyPr/>
          <a:lstStyle/>
          <a:p>
            <a:endParaRPr/>
          </a:p>
        </p:txBody>
      </p:sp>
      <p:sp>
        <p:nvSpPr>
          <p:cNvPr id="1084" name="Shape 1084"/>
          <p:cNvSpPr>
            <a:spLocks noGrp="1"/>
          </p:cNvSpPr>
          <p:nvPr>
            <p:ph type="body" sz="quarter" idx="1"/>
          </p:nvPr>
        </p:nvSpPr>
        <p:spPr>
          <a:prstGeom prst="rect">
            <a:avLst/>
          </a:prstGeom>
        </p:spPr>
        <p:txBody>
          <a:bodyPr/>
          <a:lstStyle/>
          <a:p>
            <a:r>
              <a:t>Examples:</a:t>
            </a:r>
          </a:p>
          <a:p>
            <a:pPr>
              <a:buSzPct val="100000"/>
              <a:buAutoNum type="arabicPeriod"/>
            </a:pPr>
            <a:r>
              <a:t>N. America</a:t>
            </a:r>
          </a:p>
          <a:p>
            <a:pPr>
              <a:buSzPct val="100000"/>
              <a:buAutoNum type="arabicPeriod"/>
            </a:pPr>
            <a:r>
              <a:t>Elsewhere</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9" name="Shape 1089"/>
          <p:cNvSpPr>
            <a:spLocks noGrp="1" noRot="1" noChangeAspect="1"/>
          </p:cNvSpPr>
          <p:nvPr>
            <p:ph type="sldImg"/>
          </p:nvPr>
        </p:nvSpPr>
        <p:spPr>
          <a:prstGeom prst="rect">
            <a:avLst/>
          </a:prstGeom>
        </p:spPr>
        <p:txBody>
          <a:bodyPr/>
          <a:lstStyle/>
          <a:p>
            <a:endParaRPr/>
          </a:p>
        </p:txBody>
      </p:sp>
      <p:sp>
        <p:nvSpPr>
          <p:cNvPr id="1090" name="Shape 1090"/>
          <p:cNvSpPr>
            <a:spLocks noGrp="1"/>
          </p:cNvSpPr>
          <p:nvPr>
            <p:ph type="body" sz="quarter" idx="1"/>
          </p:nvPr>
        </p:nvSpPr>
        <p:spPr>
          <a:prstGeom prst="rect">
            <a:avLst/>
          </a:prstGeom>
        </p:spPr>
        <p:txBody>
          <a:bodyPr/>
          <a:lstStyle/>
          <a:p>
            <a:r>
              <a:t>Examples:</a:t>
            </a:r>
          </a:p>
          <a:p>
            <a:pPr>
              <a:buSzPct val="100000"/>
              <a:buAutoNum type="arabicPeriod"/>
            </a:pPr>
            <a:r>
              <a:t>Immigrant groups in community (inside or outside the church)</a:t>
            </a:r>
          </a:p>
          <a:p>
            <a:pPr>
              <a:buSzPct val="100000"/>
              <a:buAutoNum type="arabicPeriod"/>
            </a:pPr>
            <a:r>
              <a:t>Your church’s missions parterships</a:t>
            </a:r>
          </a:p>
          <a:p>
            <a:pPr>
              <a:buSzPct val="100000"/>
              <a:buAutoNum type="arabicPeriod"/>
            </a:pPr>
            <a:r>
              <a:t>What else?</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3" name="Shape 1093"/>
          <p:cNvSpPr>
            <a:spLocks noGrp="1" noRot="1" noChangeAspect="1"/>
          </p:cNvSpPr>
          <p:nvPr>
            <p:ph type="sldImg"/>
          </p:nvPr>
        </p:nvSpPr>
        <p:spPr>
          <a:prstGeom prst="rect">
            <a:avLst/>
          </a:prstGeom>
        </p:spPr>
        <p:txBody>
          <a:bodyPr/>
          <a:lstStyle/>
          <a:p>
            <a:endParaRPr/>
          </a:p>
        </p:txBody>
      </p:sp>
      <p:sp>
        <p:nvSpPr>
          <p:cNvPr id="1094" name="Shape 1094"/>
          <p:cNvSpPr>
            <a:spLocks noGrp="1"/>
          </p:cNvSpPr>
          <p:nvPr>
            <p:ph type="body" sz="quarter" idx="1"/>
          </p:nvPr>
        </p:nvSpPr>
        <p:spPr>
          <a:prstGeom prst="rect">
            <a:avLst/>
          </a:prstGeom>
        </p:spPr>
        <p:txBody>
          <a:bodyPr/>
          <a:lstStyle/>
          <a:p>
            <a:pPr marL="241300" indent="-241300">
              <a:buSzPct val="100000"/>
              <a:buAutoNum type="arabicPeriod"/>
            </a:pPr>
            <a:r>
              <a:t>What kinds of things could this mean?</a:t>
            </a:r>
          </a:p>
          <a:p>
            <a:pPr marL="241300" indent="-241300">
              <a:buSzPct val="100000"/>
              <a:buAutoNum type="arabicPeriod"/>
            </a:pPr>
            <a:r>
              <a:t>What did it mean in your project?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9" name="Shape 1099"/>
          <p:cNvSpPr>
            <a:spLocks noGrp="1" noRot="1" noChangeAspect="1"/>
          </p:cNvSpPr>
          <p:nvPr>
            <p:ph type="sldImg"/>
          </p:nvPr>
        </p:nvSpPr>
        <p:spPr>
          <a:prstGeom prst="rect">
            <a:avLst/>
          </a:prstGeom>
        </p:spPr>
        <p:txBody>
          <a:bodyPr/>
          <a:lstStyle/>
          <a:p>
            <a:endParaRPr/>
          </a:p>
        </p:txBody>
      </p:sp>
      <p:sp>
        <p:nvSpPr>
          <p:cNvPr id="1100" name="Shape 1100"/>
          <p:cNvSpPr>
            <a:spLocks noGrp="1"/>
          </p:cNvSpPr>
          <p:nvPr>
            <p:ph type="body" sz="quarter" idx="1"/>
          </p:nvPr>
        </p:nvSpPr>
        <p:spPr>
          <a:prstGeom prst="rect">
            <a:avLst/>
          </a:prstGeom>
        </p:spPr>
        <p:txBody>
          <a:bodyPr/>
          <a:lstStyle/>
          <a:p>
            <a:r>
              <a:t>Transcultural: biblical constants and principles we’ve looked at</a:t>
            </a:r>
          </a:p>
          <a:p>
            <a:endParaRPr/>
          </a:p>
          <a:p>
            <a:r>
              <a:t>Contextual: contextualization; heart language</a:t>
            </a:r>
          </a:p>
          <a:p>
            <a:endParaRPr/>
          </a:p>
          <a:p>
            <a:r>
              <a:t>Counter-cultural: not buy into everything- informed by a secular, worldly, materialistic, even immoral mindset– or a religious one which runs counter to Chrty. or the gospel; Scripture must guide and control; as you know: use wisdom and discernment; ASSOCIATIONS in culture (many of you could give examples)</a:t>
            </a:r>
          </a:p>
          <a:p>
            <a:endParaRPr/>
          </a:p>
          <a:p>
            <a:r>
              <a:t>Cross-cultural: the positive side of globalization—draw from riches of other cultures’ worship expressions (globalization: influence of Western popular music—like it or not, part of young people’s culture everywhere, can’t ignore; but other influences too)</a:t>
            </a:r>
          </a:p>
          <a:p>
            <a:endParaRPr/>
          </a:p>
          <a:p>
            <a:endParaRPr/>
          </a:p>
          <a:p>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9" name="Shape 1109"/>
          <p:cNvSpPr>
            <a:spLocks noGrp="1" noRot="1" noChangeAspect="1"/>
          </p:cNvSpPr>
          <p:nvPr>
            <p:ph type="sldImg"/>
          </p:nvPr>
        </p:nvSpPr>
        <p:spPr>
          <a:prstGeom prst="rect">
            <a:avLst/>
          </a:prstGeom>
        </p:spPr>
        <p:txBody>
          <a:bodyPr/>
          <a:lstStyle/>
          <a:p>
            <a:endParaRPr/>
          </a:p>
        </p:txBody>
      </p:sp>
      <p:sp>
        <p:nvSpPr>
          <p:cNvPr id="1110" name="Shape 1110"/>
          <p:cNvSpPr>
            <a:spLocks noGrp="1"/>
          </p:cNvSpPr>
          <p:nvPr>
            <p:ph type="body" sz="quarter" idx="1"/>
          </p:nvPr>
        </p:nvSpPr>
        <p:spPr>
          <a:prstGeom prst="rect">
            <a:avLst/>
          </a:prstGeom>
        </p:spPr>
        <p:txBody>
          <a:bodyPr/>
          <a:lstStyle/>
          <a:p>
            <a:pPr lvl="2" indent="914400"/>
            <a:r>
              <a:t>Biblical parameters, framework-- flexibility</a:t>
            </a:r>
          </a:p>
          <a:p>
            <a:pPr lvl="2" indent="914400"/>
            <a:r>
              <a:t>Each congregation &amp; leadership– how to obey the biblical constants and apply the biblical principles in their own unique context</a:t>
            </a:r>
          </a:p>
          <a:p>
            <a:pPr lvl="2" indent="914400"/>
            <a:endParaRPr/>
          </a:p>
          <a:p>
            <a:pPr lvl="2" indent="914400"/>
            <a:r>
              <a:t>When I come in as an itinerant teacher: no right</a:t>
            </a:r>
          </a:p>
          <a:p>
            <a:pPr lvl="2" indent="914400"/>
            <a:r>
              <a:t>Some of you earn the right to address also the top issues by living long-term in the culture—but still the biblical framework, foundation must remain the same</a:t>
            </a:r>
          </a:p>
          <a:p>
            <a:pPr lvl="2" indent="914400"/>
            <a:endParaRPr/>
          </a:p>
          <a:p>
            <a:pPr lvl="2" indent="914400"/>
            <a:r>
              <a:t>Change: all occurs on top—biblical doesn’t change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 name="Shape 664"/>
          <p:cNvSpPr>
            <a:spLocks noGrp="1" noRot="1" noChangeAspect="1"/>
          </p:cNvSpPr>
          <p:nvPr>
            <p:ph type="sldImg"/>
          </p:nvPr>
        </p:nvSpPr>
        <p:spPr>
          <a:prstGeom prst="rect">
            <a:avLst/>
          </a:prstGeom>
        </p:spPr>
        <p:txBody>
          <a:bodyPr/>
          <a:lstStyle/>
          <a:p>
            <a:endParaRPr/>
          </a:p>
        </p:txBody>
      </p:sp>
      <p:sp>
        <p:nvSpPr>
          <p:cNvPr id="665" name="Shape 665"/>
          <p:cNvSpPr>
            <a:spLocks noGrp="1"/>
          </p:cNvSpPr>
          <p:nvPr>
            <p:ph type="body" sz="quarter" idx="1"/>
          </p:nvPr>
        </p:nvSpPr>
        <p:spPr>
          <a:prstGeom prst="rect">
            <a:avLst/>
          </a:prstGeom>
        </p:spPr>
        <p:txBody>
          <a:bodyPr/>
          <a:lstStyle/>
          <a:p>
            <a:r>
              <a:t>Yet even with this commitment to the Scriptures as our guide for worship, we immediately run into a problem when we go to the New Testament for models and guidelines for congregational worship.  That problem has been summarized by John Piper as the “stunning indifference” of the New Testament writers to issues of form and practice of corporate worship. We search the pages of the New Testament in vain for much in the way of specifics, much less structures or liturgies.  Even in the epistles, where we might reasonably expect Paul and the other writers to address these issues as they write to guide and encourage brand new churches, we find frustratingly little.</a:t>
            </a:r>
          </a:p>
          <a:p>
            <a:endParaRPr/>
          </a:p>
          <a:p>
            <a:r>
              <a:t>It is a reasonable assumption that the virtual silence of the New Testament writers on the matters of form and style for worship means that the Lord intends for us to have considerable latitude and flexibility in these areas.  But that does not mean TOTAL freedom– does not mean that just anything is appropriate or allowed. How do we discern the balance? How do we bridge the historical and practical gap between the Scriptural mandates and our cultural context? How can our worship be “in” the world but not “of” the world? Where do worship and culture intersect?</a:t>
            </a:r>
          </a:p>
          <a:p>
            <a:endParaRPr/>
          </a:p>
          <a:p>
            <a:r>
              <a:t>I would like to suggest a model which at the same time gives biblical guidance yet allows for true Biblical freedom.</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5" name="Shape 1115"/>
          <p:cNvSpPr>
            <a:spLocks noGrp="1" noRot="1" noChangeAspect="1"/>
          </p:cNvSpPr>
          <p:nvPr>
            <p:ph type="sldImg"/>
          </p:nvPr>
        </p:nvSpPr>
        <p:spPr>
          <a:prstGeom prst="rect">
            <a:avLst/>
          </a:prstGeom>
        </p:spPr>
        <p:txBody>
          <a:bodyPr/>
          <a:lstStyle/>
          <a:p>
            <a:endParaRPr/>
          </a:p>
        </p:txBody>
      </p:sp>
      <p:sp>
        <p:nvSpPr>
          <p:cNvPr id="1116" name="Shape 1116"/>
          <p:cNvSpPr>
            <a:spLocks noGrp="1"/>
          </p:cNvSpPr>
          <p:nvPr>
            <p:ph type="body" sz="quarter" idx="1"/>
          </p:nvPr>
        </p:nvSpPr>
        <p:spPr>
          <a:prstGeom prst="rect">
            <a:avLst/>
          </a:prstGeom>
        </p:spPr>
        <p:txBody>
          <a:bodyPr/>
          <a:lstStyle/>
          <a:p>
            <a:r>
              <a:t>One suggested set of principles (listed on back of half-sheet on free table)</a:t>
            </a:r>
          </a:p>
          <a:p>
            <a:endParaRPr/>
          </a:p>
          <a:p>
            <a:r>
              <a:t>On website: application in a particular local church setting (Germany); “therefore, we will…”</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latinLnBrk="0">
              <a:spcBef>
                <a:spcPts val="400"/>
              </a:spcBef>
            </a:pPr>
            <a:endParaRPr lang="en-US"/>
          </a:p>
        </p:txBody>
      </p:sp>
    </p:spTree>
    <p:extLst>
      <p:ext uri="{BB962C8B-B14F-4D97-AF65-F5344CB8AC3E}">
        <p14:creationId xmlns:p14="http://schemas.microsoft.com/office/powerpoint/2010/main" val="19319826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0" name="Shape 1130"/>
          <p:cNvSpPr>
            <a:spLocks noGrp="1" noRot="1" noChangeAspect="1"/>
          </p:cNvSpPr>
          <p:nvPr>
            <p:ph type="sldImg"/>
          </p:nvPr>
        </p:nvSpPr>
        <p:spPr>
          <a:prstGeom prst="rect">
            <a:avLst/>
          </a:prstGeom>
        </p:spPr>
        <p:txBody>
          <a:bodyPr/>
          <a:lstStyle/>
          <a:p>
            <a:endParaRPr/>
          </a:p>
        </p:txBody>
      </p:sp>
      <p:sp>
        <p:nvSpPr>
          <p:cNvPr id="1131" name="Shape 1131"/>
          <p:cNvSpPr>
            <a:spLocks noGrp="1"/>
          </p:cNvSpPr>
          <p:nvPr>
            <p:ph type="body" sz="quarter" idx="1"/>
          </p:nvPr>
        </p:nvSpPr>
        <p:spPr>
          <a:prstGeom prst="rect">
            <a:avLst/>
          </a:prstGeom>
        </p:spPr>
        <p:txBody>
          <a:bodyPr/>
          <a:lstStyle/>
          <a:p>
            <a:r>
              <a:t>Eric Alexander: “I don’t have any trouble with consumer-oriented worship, as long as we remember who the Consumer is.”</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1" name="Shape 1141"/>
          <p:cNvSpPr>
            <a:spLocks noGrp="1" noRot="1" noChangeAspect="1"/>
          </p:cNvSpPr>
          <p:nvPr>
            <p:ph type="sldImg"/>
          </p:nvPr>
        </p:nvSpPr>
        <p:spPr>
          <a:prstGeom prst="rect">
            <a:avLst/>
          </a:prstGeom>
        </p:spPr>
        <p:txBody>
          <a:bodyPr/>
          <a:lstStyle/>
          <a:p>
            <a:endParaRPr/>
          </a:p>
        </p:txBody>
      </p:sp>
      <p:sp>
        <p:nvSpPr>
          <p:cNvPr id="1142" name="Shape 1142"/>
          <p:cNvSpPr>
            <a:spLocks noGrp="1"/>
          </p:cNvSpPr>
          <p:nvPr>
            <p:ph type="body" sz="quarter" idx="1"/>
          </p:nvPr>
        </p:nvSpPr>
        <p:spPr>
          <a:prstGeom prst="rect">
            <a:avLst/>
          </a:prstGeom>
        </p:spPr>
        <p:txBody>
          <a:bodyPr/>
          <a:lstStyle/>
          <a:p>
            <a:r>
              <a:t>God reveals His glory, worship is our response</a:t>
            </a:r>
          </a:p>
          <a:p>
            <a:endParaRPr/>
          </a:p>
          <a:p>
            <a:r>
              <a:t>Order is important: God always initiates</a:t>
            </a:r>
          </a:p>
          <a:p>
            <a:endParaRPr/>
          </a:p>
          <a:p>
            <a:r>
              <a:t>Rom. 11:33-36  eleven chapters of doctrine, then Paul bursts out in praise: „Oh, the depth of the riches </a:t>
            </a:r>
            <a:r>
              <a:rPr baseline="30000"/>
              <a:t>1</a:t>
            </a:r>
            <a:r>
              <a:t>both of the wisdom and knowledge of God!”</a:t>
            </a:r>
          </a:p>
          <a:p>
            <a:r>
              <a:t>Worship services to be a dialogue betw, God and man, a dialogue of revel. &amp; response</a:t>
            </a:r>
          </a:p>
          <a:p>
            <a:r>
              <a:t>This is why the Scriptures are so important; Stott and others remind us how we need much more Scr. In our services– been in many churches where first first of Scr. Is when preacher gets up– means 30 mintues of response w/o anything to respond to!!</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7" name="Shape 1147"/>
          <p:cNvSpPr>
            <a:spLocks noGrp="1" noRot="1" noChangeAspect="1"/>
          </p:cNvSpPr>
          <p:nvPr>
            <p:ph type="sldImg"/>
          </p:nvPr>
        </p:nvSpPr>
        <p:spPr>
          <a:prstGeom prst="rect">
            <a:avLst/>
          </a:prstGeom>
        </p:spPr>
        <p:txBody>
          <a:bodyPr/>
          <a:lstStyle/>
          <a:p>
            <a:endParaRPr/>
          </a:p>
        </p:txBody>
      </p:sp>
      <p:sp>
        <p:nvSpPr>
          <p:cNvPr id="1148" name="Shape 1148"/>
          <p:cNvSpPr>
            <a:spLocks noGrp="1"/>
          </p:cNvSpPr>
          <p:nvPr>
            <p:ph type="body" sz="quarter" idx="1"/>
          </p:nvPr>
        </p:nvSpPr>
        <p:spPr>
          <a:prstGeom prst="rect">
            <a:avLst/>
          </a:prstGeom>
        </p:spPr>
        <p:txBody>
          <a:bodyPr/>
          <a:lstStyle/>
          <a:p>
            <a:r>
              <a:t>God reveals His glory, worship is our response</a:t>
            </a:r>
          </a:p>
          <a:p>
            <a:endParaRPr/>
          </a:p>
          <a:p>
            <a:r>
              <a:t>Order is important: God always initiates</a:t>
            </a:r>
          </a:p>
          <a:p>
            <a:endParaRPr/>
          </a:p>
          <a:p>
            <a:r>
              <a:t>Rom. 11:33-36  eleven chapters of doctrine, then Paul bursts out in praise: „Oh, the depth of the riches </a:t>
            </a:r>
            <a:r>
              <a:rPr baseline="30000"/>
              <a:t>1</a:t>
            </a:r>
            <a:r>
              <a:t>both of the wisdom and knowledge of God!”</a:t>
            </a:r>
          </a:p>
          <a:p>
            <a:r>
              <a:t>Worship services to be a dialogue betw, God and man, a dialogue of revel. &amp; response</a:t>
            </a:r>
          </a:p>
          <a:p>
            <a:r>
              <a:t>This is why the Scriptures are so important; Stott and others remind us how we need much more Scr. In our services– been in many churches where first first of Scr. Is when preacher gets up– means 30 mintues of response w/o anything to respond to!!</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2" name="Shape 1152"/>
          <p:cNvSpPr>
            <a:spLocks noGrp="1" noRot="1" noChangeAspect="1"/>
          </p:cNvSpPr>
          <p:nvPr>
            <p:ph type="sldImg"/>
          </p:nvPr>
        </p:nvSpPr>
        <p:spPr>
          <a:prstGeom prst="rect">
            <a:avLst/>
          </a:prstGeom>
        </p:spPr>
        <p:txBody>
          <a:bodyPr/>
          <a:lstStyle/>
          <a:p>
            <a:endParaRPr/>
          </a:p>
        </p:txBody>
      </p:sp>
      <p:sp>
        <p:nvSpPr>
          <p:cNvPr id="1153" name="Shape 1153"/>
          <p:cNvSpPr>
            <a:spLocks noGrp="1"/>
          </p:cNvSpPr>
          <p:nvPr>
            <p:ph type="body" sz="quarter" idx="1"/>
          </p:nvPr>
        </p:nvSpPr>
        <p:spPr>
          <a:prstGeom prst="rect">
            <a:avLst/>
          </a:prstGeom>
        </p:spPr>
        <p:txBody>
          <a:bodyPr/>
          <a:lstStyle/>
          <a:p>
            <a:r>
              <a:t>Biblical pattern of Rev. and Resp.: worship is a DIALOGUE</a:t>
            </a:r>
          </a:p>
          <a:p>
            <a:endParaRPr/>
          </a:p>
          <a:p>
            <a:r>
              <a:t>We need to let God speak to us through His Word; then we respond with our worship</a:t>
            </a:r>
          </a:p>
          <a:p>
            <a:endParaRPr/>
          </a:p>
          <a:p>
            <a:r>
              <a:t>Not just talk about, sing about God– but hear from His own Word what He says about Himself– and then respond with our hearts and voices</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 name="Shape 1157"/>
          <p:cNvSpPr>
            <a:spLocks noGrp="1" noRot="1" noChangeAspect="1"/>
          </p:cNvSpPr>
          <p:nvPr>
            <p:ph type="sldImg"/>
          </p:nvPr>
        </p:nvSpPr>
        <p:spPr>
          <a:prstGeom prst="rect">
            <a:avLst/>
          </a:prstGeom>
        </p:spPr>
        <p:txBody>
          <a:bodyPr/>
          <a:lstStyle/>
          <a:p>
            <a:endParaRPr/>
          </a:p>
        </p:txBody>
      </p:sp>
      <p:sp>
        <p:nvSpPr>
          <p:cNvPr id="1158" name="Shape 1158"/>
          <p:cNvSpPr>
            <a:spLocks noGrp="1"/>
          </p:cNvSpPr>
          <p:nvPr>
            <p:ph type="body" sz="quarter" idx="1"/>
          </p:nvPr>
        </p:nvSpPr>
        <p:spPr>
          <a:prstGeom prst="rect">
            <a:avLst/>
          </a:prstGeom>
        </p:spPr>
        <p:txBody>
          <a:bodyPr/>
          <a:lstStyle/>
          <a:p>
            <a:r>
              <a:t>Biblical pattern of Rev. and Resp.: worship is a DIALOGUE</a:t>
            </a:r>
          </a:p>
          <a:p>
            <a:endParaRPr/>
          </a:p>
          <a:p>
            <a:r>
              <a:t>We need to let God speak to us through His Word; then we respond with our worship</a:t>
            </a:r>
          </a:p>
          <a:p>
            <a:endParaRPr/>
          </a:p>
          <a:p>
            <a:r>
              <a:t>Not just talk about, sing about God– but hear from His own Word what He says about Himself– and then respond with our hearts and voices</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2" name="Shape 1172"/>
          <p:cNvSpPr>
            <a:spLocks noGrp="1" noRot="1" noChangeAspect="1"/>
          </p:cNvSpPr>
          <p:nvPr>
            <p:ph type="sldImg"/>
          </p:nvPr>
        </p:nvSpPr>
        <p:spPr>
          <a:prstGeom prst="rect">
            <a:avLst/>
          </a:prstGeom>
        </p:spPr>
        <p:txBody>
          <a:bodyPr/>
          <a:lstStyle/>
          <a:p>
            <a:endParaRPr/>
          </a:p>
        </p:txBody>
      </p:sp>
      <p:sp>
        <p:nvSpPr>
          <p:cNvPr id="1173" name="Shape 1173"/>
          <p:cNvSpPr>
            <a:spLocks noGrp="1"/>
          </p:cNvSpPr>
          <p:nvPr>
            <p:ph type="body" sz="quarter" idx="1"/>
          </p:nvPr>
        </p:nvSpPr>
        <p:spPr>
          <a:prstGeom prst="rect">
            <a:avLst/>
          </a:prstGeom>
        </p:spPr>
        <p:txBody>
          <a:bodyPr/>
          <a:lstStyle/>
          <a:p>
            <a:r>
              <a:t>Not the excellence of what we do; not because we have found the right from or style; not because we're so committed or worthy– but because of Christ's excellence and worthiness. We need to be conscious of our total acceptance and acces to the Father because we come in Christ– no fear, no doubt– blessed assurance.</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 name="Shape 1177"/>
          <p:cNvSpPr>
            <a:spLocks noGrp="1" noRot="1" noChangeAspect="1"/>
          </p:cNvSpPr>
          <p:nvPr>
            <p:ph type="sldImg"/>
          </p:nvPr>
        </p:nvSpPr>
        <p:spPr>
          <a:prstGeom prst="rect">
            <a:avLst/>
          </a:prstGeom>
        </p:spPr>
        <p:txBody>
          <a:bodyPr/>
          <a:lstStyle/>
          <a:p>
            <a:endParaRPr/>
          </a:p>
        </p:txBody>
      </p:sp>
      <p:sp>
        <p:nvSpPr>
          <p:cNvPr id="1178" name="Shape 1178"/>
          <p:cNvSpPr>
            <a:spLocks noGrp="1"/>
          </p:cNvSpPr>
          <p:nvPr>
            <p:ph type="body" sz="quarter" idx="1"/>
          </p:nvPr>
        </p:nvSpPr>
        <p:spPr>
          <a:prstGeom prst="rect">
            <a:avLst/>
          </a:prstGeom>
        </p:spPr>
        <p:txBody>
          <a:bodyPr/>
          <a:lstStyle>
            <a:lvl1pPr marL="228600" indent="-228600"/>
          </a:lstStyle>
          <a:p>
            <a:r>
              <a:t>And so we can complete last week‘s definition of worship by adding the component of Christ‘s ministry in leading our worship, leading our response. We need a new awareness of the presence of the living Christ in the midst of His people, proclaiming to us the Father‘s name by the Holy Spirit as the Word of God is read and sung and preached, and leading us in our response to the Father, gathering up our imperfect efforts into His perfect offering of praise to the Father.</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2" name="Shape 1182"/>
          <p:cNvSpPr>
            <a:spLocks noGrp="1" noRot="1" noChangeAspect="1"/>
          </p:cNvSpPr>
          <p:nvPr>
            <p:ph type="sldImg"/>
          </p:nvPr>
        </p:nvSpPr>
        <p:spPr>
          <a:prstGeom prst="rect">
            <a:avLst/>
          </a:prstGeom>
        </p:spPr>
        <p:txBody>
          <a:bodyPr/>
          <a:lstStyle/>
          <a:p>
            <a:endParaRPr/>
          </a:p>
        </p:txBody>
      </p:sp>
      <p:sp>
        <p:nvSpPr>
          <p:cNvPr id="1183" name="Shape 1183"/>
          <p:cNvSpPr>
            <a:spLocks noGrp="1"/>
          </p:cNvSpPr>
          <p:nvPr>
            <p:ph type="body" sz="quarter" idx="1"/>
          </p:nvPr>
        </p:nvSpPr>
        <p:spPr>
          <a:prstGeom prst="rect">
            <a:avLst/>
          </a:prstGeom>
        </p:spPr>
        <p:txBody>
          <a:bodyPr/>
          <a:lstStyle>
            <a:lvl1pPr marL="228600" indent="-228600"/>
          </a:lstStyle>
          <a:p>
            <a:r>
              <a:t>And so we can complete last week‘s definition of worship by adding the component of Christ‘s ministry in leading our worship, leading our response. We need a new awareness of the presence of the living Christ in the midst of His people, proclaiming to us the Father‘s name by the Holy Spirit as the Word of God is read and sung and preached, and leading us in our response to the Father, gathering up our imperfect efforts into His perfect offering of praise to the Father.</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 name="Shape 668"/>
          <p:cNvSpPr>
            <a:spLocks noGrp="1" noRot="1" noChangeAspect="1"/>
          </p:cNvSpPr>
          <p:nvPr>
            <p:ph type="sldImg"/>
          </p:nvPr>
        </p:nvSpPr>
        <p:spPr>
          <a:prstGeom prst="rect">
            <a:avLst/>
          </a:prstGeom>
        </p:spPr>
        <p:txBody>
          <a:bodyPr/>
          <a:lstStyle/>
          <a:p>
            <a:endParaRPr/>
          </a:p>
        </p:txBody>
      </p:sp>
      <p:sp>
        <p:nvSpPr>
          <p:cNvPr id="669" name="Shape 669"/>
          <p:cNvSpPr>
            <a:spLocks noGrp="1"/>
          </p:cNvSpPr>
          <p:nvPr>
            <p:ph type="body" sz="quarter" idx="1"/>
          </p:nvPr>
        </p:nvSpPr>
        <p:spPr>
          <a:prstGeom prst="rect">
            <a:avLst/>
          </a:prstGeom>
        </p:spPr>
        <p:txBody>
          <a:bodyPr/>
          <a:lstStyle/>
          <a:p>
            <a:r>
              <a:t>Yet even with this commitment to the Scriptures as our guide for worship, we immediately run into a problem when we go to the New Testament for models and guidelines for congregational worship.  That problem has been summarized by John Piper as the “stunning indifference” of the New Testament writers to issues of form and practice of corporate worship. We search the pages of the New Testament in vain for much in the way of specifics, much less structures or liturgies.  Even in the epistles, where we might reasonably expect Paul and the other writers to address these issues as they write to guide and encourage brand new churches, we find frustratingly little.</a:t>
            </a:r>
          </a:p>
          <a:p>
            <a:endParaRPr/>
          </a:p>
          <a:p>
            <a:r>
              <a:t>It is a reasonable assumption that the virtual silence of the New Testament writers on the matters of form and style for worship means that the Lord intends for us to have considerable latitude and flexibility in these areas.  But that does not mean TOTAL freedom– does not mean that just anything is appropriate or allowed. How do we discern the balance? How do we bridge the historical and practical gap between the Scriptural mandates and our cultural context? How can our worship be “in” the world but not “of” the world? Where do worship and culture intersect?</a:t>
            </a:r>
          </a:p>
          <a:p>
            <a:endParaRPr/>
          </a:p>
          <a:p>
            <a:r>
              <a:t>I would like to suggest a model which at the same time gives biblical guidance yet allows for true Biblical freedom.</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9" name="Shape 1189"/>
          <p:cNvSpPr>
            <a:spLocks noGrp="1" noRot="1" noChangeAspect="1"/>
          </p:cNvSpPr>
          <p:nvPr>
            <p:ph type="sldImg"/>
          </p:nvPr>
        </p:nvSpPr>
        <p:spPr>
          <a:prstGeom prst="rect">
            <a:avLst/>
          </a:prstGeom>
        </p:spPr>
        <p:txBody>
          <a:bodyPr/>
          <a:lstStyle/>
          <a:p>
            <a:endParaRPr/>
          </a:p>
        </p:txBody>
      </p:sp>
      <p:sp>
        <p:nvSpPr>
          <p:cNvPr id="1190" name="Shape 1190"/>
          <p:cNvSpPr>
            <a:spLocks noGrp="1"/>
          </p:cNvSpPr>
          <p:nvPr>
            <p:ph type="body" sz="quarter" idx="1"/>
          </p:nvPr>
        </p:nvSpPr>
        <p:spPr>
          <a:prstGeom prst="rect">
            <a:avLst/>
          </a:prstGeom>
        </p:spPr>
        <p:txBody>
          <a:bodyPr/>
          <a:lstStyle/>
          <a:p>
            <a:r>
              <a:t>Not the excellence of what we do; not because we have found the right from or style; not because we're so committed or worthy– but because of Christ's excellence and worthiness. We need to be conscious of our total acceptance and acces to the Father because we come in Christ– no fear, no doubt– blessed assurance.</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4" name="Shape 1194"/>
          <p:cNvSpPr>
            <a:spLocks noGrp="1" noRot="1" noChangeAspect="1"/>
          </p:cNvSpPr>
          <p:nvPr>
            <p:ph type="sldImg"/>
          </p:nvPr>
        </p:nvSpPr>
        <p:spPr>
          <a:prstGeom prst="rect">
            <a:avLst/>
          </a:prstGeom>
        </p:spPr>
        <p:txBody>
          <a:bodyPr/>
          <a:lstStyle/>
          <a:p>
            <a:endParaRPr/>
          </a:p>
        </p:txBody>
      </p:sp>
      <p:sp>
        <p:nvSpPr>
          <p:cNvPr id="1195" name="Shape 1195"/>
          <p:cNvSpPr>
            <a:spLocks noGrp="1"/>
          </p:cNvSpPr>
          <p:nvPr>
            <p:ph type="body" sz="quarter" idx="1"/>
          </p:nvPr>
        </p:nvSpPr>
        <p:spPr>
          <a:prstGeom prst="rect">
            <a:avLst/>
          </a:prstGeom>
        </p:spPr>
        <p:txBody>
          <a:bodyPr/>
          <a:lstStyle/>
          <a:p>
            <a:r>
              <a:t>Not the excellence of what we do; not because we have found the right from or style; not because we're so committed or worthy– but because of Christ's excellence and worthiness. We need to be conscious of our total acceptance and acces to the Father because we come in Christ– no fear, no doubt– blessed assurance.</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2" name="Shape 1212"/>
          <p:cNvSpPr>
            <a:spLocks noGrp="1" noRot="1" noChangeAspect="1"/>
          </p:cNvSpPr>
          <p:nvPr>
            <p:ph type="sldImg"/>
          </p:nvPr>
        </p:nvSpPr>
        <p:spPr>
          <a:prstGeom prst="rect">
            <a:avLst/>
          </a:prstGeom>
        </p:spPr>
        <p:txBody>
          <a:bodyPr/>
          <a:lstStyle/>
          <a:p>
            <a:endParaRPr/>
          </a:p>
        </p:txBody>
      </p:sp>
      <p:sp>
        <p:nvSpPr>
          <p:cNvPr id="1213" name="Shape 1213"/>
          <p:cNvSpPr>
            <a:spLocks noGrp="1"/>
          </p:cNvSpPr>
          <p:nvPr>
            <p:ph type="body" sz="quarter" idx="1"/>
          </p:nvPr>
        </p:nvSpPr>
        <p:spPr>
          <a:prstGeom prst="rect">
            <a:avLst/>
          </a:prstGeom>
        </p:spPr>
        <p:txBody>
          <a:bodyPr/>
          <a:lstStyle/>
          <a:p>
            <a:r>
              <a:t>Freedom of form</a:t>
            </a:r>
          </a:p>
          <a:p>
            <a:endParaRPr/>
          </a:p>
          <a:p>
            <a:r>
              <a:t>Cultivate a lifestyle of worship from the heart</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6" name="Shape 1216"/>
          <p:cNvSpPr>
            <a:spLocks noGrp="1" noRot="1" noChangeAspect="1"/>
          </p:cNvSpPr>
          <p:nvPr>
            <p:ph type="sldImg"/>
          </p:nvPr>
        </p:nvSpPr>
        <p:spPr>
          <a:prstGeom prst="rect">
            <a:avLst/>
          </a:prstGeom>
        </p:spPr>
        <p:txBody>
          <a:bodyPr/>
          <a:lstStyle/>
          <a:p>
            <a:endParaRPr/>
          </a:p>
        </p:txBody>
      </p:sp>
      <p:sp>
        <p:nvSpPr>
          <p:cNvPr id="1217" name="Shape 1217"/>
          <p:cNvSpPr>
            <a:spLocks noGrp="1"/>
          </p:cNvSpPr>
          <p:nvPr>
            <p:ph type="body" sz="quarter" idx="1"/>
          </p:nvPr>
        </p:nvSpPr>
        <p:spPr>
          <a:prstGeom prst="rect">
            <a:avLst/>
          </a:prstGeom>
        </p:spPr>
        <p:txBody>
          <a:bodyPr/>
          <a:lstStyle/>
          <a:p>
            <a:r>
              <a:t>Freedom of form</a:t>
            </a:r>
          </a:p>
          <a:p>
            <a:endParaRPr/>
          </a:p>
          <a:p>
            <a:r>
              <a:t>Cultivate a lifestyle of worship from the heart</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1" name="Shape 1221"/>
          <p:cNvSpPr>
            <a:spLocks noGrp="1" noRot="1" noChangeAspect="1"/>
          </p:cNvSpPr>
          <p:nvPr>
            <p:ph type="sldImg"/>
          </p:nvPr>
        </p:nvSpPr>
        <p:spPr>
          <a:prstGeom prst="rect">
            <a:avLst/>
          </a:prstGeom>
        </p:spPr>
        <p:txBody>
          <a:bodyPr/>
          <a:lstStyle/>
          <a:p>
            <a:endParaRPr/>
          </a:p>
        </p:txBody>
      </p:sp>
      <p:sp>
        <p:nvSpPr>
          <p:cNvPr id="1222" name="Shape 1222"/>
          <p:cNvSpPr>
            <a:spLocks noGrp="1"/>
          </p:cNvSpPr>
          <p:nvPr>
            <p:ph type="body" sz="quarter" idx="1"/>
          </p:nvPr>
        </p:nvSpPr>
        <p:spPr>
          <a:prstGeom prst="rect">
            <a:avLst/>
          </a:prstGeom>
        </p:spPr>
        <p:txBody>
          <a:bodyPr/>
          <a:lstStyle/>
          <a:p>
            <a:r>
              <a:t>Importance of Community: in the church, we worship together-"O magnify the Lord with me, and let us exalt His name TOGETHER:"</a:t>
            </a:r>
          </a:p>
          <a:p>
            <a:endParaRPr/>
          </a:p>
          <a:p>
            <a:r>
              <a:t>Not a gathering for everyone to worship individually (face forward)</a:t>
            </a:r>
          </a:p>
          <a:p>
            <a:endParaRPr/>
          </a:p>
          <a:p>
            <a:r>
              <a:t>More important than the idolatry of our presonal preferences</a:t>
            </a:r>
          </a:p>
          <a:p>
            <a:endParaRPr/>
          </a:p>
          <a:p>
            <a:r>
              <a:t>Not a natural grouping of people; not an affinity group, not a club of people who are drawn together</a:t>
            </a:r>
          </a:p>
          <a:p>
            <a:r>
              <a:t>Unity is elusive, must be worked at, HS must produce</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 name="Shape 1228"/>
          <p:cNvSpPr>
            <a:spLocks noGrp="1" noRot="1" noChangeAspect="1"/>
          </p:cNvSpPr>
          <p:nvPr>
            <p:ph type="sldImg"/>
          </p:nvPr>
        </p:nvSpPr>
        <p:spPr>
          <a:prstGeom prst="rect">
            <a:avLst/>
          </a:prstGeom>
        </p:spPr>
        <p:txBody>
          <a:bodyPr/>
          <a:lstStyle/>
          <a:p>
            <a:endParaRPr/>
          </a:p>
        </p:txBody>
      </p:sp>
      <p:sp>
        <p:nvSpPr>
          <p:cNvPr id="1229" name="Shape 1229"/>
          <p:cNvSpPr>
            <a:spLocks noGrp="1"/>
          </p:cNvSpPr>
          <p:nvPr>
            <p:ph type="body" sz="quarter" idx="1"/>
          </p:nvPr>
        </p:nvSpPr>
        <p:spPr>
          <a:prstGeom prst="rect">
            <a:avLst/>
          </a:prstGeom>
        </p:spPr>
        <p:txBody>
          <a:bodyPr/>
          <a:lstStyle/>
          <a:p>
            <a:r>
              <a:t>Young people need to honor and learn from those who have been walking with the Lord for 20, 30, 40 years or more: But older people also need the freshness and vitality which younger belivers can bring to the body. Doens't cut it to have each group run off to its own corner to do worship ist own way. Need tolearn from each other (BOTH ways); need to enage in the hard work of trying to tolerate and understand the faith expressions of others within the body.</a:t>
            </a:r>
          </a:p>
          <a:p>
            <a:endParaRPr/>
          </a:p>
          <a:p>
            <a:r>
              <a:t>The Psalmist almost certainly was not saying, "Alright, young men and maidens down in the gym, older people in the fellowship hall."</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5" name="Shape 1235"/>
          <p:cNvSpPr>
            <a:spLocks noGrp="1" noRot="1" noChangeAspect="1"/>
          </p:cNvSpPr>
          <p:nvPr>
            <p:ph type="sldImg"/>
          </p:nvPr>
        </p:nvSpPr>
        <p:spPr>
          <a:prstGeom prst="rect">
            <a:avLst/>
          </a:prstGeom>
        </p:spPr>
        <p:txBody>
          <a:bodyPr/>
          <a:lstStyle/>
          <a:p>
            <a:endParaRPr/>
          </a:p>
        </p:txBody>
      </p:sp>
      <p:sp>
        <p:nvSpPr>
          <p:cNvPr id="1236" name="Shape 1236"/>
          <p:cNvSpPr>
            <a:spLocks noGrp="1"/>
          </p:cNvSpPr>
          <p:nvPr>
            <p:ph type="body" sz="quarter" idx="1"/>
          </p:nvPr>
        </p:nvSpPr>
        <p:spPr>
          <a:prstGeom prst="rect">
            <a:avLst/>
          </a:prstGeom>
        </p:spPr>
        <p:txBody>
          <a:bodyPr/>
          <a:lstStyle/>
          <a:p>
            <a:r>
              <a:t>We must continually teach these principles, pointing people constantly to God and explaining the "why" and not just the "what" of what we are doing.</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0" name="Shape 1240"/>
          <p:cNvSpPr>
            <a:spLocks noGrp="1" noRot="1" noChangeAspect="1"/>
          </p:cNvSpPr>
          <p:nvPr>
            <p:ph type="sldImg"/>
          </p:nvPr>
        </p:nvSpPr>
        <p:spPr>
          <a:prstGeom prst="rect">
            <a:avLst/>
          </a:prstGeom>
        </p:spPr>
        <p:txBody>
          <a:bodyPr/>
          <a:lstStyle/>
          <a:p>
            <a:endParaRPr/>
          </a:p>
        </p:txBody>
      </p:sp>
      <p:sp>
        <p:nvSpPr>
          <p:cNvPr id="1241" name="Shape 1241"/>
          <p:cNvSpPr>
            <a:spLocks noGrp="1"/>
          </p:cNvSpPr>
          <p:nvPr>
            <p:ph type="body" sz="quarter" idx="1"/>
          </p:nvPr>
        </p:nvSpPr>
        <p:spPr>
          <a:prstGeom prst="rect">
            <a:avLst/>
          </a:prstGeom>
        </p:spPr>
        <p:txBody>
          <a:bodyPr/>
          <a:lstStyle/>
          <a:p>
            <a:r>
              <a:t>We must continually teach these principles, pointing people constantly to God and explaining the "why" and not just the "what" of what we are doing.</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0" name="Shape 1250"/>
          <p:cNvSpPr>
            <a:spLocks noGrp="1" noRot="1" noChangeAspect="1"/>
          </p:cNvSpPr>
          <p:nvPr>
            <p:ph type="sldImg"/>
          </p:nvPr>
        </p:nvSpPr>
        <p:spPr>
          <a:prstGeom prst="rect">
            <a:avLst/>
          </a:prstGeom>
        </p:spPr>
        <p:txBody>
          <a:bodyPr/>
          <a:lstStyle/>
          <a:p>
            <a:endParaRPr/>
          </a:p>
        </p:txBody>
      </p:sp>
      <p:sp>
        <p:nvSpPr>
          <p:cNvPr id="1251" name="Shape 1251"/>
          <p:cNvSpPr>
            <a:spLocks noGrp="1"/>
          </p:cNvSpPr>
          <p:nvPr>
            <p:ph type="body" sz="quarter" idx="1"/>
          </p:nvPr>
        </p:nvSpPr>
        <p:spPr>
          <a:prstGeom prst="rect">
            <a:avLst/>
          </a:prstGeom>
        </p:spPr>
        <p:txBody>
          <a:bodyPr/>
          <a:lstStyle/>
          <a:p>
            <a:pPr lvl="2" indent="914400"/>
            <a:r>
              <a:t>Biblical parameters, framework-- flexibility</a:t>
            </a:r>
          </a:p>
          <a:p>
            <a:pPr lvl="2" indent="914400"/>
            <a:r>
              <a:t>Each congregation &amp; leadership– how to obey the biblical constants and apply the biblical principles in their own unique context</a:t>
            </a:r>
          </a:p>
          <a:p>
            <a:pPr lvl="2" indent="914400"/>
            <a:endParaRPr/>
          </a:p>
          <a:p>
            <a:pPr lvl="2" indent="914400"/>
            <a:r>
              <a:t>When I come in as an itinerant teacher: no right</a:t>
            </a:r>
          </a:p>
          <a:p>
            <a:pPr lvl="2" indent="914400"/>
            <a:r>
              <a:t>Some of you earn the right to address also the top issues by living long-term in the culture—but still the biblical framework, foundation must remain the same</a:t>
            </a:r>
          </a:p>
          <a:p>
            <a:pPr lvl="2" indent="914400"/>
            <a:endParaRPr/>
          </a:p>
          <a:p>
            <a:pPr lvl="2" indent="914400"/>
            <a:r>
              <a:t>Change: all occurs on top—biblical doesn’t change </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4" name="Shape 1264"/>
          <p:cNvSpPr>
            <a:spLocks noGrp="1" noRot="1" noChangeAspect="1"/>
          </p:cNvSpPr>
          <p:nvPr>
            <p:ph type="sldImg"/>
          </p:nvPr>
        </p:nvSpPr>
        <p:spPr>
          <a:prstGeom prst="rect">
            <a:avLst/>
          </a:prstGeom>
        </p:spPr>
        <p:txBody>
          <a:bodyPr/>
          <a:lstStyle/>
          <a:p>
            <a:endParaRPr/>
          </a:p>
        </p:txBody>
      </p:sp>
      <p:sp>
        <p:nvSpPr>
          <p:cNvPr id="1265" name="Shape 1265"/>
          <p:cNvSpPr>
            <a:spLocks noGrp="1"/>
          </p:cNvSpPr>
          <p:nvPr>
            <p:ph type="body" sz="quarter" idx="1"/>
          </p:nvPr>
        </p:nvSpPr>
        <p:spPr>
          <a:prstGeom prst="rect">
            <a:avLst/>
          </a:prstGeom>
        </p:spPr>
        <p:txBody>
          <a:bodyPr/>
          <a:lstStyle/>
          <a:p>
            <a:pPr lvl="2" indent="914400"/>
            <a:r>
              <a:t>Biblical parameters, framework-- flexibility</a:t>
            </a:r>
          </a:p>
          <a:p>
            <a:pPr lvl="2" indent="914400"/>
            <a:r>
              <a:t>Each congregation &amp; leadership– how to obey the biblical constants and apply the biblical principles in their own unique context</a:t>
            </a:r>
          </a:p>
          <a:p>
            <a:pPr lvl="2" indent="914400"/>
            <a:endParaRPr/>
          </a:p>
          <a:p>
            <a:pPr lvl="2" indent="914400"/>
            <a:r>
              <a:t>When I come in as an itinerant teacher: no right</a:t>
            </a:r>
          </a:p>
          <a:p>
            <a:pPr lvl="2" indent="914400"/>
            <a:r>
              <a:t>Some of you earn the right to address also the top issues by living long-term in the culture—but still the biblical framework, foundation must remain the same</a:t>
            </a:r>
          </a:p>
          <a:p>
            <a:pPr lvl="2" indent="914400"/>
            <a:endParaRPr/>
          </a:p>
          <a:p>
            <a:pPr lvl="2" indent="914400"/>
            <a:r>
              <a:t>Change: all occurs on top—biblical doesn’t change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 name="Shape 672"/>
          <p:cNvSpPr>
            <a:spLocks noGrp="1" noRot="1" noChangeAspect="1"/>
          </p:cNvSpPr>
          <p:nvPr>
            <p:ph type="sldImg"/>
          </p:nvPr>
        </p:nvSpPr>
        <p:spPr>
          <a:prstGeom prst="rect">
            <a:avLst/>
          </a:prstGeom>
        </p:spPr>
        <p:txBody>
          <a:bodyPr/>
          <a:lstStyle/>
          <a:p>
            <a:endParaRPr/>
          </a:p>
        </p:txBody>
      </p:sp>
      <p:sp>
        <p:nvSpPr>
          <p:cNvPr id="673" name="Shape 673"/>
          <p:cNvSpPr>
            <a:spLocks noGrp="1"/>
          </p:cNvSpPr>
          <p:nvPr>
            <p:ph type="body" sz="quarter" idx="1"/>
          </p:nvPr>
        </p:nvSpPr>
        <p:spPr>
          <a:prstGeom prst="rect">
            <a:avLst/>
          </a:prstGeom>
        </p:spPr>
        <p:txBody>
          <a:bodyPr/>
          <a:lstStyle/>
          <a:p>
            <a:r>
              <a:t>Yet even with this commitment to the Scriptures as our guide for worship, we immediately run into a problem when we go to the New Testament for models and guidelines for congregational worship.  That problem has been summarized by John Piper as the “stunning indifference” of the New Testament writers to issues of form and practice of corporate worship. We search the pages of the New Testament in vain for much in the way of specifics, much less structures or liturgies.  Even in the epistles, where we might reasonably expect Paul and the other writers to address these issues as they write to guide and encourage brand new churches, we find frustratingly little.</a:t>
            </a:r>
          </a:p>
          <a:p>
            <a:endParaRPr/>
          </a:p>
          <a:p>
            <a:r>
              <a:t>It is a reasonable assumption that the virtual silence of the New Testament writers on the matters of form and style for worship means that the Lord intends for us to have considerable latitude and flexibility in these areas.  But that does not mean TOTAL freedom– does not mean that just anything is appropriate or allowed. How do we discern the balance? How do we bridge the historical and practical gap between the Scriptural mandates and our cultural context? How can our worship be “in” the world but not “of” the world? Where do worship and culture intersect?</a:t>
            </a:r>
          </a:p>
          <a:p>
            <a:endParaRPr/>
          </a:p>
          <a:p>
            <a:r>
              <a:t>I would like to suggest a model which at the same time gives biblical guidance yet allows for true Biblical freedom.</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latinLnBrk="0">
              <a:spcBef>
                <a:spcPts val="400"/>
              </a:spcBef>
            </a:pPr>
            <a:endParaRPr lang="en-US"/>
          </a:p>
        </p:txBody>
      </p:sp>
    </p:spTree>
    <p:extLst>
      <p:ext uri="{BB962C8B-B14F-4D97-AF65-F5344CB8AC3E}">
        <p14:creationId xmlns:p14="http://schemas.microsoft.com/office/powerpoint/2010/main" val="55964980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latinLnBrk="0">
              <a:spcBef>
                <a:spcPts val="400"/>
              </a:spcBef>
            </a:pPr>
            <a:endParaRPr lang="en-US"/>
          </a:p>
        </p:txBody>
      </p:sp>
    </p:spTree>
    <p:extLst>
      <p:ext uri="{BB962C8B-B14F-4D97-AF65-F5344CB8AC3E}">
        <p14:creationId xmlns:p14="http://schemas.microsoft.com/office/powerpoint/2010/main" val="251273750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Bodoni SvtyTwo ITC TT-Book"/>
              </a:rPr>
              <a:pPr marL="0" marR="0" lvl="0" indent="0" algn="r" defTabSz="45715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Bodoni SvtyTwo ITC TT-Book"/>
            </a:endParaRPr>
          </a:p>
        </p:txBody>
      </p:sp>
      <p:sp>
        <p:nvSpPr>
          <p:cNvPr id="100354" name="Rectangle 2"/>
          <p:cNvSpPr>
            <a:spLocks noGrp="1" noRot="1" noChangeAspect="1" noChangeArrowheads="1"/>
          </p:cNvSpPr>
          <p:nvPr>
            <p:ph type="sldImg"/>
          </p:nvPr>
        </p:nvSpPr>
        <p:spPr>
          <a:xfrm>
            <a:off x="1143000" y="685800"/>
            <a:ext cx="4572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Worship (wo)</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 name="Shape 697"/>
          <p:cNvSpPr>
            <a:spLocks noGrp="1" noRot="1" noChangeAspect="1"/>
          </p:cNvSpPr>
          <p:nvPr>
            <p:ph type="sldImg"/>
          </p:nvPr>
        </p:nvSpPr>
        <p:spPr>
          <a:prstGeom prst="rect">
            <a:avLst/>
          </a:prstGeom>
        </p:spPr>
        <p:txBody>
          <a:bodyPr/>
          <a:lstStyle/>
          <a:p>
            <a:endParaRPr/>
          </a:p>
        </p:txBody>
      </p:sp>
      <p:sp>
        <p:nvSpPr>
          <p:cNvPr id="698" name="Shape 698"/>
          <p:cNvSpPr>
            <a:spLocks noGrp="1"/>
          </p:cNvSpPr>
          <p:nvPr>
            <p:ph type="body" sz="quarter" idx="1"/>
          </p:nvPr>
        </p:nvSpPr>
        <p:spPr>
          <a:prstGeom prst="rect">
            <a:avLst/>
          </a:prstGeom>
        </p:spPr>
        <p:txBody>
          <a:bodyPr/>
          <a:lstStyle/>
          <a:p>
            <a:r>
              <a:t>God extended an invtiation to all peoples, but to come to HIM they had to come THROUGH Israel, had to become a Jew. He centralized His presence and working among His chosen people.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 name="Shape 718"/>
          <p:cNvSpPr>
            <a:spLocks noGrp="1" noRot="1" noChangeAspect="1"/>
          </p:cNvSpPr>
          <p:nvPr>
            <p:ph type="sldImg"/>
          </p:nvPr>
        </p:nvSpPr>
        <p:spPr>
          <a:prstGeom prst="rect">
            <a:avLst/>
          </a:prstGeom>
        </p:spPr>
        <p:txBody>
          <a:bodyPr/>
          <a:lstStyle/>
          <a:p>
            <a:endParaRPr/>
          </a:p>
        </p:txBody>
      </p:sp>
      <p:sp>
        <p:nvSpPr>
          <p:cNvPr id="719" name="Shape 719"/>
          <p:cNvSpPr>
            <a:spLocks noGrp="1"/>
          </p:cNvSpPr>
          <p:nvPr>
            <p:ph type="body" sz="quarter" idx="1"/>
          </p:nvPr>
        </p:nvSpPr>
        <p:spPr>
          <a:prstGeom prst="rect">
            <a:avLst/>
          </a:prstGeom>
        </p:spPr>
        <p:txBody>
          <a:bodyPr/>
          <a:lstStyle/>
          <a:p>
            <a:r>
              <a:t>In the New Testament we see a totally different pattern. Christianity is "go and tell" faith, a missionary faith. We're to go to every people and tribe and tongue and nation with the message of the gospel. The church is not a national entity, but a spiritual nation spread throughout all the earth. That means that worship needs to fit in with many different cultures and traditions. This is perhaps one of the main reasons why the NT gives no guidelines as to the exact FORM of worship: so that it can be adjusted to many diffente cultures.</a:t>
            </a:r>
          </a:p>
          <a:p>
            <a:endParaRPr/>
          </a:p>
          <a:p>
            <a:r>
              <a:t>But still has to look like something!</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2" name="Shape 722"/>
          <p:cNvSpPr>
            <a:spLocks noGrp="1" noRot="1" noChangeAspect="1"/>
          </p:cNvSpPr>
          <p:nvPr>
            <p:ph type="sldImg"/>
          </p:nvPr>
        </p:nvSpPr>
        <p:spPr>
          <a:prstGeom prst="rect">
            <a:avLst/>
          </a:prstGeom>
        </p:spPr>
        <p:txBody>
          <a:bodyPr/>
          <a:lstStyle/>
          <a:p>
            <a:endParaRPr/>
          </a:p>
        </p:txBody>
      </p:sp>
      <p:sp>
        <p:nvSpPr>
          <p:cNvPr id="723" name="Shape 723"/>
          <p:cNvSpPr>
            <a:spLocks noGrp="1"/>
          </p:cNvSpPr>
          <p:nvPr>
            <p:ph type="body" sz="quarter" idx="1"/>
          </p:nvPr>
        </p:nvSpPr>
        <p:spPr>
          <a:prstGeom prst="rect">
            <a:avLst/>
          </a:prstGeom>
        </p:spPr>
        <p:txBody>
          <a:bodyPr/>
          <a:lstStyle/>
          <a:p>
            <a:r>
              <a:t>Yet even with this commitment to the Scriptures as our guide for worship, we immediately run into a problem when we go to the New Testament for models and guidelines for congregational worship.  That problem has been summarized by John Piper as the “stunning indifference” of the New Testament writers to issues of form and practice of corporate worship. We search the pages of the New Testament in vain for much in the way of specifics, much less structures or liturgies.  Even in the epistles, where we might reasonably expect Paul and the other writers to address these issues as they write to guide and encourage brand new churches, we find frustratingly little.</a:t>
            </a:r>
          </a:p>
          <a:p>
            <a:endParaRPr/>
          </a:p>
          <a:p>
            <a:r>
              <a:t>It is a reasonable assumption that the virtual silence of the New Testament writers on the matters of form and style for worship means that the Lord intends for us to have considerable latitude and flexibility in these areas.  But that does not mean TOTAL freedom– does not mean that just anything is appropriate or allowed. How do we discern the balance? How do we bridge the historical and practical gap between the Scriptural mandates and our cultural context? How can our worship be “in” the world but not “of” the world? Where do worship and culture intersect?</a:t>
            </a:r>
          </a:p>
          <a:p>
            <a:endParaRPr/>
          </a:p>
          <a:p>
            <a:r>
              <a:t>I would like to suggest a model which at the same time gives biblical guidance yet allows for true Biblical freedom.</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6" name="Shape 726"/>
          <p:cNvSpPr>
            <a:spLocks noGrp="1" noRot="1" noChangeAspect="1"/>
          </p:cNvSpPr>
          <p:nvPr>
            <p:ph type="sldImg"/>
          </p:nvPr>
        </p:nvSpPr>
        <p:spPr>
          <a:prstGeom prst="rect">
            <a:avLst/>
          </a:prstGeom>
        </p:spPr>
        <p:txBody>
          <a:bodyPr/>
          <a:lstStyle/>
          <a:p>
            <a:endParaRPr/>
          </a:p>
        </p:txBody>
      </p:sp>
      <p:sp>
        <p:nvSpPr>
          <p:cNvPr id="727" name="Shape 727"/>
          <p:cNvSpPr>
            <a:spLocks noGrp="1"/>
          </p:cNvSpPr>
          <p:nvPr>
            <p:ph type="body" sz="quarter" idx="1"/>
          </p:nvPr>
        </p:nvSpPr>
        <p:spPr>
          <a:prstGeom prst="rect">
            <a:avLst/>
          </a:prstGeom>
        </p:spPr>
        <p:txBody>
          <a:bodyPr/>
          <a:lstStyle/>
          <a:p>
            <a:pPr marL="239712" indent="-239712"/>
            <a:r>
              <a:t>GEM Conference– Sun. WS, evaluation</a:t>
            </a:r>
          </a:p>
          <a:p>
            <a:pPr marL="239712" indent="-239712"/>
            <a:endParaRPr/>
          </a:p>
          <a:p>
            <a:pPr marL="239712" indent="-239712"/>
            <a:r>
              <a:t>READ</a:t>
            </a:r>
          </a:p>
          <a:p>
            <a:pPr marL="239712" indent="-239712"/>
            <a:endParaRPr/>
          </a:p>
          <a:p>
            <a:pPr marL="239712" indent="-239712"/>
            <a:r>
              <a:t>Same service!!!</a:t>
            </a:r>
          </a:p>
          <a:p>
            <a:pPr marL="239712" indent="-239712"/>
            <a:endParaRPr/>
          </a:p>
          <a:p>
            <a:pPr marL="239712" indent="-239712"/>
            <a:r>
              <a:t>AGAIN: We need pastors with knowledge, convictions, biblical understanding and experience to help their congregations to walk through these discussions</a:t>
            </a:r>
          </a:p>
          <a:p>
            <a:pPr marL="239712" indent="-239712">
              <a:buSzPct val="100000"/>
              <a:buAutoNum type="arabicPeriod"/>
            </a:pPr>
            <a:r>
              <a:t>Be a worshiper</a:t>
            </a:r>
          </a:p>
          <a:p>
            <a:pPr marL="239712" indent="-239712">
              <a:buSzPct val="100000"/>
              <a:buAutoNum type="arabicPeriod"/>
            </a:pPr>
            <a:r>
              <a:t>Lead cong.– NOT MUSICIANS alone! Must be involved in planning and evaluating</a:t>
            </a:r>
          </a:p>
          <a:p>
            <a:pPr marL="239712" indent="-239712">
              <a:buSzPct val="100000"/>
              <a:buAutoNum type="arabicPeriod"/>
            </a:pPr>
            <a:r>
              <a:t>Study with leaders</a:t>
            </a:r>
          </a:p>
          <a:p>
            <a:pPr marL="239712" indent="-239712">
              <a:buSzPct val="100000"/>
              <a:buAutoNum type="arabicPeriod"/>
            </a:pPr>
            <a:r>
              <a:t>Teach and preach</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Default">
    <p:bg>
      <p:bgPr>
        <a:solidFill>
          <a:srgbClr val="FFFFFF"/>
        </a:solidFill>
        <a:effectLst/>
      </p:bgPr>
    </p:bg>
    <p:spTree>
      <p:nvGrpSpPr>
        <p:cNvPr id="1" name=""/>
        <p:cNvGrpSpPr/>
        <p:nvPr/>
      </p:nvGrpSpPr>
      <p:grpSpPr>
        <a:xfrm>
          <a:off x="0" y="0"/>
          <a:ext cx="0" cy="0"/>
          <a:chOff x="0" y="0"/>
          <a:chExt cx="0" cy="0"/>
        </a:xfrm>
      </p:grpSpPr>
      <p:sp>
        <p:nvSpPr>
          <p:cNvPr id="105" name="Rectangle"/>
          <p:cNvSpPr/>
          <p:nvPr/>
        </p:nvSpPr>
        <p:spPr>
          <a:xfrm>
            <a:off x="152400" y="1635125"/>
            <a:ext cx="8831263" cy="5045075"/>
          </a:xfrm>
          <a:prstGeom prst="rect">
            <a:avLst/>
          </a:prstGeom>
          <a:solidFill>
            <a:srgbClr val="CCD1B9"/>
          </a:solidFill>
          <a:ln w="12700">
            <a:miter lim="400000"/>
          </a:ln>
        </p:spPr>
        <p:txBody>
          <a:bodyPr lIns="45719" rIns="45719" anchor="ctr"/>
          <a:lstStyle/>
          <a:p>
            <a:pPr algn="ctr">
              <a:defRPr sz="1800">
                <a:solidFill>
                  <a:srgbClr val="FFFFFF"/>
                </a:solidFill>
                <a:latin typeface="Franklin Gothic Medium"/>
                <a:ea typeface="Franklin Gothic Medium"/>
                <a:cs typeface="Franklin Gothic Medium"/>
                <a:sym typeface="Franklin Gothic Medium"/>
              </a:defRPr>
            </a:pPr>
            <a:endParaRPr/>
          </a:p>
        </p:txBody>
      </p:sp>
      <p:sp>
        <p:nvSpPr>
          <p:cNvPr id="106" name="Rectangle"/>
          <p:cNvSpPr/>
          <p:nvPr/>
        </p:nvSpPr>
        <p:spPr>
          <a:xfrm>
            <a:off x="152400" y="152400"/>
            <a:ext cx="8813800" cy="1346200"/>
          </a:xfrm>
          <a:prstGeom prst="rect">
            <a:avLst/>
          </a:prstGeom>
          <a:solidFill>
            <a:srgbClr val="534949"/>
          </a:solidFill>
          <a:ln w="12700">
            <a:miter lim="400000"/>
          </a:ln>
        </p:spPr>
        <p:txBody>
          <a:bodyPr lIns="45719" rIns="45719" anchor="ctr"/>
          <a:lstStyle/>
          <a:p>
            <a:pPr algn="ctr">
              <a:defRPr sz="1800">
                <a:solidFill>
                  <a:srgbClr val="FFFFFF"/>
                </a:solidFill>
                <a:latin typeface="Franklin Gothic Medium"/>
                <a:ea typeface="Franklin Gothic Medium"/>
                <a:cs typeface="Franklin Gothic Medium"/>
                <a:sym typeface="Franklin Gothic Medium"/>
              </a:defRPr>
            </a:pPr>
            <a:endParaRPr/>
          </a:p>
        </p:txBody>
      </p:sp>
      <p:sp>
        <p:nvSpPr>
          <p:cNvPr id="107" name="Title Text"/>
          <p:cNvSpPr txBox="1">
            <a:spLocks noGrp="1"/>
          </p:cNvSpPr>
          <p:nvPr>
            <p:ph type="title"/>
          </p:nvPr>
        </p:nvSpPr>
        <p:spPr>
          <a:xfrm>
            <a:off x="381000" y="355600"/>
            <a:ext cx="8382000" cy="1054100"/>
          </a:xfrm>
          <a:prstGeom prst="rect">
            <a:avLst/>
          </a:prstGeom>
        </p:spPr>
        <p:txBody>
          <a:bodyPr lIns="45719" tIns="45719" rIns="45719" bIns="45719">
            <a:normAutofit/>
          </a:bodyPr>
          <a:lstStyle>
            <a:lvl1pPr algn="ctr">
              <a:defRPr sz="3200">
                <a:solidFill>
                  <a:srgbClr val="FFFFFF"/>
                </a:solidFill>
                <a:latin typeface="Franklin Gothic Medium"/>
                <a:ea typeface="Franklin Gothic Medium"/>
                <a:cs typeface="Franklin Gothic Medium"/>
                <a:sym typeface="Franklin Gothic Medium"/>
              </a:defRPr>
            </a:lvl1pPr>
          </a:lstStyle>
          <a:p>
            <a:r>
              <a:t>Title Text</a:t>
            </a:r>
          </a:p>
        </p:txBody>
      </p:sp>
      <p:sp>
        <p:nvSpPr>
          <p:cNvPr id="108" name="Body Level One…"/>
          <p:cNvSpPr txBox="1">
            <a:spLocks noGrp="1"/>
          </p:cNvSpPr>
          <p:nvPr>
            <p:ph type="body" idx="1"/>
          </p:nvPr>
        </p:nvSpPr>
        <p:spPr>
          <a:xfrm>
            <a:off x="381000" y="1719262"/>
            <a:ext cx="8407400" cy="4406901"/>
          </a:xfrm>
          <a:prstGeom prst="rect">
            <a:avLst/>
          </a:prstGeom>
        </p:spPr>
        <p:txBody>
          <a:bodyPr lIns="45719" tIns="45719" rIns="45719" bIns="45719">
            <a:normAutofit/>
          </a:bodyPr>
          <a:lstStyle>
            <a:lvl1pPr marL="273050" indent="-228600">
              <a:spcBef>
                <a:spcPts val="400"/>
              </a:spcBef>
              <a:buClr>
                <a:srgbClr val="C66951"/>
              </a:buClr>
              <a:buSzPct val="100000"/>
              <a:buChar char="▪"/>
              <a:defRPr sz="2000" b="0">
                <a:solidFill>
                  <a:srgbClr val="534949"/>
                </a:solidFill>
                <a:latin typeface="Franklin Gothic Medium"/>
                <a:ea typeface="Franklin Gothic Medium"/>
                <a:cs typeface="Franklin Gothic Medium"/>
                <a:sym typeface="Franklin Gothic Medium"/>
              </a:defRPr>
            </a:lvl1pPr>
            <a:lvl2pPr marL="567972" indent="-202847">
              <a:spcBef>
                <a:spcPts val="400"/>
              </a:spcBef>
              <a:buClr>
                <a:srgbClr val="C66951"/>
              </a:buClr>
              <a:buChar char="▪"/>
              <a:defRPr sz="2000" b="0">
                <a:solidFill>
                  <a:srgbClr val="534949"/>
                </a:solidFill>
                <a:latin typeface="Franklin Gothic Medium"/>
                <a:ea typeface="Franklin Gothic Medium"/>
                <a:cs typeface="Franklin Gothic Medium"/>
                <a:sym typeface="Franklin Gothic Medium"/>
              </a:defRPr>
            </a:lvl2pPr>
            <a:lvl3pPr marL="867965" indent="-228203">
              <a:spcBef>
                <a:spcPts val="400"/>
              </a:spcBef>
              <a:buClr>
                <a:srgbClr val="C66951"/>
              </a:buClr>
              <a:buChar char="▪"/>
              <a:defRPr sz="2000" b="0">
                <a:solidFill>
                  <a:srgbClr val="534949"/>
                </a:solidFill>
                <a:latin typeface="Franklin Gothic Medium"/>
                <a:ea typeface="Franklin Gothic Medium"/>
                <a:cs typeface="Franklin Gothic Medium"/>
                <a:sym typeface="Franklin Gothic Medium"/>
              </a:defRPr>
            </a:lvl3pPr>
            <a:lvl4pPr marL="1175203" indent="-260803">
              <a:spcBef>
                <a:spcPts val="400"/>
              </a:spcBef>
              <a:buClr>
                <a:srgbClr val="C66951"/>
              </a:buClr>
              <a:buChar char="▪"/>
              <a:defRPr sz="2000" b="0">
                <a:solidFill>
                  <a:srgbClr val="534949"/>
                </a:solidFill>
                <a:latin typeface="Franklin Gothic Medium"/>
                <a:ea typeface="Franklin Gothic Medium"/>
                <a:cs typeface="Franklin Gothic Medium"/>
                <a:sym typeface="Franklin Gothic Medium"/>
              </a:defRPr>
            </a:lvl4pPr>
            <a:lvl5pPr marL="1377827" indent="-280865">
              <a:spcBef>
                <a:spcPts val="400"/>
              </a:spcBef>
              <a:buClr>
                <a:srgbClr val="C66951"/>
              </a:buClr>
              <a:buChar char="▪"/>
              <a:defRPr sz="2000" b="0">
                <a:solidFill>
                  <a:srgbClr val="534949"/>
                </a:solidFill>
                <a:latin typeface="Franklin Gothic Medium"/>
                <a:ea typeface="Franklin Gothic Medium"/>
                <a:cs typeface="Franklin Gothic Medium"/>
                <a:sym typeface="Franklin Gothic Medium"/>
              </a:defRPr>
            </a:lvl5pPr>
          </a:lstStyle>
          <a:p>
            <a:r>
              <a:t>Body Level One</a:t>
            </a:r>
          </a:p>
          <a:p>
            <a:pPr lvl="1"/>
            <a:r>
              <a:t>Body Level Two</a:t>
            </a:r>
          </a:p>
          <a:p>
            <a:pPr lvl="2"/>
            <a:r>
              <a:t>Body Level Three</a:t>
            </a:r>
          </a:p>
          <a:p>
            <a:pPr lvl="3"/>
            <a:r>
              <a:t>Body Level Four</a:t>
            </a:r>
          </a:p>
          <a:p>
            <a:pPr lvl="4"/>
            <a:r>
              <a:t>Body Level Five</a:t>
            </a:r>
          </a:p>
        </p:txBody>
      </p:sp>
      <p:sp>
        <p:nvSpPr>
          <p:cNvPr id="109" name="Slide Number"/>
          <p:cNvSpPr txBox="1">
            <a:spLocks noGrp="1"/>
          </p:cNvSpPr>
          <p:nvPr>
            <p:ph type="sldNum" sz="quarter" idx="2"/>
          </p:nvPr>
        </p:nvSpPr>
        <p:spPr>
          <a:xfrm>
            <a:off x="8393414" y="6370161"/>
            <a:ext cx="264510" cy="243841"/>
          </a:xfrm>
          <a:prstGeom prst="rect">
            <a:avLst/>
          </a:prstGeom>
        </p:spPr>
        <p:txBody>
          <a:bodyPr lIns="45719" tIns="45719" rIns="45719" bIns="45719"/>
          <a:lstStyle>
            <a:lvl1pPr algn="ctr" defTabSz="914400">
              <a:defRPr sz="1100">
                <a:solidFill>
                  <a:srgbClr val="534949"/>
                </a:solidFill>
                <a:latin typeface="Franklin Gothic Medium"/>
                <a:ea typeface="Franklin Gothic Medium"/>
                <a:cs typeface="Franklin Gothic Medium"/>
                <a:sym typeface="Franklin Gothic Medium"/>
              </a:defRPr>
            </a:lvl1p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Default">
    <p:bg>
      <p:bgPr>
        <a:solidFill>
          <a:srgbClr val="FFFFFF"/>
        </a:solidFill>
        <a:effectLst/>
      </p:bgPr>
    </p:bg>
    <p:spTree>
      <p:nvGrpSpPr>
        <p:cNvPr id="1" name=""/>
        <p:cNvGrpSpPr/>
        <p:nvPr/>
      </p:nvGrpSpPr>
      <p:grpSpPr>
        <a:xfrm>
          <a:off x="0" y="0"/>
          <a:ext cx="0" cy="0"/>
          <a:chOff x="0" y="0"/>
          <a:chExt cx="0" cy="0"/>
        </a:xfrm>
      </p:grpSpPr>
      <p:sp>
        <p:nvSpPr>
          <p:cNvPr id="116" name="Rectangle"/>
          <p:cNvSpPr/>
          <p:nvPr/>
        </p:nvSpPr>
        <p:spPr>
          <a:xfrm>
            <a:off x="152400" y="1635125"/>
            <a:ext cx="8831263" cy="5045075"/>
          </a:xfrm>
          <a:prstGeom prst="rect">
            <a:avLst/>
          </a:prstGeom>
          <a:solidFill>
            <a:srgbClr val="CCD1B9"/>
          </a:solidFill>
          <a:ln w="12700">
            <a:miter lim="400000"/>
          </a:ln>
        </p:spPr>
        <p:txBody>
          <a:bodyPr lIns="45719" rIns="45719" anchor="ctr"/>
          <a:lstStyle/>
          <a:p>
            <a:pPr algn="ctr">
              <a:defRPr sz="1800">
                <a:solidFill>
                  <a:srgbClr val="FFFFFF"/>
                </a:solidFill>
                <a:latin typeface="Franklin Gothic Medium"/>
                <a:ea typeface="Franklin Gothic Medium"/>
                <a:cs typeface="Franklin Gothic Medium"/>
                <a:sym typeface="Franklin Gothic Medium"/>
              </a:defRPr>
            </a:pPr>
            <a:endParaRPr/>
          </a:p>
        </p:txBody>
      </p:sp>
      <p:sp>
        <p:nvSpPr>
          <p:cNvPr id="117" name="Rectangle"/>
          <p:cNvSpPr/>
          <p:nvPr/>
        </p:nvSpPr>
        <p:spPr>
          <a:xfrm>
            <a:off x="152400" y="152400"/>
            <a:ext cx="8813800" cy="1346200"/>
          </a:xfrm>
          <a:prstGeom prst="rect">
            <a:avLst/>
          </a:prstGeom>
          <a:solidFill>
            <a:srgbClr val="534949"/>
          </a:solidFill>
          <a:ln w="12700">
            <a:miter lim="400000"/>
          </a:ln>
        </p:spPr>
        <p:txBody>
          <a:bodyPr lIns="45719" rIns="45719" anchor="ctr"/>
          <a:lstStyle/>
          <a:p>
            <a:pPr algn="ctr">
              <a:defRPr sz="1800">
                <a:solidFill>
                  <a:srgbClr val="FFFFFF"/>
                </a:solidFill>
                <a:latin typeface="Franklin Gothic Medium"/>
                <a:ea typeface="Franklin Gothic Medium"/>
                <a:cs typeface="Franklin Gothic Medium"/>
                <a:sym typeface="Franklin Gothic Medium"/>
              </a:defRPr>
            </a:pPr>
            <a:endParaRPr/>
          </a:p>
        </p:txBody>
      </p:sp>
      <p:sp>
        <p:nvSpPr>
          <p:cNvPr id="118" name="Title Text"/>
          <p:cNvSpPr txBox="1">
            <a:spLocks noGrp="1"/>
          </p:cNvSpPr>
          <p:nvPr>
            <p:ph type="title"/>
          </p:nvPr>
        </p:nvSpPr>
        <p:spPr>
          <a:xfrm>
            <a:off x="381000" y="355600"/>
            <a:ext cx="8382000" cy="1054100"/>
          </a:xfrm>
          <a:prstGeom prst="rect">
            <a:avLst/>
          </a:prstGeom>
        </p:spPr>
        <p:txBody>
          <a:bodyPr lIns="45719" tIns="45719" rIns="45719" bIns="45719">
            <a:normAutofit/>
          </a:bodyPr>
          <a:lstStyle>
            <a:lvl1pPr algn="ctr">
              <a:defRPr sz="3200">
                <a:solidFill>
                  <a:srgbClr val="FFFFFF"/>
                </a:solidFill>
                <a:latin typeface="Franklin Gothic Medium"/>
                <a:ea typeface="Franklin Gothic Medium"/>
                <a:cs typeface="Franklin Gothic Medium"/>
                <a:sym typeface="Franklin Gothic Medium"/>
              </a:defRPr>
            </a:lvl1pPr>
          </a:lstStyle>
          <a:p>
            <a:r>
              <a:t>Title Text</a:t>
            </a:r>
          </a:p>
        </p:txBody>
      </p:sp>
      <p:sp>
        <p:nvSpPr>
          <p:cNvPr id="119" name="Body Level One…"/>
          <p:cNvSpPr txBox="1">
            <a:spLocks noGrp="1"/>
          </p:cNvSpPr>
          <p:nvPr>
            <p:ph type="body" idx="1"/>
          </p:nvPr>
        </p:nvSpPr>
        <p:spPr>
          <a:xfrm>
            <a:off x="381000" y="1719262"/>
            <a:ext cx="8407400" cy="4406901"/>
          </a:xfrm>
          <a:prstGeom prst="rect">
            <a:avLst/>
          </a:prstGeom>
        </p:spPr>
        <p:txBody>
          <a:bodyPr lIns="45719" tIns="45719" rIns="45719" bIns="45719">
            <a:normAutofit/>
          </a:bodyPr>
          <a:lstStyle>
            <a:lvl1pPr marL="273050" indent="-228600">
              <a:spcBef>
                <a:spcPts val="400"/>
              </a:spcBef>
              <a:buClr>
                <a:srgbClr val="C66951"/>
              </a:buClr>
              <a:buSzPct val="100000"/>
              <a:buChar char="▪"/>
              <a:defRPr sz="2000" b="0">
                <a:solidFill>
                  <a:srgbClr val="534949"/>
                </a:solidFill>
                <a:latin typeface="Franklin Gothic Medium"/>
                <a:ea typeface="Franklin Gothic Medium"/>
                <a:cs typeface="Franklin Gothic Medium"/>
                <a:sym typeface="Franklin Gothic Medium"/>
              </a:defRPr>
            </a:lvl1pPr>
            <a:lvl2pPr marL="567972" indent="-202847">
              <a:spcBef>
                <a:spcPts val="400"/>
              </a:spcBef>
              <a:buClr>
                <a:srgbClr val="C66951"/>
              </a:buClr>
              <a:buChar char="▪"/>
              <a:defRPr sz="2000" b="0">
                <a:solidFill>
                  <a:srgbClr val="534949"/>
                </a:solidFill>
                <a:latin typeface="Franklin Gothic Medium"/>
                <a:ea typeface="Franklin Gothic Medium"/>
                <a:cs typeface="Franklin Gothic Medium"/>
                <a:sym typeface="Franklin Gothic Medium"/>
              </a:defRPr>
            </a:lvl2pPr>
            <a:lvl3pPr marL="867965" indent="-228203">
              <a:spcBef>
                <a:spcPts val="400"/>
              </a:spcBef>
              <a:buClr>
                <a:srgbClr val="C66951"/>
              </a:buClr>
              <a:buChar char="▪"/>
              <a:defRPr sz="2000" b="0">
                <a:solidFill>
                  <a:srgbClr val="534949"/>
                </a:solidFill>
                <a:latin typeface="Franklin Gothic Medium"/>
                <a:ea typeface="Franklin Gothic Medium"/>
                <a:cs typeface="Franklin Gothic Medium"/>
                <a:sym typeface="Franklin Gothic Medium"/>
              </a:defRPr>
            </a:lvl3pPr>
            <a:lvl4pPr marL="1175203" indent="-260803">
              <a:spcBef>
                <a:spcPts val="400"/>
              </a:spcBef>
              <a:buClr>
                <a:srgbClr val="C66951"/>
              </a:buClr>
              <a:buChar char="▪"/>
              <a:defRPr sz="2000" b="0">
                <a:solidFill>
                  <a:srgbClr val="534949"/>
                </a:solidFill>
                <a:latin typeface="Franklin Gothic Medium"/>
                <a:ea typeface="Franklin Gothic Medium"/>
                <a:cs typeface="Franklin Gothic Medium"/>
                <a:sym typeface="Franklin Gothic Medium"/>
              </a:defRPr>
            </a:lvl4pPr>
            <a:lvl5pPr marL="1377827" indent="-280865">
              <a:spcBef>
                <a:spcPts val="400"/>
              </a:spcBef>
              <a:buClr>
                <a:srgbClr val="C66951"/>
              </a:buClr>
              <a:buChar char="▪"/>
              <a:defRPr sz="2000" b="0">
                <a:solidFill>
                  <a:srgbClr val="534949"/>
                </a:solidFill>
                <a:latin typeface="Franklin Gothic Medium"/>
                <a:ea typeface="Franklin Gothic Medium"/>
                <a:cs typeface="Franklin Gothic Medium"/>
                <a:sym typeface="Franklin Gothic Medium"/>
              </a:defRPr>
            </a:lvl5pPr>
          </a:lstStyle>
          <a:p>
            <a:r>
              <a:t>Body Level One</a:t>
            </a:r>
          </a:p>
          <a:p>
            <a:pPr lvl="1"/>
            <a:r>
              <a:t>Body Level Two</a:t>
            </a:r>
          </a:p>
          <a:p>
            <a:pPr lvl="2"/>
            <a:r>
              <a:t>Body Level Three</a:t>
            </a:r>
          </a:p>
          <a:p>
            <a:pPr lvl="3"/>
            <a:r>
              <a:t>Body Level Four</a:t>
            </a:r>
          </a:p>
          <a:p>
            <a:pPr lvl="4"/>
            <a:r>
              <a:t>Body Level Five</a:t>
            </a:r>
          </a:p>
        </p:txBody>
      </p:sp>
      <p:sp>
        <p:nvSpPr>
          <p:cNvPr id="120" name="Slide Number"/>
          <p:cNvSpPr txBox="1">
            <a:spLocks noGrp="1"/>
          </p:cNvSpPr>
          <p:nvPr>
            <p:ph type="sldNum" sz="quarter" idx="2"/>
          </p:nvPr>
        </p:nvSpPr>
        <p:spPr>
          <a:xfrm>
            <a:off x="8393414" y="6370161"/>
            <a:ext cx="264510" cy="243841"/>
          </a:xfrm>
          <a:prstGeom prst="rect">
            <a:avLst/>
          </a:prstGeom>
        </p:spPr>
        <p:txBody>
          <a:bodyPr lIns="45719" tIns="45719" rIns="45719" bIns="45719"/>
          <a:lstStyle>
            <a:lvl1pPr algn="ctr" defTabSz="914400">
              <a:defRPr sz="1100">
                <a:solidFill>
                  <a:srgbClr val="534949"/>
                </a:solidFill>
                <a:latin typeface="Franklin Gothic Medium"/>
                <a:ea typeface="Franklin Gothic Medium"/>
                <a:cs typeface="Franklin Gothic Medium"/>
                <a:sym typeface="Franklin Gothic Medium"/>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Default">
    <p:bg>
      <p:bgPr>
        <a:solidFill>
          <a:srgbClr val="FFFFFF"/>
        </a:solidFill>
        <a:effectLst/>
      </p:bgPr>
    </p:bg>
    <p:spTree>
      <p:nvGrpSpPr>
        <p:cNvPr id="1" name=""/>
        <p:cNvGrpSpPr/>
        <p:nvPr/>
      </p:nvGrpSpPr>
      <p:grpSpPr>
        <a:xfrm>
          <a:off x="0" y="0"/>
          <a:ext cx="0" cy="0"/>
          <a:chOff x="0" y="0"/>
          <a:chExt cx="0" cy="0"/>
        </a:xfrm>
      </p:grpSpPr>
      <p:sp>
        <p:nvSpPr>
          <p:cNvPr id="127" name="Rectangle"/>
          <p:cNvSpPr/>
          <p:nvPr/>
        </p:nvSpPr>
        <p:spPr>
          <a:xfrm>
            <a:off x="152400" y="1635125"/>
            <a:ext cx="8831263" cy="5045075"/>
          </a:xfrm>
          <a:prstGeom prst="rect">
            <a:avLst/>
          </a:prstGeom>
          <a:solidFill>
            <a:srgbClr val="CCD1B9"/>
          </a:solidFill>
          <a:ln w="12700">
            <a:miter lim="400000"/>
          </a:ln>
        </p:spPr>
        <p:txBody>
          <a:bodyPr lIns="45719" rIns="45719" anchor="ctr"/>
          <a:lstStyle/>
          <a:p>
            <a:pPr algn="ctr">
              <a:defRPr sz="1800">
                <a:solidFill>
                  <a:srgbClr val="FFFFFF"/>
                </a:solidFill>
                <a:latin typeface="Franklin Gothic Medium"/>
                <a:ea typeface="Franklin Gothic Medium"/>
                <a:cs typeface="Franklin Gothic Medium"/>
                <a:sym typeface="Franklin Gothic Medium"/>
              </a:defRPr>
            </a:pPr>
            <a:endParaRPr/>
          </a:p>
        </p:txBody>
      </p:sp>
      <p:sp>
        <p:nvSpPr>
          <p:cNvPr id="128" name="Rectangle"/>
          <p:cNvSpPr/>
          <p:nvPr/>
        </p:nvSpPr>
        <p:spPr>
          <a:xfrm>
            <a:off x="152400" y="152400"/>
            <a:ext cx="8813800" cy="1346200"/>
          </a:xfrm>
          <a:prstGeom prst="rect">
            <a:avLst/>
          </a:prstGeom>
          <a:solidFill>
            <a:srgbClr val="534949"/>
          </a:solidFill>
          <a:ln w="12700">
            <a:miter lim="400000"/>
          </a:ln>
        </p:spPr>
        <p:txBody>
          <a:bodyPr lIns="45719" rIns="45719" anchor="ctr"/>
          <a:lstStyle/>
          <a:p>
            <a:pPr algn="ctr">
              <a:defRPr sz="1800">
                <a:solidFill>
                  <a:srgbClr val="FFFFFF"/>
                </a:solidFill>
                <a:latin typeface="Franklin Gothic Medium"/>
                <a:ea typeface="Franklin Gothic Medium"/>
                <a:cs typeface="Franklin Gothic Medium"/>
                <a:sym typeface="Franklin Gothic Medium"/>
              </a:defRPr>
            </a:pPr>
            <a:endParaRPr/>
          </a:p>
        </p:txBody>
      </p:sp>
      <p:sp>
        <p:nvSpPr>
          <p:cNvPr id="129" name="Title Text"/>
          <p:cNvSpPr txBox="1">
            <a:spLocks noGrp="1"/>
          </p:cNvSpPr>
          <p:nvPr>
            <p:ph type="title"/>
          </p:nvPr>
        </p:nvSpPr>
        <p:spPr>
          <a:xfrm>
            <a:off x="381000" y="355600"/>
            <a:ext cx="8382000" cy="1054100"/>
          </a:xfrm>
          <a:prstGeom prst="rect">
            <a:avLst/>
          </a:prstGeom>
        </p:spPr>
        <p:txBody>
          <a:bodyPr lIns="45719" tIns="45719" rIns="45719" bIns="45719">
            <a:normAutofit/>
          </a:bodyPr>
          <a:lstStyle>
            <a:lvl1pPr algn="ctr">
              <a:defRPr sz="3200">
                <a:solidFill>
                  <a:srgbClr val="FFFFFF"/>
                </a:solidFill>
                <a:latin typeface="Franklin Gothic Medium"/>
                <a:ea typeface="Franklin Gothic Medium"/>
                <a:cs typeface="Franklin Gothic Medium"/>
                <a:sym typeface="Franklin Gothic Medium"/>
              </a:defRPr>
            </a:lvl1pPr>
          </a:lstStyle>
          <a:p>
            <a:r>
              <a:t>Title Text</a:t>
            </a:r>
          </a:p>
        </p:txBody>
      </p:sp>
      <p:sp>
        <p:nvSpPr>
          <p:cNvPr id="130" name="Body Level One…"/>
          <p:cNvSpPr txBox="1">
            <a:spLocks noGrp="1"/>
          </p:cNvSpPr>
          <p:nvPr>
            <p:ph type="body" idx="1"/>
          </p:nvPr>
        </p:nvSpPr>
        <p:spPr>
          <a:xfrm>
            <a:off x="381000" y="1719262"/>
            <a:ext cx="8407400" cy="4406901"/>
          </a:xfrm>
          <a:prstGeom prst="rect">
            <a:avLst/>
          </a:prstGeom>
        </p:spPr>
        <p:txBody>
          <a:bodyPr lIns="45719" tIns="45719" rIns="45719" bIns="45719">
            <a:normAutofit/>
          </a:bodyPr>
          <a:lstStyle>
            <a:lvl1pPr marL="273050" indent="-228600">
              <a:spcBef>
                <a:spcPts val="400"/>
              </a:spcBef>
              <a:buClr>
                <a:srgbClr val="C66951"/>
              </a:buClr>
              <a:buSzPct val="100000"/>
              <a:buChar char="▪"/>
              <a:defRPr sz="2000" b="0">
                <a:solidFill>
                  <a:srgbClr val="534949"/>
                </a:solidFill>
                <a:latin typeface="Franklin Gothic Medium"/>
                <a:ea typeface="Franklin Gothic Medium"/>
                <a:cs typeface="Franklin Gothic Medium"/>
                <a:sym typeface="Franklin Gothic Medium"/>
              </a:defRPr>
            </a:lvl1pPr>
            <a:lvl2pPr marL="567972" indent="-202847">
              <a:spcBef>
                <a:spcPts val="400"/>
              </a:spcBef>
              <a:buClr>
                <a:srgbClr val="C66951"/>
              </a:buClr>
              <a:buChar char="▪"/>
              <a:defRPr sz="2000" b="0">
                <a:solidFill>
                  <a:srgbClr val="534949"/>
                </a:solidFill>
                <a:latin typeface="Franklin Gothic Medium"/>
                <a:ea typeface="Franklin Gothic Medium"/>
                <a:cs typeface="Franklin Gothic Medium"/>
                <a:sym typeface="Franklin Gothic Medium"/>
              </a:defRPr>
            </a:lvl2pPr>
            <a:lvl3pPr marL="867965" indent="-228203">
              <a:spcBef>
                <a:spcPts val="400"/>
              </a:spcBef>
              <a:buClr>
                <a:srgbClr val="C66951"/>
              </a:buClr>
              <a:buChar char="▪"/>
              <a:defRPr sz="2000" b="0">
                <a:solidFill>
                  <a:srgbClr val="534949"/>
                </a:solidFill>
                <a:latin typeface="Franklin Gothic Medium"/>
                <a:ea typeface="Franklin Gothic Medium"/>
                <a:cs typeface="Franklin Gothic Medium"/>
                <a:sym typeface="Franklin Gothic Medium"/>
              </a:defRPr>
            </a:lvl3pPr>
            <a:lvl4pPr marL="1175203" indent="-260803">
              <a:spcBef>
                <a:spcPts val="400"/>
              </a:spcBef>
              <a:buClr>
                <a:srgbClr val="C66951"/>
              </a:buClr>
              <a:buChar char="▪"/>
              <a:defRPr sz="2000" b="0">
                <a:solidFill>
                  <a:srgbClr val="534949"/>
                </a:solidFill>
                <a:latin typeface="Franklin Gothic Medium"/>
                <a:ea typeface="Franklin Gothic Medium"/>
                <a:cs typeface="Franklin Gothic Medium"/>
                <a:sym typeface="Franklin Gothic Medium"/>
              </a:defRPr>
            </a:lvl4pPr>
            <a:lvl5pPr marL="1377827" indent="-280865">
              <a:spcBef>
                <a:spcPts val="400"/>
              </a:spcBef>
              <a:buClr>
                <a:srgbClr val="C66951"/>
              </a:buClr>
              <a:buChar char="▪"/>
              <a:defRPr sz="2000" b="0">
                <a:solidFill>
                  <a:srgbClr val="534949"/>
                </a:solidFill>
                <a:latin typeface="Franklin Gothic Medium"/>
                <a:ea typeface="Franklin Gothic Medium"/>
                <a:cs typeface="Franklin Gothic Medium"/>
                <a:sym typeface="Franklin Gothic Medium"/>
              </a:defRPr>
            </a:lvl5pPr>
          </a:lstStyle>
          <a:p>
            <a:r>
              <a:t>Body Level One</a:t>
            </a:r>
          </a:p>
          <a:p>
            <a:pPr lvl="1"/>
            <a:r>
              <a:t>Body Level Two</a:t>
            </a:r>
          </a:p>
          <a:p>
            <a:pPr lvl="2"/>
            <a:r>
              <a:t>Body Level Three</a:t>
            </a:r>
          </a:p>
          <a:p>
            <a:pPr lvl="3"/>
            <a:r>
              <a:t>Body Level Four</a:t>
            </a:r>
          </a:p>
          <a:p>
            <a:pPr lvl="4"/>
            <a:r>
              <a:t>Body Level Five</a:t>
            </a:r>
          </a:p>
        </p:txBody>
      </p:sp>
      <p:sp>
        <p:nvSpPr>
          <p:cNvPr id="131" name="Slide Number"/>
          <p:cNvSpPr txBox="1">
            <a:spLocks noGrp="1"/>
          </p:cNvSpPr>
          <p:nvPr>
            <p:ph type="sldNum" sz="quarter" idx="2"/>
          </p:nvPr>
        </p:nvSpPr>
        <p:spPr>
          <a:xfrm>
            <a:off x="8393414" y="6370161"/>
            <a:ext cx="264510" cy="243841"/>
          </a:xfrm>
          <a:prstGeom prst="rect">
            <a:avLst/>
          </a:prstGeom>
        </p:spPr>
        <p:txBody>
          <a:bodyPr lIns="45719" tIns="45719" rIns="45719" bIns="45719"/>
          <a:lstStyle>
            <a:lvl1pPr algn="ctr" defTabSz="914400">
              <a:defRPr sz="1100">
                <a:solidFill>
                  <a:srgbClr val="534949"/>
                </a:solidFill>
                <a:latin typeface="Franklin Gothic Medium"/>
                <a:ea typeface="Franklin Gothic Medium"/>
                <a:cs typeface="Franklin Gothic Medium"/>
                <a:sym typeface="Franklin Gothic Medium"/>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Default">
    <p:bg>
      <p:bgPr>
        <a:solidFill>
          <a:srgbClr val="FFFFFF"/>
        </a:solidFill>
        <a:effectLst/>
      </p:bgPr>
    </p:bg>
    <p:spTree>
      <p:nvGrpSpPr>
        <p:cNvPr id="1" name=""/>
        <p:cNvGrpSpPr/>
        <p:nvPr/>
      </p:nvGrpSpPr>
      <p:grpSpPr>
        <a:xfrm>
          <a:off x="0" y="0"/>
          <a:ext cx="0" cy="0"/>
          <a:chOff x="0" y="0"/>
          <a:chExt cx="0" cy="0"/>
        </a:xfrm>
      </p:grpSpPr>
      <p:sp>
        <p:nvSpPr>
          <p:cNvPr id="138" name="Rectangle"/>
          <p:cNvSpPr/>
          <p:nvPr/>
        </p:nvSpPr>
        <p:spPr>
          <a:xfrm>
            <a:off x="152400" y="150812"/>
            <a:ext cx="8831263" cy="6556376"/>
          </a:xfrm>
          <a:prstGeom prst="rect">
            <a:avLst/>
          </a:prstGeom>
          <a:solidFill>
            <a:srgbClr val="CCD1B9"/>
          </a:solidFill>
          <a:ln w="12700">
            <a:miter lim="400000"/>
          </a:ln>
        </p:spPr>
        <p:txBody>
          <a:bodyPr lIns="45719" rIns="45719" anchor="ctr"/>
          <a:lstStyle/>
          <a:p>
            <a:pPr algn="ctr">
              <a:defRPr sz="1800">
                <a:solidFill>
                  <a:srgbClr val="FFFFFF"/>
                </a:solidFill>
                <a:latin typeface="Franklin Gothic Medium"/>
                <a:ea typeface="Franklin Gothic Medium"/>
                <a:cs typeface="Franklin Gothic Medium"/>
                <a:sym typeface="Franklin Gothic Medium"/>
              </a:defRPr>
            </a:pPr>
            <a:endParaRPr/>
          </a:p>
        </p:txBody>
      </p:sp>
      <p:sp>
        <p:nvSpPr>
          <p:cNvPr id="139" name="Title Text"/>
          <p:cNvSpPr txBox="1">
            <a:spLocks noGrp="1"/>
          </p:cNvSpPr>
          <p:nvPr>
            <p:ph type="title"/>
          </p:nvPr>
        </p:nvSpPr>
        <p:spPr>
          <a:xfrm>
            <a:off x="381000" y="355600"/>
            <a:ext cx="8382000" cy="1054100"/>
          </a:xfrm>
          <a:prstGeom prst="rect">
            <a:avLst/>
          </a:prstGeom>
        </p:spPr>
        <p:txBody>
          <a:bodyPr lIns="45719" tIns="45719" rIns="45719" bIns="45719">
            <a:normAutofit/>
          </a:bodyPr>
          <a:lstStyle>
            <a:lvl1pPr algn="ctr">
              <a:defRPr sz="3200">
                <a:solidFill>
                  <a:srgbClr val="FFFFFF"/>
                </a:solidFill>
                <a:latin typeface="Franklin Gothic Medium"/>
                <a:ea typeface="Franklin Gothic Medium"/>
                <a:cs typeface="Franklin Gothic Medium"/>
                <a:sym typeface="Franklin Gothic Medium"/>
              </a:defRPr>
            </a:lvl1pPr>
          </a:lstStyle>
          <a:p>
            <a:r>
              <a:t>Title Text</a:t>
            </a:r>
          </a:p>
        </p:txBody>
      </p:sp>
      <p:sp>
        <p:nvSpPr>
          <p:cNvPr id="140" name="Body Level One…"/>
          <p:cNvSpPr txBox="1">
            <a:spLocks noGrp="1"/>
          </p:cNvSpPr>
          <p:nvPr>
            <p:ph type="body" idx="1"/>
          </p:nvPr>
        </p:nvSpPr>
        <p:spPr>
          <a:xfrm>
            <a:off x="381000" y="1719262"/>
            <a:ext cx="8407400" cy="4406901"/>
          </a:xfrm>
          <a:prstGeom prst="rect">
            <a:avLst/>
          </a:prstGeom>
        </p:spPr>
        <p:txBody>
          <a:bodyPr lIns="45719" tIns="45719" rIns="45719" bIns="45719">
            <a:normAutofit/>
          </a:bodyPr>
          <a:lstStyle>
            <a:lvl1pPr marL="273050" indent="-228600">
              <a:spcBef>
                <a:spcPts val="400"/>
              </a:spcBef>
              <a:buClr>
                <a:srgbClr val="C66951"/>
              </a:buClr>
              <a:buSzPct val="100000"/>
              <a:buChar char="▪"/>
              <a:defRPr sz="2000" b="0">
                <a:solidFill>
                  <a:srgbClr val="534949"/>
                </a:solidFill>
                <a:latin typeface="Franklin Gothic Medium"/>
                <a:ea typeface="Franklin Gothic Medium"/>
                <a:cs typeface="Franklin Gothic Medium"/>
                <a:sym typeface="Franklin Gothic Medium"/>
              </a:defRPr>
            </a:lvl1pPr>
            <a:lvl2pPr marL="567972" indent="-202847">
              <a:spcBef>
                <a:spcPts val="400"/>
              </a:spcBef>
              <a:buClr>
                <a:srgbClr val="C66951"/>
              </a:buClr>
              <a:buChar char="▪"/>
              <a:defRPr sz="2000" b="0">
                <a:solidFill>
                  <a:srgbClr val="534949"/>
                </a:solidFill>
                <a:latin typeface="Franklin Gothic Medium"/>
                <a:ea typeface="Franklin Gothic Medium"/>
                <a:cs typeface="Franklin Gothic Medium"/>
                <a:sym typeface="Franklin Gothic Medium"/>
              </a:defRPr>
            </a:lvl2pPr>
            <a:lvl3pPr marL="867965" indent="-228203">
              <a:spcBef>
                <a:spcPts val="400"/>
              </a:spcBef>
              <a:buClr>
                <a:srgbClr val="C66951"/>
              </a:buClr>
              <a:buChar char="▪"/>
              <a:defRPr sz="2000" b="0">
                <a:solidFill>
                  <a:srgbClr val="534949"/>
                </a:solidFill>
                <a:latin typeface="Franklin Gothic Medium"/>
                <a:ea typeface="Franklin Gothic Medium"/>
                <a:cs typeface="Franklin Gothic Medium"/>
                <a:sym typeface="Franklin Gothic Medium"/>
              </a:defRPr>
            </a:lvl3pPr>
            <a:lvl4pPr marL="1175203" indent="-260803">
              <a:spcBef>
                <a:spcPts val="400"/>
              </a:spcBef>
              <a:buClr>
                <a:srgbClr val="C66951"/>
              </a:buClr>
              <a:buChar char="▪"/>
              <a:defRPr sz="2000" b="0">
                <a:solidFill>
                  <a:srgbClr val="534949"/>
                </a:solidFill>
                <a:latin typeface="Franklin Gothic Medium"/>
                <a:ea typeface="Franklin Gothic Medium"/>
                <a:cs typeface="Franklin Gothic Medium"/>
                <a:sym typeface="Franklin Gothic Medium"/>
              </a:defRPr>
            </a:lvl4pPr>
            <a:lvl5pPr marL="1377827" indent="-280865">
              <a:spcBef>
                <a:spcPts val="400"/>
              </a:spcBef>
              <a:buClr>
                <a:srgbClr val="C66951"/>
              </a:buClr>
              <a:buChar char="▪"/>
              <a:defRPr sz="2000" b="0">
                <a:solidFill>
                  <a:srgbClr val="534949"/>
                </a:solidFill>
                <a:latin typeface="Franklin Gothic Medium"/>
                <a:ea typeface="Franklin Gothic Medium"/>
                <a:cs typeface="Franklin Gothic Medium"/>
                <a:sym typeface="Franklin Gothic Medium"/>
              </a:defRPr>
            </a:lvl5pPr>
          </a:lstStyle>
          <a:p>
            <a:r>
              <a:t>Body Level One</a:t>
            </a:r>
          </a:p>
          <a:p>
            <a:pPr lvl="1"/>
            <a:r>
              <a:t>Body Level Two</a:t>
            </a:r>
          </a:p>
          <a:p>
            <a:pPr lvl="2"/>
            <a:r>
              <a:t>Body Level Three</a:t>
            </a:r>
          </a:p>
          <a:p>
            <a:pPr lvl="3"/>
            <a:r>
              <a:t>Body Level Four</a:t>
            </a:r>
          </a:p>
          <a:p>
            <a:pPr lvl="4"/>
            <a:r>
              <a:t>Body Level Five</a:t>
            </a:r>
          </a:p>
        </p:txBody>
      </p:sp>
      <p:sp>
        <p:nvSpPr>
          <p:cNvPr id="141" name="Slide Number"/>
          <p:cNvSpPr txBox="1">
            <a:spLocks noGrp="1"/>
          </p:cNvSpPr>
          <p:nvPr>
            <p:ph type="sldNum" sz="quarter" idx="2"/>
          </p:nvPr>
        </p:nvSpPr>
        <p:spPr>
          <a:xfrm>
            <a:off x="8393414" y="6370161"/>
            <a:ext cx="264510" cy="243841"/>
          </a:xfrm>
          <a:prstGeom prst="rect">
            <a:avLst/>
          </a:prstGeom>
        </p:spPr>
        <p:txBody>
          <a:bodyPr lIns="45719" tIns="45719" rIns="45719" bIns="45719"/>
          <a:lstStyle>
            <a:lvl1pPr algn="ctr" defTabSz="914400">
              <a:defRPr sz="1100">
                <a:solidFill>
                  <a:srgbClr val="534949"/>
                </a:solidFill>
                <a:latin typeface="Franklin Gothic Medium"/>
                <a:ea typeface="Franklin Gothic Medium"/>
                <a:cs typeface="Franklin Gothic Medium"/>
                <a:sym typeface="Franklin Gothic Medium"/>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Default">
    <p:bg>
      <p:bgPr>
        <a:solidFill>
          <a:srgbClr val="CCD1B9"/>
        </a:solidFill>
        <a:effectLst/>
      </p:bgPr>
    </p:bg>
    <p:spTree>
      <p:nvGrpSpPr>
        <p:cNvPr id="1" name=""/>
        <p:cNvGrpSpPr/>
        <p:nvPr/>
      </p:nvGrpSpPr>
      <p:grpSpPr>
        <a:xfrm>
          <a:off x="0" y="0"/>
          <a:ext cx="0" cy="0"/>
          <a:chOff x="0" y="0"/>
          <a:chExt cx="0" cy="0"/>
        </a:xfrm>
      </p:grpSpPr>
      <p:sp>
        <p:nvSpPr>
          <p:cNvPr id="148" name="Rectangle"/>
          <p:cNvSpPr/>
          <p:nvPr/>
        </p:nvSpPr>
        <p:spPr>
          <a:xfrm>
            <a:off x="-1" y="0"/>
            <a:ext cx="9144002" cy="6858000"/>
          </a:xfrm>
          <a:prstGeom prst="rect">
            <a:avLst/>
          </a:prstGeom>
          <a:solidFill>
            <a:srgbClr val="FFFFFF"/>
          </a:solidFill>
          <a:ln w="12700">
            <a:miter lim="400000"/>
          </a:ln>
        </p:spPr>
        <p:txBody>
          <a:bodyPr lIns="45719" rIns="45719" anchor="ctr"/>
          <a:lstStyle/>
          <a:p>
            <a:pPr algn="ctr">
              <a:defRPr sz="1800">
                <a:solidFill>
                  <a:srgbClr val="FFFFFF"/>
                </a:solidFill>
                <a:latin typeface="Franklin Gothic Medium"/>
                <a:ea typeface="Franklin Gothic Medium"/>
                <a:cs typeface="Franklin Gothic Medium"/>
                <a:sym typeface="Franklin Gothic Medium"/>
              </a:defRPr>
            </a:pPr>
            <a:endParaRPr/>
          </a:p>
        </p:txBody>
      </p:sp>
      <p:sp>
        <p:nvSpPr>
          <p:cNvPr id="149" name="Rectangle"/>
          <p:cNvSpPr/>
          <p:nvPr/>
        </p:nvSpPr>
        <p:spPr>
          <a:xfrm>
            <a:off x="7010400" y="150812"/>
            <a:ext cx="1981200" cy="6556376"/>
          </a:xfrm>
          <a:prstGeom prst="rect">
            <a:avLst/>
          </a:prstGeom>
          <a:solidFill>
            <a:srgbClr val="C66951"/>
          </a:solidFill>
          <a:ln w="12700">
            <a:miter lim="400000"/>
          </a:ln>
        </p:spPr>
        <p:txBody>
          <a:bodyPr lIns="45719" rIns="45719" anchor="ctr"/>
          <a:lstStyle/>
          <a:p>
            <a:pPr algn="ctr">
              <a:defRPr sz="1800">
                <a:solidFill>
                  <a:srgbClr val="FFFFFF"/>
                </a:solidFill>
                <a:latin typeface="Franklin Gothic Medium"/>
                <a:ea typeface="Franklin Gothic Medium"/>
                <a:cs typeface="Franklin Gothic Medium"/>
                <a:sym typeface="Franklin Gothic Medium"/>
              </a:defRPr>
            </a:pPr>
            <a:endParaRPr/>
          </a:p>
        </p:txBody>
      </p:sp>
      <p:sp>
        <p:nvSpPr>
          <p:cNvPr id="150" name="Rectangle"/>
          <p:cNvSpPr/>
          <p:nvPr/>
        </p:nvSpPr>
        <p:spPr>
          <a:xfrm>
            <a:off x="152400" y="152400"/>
            <a:ext cx="6705600" cy="6553200"/>
          </a:xfrm>
          <a:prstGeom prst="rect">
            <a:avLst/>
          </a:prstGeom>
          <a:solidFill>
            <a:srgbClr val="CCD1B9"/>
          </a:solidFill>
          <a:ln w="12700">
            <a:miter lim="400000"/>
          </a:ln>
        </p:spPr>
        <p:txBody>
          <a:bodyPr lIns="45719" rIns="45719" anchor="ctr"/>
          <a:lstStyle/>
          <a:p>
            <a:pPr algn="ctr">
              <a:defRPr sz="1800">
                <a:solidFill>
                  <a:srgbClr val="FFFFFF"/>
                </a:solidFill>
                <a:latin typeface="Franklin Gothic Medium"/>
                <a:ea typeface="Franklin Gothic Medium"/>
                <a:cs typeface="Franklin Gothic Medium"/>
                <a:sym typeface="Franklin Gothic Medium"/>
              </a:defRPr>
            </a:pPr>
            <a:endParaRPr/>
          </a:p>
        </p:txBody>
      </p:sp>
      <p:sp>
        <p:nvSpPr>
          <p:cNvPr id="151" name="Title Text"/>
          <p:cNvSpPr txBox="1">
            <a:spLocks noGrp="1"/>
          </p:cNvSpPr>
          <p:nvPr>
            <p:ph type="title"/>
          </p:nvPr>
        </p:nvSpPr>
        <p:spPr>
          <a:xfrm>
            <a:off x="381000" y="355600"/>
            <a:ext cx="8382000" cy="1054100"/>
          </a:xfrm>
          <a:prstGeom prst="rect">
            <a:avLst/>
          </a:prstGeom>
        </p:spPr>
        <p:txBody>
          <a:bodyPr lIns="45719" tIns="45719" rIns="45719" bIns="45719">
            <a:normAutofit/>
          </a:bodyPr>
          <a:lstStyle>
            <a:lvl1pPr algn="ctr">
              <a:defRPr sz="3200">
                <a:solidFill>
                  <a:srgbClr val="FFFFFF"/>
                </a:solidFill>
                <a:latin typeface="Franklin Gothic Medium"/>
                <a:ea typeface="Franklin Gothic Medium"/>
                <a:cs typeface="Franklin Gothic Medium"/>
                <a:sym typeface="Franklin Gothic Medium"/>
              </a:defRPr>
            </a:lvl1pPr>
          </a:lstStyle>
          <a:p>
            <a:r>
              <a:t>Title Text</a:t>
            </a:r>
          </a:p>
        </p:txBody>
      </p:sp>
      <p:sp>
        <p:nvSpPr>
          <p:cNvPr id="152" name="Body Level One…"/>
          <p:cNvSpPr txBox="1">
            <a:spLocks noGrp="1"/>
          </p:cNvSpPr>
          <p:nvPr>
            <p:ph type="body" idx="1"/>
          </p:nvPr>
        </p:nvSpPr>
        <p:spPr>
          <a:xfrm>
            <a:off x="381000" y="1719262"/>
            <a:ext cx="8407400" cy="4406901"/>
          </a:xfrm>
          <a:prstGeom prst="rect">
            <a:avLst/>
          </a:prstGeom>
        </p:spPr>
        <p:txBody>
          <a:bodyPr lIns="45719" tIns="45719" rIns="45719" bIns="45719">
            <a:normAutofit/>
          </a:bodyPr>
          <a:lstStyle>
            <a:lvl1pPr marL="273050" indent="-228600">
              <a:spcBef>
                <a:spcPts val="400"/>
              </a:spcBef>
              <a:buClr>
                <a:srgbClr val="C66951"/>
              </a:buClr>
              <a:buSzPct val="100000"/>
              <a:buChar char="▪"/>
              <a:defRPr sz="2000" b="0">
                <a:solidFill>
                  <a:srgbClr val="534949"/>
                </a:solidFill>
                <a:latin typeface="Franklin Gothic Medium"/>
                <a:ea typeface="Franklin Gothic Medium"/>
                <a:cs typeface="Franklin Gothic Medium"/>
                <a:sym typeface="Franklin Gothic Medium"/>
              </a:defRPr>
            </a:lvl1pPr>
            <a:lvl2pPr marL="567972" indent="-202847">
              <a:spcBef>
                <a:spcPts val="400"/>
              </a:spcBef>
              <a:buClr>
                <a:srgbClr val="C66951"/>
              </a:buClr>
              <a:buChar char="▪"/>
              <a:defRPr sz="2000" b="0">
                <a:solidFill>
                  <a:srgbClr val="534949"/>
                </a:solidFill>
                <a:latin typeface="Franklin Gothic Medium"/>
                <a:ea typeface="Franklin Gothic Medium"/>
                <a:cs typeface="Franklin Gothic Medium"/>
                <a:sym typeface="Franklin Gothic Medium"/>
              </a:defRPr>
            </a:lvl2pPr>
            <a:lvl3pPr marL="867965" indent="-228203">
              <a:spcBef>
                <a:spcPts val="400"/>
              </a:spcBef>
              <a:buClr>
                <a:srgbClr val="C66951"/>
              </a:buClr>
              <a:buChar char="▪"/>
              <a:defRPr sz="2000" b="0">
                <a:solidFill>
                  <a:srgbClr val="534949"/>
                </a:solidFill>
                <a:latin typeface="Franklin Gothic Medium"/>
                <a:ea typeface="Franklin Gothic Medium"/>
                <a:cs typeface="Franklin Gothic Medium"/>
                <a:sym typeface="Franklin Gothic Medium"/>
              </a:defRPr>
            </a:lvl3pPr>
            <a:lvl4pPr marL="1175203" indent="-260803">
              <a:spcBef>
                <a:spcPts val="400"/>
              </a:spcBef>
              <a:buClr>
                <a:srgbClr val="C66951"/>
              </a:buClr>
              <a:buChar char="▪"/>
              <a:defRPr sz="2000" b="0">
                <a:solidFill>
                  <a:srgbClr val="534949"/>
                </a:solidFill>
                <a:latin typeface="Franklin Gothic Medium"/>
                <a:ea typeface="Franklin Gothic Medium"/>
                <a:cs typeface="Franklin Gothic Medium"/>
                <a:sym typeface="Franklin Gothic Medium"/>
              </a:defRPr>
            </a:lvl4pPr>
            <a:lvl5pPr marL="1377827" indent="-280865">
              <a:spcBef>
                <a:spcPts val="400"/>
              </a:spcBef>
              <a:buClr>
                <a:srgbClr val="C66951"/>
              </a:buClr>
              <a:buChar char="▪"/>
              <a:defRPr sz="2000" b="0">
                <a:solidFill>
                  <a:srgbClr val="534949"/>
                </a:solidFill>
                <a:latin typeface="Franklin Gothic Medium"/>
                <a:ea typeface="Franklin Gothic Medium"/>
                <a:cs typeface="Franklin Gothic Medium"/>
                <a:sym typeface="Franklin Gothic Medium"/>
              </a:defRPr>
            </a:lvl5pPr>
          </a:lstStyle>
          <a:p>
            <a:r>
              <a:t>Body Level One</a:t>
            </a:r>
          </a:p>
          <a:p>
            <a:pPr lvl="1"/>
            <a:r>
              <a:t>Body Level Two</a:t>
            </a:r>
          </a:p>
          <a:p>
            <a:pPr lvl="2"/>
            <a:r>
              <a:t>Body Level Three</a:t>
            </a:r>
          </a:p>
          <a:p>
            <a:pPr lvl="3"/>
            <a:r>
              <a:t>Body Level Four</a:t>
            </a:r>
          </a:p>
          <a:p>
            <a:pPr lvl="4"/>
            <a:r>
              <a:t>Body Level Five</a:t>
            </a:r>
          </a:p>
        </p:txBody>
      </p:sp>
      <p:sp>
        <p:nvSpPr>
          <p:cNvPr id="153" name="Slide Number"/>
          <p:cNvSpPr txBox="1">
            <a:spLocks noGrp="1"/>
          </p:cNvSpPr>
          <p:nvPr>
            <p:ph type="sldNum" sz="quarter" idx="2"/>
          </p:nvPr>
        </p:nvSpPr>
        <p:spPr>
          <a:xfrm>
            <a:off x="8393414" y="6370161"/>
            <a:ext cx="264510" cy="243841"/>
          </a:xfrm>
          <a:prstGeom prst="rect">
            <a:avLst/>
          </a:prstGeom>
        </p:spPr>
        <p:txBody>
          <a:bodyPr lIns="45719" tIns="45719" rIns="45719" bIns="45719"/>
          <a:lstStyle>
            <a:lvl1pPr algn="ctr" defTabSz="914400">
              <a:defRPr sz="1100">
                <a:latin typeface="Franklin Gothic Medium"/>
                <a:ea typeface="Franklin Gothic Medium"/>
                <a:cs typeface="Franklin Gothic Medium"/>
                <a:sym typeface="Franklin Gothic Medium"/>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Default">
    <p:bg>
      <p:bgPr>
        <a:solidFill>
          <a:srgbClr val="534949"/>
        </a:solidFill>
        <a:effectLst/>
      </p:bgPr>
    </p:bg>
    <p:spTree>
      <p:nvGrpSpPr>
        <p:cNvPr id="1" name=""/>
        <p:cNvGrpSpPr/>
        <p:nvPr/>
      </p:nvGrpSpPr>
      <p:grpSpPr>
        <a:xfrm>
          <a:off x="0" y="0"/>
          <a:ext cx="0" cy="0"/>
          <a:chOff x="0" y="0"/>
          <a:chExt cx="0" cy="0"/>
        </a:xfrm>
      </p:grpSpPr>
      <p:sp>
        <p:nvSpPr>
          <p:cNvPr id="160" name="Rectangle"/>
          <p:cNvSpPr/>
          <p:nvPr/>
        </p:nvSpPr>
        <p:spPr>
          <a:xfrm>
            <a:off x="-1" y="0"/>
            <a:ext cx="9144002" cy="6858000"/>
          </a:xfrm>
          <a:prstGeom prst="rect">
            <a:avLst/>
          </a:prstGeom>
          <a:solidFill>
            <a:srgbClr val="FFFFFF"/>
          </a:solidFill>
          <a:ln w="12700">
            <a:miter lim="400000"/>
          </a:ln>
        </p:spPr>
        <p:txBody>
          <a:bodyPr lIns="45719" rIns="45719" anchor="ctr"/>
          <a:lstStyle/>
          <a:p>
            <a:pPr algn="ctr">
              <a:defRPr sz="1800">
                <a:solidFill>
                  <a:srgbClr val="FFFFFF"/>
                </a:solidFill>
                <a:latin typeface="Franklin Gothic Medium"/>
                <a:ea typeface="Franklin Gothic Medium"/>
                <a:cs typeface="Franklin Gothic Medium"/>
                <a:sym typeface="Franklin Gothic Medium"/>
              </a:defRPr>
            </a:pPr>
            <a:endParaRPr/>
          </a:p>
        </p:txBody>
      </p:sp>
      <p:sp>
        <p:nvSpPr>
          <p:cNvPr id="161" name="Rectangle"/>
          <p:cNvSpPr/>
          <p:nvPr/>
        </p:nvSpPr>
        <p:spPr>
          <a:xfrm>
            <a:off x="7010400" y="150812"/>
            <a:ext cx="1981200" cy="6556376"/>
          </a:xfrm>
          <a:prstGeom prst="rect">
            <a:avLst/>
          </a:prstGeom>
          <a:solidFill>
            <a:srgbClr val="534949"/>
          </a:solidFill>
          <a:ln w="12700">
            <a:miter lim="400000"/>
          </a:ln>
        </p:spPr>
        <p:txBody>
          <a:bodyPr lIns="45719" rIns="45719" anchor="ctr"/>
          <a:lstStyle/>
          <a:p>
            <a:pPr algn="ctr">
              <a:defRPr sz="1800">
                <a:solidFill>
                  <a:srgbClr val="FFFFFF"/>
                </a:solidFill>
                <a:latin typeface="Franklin Gothic Medium"/>
                <a:ea typeface="Franklin Gothic Medium"/>
                <a:cs typeface="Franklin Gothic Medium"/>
                <a:sym typeface="Franklin Gothic Medium"/>
              </a:defRPr>
            </a:pPr>
            <a:endParaRPr/>
          </a:p>
        </p:txBody>
      </p:sp>
      <p:sp>
        <p:nvSpPr>
          <p:cNvPr id="162" name="Title Text"/>
          <p:cNvSpPr txBox="1">
            <a:spLocks noGrp="1"/>
          </p:cNvSpPr>
          <p:nvPr>
            <p:ph type="title"/>
          </p:nvPr>
        </p:nvSpPr>
        <p:spPr>
          <a:xfrm>
            <a:off x="381000" y="355600"/>
            <a:ext cx="8382000" cy="1054100"/>
          </a:xfrm>
          <a:prstGeom prst="rect">
            <a:avLst/>
          </a:prstGeom>
        </p:spPr>
        <p:txBody>
          <a:bodyPr lIns="45719" tIns="45719" rIns="45719" bIns="45719">
            <a:normAutofit/>
          </a:bodyPr>
          <a:lstStyle>
            <a:lvl1pPr algn="ctr">
              <a:defRPr sz="3200">
                <a:solidFill>
                  <a:srgbClr val="000000"/>
                </a:solidFill>
                <a:latin typeface="Franklin Gothic Medium"/>
                <a:ea typeface="Franklin Gothic Medium"/>
                <a:cs typeface="Franklin Gothic Medium"/>
                <a:sym typeface="Franklin Gothic Medium"/>
              </a:defRPr>
            </a:lvl1pPr>
          </a:lstStyle>
          <a:p>
            <a:r>
              <a:t>Title Text</a:t>
            </a:r>
          </a:p>
        </p:txBody>
      </p:sp>
      <p:sp>
        <p:nvSpPr>
          <p:cNvPr id="163" name="Body Level One…"/>
          <p:cNvSpPr txBox="1">
            <a:spLocks noGrp="1"/>
          </p:cNvSpPr>
          <p:nvPr>
            <p:ph type="body" idx="1"/>
          </p:nvPr>
        </p:nvSpPr>
        <p:spPr>
          <a:xfrm>
            <a:off x="381000" y="1719262"/>
            <a:ext cx="8407400" cy="4406901"/>
          </a:xfrm>
          <a:prstGeom prst="rect">
            <a:avLst/>
          </a:prstGeom>
        </p:spPr>
        <p:txBody>
          <a:bodyPr lIns="45719" tIns="45719" rIns="45719" bIns="45719">
            <a:normAutofit/>
          </a:bodyPr>
          <a:lstStyle>
            <a:lvl1pPr marL="273050" indent="-228600">
              <a:spcBef>
                <a:spcPts val="400"/>
              </a:spcBef>
              <a:buClr>
                <a:srgbClr val="C66951"/>
              </a:buClr>
              <a:buSzPct val="100000"/>
              <a:buChar char="▪"/>
              <a:defRPr sz="2000" b="0">
                <a:solidFill>
                  <a:srgbClr val="CCD1B9"/>
                </a:solidFill>
                <a:latin typeface="Franklin Gothic Medium"/>
                <a:ea typeface="Franklin Gothic Medium"/>
                <a:cs typeface="Franklin Gothic Medium"/>
                <a:sym typeface="Franklin Gothic Medium"/>
              </a:defRPr>
            </a:lvl1pPr>
            <a:lvl2pPr marL="567972" indent="-202847">
              <a:spcBef>
                <a:spcPts val="400"/>
              </a:spcBef>
              <a:buClr>
                <a:srgbClr val="C66951"/>
              </a:buClr>
              <a:buChar char="▪"/>
              <a:defRPr sz="2000" b="0">
                <a:solidFill>
                  <a:srgbClr val="CCD1B9"/>
                </a:solidFill>
                <a:latin typeface="Franklin Gothic Medium"/>
                <a:ea typeface="Franklin Gothic Medium"/>
                <a:cs typeface="Franklin Gothic Medium"/>
                <a:sym typeface="Franklin Gothic Medium"/>
              </a:defRPr>
            </a:lvl2pPr>
            <a:lvl3pPr marL="867965" indent="-228203">
              <a:spcBef>
                <a:spcPts val="400"/>
              </a:spcBef>
              <a:buClr>
                <a:srgbClr val="C66951"/>
              </a:buClr>
              <a:buChar char="▪"/>
              <a:defRPr sz="2000" b="0">
                <a:solidFill>
                  <a:srgbClr val="CCD1B9"/>
                </a:solidFill>
                <a:latin typeface="Franklin Gothic Medium"/>
                <a:ea typeface="Franklin Gothic Medium"/>
                <a:cs typeface="Franklin Gothic Medium"/>
                <a:sym typeface="Franklin Gothic Medium"/>
              </a:defRPr>
            </a:lvl3pPr>
            <a:lvl4pPr marL="1175203" indent="-260803">
              <a:spcBef>
                <a:spcPts val="400"/>
              </a:spcBef>
              <a:buClr>
                <a:srgbClr val="C66951"/>
              </a:buClr>
              <a:buChar char="▪"/>
              <a:defRPr sz="2000" b="0">
                <a:solidFill>
                  <a:srgbClr val="CCD1B9"/>
                </a:solidFill>
                <a:latin typeface="Franklin Gothic Medium"/>
                <a:ea typeface="Franklin Gothic Medium"/>
                <a:cs typeface="Franklin Gothic Medium"/>
                <a:sym typeface="Franklin Gothic Medium"/>
              </a:defRPr>
            </a:lvl4pPr>
            <a:lvl5pPr marL="1377827" indent="-280865">
              <a:spcBef>
                <a:spcPts val="400"/>
              </a:spcBef>
              <a:buClr>
                <a:srgbClr val="C66951"/>
              </a:buClr>
              <a:buChar char="▪"/>
              <a:defRPr sz="2000" b="0">
                <a:solidFill>
                  <a:srgbClr val="CCD1B9"/>
                </a:solidFill>
                <a:latin typeface="Franklin Gothic Medium"/>
                <a:ea typeface="Franklin Gothic Medium"/>
                <a:cs typeface="Franklin Gothic Medium"/>
                <a:sym typeface="Franklin Gothic Medium"/>
              </a:defRPr>
            </a:lvl5pPr>
          </a:lstStyle>
          <a:p>
            <a:r>
              <a:t>Body Level One</a:t>
            </a:r>
          </a:p>
          <a:p>
            <a:pPr lvl="1"/>
            <a:r>
              <a:t>Body Level Two</a:t>
            </a:r>
          </a:p>
          <a:p>
            <a:pPr lvl="2"/>
            <a:r>
              <a:t>Body Level Three</a:t>
            </a:r>
          </a:p>
          <a:p>
            <a:pPr lvl="3"/>
            <a:r>
              <a:t>Body Level Four</a:t>
            </a:r>
          </a:p>
          <a:p>
            <a:pPr lvl="4"/>
            <a:r>
              <a:t>Body Level Five</a:t>
            </a:r>
          </a:p>
        </p:txBody>
      </p:sp>
      <p:sp>
        <p:nvSpPr>
          <p:cNvPr id="164" name="Slide Number"/>
          <p:cNvSpPr txBox="1">
            <a:spLocks noGrp="1"/>
          </p:cNvSpPr>
          <p:nvPr>
            <p:ph type="sldNum" sz="quarter" idx="2"/>
          </p:nvPr>
        </p:nvSpPr>
        <p:spPr>
          <a:xfrm>
            <a:off x="8393414" y="6370161"/>
            <a:ext cx="264510" cy="243841"/>
          </a:xfrm>
          <a:prstGeom prst="rect">
            <a:avLst/>
          </a:prstGeom>
        </p:spPr>
        <p:txBody>
          <a:bodyPr lIns="45719" tIns="45719" rIns="45719" bIns="45719"/>
          <a:lstStyle>
            <a:lvl1pPr algn="ctr" defTabSz="914400">
              <a:defRPr sz="1100">
                <a:solidFill>
                  <a:srgbClr val="CCD1B9"/>
                </a:solidFill>
                <a:latin typeface="Franklin Gothic Medium"/>
                <a:ea typeface="Franklin Gothic Medium"/>
                <a:cs typeface="Franklin Gothic Medium"/>
                <a:sym typeface="Franklin Gothic Medium"/>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Default">
    <p:bg>
      <p:bgPr>
        <a:solidFill>
          <a:srgbClr val="FFFFFF"/>
        </a:solidFill>
        <a:effectLst/>
      </p:bgPr>
    </p:bg>
    <p:spTree>
      <p:nvGrpSpPr>
        <p:cNvPr id="1" name=""/>
        <p:cNvGrpSpPr/>
        <p:nvPr/>
      </p:nvGrpSpPr>
      <p:grpSpPr>
        <a:xfrm>
          <a:off x="0" y="0"/>
          <a:ext cx="0" cy="0"/>
          <a:chOff x="0" y="0"/>
          <a:chExt cx="0" cy="0"/>
        </a:xfrm>
      </p:grpSpPr>
      <p:sp>
        <p:nvSpPr>
          <p:cNvPr id="171" name="Rectangle"/>
          <p:cNvSpPr/>
          <p:nvPr/>
        </p:nvSpPr>
        <p:spPr>
          <a:xfrm>
            <a:off x="152400" y="1635125"/>
            <a:ext cx="8831263" cy="5045075"/>
          </a:xfrm>
          <a:prstGeom prst="rect">
            <a:avLst/>
          </a:prstGeom>
          <a:solidFill>
            <a:srgbClr val="CCD1B9"/>
          </a:solidFill>
          <a:ln w="12700">
            <a:miter lim="400000"/>
          </a:ln>
        </p:spPr>
        <p:txBody>
          <a:bodyPr lIns="45719" rIns="45719" anchor="ctr"/>
          <a:lstStyle/>
          <a:p>
            <a:pPr algn="ctr">
              <a:defRPr sz="1800">
                <a:solidFill>
                  <a:srgbClr val="FFFFFF"/>
                </a:solidFill>
                <a:latin typeface="Franklin Gothic Medium"/>
                <a:ea typeface="Franklin Gothic Medium"/>
                <a:cs typeface="Franklin Gothic Medium"/>
                <a:sym typeface="Franklin Gothic Medium"/>
              </a:defRPr>
            </a:pPr>
            <a:endParaRPr/>
          </a:p>
        </p:txBody>
      </p:sp>
      <p:sp>
        <p:nvSpPr>
          <p:cNvPr id="172" name="Rectangle"/>
          <p:cNvSpPr/>
          <p:nvPr/>
        </p:nvSpPr>
        <p:spPr>
          <a:xfrm>
            <a:off x="152400" y="152400"/>
            <a:ext cx="8813800" cy="1346200"/>
          </a:xfrm>
          <a:prstGeom prst="rect">
            <a:avLst/>
          </a:prstGeom>
          <a:solidFill>
            <a:srgbClr val="534949"/>
          </a:solidFill>
          <a:ln w="12700">
            <a:miter lim="400000"/>
          </a:ln>
        </p:spPr>
        <p:txBody>
          <a:bodyPr lIns="45719" rIns="45719" anchor="ctr"/>
          <a:lstStyle/>
          <a:p>
            <a:pPr algn="ctr">
              <a:defRPr sz="1800">
                <a:solidFill>
                  <a:srgbClr val="FFFFFF"/>
                </a:solidFill>
                <a:latin typeface="Franklin Gothic Medium"/>
                <a:ea typeface="Franklin Gothic Medium"/>
                <a:cs typeface="Franklin Gothic Medium"/>
                <a:sym typeface="Franklin Gothic Medium"/>
              </a:defRPr>
            </a:pPr>
            <a:endParaRPr/>
          </a:p>
        </p:txBody>
      </p:sp>
      <p:sp>
        <p:nvSpPr>
          <p:cNvPr id="173" name="Title Text"/>
          <p:cNvSpPr txBox="1">
            <a:spLocks noGrp="1"/>
          </p:cNvSpPr>
          <p:nvPr>
            <p:ph type="title"/>
          </p:nvPr>
        </p:nvSpPr>
        <p:spPr>
          <a:xfrm>
            <a:off x="381000" y="355600"/>
            <a:ext cx="8382000" cy="1054100"/>
          </a:xfrm>
          <a:prstGeom prst="rect">
            <a:avLst/>
          </a:prstGeom>
        </p:spPr>
        <p:txBody>
          <a:bodyPr lIns="45719" tIns="45719" rIns="45719" bIns="45719">
            <a:normAutofit/>
          </a:bodyPr>
          <a:lstStyle>
            <a:lvl1pPr algn="ctr">
              <a:defRPr sz="3200">
                <a:solidFill>
                  <a:srgbClr val="FFFFFF"/>
                </a:solidFill>
                <a:latin typeface="Franklin Gothic Medium"/>
                <a:ea typeface="Franklin Gothic Medium"/>
                <a:cs typeface="Franklin Gothic Medium"/>
                <a:sym typeface="Franklin Gothic Medium"/>
              </a:defRPr>
            </a:lvl1pPr>
          </a:lstStyle>
          <a:p>
            <a:r>
              <a:t>Title Text</a:t>
            </a:r>
          </a:p>
        </p:txBody>
      </p:sp>
      <p:sp>
        <p:nvSpPr>
          <p:cNvPr id="174" name="Body Level One…"/>
          <p:cNvSpPr txBox="1">
            <a:spLocks noGrp="1"/>
          </p:cNvSpPr>
          <p:nvPr>
            <p:ph type="body" idx="1"/>
          </p:nvPr>
        </p:nvSpPr>
        <p:spPr>
          <a:xfrm>
            <a:off x="381000" y="1719262"/>
            <a:ext cx="8407400" cy="4406901"/>
          </a:xfrm>
          <a:prstGeom prst="rect">
            <a:avLst/>
          </a:prstGeom>
        </p:spPr>
        <p:txBody>
          <a:bodyPr lIns="45719" tIns="45719" rIns="45719" bIns="45719">
            <a:normAutofit/>
          </a:bodyPr>
          <a:lstStyle>
            <a:lvl1pPr marL="273050" indent="-228600">
              <a:spcBef>
                <a:spcPts val="400"/>
              </a:spcBef>
              <a:buClr>
                <a:srgbClr val="C66951"/>
              </a:buClr>
              <a:buSzPct val="100000"/>
              <a:buChar char="▪"/>
              <a:defRPr sz="2000" b="0">
                <a:solidFill>
                  <a:srgbClr val="534949"/>
                </a:solidFill>
                <a:latin typeface="Franklin Gothic Medium"/>
                <a:ea typeface="Franklin Gothic Medium"/>
                <a:cs typeface="Franklin Gothic Medium"/>
                <a:sym typeface="Franklin Gothic Medium"/>
              </a:defRPr>
            </a:lvl1pPr>
            <a:lvl2pPr marL="567972" indent="-202847">
              <a:spcBef>
                <a:spcPts val="400"/>
              </a:spcBef>
              <a:buClr>
                <a:srgbClr val="C66951"/>
              </a:buClr>
              <a:buChar char="▪"/>
              <a:defRPr sz="2000" b="0">
                <a:solidFill>
                  <a:srgbClr val="534949"/>
                </a:solidFill>
                <a:latin typeface="Franklin Gothic Medium"/>
                <a:ea typeface="Franklin Gothic Medium"/>
                <a:cs typeface="Franklin Gothic Medium"/>
                <a:sym typeface="Franklin Gothic Medium"/>
              </a:defRPr>
            </a:lvl2pPr>
            <a:lvl3pPr marL="867965" indent="-228203">
              <a:spcBef>
                <a:spcPts val="400"/>
              </a:spcBef>
              <a:buClr>
                <a:srgbClr val="C66951"/>
              </a:buClr>
              <a:buChar char="▪"/>
              <a:defRPr sz="2000" b="0">
                <a:solidFill>
                  <a:srgbClr val="534949"/>
                </a:solidFill>
                <a:latin typeface="Franklin Gothic Medium"/>
                <a:ea typeface="Franklin Gothic Medium"/>
                <a:cs typeface="Franklin Gothic Medium"/>
                <a:sym typeface="Franklin Gothic Medium"/>
              </a:defRPr>
            </a:lvl3pPr>
            <a:lvl4pPr marL="1175203" indent="-260803">
              <a:spcBef>
                <a:spcPts val="400"/>
              </a:spcBef>
              <a:buClr>
                <a:srgbClr val="C66951"/>
              </a:buClr>
              <a:buChar char="▪"/>
              <a:defRPr sz="2000" b="0">
                <a:solidFill>
                  <a:srgbClr val="534949"/>
                </a:solidFill>
                <a:latin typeface="Franklin Gothic Medium"/>
                <a:ea typeface="Franklin Gothic Medium"/>
                <a:cs typeface="Franklin Gothic Medium"/>
                <a:sym typeface="Franklin Gothic Medium"/>
              </a:defRPr>
            </a:lvl4pPr>
            <a:lvl5pPr marL="1377827" indent="-280865">
              <a:spcBef>
                <a:spcPts val="400"/>
              </a:spcBef>
              <a:buClr>
                <a:srgbClr val="C66951"/>
              </a:buClr>
              <a:buChar char="▪"/>
              <a:defRPr sz="2000" b="0">
                <a:solidFill>
                  <a:srgbClr val="534949"/>
                </a:solidFill>
                <a:latin typeface="Franklin Gothic Medium"/>
                <a:ea typeface="Franklin Gothic Medium"/>
                <a:cs typeface="Franklin Gothic Medium"/>
                <a:sym typeface="Franklin Gothic Medium"/>
              </a:defRPr>
            </a:lvl5pPr>
          </a:lstStyle>
          <a:p>
            <a:r>
              <a:t>Body Level One</a:t>
            </a:r>
          </a:p>
          <a:p>
            <a:pPr lvl="1"/>
            <a:r>
              <a:t>Body Level Two</a:t>
            </a:r>
          </a:p>
          <a:p>
            <a:pPr lvl="2"/>
            <a:r>
              <a:t>Body Level Three</a:t>
            </a:r>
          </a:p>
          <a:p>
            <a:pPr lvl="3"/>
            <a:r>
              <a:t>Body Level Four</a:t>
            </a:r>
          </a:p>
          <a:p>
            <a:pPr lvl="4"/>
            <a:r>
              <a:t>Body Level Five</a:t>
            </a:r>
          </a:p>
        </p:txBody>
      </p:sp>
      <p:sp>
        <p:nvSpPr>
          <p:cNvPr id="175" name="Slide Number"/>
          <p:cNvSpPr txBox="1">
            <a:spLocks noGrp="1"/>
          </p:cNvSpPr>
          <p:nvPr>
            <p:ph type="sldNum" sz="quarter" idx="2"/>
          </p:nvPr>
        </p:nvSpPr>
        <p:spPr>
          <a:xfrm>
            <a:off x="8393414" y="6370161"/>
            <a:ext cx="264510" cy="243841"/>
          </a:xfrm>
          <a:prstGeom prst="rect">
            <a:avLst/>
          </a:prstGeom>
        </p:spPr>
        <p:txBody>
          <a:bodyPr lIns="45719" tIns="45719" rIns="45719" bIns="45719"/>
          <a:lstStyle>
            <a:lvl1pPr algn="ctr" defTabSz="914400">
              <a:defRPr sz="1100">
                <a:solidFill>
                  <a:srgbClr val="534949"/>
                </a:solidFill>
                <a:latin typeface="Franklin Gothic Medium"/>
                <a:ea typeface="Franklin Gothic Medium"/>
                <a:cs typeface="Franklin Gothic Medium"/>
                <a:sym typeface="Franklin Gothic Medium"/>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Default">
    <p:bg>
      <p:bgPr>
        <a:solidFill>
          <a:srgbClr val="FFFFFF"/>
        </a:solidFill>
        <a:effectLst/>
      </p:bgPr>
    </p:bg>
    <p:spTree>
      <p:nvGrpSpPr>
        <p:cNvPr id="1" name=""/>
        <p:cNvGrpSpPr/>
        <p:nvPr/>
      </p:nvGrpSpPr>
      <p:grpSpPr>
        <a:xfrm>
          <a:off x="0" y="0"/>
          <a:ext cx="0" cy="0"/>
          <a:chOff x="0" y="0"/>
          <a:chExt cx="0" cy="0"/>
        </a:xfrm>
      </p:grpSpPr>
      <p:sp>
        <p:nvSpPr>
          <p:cNvPr id="182" name="Rectangle"/>
          <p:cNvSpPr/>
          <p:nvPr/>
        </p:nvSpPr>
        <p:spPr>
          <a:xfrm>
            <a:off x="152400" y="147637"/>
            <a:ext cx="6705600" cy="6556376"/>
          </a:xfrm>
          <a:prstGeom prst="rect">
            <a:avLst/>
          </a:prstGeom>
          <a:solidFill>
            <a:srgbClr val="CCD1B9"/>
          </a:solidFill>
          <a:ln w="12700">
            <a:miter lim="400000"/>
          </a:ln>
        </p:spPr>
        <p:txBody>
          <a:bodyPr lIns="45719" rIns="45719" anchor="ctr"/>
          <a:lstStyle/>
          <a:p>
            <a:pPr algn="ctr">
              <a:defRPr sz="1800">
                <a:solidFill>
                  <a:srgbClr val="FFFFFF"/>
                </a:solidFill>
                <a:latin typeface="Franklin Gothic Medium"/>
                <a:ea typeface="Franklin Gothic Medium"/>
                <a:cs typeface="Franklin Gothic Medium"/>
                <a:sym typeface="Franklin Gothic Medium"/>
              </a:defRPr>
            </a:pPr>
            <a:endParaRPr/>
          </a:p>
        </p:txBody>
      </p:sp>
      <p:sp>
        <p:nvSpPr>
          <p:cNvPr id="183" name="Rectangle"/>
          <p:cNvSpPr/>
          <p:nvPr/>
        </p:nvSpPr>
        <p:spPr>
          <a:xfrm>
            <a:off x="7010400" y="147637"/>
            <a:ext cx="1955800" cy="6556376"/>
          </a:xfrm>
          <a:prstGeom prst="rect">
            <a:avLst/>
          </a:prstGeom>
          <a:solidFill>
            <a:srgbClr val="534949"/>
          </a:solidFill>
          <a:ln w="12700">
            <a:miter lim="400000"/>
          </a:ln>
        </p:spPr>
        <p:txBody>
          <a:bodyPr lIns="45719" rIns="45719" anchor="ctr"/>
          <a:lstStyle/>
          <a:p>
            <a:pPr algn="ctr">
              <a:defRPr sz="1800">
                <a:solidFill>
                  <a:srgbClr val="FFFFFF"/>
                </a:solidFill>
                <a:latin typeface="Franklin Gothic Medium"/>
                <a:ea typeface="Franklin Gothic Medium"/>
                <a:cs typeface="Franklin Gothic Medium"/>
                <a:sym typeface="Franklin Gothic Medium"/>
              </a:defRPr>
            </a:pPr>
            <a:endParaRPr/>
          </a:p>
        </p:txBody>
      </p:sp>
      <p:sp>
        <p:nvSpPr>
          <p:cNvPr id="184" name="Title Text"/>
          <p:cNvSpPr txBox="1">
            <a:spLocks noGrp="1"/>
          </p:cNvSpPr>
          <p:nvPr>
            <p:ph type="title"/>
          </p:nvPr>
        </p:nvSpPr>
        <p:spPr>
          <a:xfrm>
            <a:off x="381000" y="355600"/>
            <a:ext cx="8382000" cy="1054100"/>
          </a:xfrm>
          <a:prstGeom prst="rect">
            <a:avLst/>
          </a:prstGeom>
        </p:spPr>
        <p:txBody>
          <a:bodyPr lIns="45719" tIns="45719" rIns="45719" bIns="45719">
            <a:normAutofit/>
          </a:bodyPr>
          <a:lstStyle>
            <a:lvl1pPr algn="ctr">
              <a:defRPr sz="3200">
                <a:solidFill>
                  <a:srgbClr val="FFFFFF"/>
                </a:solidFill>
                <a:latin typeface="Franklin Gothic Medium"/>
                <a:ea typeface="Franklin Gothic Medium"/>
                <a:cs typeface="Franklin Gothic Medium"/>
                <a:sym typeface="Franklin Gothic Medium"/>
              </a:defRPr>
            </a:lvl1pPr>
          </a:lstStyle>
          <a:p>
            <a:r>
              <a:t>Title Text</a:t>
            </a:r>
          </a:p>
        </p:txBody>
      </p:sp>
      <p:sp>
        <p:nvSpPr>
          <p:cNvPr id="185" name="Body Level One…"/>
          <p:cNvSpPr txBox="1">
            <a:spLocks noGrp="1"/>
          </p:cNvSpPr>
          <p:nvPr>
            <p:ph type="body" idx="1"/>
          </p:nvPr>
        </p:nvSpPr>
        <p:spPr>
          <a:xfrm>
            <a:off x="381000" y="1719262"/>
            <a:ext cx="8407400" cy="4406901"/>
          </a:xfrm>
          <a:prstGeom prst="rect">
            <a:avLst/>
          </a:prstGeom>
        </p:spPr>
        <p:txBody>
          <a:bodyPr lIns="45719" tIns="45719" rIns="45719" bIns="45719">
            <a:normAutofit/>
          </a:bodyPr>
          <a:lstStyle>
            <a:lvl1pPr marL="273050" indent="-228600">
              <a:spcBef>
                <a:spcPts val="400"/>
              </a:spcBef>
              <a:buClr>
                <a:srgbClr val="C66951"/>
              </a:buClr>
              <a:buSzPct val="100000"/>
              <a:buChar char="▪"/>
              <a:defRPr sz="2000" b="0">
                <a:solidFill>
                  <a:srgbClr val="534949"/>
                </a:solidFill>
                <a:latin typeface="Franklin Gothic Medium"/>
                <a:ea typeface="Franklin Gothic Medium"/>
                <a:cs typeface="Franklin Gothic Medium"/>
                <a:sym typeface="Franklin Gothic Medium"/>
              </a:defRPr>
            </a:lvl1pPr>
            <a:lvl2pPr marL="567972" indent="-202847">
              <a:spcBef>
                <a:spcPts val="400"/>
              </a:spcBef>
              <a:buClr>
                <a:srgbClr val="C66951"/>
              </a:buClr>
              <a:buChar char="▪"/>
              <a:defRPr sz="2000" b="0">
                <a:solidFill>
                  <a:srgbClr val="534949"/>
                </a:solidFill>
                <a:latin typeface="Franklin Gothic Medium"/>
                <a:ea typeface="Franklin Gothic Medium"/>
                <a:cs typeface="Franklin Gothic Medium"/>
                <a:sym typeface="Franklin Gothic Medium"/>
              </a:defRPr>
            </a:lvl2pPr>
            <a:lvl3pPr marL="867965" indent="-228203">
              <a:spcBef>
                <a:spcPts val="400"/>
              </a:spcBef>
              <a:buClr>
                <a:srgbClr val="C66951"/>
              </a:buClr>
              <a:buChar char="▪"/>
              <a:defRPr sz="2000" b="0">
                <a:solidFill>
                  <a:srgbClr val="534949"/>
                </a:solidFill>
                <a:latin typeface="Franklin Gothic Medium"/>
                <a:ea typeface="Franklin Gothic Medium"/>
                <a:cs typeface="Franklin Gothic Medium"/>
                <a:sym typeface="Franklin Gothic Medium"/>
              </a:defRPr>
            </a:lvl3pPr>
            <a:lvl4pPr marL="1175203" indent="-260803">
              <a:spcBef>
                <a:spcPts val="400"/>
              </a:spcBef>
              <a:buClr>
                <a:srgbClr val="C66951"/>
              </a:buClr>
              <a:buChar char="▪"/>
              <a:defRPr sz="2000" b="0">
                <a:solidFill>
                  <a:srgbClr val="534949"/>
                </a:solidFill>
                <a:latin typeface="Franklin Gothic Medium"/>
                <a:ea typeface="Franklin Gothic Medium"/>
                <a:cs typeface="Franklin Gothic Medium"/>
                <a:sym typeface="Franklin Gothic Medium"/>
              </a:defRPr>
            </a:lvl4pPr>
            <a:lvl5pPr marL="1377827" indent="-280865">
              <a:spcBef>
                <a:spcPts val="400"/>
              </a:spcBef>
              <a:buClr>
                <a:srgbClr val="C66951"/>
              </a:buClr>
              <a:buChar char="▪"/>
              <a:defRPr sz="2000" b="0">
                <a:solidFill>
                  <a:srgbClr val="534949"/>
                </a:solidFill>
                <a:latin typeface="Franklin Gothic Medium"/>
                <a:ea typeface="Franklin Gothic Medium"/>
                <a:cs typeface="Franklin Gothic Medium"/>
                <a:sym typeface="Franklin Gothic Medium"/>
              </a:defRPr>
            </a:lvl5pPr>
          </a:lstStyle>
          <a:p>
            <a:r>
              <a:t>Body Level One</a:t>
            </a:r>
          </a:p>
          <a:p>
            <a:pPr lvl="1"/>
            <a:r>
              <a:t>Body Level Two</a:t>
            </a:r>
          </a:p>
          <a:p>
            <a:pPr lvl="2"/>
            <a:r>
              <a:t>Body Level Three</a:t>
            </a:r>
          </a:p>
          <a:p>
            <a:pPr lvl="3"/>
            <a:r>
              <a:t>Body Level Four</a:t>
            </a:r>
          </a:p>
          <a:p>
            <a:pPr lvl="4"/>
            <a:r>
              <a:t>Body Level Five</a:t>
            </a:r>
          </a:p>
        </p:txBody>
      </p:sp>
      <p:sp>
        <p:nvSpPr>
          <p:cNvPr id="186" name="Slide Number"/>
          <p:cNvSpPr txBox="1">
            <a:spLocks noGrp="1"/>
          </p:cNvSpPr>
          <p:nvPr>
            <p:ph type="sldNum" sz="quarter" idx="2"/>
          </p:nvPr>
        </p:nvSpPr>
        <p:spPr>
          <a:xfrm>
            <a:off x="8393414" y="6370161"/>
            <a:ext cx="264510" cy="243841"/>
          </a:xfrm>
          <a:prstGeom prst="rect">
            <a:avLst/>
          </a:prstGeom>
        </p:spPr>
        <p:txBody>
          <a:bodyPr lIns="45719" tIns="45719" rIns="45719" bIns="45719"/>
          <a:lstStyle>
            <a:lvl1pPr algn="ctr" defTabSz="914400">
              <a:defRPr sz="1100">
                <a:solidFill>
                  <a:srgbClr val="CCD1B9"/>
                </a:solidFill>
                <a:latin typeface="Franklin Gothic Medium"/>
                <a:ea typeface="Franklin Gothic Medium"/>
                <a:cs typeface="Franklin Gothic Medium"/>
                <a:sym typeface="Franklin Gothic Medium"/>
              </a:defRPr>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Default">
    <p:bg>
      <p:bgPr>
        <a:solidFill>
          <a:srgbClr val="FFFFFF"/>
        </a:solidFill>
        <a:effectLst/>
      </p:bgPr>
    </p:bg>
    <p:spTree>
      <p:nvGrpSpPr>
        <p:cNvPr id="1" name=""/>
        <p:cNvGrpSpPr/>
        <p:nvPr/>
      </p:nvGrpSpPr>
      <p:grpSpPr>
        <a:xfrm>
          <a:off x="0" y="0"/>
          <a:ext cx="0" cy="0"/>
          <a:chOff x="0" y="0"/>
          <a:chExt cx="0" cy="0"/>
        </a:xfrm>
      </p:grpSpPr>
      <p:sp>
        <p:nvSpPr>
          <p:cNvPr id="193" name="Rectangle"/>
          <p:cNvSpPr/>
          <p:nvPr/>
        </p:nvSpPr>
        <p:spPr>
          <a:xfrm>
            <a:off x="152400" y="1635125"/>
            <a:ext cx="8831263" cy="5045075"/>
          </a:xfrm>
          <a:prstGeom prst="rect">
            <a:avLst/>
          </a:prstGeom>
          <a:solidFill>
            <a:srgbClr val="CCD1B9"/>
          </a:solidFill>
          <a:ln w="12700">
            <a:miter lim="400000"/>
          </a:ln>
        </p:spPr>
        <p:txBody>
          <a:bodyPr lIns="45719" rIns="45719" anchor="ctr"/>
          <a:lstStyle/>
          <a:p>
            <a:pPr algn="ctr">
              <a:defRPr sz="1800">
                <a:solidFill>
                  <a:srgbClr val="FFFFFF"/>
                </a:solidFill>
                <a:latin typeface="Franklin Gothic Medium"/>
                <a:ea typeface="Franklin Gothic Medium"/>
                <a:cs typeface="Franklin Gothic Medium"/>
                <a:sym typeface="Franklin Gothic Medium"/>
              </a:defRPr>
            </a:pPr>
            <a:endParaRPr/>
          </a:p>
        </p:txBody>
      </p:sp>
      <p:sp>
        <p:nvSpPr>
          <p:cNvPr id="194" name="Rectangle"/>
          <p:cNvSpPr/>
          <p:nvPr/>
        </p:nvSpPr>
        <p:spPr>
          <a:xfrm>
            <a:off x="152400" y="152400"/>
            <a:ext cx="8813800" cy="1346200"/>
          </a:xfrm>
          <a:prstGeom prst="rect">
            <a:avLst/>
          </a:prstGeom>
          <a:solidFill>
            <a:srgbClr val="534949"/>
          </a:solidFill>
          <a:ln w="12700">
            <a:miter lim="400000"/>
          </a:ln>
        </p:spPr>
        <p:txBody>
          <a:bodyPr lIns="45719" rIns="45719" anchor="ctr"/>
          <a:lstStyle/>
          <a:p>
            <a:pPr algn="ctr">
              <a:defRPr sz="1800">
                <a:solidFill>
                  <a:srgbClr val="FFFFFF"/>
                </a:solidFill>
                <a:latin typeface="Franklin Gothic Medium"/>
                <a:ea typeface="Franklin Gothic Medium"/>
                <a:cs typeface="Franklin Gothic Medium"/>
                <a:sym typeface="Franklin Gothic Medium"/>
              </a:defRPr>
            </a:pPr>
            <a:endParaRPr/>
          </a:p>
        </p:txBody>
      </p:sp>
      <p:sp>
        <p:nvSpPr>
          <p:cNvPr id="195" name="Slide Number"/>
          <p:cNvSpPr txBox="1">
            <a:spLocks noGrp="1"/>
          </p:cNvSpPr>
          <p:nvPr>
            <p:ph type="sldNum" sz="quarter" idx="2"/>
          </p:nvPr>
        </p:nvSpPr>
        <p:spPr>
          <a:xfrm>
            <a:off x="8393414" y="6370161"/>
            <a:ext cx="264510" cy="243841"/>
          </a:xfrm>
          <a:prstGeom prst="rect">
            <a:avLst/>
          </a:prstGeom>
        </p:spPr>
        <p:txBody>
          <a:bodyPr lIns="45719" tIns="45719" rIns="45719" bIns="45719"/>
          <a:lstStyle>
            <a:lvl1pPr algn="ctr" defTabSz="914400">
              <a:defRPr sz="1100">
                <a:solidFill>
                  <a:srgbClr val="534949"/>
                </a:solidFill>
                <a:latin typeface="Franklin Gothic Medium"/>
                <a:ea typeface="Franklin Gothic Medium"/>
                <a:cs typeface="Franklin Gothic Medium"/>
                <a:sym typeface="Franklin Gothic Medium"/>
              </a:defRPr>
            </a:lvl1p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Title &amp; Sub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2" name="Line"/>
          <p:cNvSpPr/>
          <p:nvPr/>
        </p:nvSpPr>
        <p:spPr>
          <a:xfrm>
            <a:off x="357187" y="4634507"/>
            <a:ext cx="8437116" cy="1"/>
          </a:xfrm>
          <a:prstGeom prst="line">
            <a:avLst/>
          </a:prstGeom>
          <a:ln w="3175">
            <a:solidFill>
              <a:srgbClr val="444444">
                <a:alpha val="30000"/>
              </a:srgbClr>
            </a:solidFill>
            <a:miter lim="400000"/>
          </a:ln>
        </p:spPr>
        <p:txBody>
          <a:bodyPr lIns="35718" tIns="35718" rIns="35718" bIns="35718" anchor="ctr"/>
          <a:lstStyle/>
          <a:p>
            <a:pPr defTabSz="321468">
              <a:defRPr sz="700">
                <a:solidFill>
                  <a:srgbClr val="000000"/>
                </a:solidFill>
                <a:latin typeface="+mn-lt"/>
                <a:ea typeface="+mn-ea"/>
                <a:cs typeface="+mn-cs"/>
                <a:sym typeface="Helvetica"/>
              </a:defRPr>
            </a:pPr>
            <a:endParaRPr/>
          </a:p>
        </p:txBody>
      </p:sp>
      <p:sp>
        <p:nvSpPr>
          <p:cNvPr id="203" name="Line"/>
          <p:cNvSpPr/>
          <p:nvPr/>
        </p:nvSpPr>
        <p:spPr>
          <a:xfrm>
            <a:off x="357187" y="2875359"/>
            <a:ext cx="8437514" cy="1"/>
          </a:xfrm>
          <a:prstGeom prst="line">
            <a:avLst/>
          </a:prstGeom>
          <a:ln w="3175">
            <a:solidFill>
              <a:srgbClr val="444444">
                <a:alpha val="30000"/>
              </a:srgbClr>
            </a:solidFill>
            <a:miter lim="400000"/>
          </a:ln>
        </p:spPr>
        <p:txBody>
          <a:bodyPr lIns="35718" tIns="35718" rIns="35718" bIns="35718" anchor="ctr"/>
          <a:lstStyle/>
          <a:p>
            <a:pPr defTabSz="321468">
              <a:defRPr sz="700">
                <a:solidFill>
                  <a:srgbClr val="000000"/>
                </a:solidFill>
                <a:latin typeface="+mn-lt"/>
                <a:ea typeface="+mn-ea"/>
                <a:cs typeface="+mn-cs"/>
                <a:sym typeface="Helvetica"/>
              </a:defRPr>
            </a:pPr>
            <a:endParaRPr/>
          </a:p>
        </p:txBody>
      </p:sp>
      <p:sp>
        <p:nvSpPr>
          <p:cNvPr id="204" name="Line"/>
          <p:cNvSpPr/>
          <p:nvPr/>
        </p:nvSpPr>
        <p:spPr>
          <a:xfrm flipV="1">
            <a:off x="5620994" y="3182523"/>
            <a:ext cx="1" cy="1155065"/>
          </a:xfrm>
          <a:prstGeom prst="line">
            <a:avLst/>
          </a:prstGeom>
          <a:ln w="3175">
            <a:solidFill>
              <a:srgbClr val="444444">
                <a:alpha val="30000"/>
              </a:srgbClr>
            </a:solidFill>
            <a:miter lim="400000"/>
          </a:ln>
        </p:spPr>
        <p:txBody>
          <a:bodyPr lIns="35718" tIns="35718" rIns="35718" bIns="35718" anchor="ctr"/>
          <a:lstStyle/>
          <a:p>
            <a:pPr defTabSz="321468">
              <a:defRPr sz="700">
                <a:solidFill>
                  <a:srgbClr val="000000"/>
                </a:solidFill>
                <a:latin typeface="+mn-lt"/>
                <a:ea typeface="+mn-ea"/>
                <a:cs typeface="+mn-cs"/>
                <a:sym typeface="Helvetica"/>
              </a:defRPr>
            </a:pPr>
            <a:endParaRPr/>
          </a:p>
        </p:txBody>
      </p:sp>
      <p:sp>
        <p:nvSpPr>
          <p:cNvPr id="205" name="Lorem Ipsum Dolor"/>
          <p:cNvSpPr txBox="1">
            <a:spLocks noGrp="1"/>
          </p:cNvSpPr>
          <p:nvPr>
            <p:ph type="body" sz="quarter" idx="13"/>
          </p:nvPr>
        </p:nvSpPr>
        <p:spPr>
          <a:xfrm>
            <a:off x="357187" y="2464593"/>
            <a:ext cx="5063134" cy="357189"/>
          </a:xfrm>
          <a:prstGeom prst="rect">
            <a:avLst/>
          </a:prstGeom>
        </p:spPr>
        <p:txBody>
          <a:bodyPr lIns="35718" tIns="35718" rIns="35718" bIns="35718" anchor="ctr">
            <a:spAutoFit/>
          </a:bodyPr>
          <a:lstStyle>
            <a:lvl1pPr marL="0" indent="0" defTabSz="410765">
              <a:lnSpc>
                <a:spcPct val="110000"/>
              </a:lnSpc>
              <a:spcBef>
                <a:spcPts val="0"/>
              </a:spcBef>
              <a:buClrTx/>
              <a:buSzTx/>
              <a:buNone/>
              <a:defRPr sz="1400" b="0">
                <a:solidFill>
                  <a:srgbClr val="414141"/>
                </a:solidFill>
                <a:latin typeface="Bodoni SvtyTwo ITC TT-BookIta"/>
                <a:ea typeface="Bodoni SvtyTwo ITC TT-BookIta"/>
                <a:cs typeface="Bodoni SvtyTwo ITC TT-BookIta"/>
                <a:sym typeface="Bodoni SvtyTwo ITC TT-BookIta"/>
              </a:defRPr>
            </a:lvl1pPr>
          </a:lstStyle>
          <a:p>
            <a:r>
              <a:t>Lorem Ipsum Dolor</a:t>
            </a:r>
          </a:p>
        </p:txBody>
      </p:sp>
      <p:sp>
        <p:nvSpPr>
          <p:cNvPr id="206" name="Title Text"/>
          <p:cNvSpPr txBox="1">
            <a:spLocks noGrp="1"/>
          </p:cNvSpPr>
          <p:nvPr>
            <p:ph type="title"/>
          </p:nvPr>
        </p:nvSpPr>
        <p:spPr>
          <a:xfrm>
            <a:off x="357187" y="2911078"/>
            <a:ext cx="5063134" cy="1696641"/>
          </a:xfrm>
          <a:prstGeom prst="rect">
            <a:avLst/>
          </a:prstGeom>
        </p:spPr>
        <p:txBody>
          <a:bodyPr lIns="35718" tIns="35718" rIns="35718" bIns="35718">
            <a:normAutofit/>
          </a:bodyPr>
          <a:lstStyle>
            <a:lvl1pPr defTabSz="410765">
              <a:lnSpc>
                <a:spcPct val="90000"/>
              </a:lnSpc>
              <a:spcBef>
                <a:spcPts val="1100"/>
              </a:spcBef>
              <a:defRPr sz="4600">
                <a:solidFill>
                  <a:srgbClr val="D93E2B"/>
                </a:solidFill>
                <a:latin typeface="Bodoni SvtyTwo ITC TT-Book"/>
                <a:ea typeface="Bodoni SvtyTwo ITC TT-Book"/>
                <a:cs typeface="Bodoni SvtyTwo ITC TT-Book"/>
                <a:sym typeface="Bodoni SvtyTwo ITC TT-Book"/>
              </a:defRPr>
            </a:lvl1pPr>
          </a:lstStyle>
          <a:p>
            <a:r>
              <a:t>Title Text</a:t>
            </a:r>
          </a:p>
        </p:txBody>
      </p:sp>
      <p:sp>
        <p:nvSpPr>
          <p:cNvPr id="207" name="Body Level One…"/>
          <p:cNvSpPr txBox="1">
            <a:spLocks noGrp="1"/>
          </p:cNvSpPr>
          <p:nvPr>
            <p:ph type="body" sz="quarter" idx="1"/>
          </p:nvPr>
        </p:nvSpPr>
        <p:spPr>
          <a:xfrm>
            <a:off x="5822156" y="2911078"/>
            <a:ext cx="2982516" cy="1696641"/>
          </a:xfrm>
          <a:prstGeom prst="rect">
            <a:avLst/>
          </a:prstGeom>
        </p:spPr>
        <p:txBody>
          <a:bodyPr lIns="35718" tIns="35718" rIns="35718" bIns="35718" anchor="ctr">
            <a:normAutofit/>
          </a:bodyPr>
          <a:lstStyle>
            <a:lvl1pPr marL="0" indent="0" defTabSz="410765">
              <a:spcBef>
                <a:spcPts val="0"/>
              </a:spcBef>
              <a:buClrTx/>
              <a:buSzTx/>
              <a:buNone/>
              <a:defRPr sz="1400" b="0">
                <a:solidFill>
                  <a:srgbClr val="414141"/>
                </a:solidFill>
                <a:latin typeface="Bodoni SvtyTwo ITC TT-Book"/>
                <a:ea typeface="Bodoni SvtyTwo ITC TT-Book"/>
                <a:cs typeface="Bodoni SvtyTwo ITC TT-Book"/>
                <a:sym typeface="Bodoni SvtyTwo ITC TT-Book"/>
              </a:defRPr>
            </a:lvl1pPr>
            <a:lvl2pPr marL="0" indent="0" defTabSz="410765">
              <a:spcBef>
                <a:spcPts val="0"/>
              </a:spcBef>
              <a:buClrTx/>
              <a:buSzTx/>
              <a:buNone/>
              <a:defRPr sz="1400" b="0">
                <a:solidFill>
                  <a:srgbClr val="414141"/>
                </a:solidFill>
                <a:latin typeface="Bodoni SvtyTwo ITC TT-Book"/>
                <a:ea typeface="Bodoni SvtyTwo ITC TT-Book"/>
                <a:cs typeface="Bodoni SvtyTwo ITC TT-Book"/>
                <a:sym typeface="Bodoni SvtyTwo ITC TT-Book"/>
              </a:defRPr>
            </a:lvl2pPr>
            <a:lvl3pPr marL="0" indent="0" defTabSz="410765">
              <a:spcBef>
                <a:spcPts val="0"/>
              </a:spcBef>
              <a:buClrTx/>
              <a:buSzTx/>
              <a:buNone/>
              <a:defRPr sz="1400" b="0">
                <a:solidFill>
                  <a:srgbClr val="414141"/>
                </a:solidFill>
                <a:latin typeface="Bodoni SvtyTwo ITC TT-Book"/>
                <a:ea typeface="Bodoni SvtyTwo ITC TT-Book"/>
                <a:cs typeface="Bodoni SvtyTwo ITC TT-Book"/>
                <a:sym typeface="Bodoni SvtyTwo ITC TT-Book"/>
              </a:defRPr>
            </a:lvl3pPr>
            <a:lvl4pPr marL="0" indent="0" defTabSz="410765">
              <a:spcBef>
                <a:spcPts val="0"/>
              </a:spcBef>
              <a:buClrTx/>
              <a:buSzTx/>
              <a:buNone/>
              <a:defRPr sz="1400" b="0">
                <a:solidFill>
                  <a:srgbClr val="414141"/>
                </a:solidFill>
                <a:latin typeface="Bodoni SvtyTwo ITC TT-Book"/>
                <a:ea typeface="Bodoni SvtyTwo ITC TT-Book"/>
                <a:cs typeface="Bodoni SvtyTwo ITC TT-Book"/>
                <a:sym typeface="Bodoni SvtyTwo ITC TT-Book"/>
              </a:defRPr>
            </a:lvl4pPr>
            <a:lvl5pPr marL="0" indent="0" defTabSz="410765">
              <a:spcBef>
                <a:spcPts val="0"/>
              </a:spcBef>
              <a:buClrTx/>
              <a:buSzTx/>
              <a:buNone/>
              <a:defRPr sz="1400" b="0">
                <a:solidFill>
                  <a:srgbClr val="414141"/>
                </a:solidFill>
                <a:latin typeface="Bodoni SvtyTwo ITC TT-Book"/>
                <a:ea typeface="Bodoni SvtyTwo ITC TT-Book"/>
                <a:cs typeface="Bodoni SvtyTwo ITC TT-Book"/>
                <a:sym typeface="Bodoni SvtyTwo ITC TT-Book"/>
              </a:defRPr>
            </a:lvl5pPr>
          </a:lstStyle>
          <a:p>
            <a:r>
              <a:t>Body Level One</a:t>
            </a:r>
          </a:p>
          <a:p>
            <a:pPr lvl="1"/>
            <a:r>
              <a:t>Body Level Two</a:t>
            </a:r>
          </a:p>
          <a:p>
            <a:pPr lvl="2"/>
            <a:r>
              <a:t>Body Level Three</a:t>
            </a:r>
          </a:p>
          <a:p>
            <a:pPr lvl="3"/>
            <a:r>
              <a:t>Body Level Four</a:t>
            </a:r>
          </a:p>
          <a:p>
            <a:pPr lvl="4"/>
            <a:r>
              <a:t>Body Level Five</a:t>
            </a:r>
          </a:p>
        </p:txBody>
      </p:sp>
      <p:sp>
        <p:nvSpPr>
          <p:cNvPr id="208" name="Slide Number"/>
          <p:cNvSpPr txBox="1">
            <a:spLocks noGrp="1"/>
          </p:cNvSpPr>
          <p:nvPr>
            <p:ph type="sldNum" sz="quarter" idx="2"/>
          </p:nvPr>
        </p:nvSpPr>
        <p:spPr>
          <a:xfrm>
            <a:off x="4451006" y="6509742"/>
            <a:ext cx="233059" cy="236538"/>
          </a:xfrm>
          <a:prstGeom prst="rect">
            <a:avLst/>
          </a:prstGeom>
        </p:spPr>
        <p:txBody>
          <a:bodyPr lIns="35718" tIns="35718" rIns="35718" bIns="35718" anchor="t"/>
          <a:lstStyle>
            <a:lvl1pPr algn="ctr" defTabSz="410765">
              <a:defRPr sz="1100">
                <a:solidFill>
                  <a:srgbClr val="4C4946"/>
                </a:solidFill>
                <a:latin typeface="Bodoni SvtyTwo ITC TT-Book"/>
                <a:ea typeface="Bodoni SvtyTwo ITC TT-Book"/>
                <a:cs typeface="Bodoni SvtyTwo ITC TT-Book"/>
                <a:sym typeface="Bodoni SvtyTwo ITC TT-Book"/>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Default">
    <p:bg>
      <p:bgPr>
        <a:gradFill flip="none" rotWithShape="1">
          <a:gsLst>
            <a:gs pos="0">
              <a:srgbClr val="002F5E"/>
            </a:gs>
            <a:gs pos="100000">
              <a:srgbClr val="0066CC"/>
            </a:gs>
          </a:gsLst>
          <a:lin ang="16200000" scaled="0"/>
        </a:gradFill>
        <a:effectLst/>
      </p:bgPr>
    </p:bg>
    <p:spTree>
      <p:nvGrpSpPr>
        <p:cNvPr id="1" name=""/>
        <p:cNvGrpSpPr/>
        <p:nvPr/>
      </p:nvGrpSpPr>
      <p:grpSpPr>
        <a:xfrm>
          <a:off x="0" y="0"/>
          <a:ext cx="0" cy="0"/>
          <a:chOff x="0" y="0"/>
          <a:chExt cx="0" cy="0"/>
        </a:xfrm>
      </p:grpSpPr>
      <p:sp>
        <p:nvSpPr>
          <p:cNvPr id="23" name="Rectangle"/>
          <p:cNvSpPr/>
          <p:nvPr/>
        </p:nvSpPr>
        <p:spPr>
          <a:xfrm>
            <a:off x="381000" y="0"/>
            <a:ext cx="1447800" cy="6856413"/>
          </a:xfrm>
          <a:prstGeom prst="rect">
            <a:avLst/>
          </a:prstGeom>
          <a:gradFill>
            <a:gsLst>
              <a:gs pos="0">
                <a:srgbClr val="003F7E"/>
              </a:gs>
              <a:gs pos="100000">
                <a:srgbClr val="0066CC">
                  <a:alpha val="50000"/>
                </a:srgbClr>
              </a:gs>
            </a:gsLst>
            <a:lin ang="16200000"/>
          </a:gradFill>
          <a:ln w="12700">
            <a:miter lim="400000"/>
          </a:ln>
        </p:spPr>
        <p:txBody>
          <a:bodyPr lIns="45719" rIns="45719"/>
          <a:lstStyle/>
          <a:p>
            <a:pPr defTabSz="457200">
              <a:defRPr sz="2400">
                <a:solidFill>
                  <a:srgbClr val="FFFFFF"/>
                </a:solidFill>
              </a:defRPr>
            </a:pPr>
            <a:endParaRPr/>
          </a:p>
        </p:txBody>
      </p:sp>
      <p:sp>
        <p:nvSpPr>
          <p:cNvPr id="24" name="Rectangle"/>
          <p:cNvSpPr/>
          <p:nvPr/>
        </p:nvSpPr>
        <p:spPr>
          <a:xfrm>
            <a:off x="152400" y="1752600"/>
            <a:ext cx="4724400" cy="152400"/>
          </a:xfrm>
          <a:prstGeom prst="rect">
            <a:avLst/>
          </a:prstGeom>
          <a:solidFill>
            <a:schemeClr val="accent1">
              <a:alpha val="50195"/>
            </a:schemeClr>
          </a:solidFill>
          <a:ln w="12700">
            <a:miter lim="400000"/>
          </a:ln>
        </p:spPr>
        <p:txBody>
          <a:bodyPr lIns="45719" rIns="45719"/>
          <a:lstStyle/>
          <a:p>
            <a:pPr defTabSz="457200">
              <a:defRPr sz="2400">
                <a:solidFill>
                  <a:srgbClr val="FFFFFF"/>
                </a:solidFill>
              </a:defRPr>
            </a:pPr>
            <a:endParaRPr/>
          </a:p>
        </p:txBody>
      </p:sp>
      <p:sp>
        <p:nvSpPr>
          <p:cNvPr id="25" name="Rectangle"/>
          <p:cNvSpPr/>
          <p:nvPr/>
        </p:nvSpPr>
        <p:spPr>
          <a:xfrm>
            <a:off x="685800" y="6629400"/>
            <a:ext cx="3505200" cy="227013"/>
          </a:xfrm>
          <a:prstGeom prst="rect">
            <a:avLst/>
          </a:prstGeom>
          <a:gradFill>
            <a:gsLst>
              <a:gs pos="0">
                <a:srgbClr val="761800"/>
              </a:gs>
              <a:gs pos="50000">
                <a:srgbClr val="FF3300"/>
              </a:gs>
              <a:gs pos="100000">
                <a:srgbClr val="761800"/>
              </a:gs>
            </a:gsLst>
          </a:gradFill>
          <a:ln w="12700">
            <a:miter lim="400000"/>
          </a:ln>
        </p:spPr>
        <p:txBody>
          <a:bodyPr lIns="45719" rIns="45719"/>
          <a:lstStyle/>
          <a:p>
            <a:pPr defTabSz="457200">
              <a:defRPr sz="2400">
                <a:solidFill>
                  <a:srgbClr val="FFFFFF"/>
                </a:solidFill>
              </a:defRPr>
            </a:pPr>
            <a:endParaRPr/>
          </a:p>
        </p:txBody>
      </p:sp>
      <p:sp>
        <p:nvSpPr>
          <p:cNvPr id="26" name="Rectangle"/>
          <p:cNvSpPr/>
          <p:nvPr/>
        </p:nvSpPr>
        <p:spPr>
          <a:xfrm>
            <a:off x="762000" y="762000"/>
            <a:ext cx="8380413" cy="762000"/>
          </a:xfrm>
          <a:prstGeom prst="rect">
            <a:avLst/>
          </a:prstGeom>
          <a:gradFill>
            <a:gsLst>
              <a:gs pos="0">
                <a:srgbClr val="0066CC"/>
              </a:gs>
              <a:gs pos="100000">
                <a:srgbClr val="00101F"/>
              </a:gs>
            </a:gsLst>
          </a:gradFill>
          <a:ln w="12700">
            <a:miter lim="400000"/>
          </a:ln>
        </p:spPr>
        <p:txBody>
          <a:bodyPr lIns="45719" rIns="45719"/>
          <a:lstStyle/>
          <a:p>
            <a:pPr defTabSz="457200">
              <a:defRPr sz="2400">
                <a:solidFill>
                  <a:srgbClr val="FFFFFF"/>
                </a:solidFill>
              </a:defRPr>
            </a:pPr>
            <a:endParaRPr/>
          </a:p>
        </p:txBody>
      </p:sp>
      <p:sp>
        <p:nvSpPr>
          <p:cNvPr id="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Defaul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15" name="Slide Number"/>
          <p:cNvSpPr txBox="1">
            <a:spLocks noGrp="1"/>
          </p:cNvSpPr>
          <p:nvPr>
            <p:ph type="sldNum" sz="quarter" idx="2"/>
          </p:nvPr>
        </p:nvSpPr>
        <p:spPr>
          <a:xfrm>
            <a:off x="4443730" y="6404292"/>
            <a:ext cx="256541" cy="269241"/>
          </a:xfrm>
          <a:prstGeom prst="rect">
            <a:avLst/>
          </a:prstGeom>
        </p:spPr>
        <p:txBody>
          <a:bodyPr lIns="45719" tIns="45719" rIns="45719" bIns="45719"/>
          <a:lstStyle>
            <a:lvl1pPr algn="ctr" defTabSz="914400">
              <a:defRPr sz="1200">
                <a:latin typeface="Book Antiqua"/>
                <a:ea typeface="Book Antiqua"/>
                <a:cs typeface="Book Antiqua"/>
                <a:sym typeface="Book Antiqua"/>
              </a:defRPr>
            </a:lvl1p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Default 0">
    <p:bg>
      <p:bgPr>
        <a:gradFill flip="none" rotWithShape="1">
          <a:gsLst>
            <a:gs pos="0">
              <a:srgbClr val="500000"/>
            </a:gs>
            <a:gs pos="100000">
              <a:srgbClr val="CC0000"/>
            </a:gs>
          </a:gsLst>
          <a:lin ang="16200000" scaled="0"/>
        </a:gradFill>
        <a:effectLst/>
      </p:bgPr>
    </p:bg>
    <p:spTree>
      <p:nvGrpSpPr>
        <p:cNvPr id="1" name=""/>
        <p:cNvGrpSpPr/>
        <p:nvPr/>
      </p:nvGrpSpPr>
      <p:grpSpPr>
        <a:xfrm>
          <a:off x="0" y="0"/>
          <a:ext cx="0" cy="0"/>
          <a:chOff x="0" y="0"/>
          <a:chExt cx="0" cy="0"/>
        </a:xfrm>
      </p:grpSpPr>
      <p:sp>
        <p:nvSpPr>
          <p:cNvPr id="222" name="Slide Number"/>
          <p:cNvSpPr txBox="1">
            <a:spLocks noGrp="1"/>
          </p:cNvSpPr>
          <p:nvPr>
            <p:ph type="sldNum" sz="quarter" idx="2"/>
          </p:nvPr>
        </p:nvSpPr>
        <p:spPr>
          <a:xfrm>
            <a:off x="8455660" y="6243637"/>
            <a:ext cx="231141" cy="256541"/>
          </a:xfrm>
          <a:prstGeom prst="rect">
            <a:avLst/>
          </a:prstGeom>
        </p:spPr>
        <p:txBody>
          <a:bodyPr lIns="45719" tIns="45719" rIns="45719" bIns="45719" anchor="t"/>
          <a:lstStyle>
            <a:lvl1pPr>
              <a:defRPr sz="1000">
                <a:effectLst>
                  <a:outerShdw blurRad="12700" dist="25400" dir="2700000" rotWithShape="0">
                    <a:srgbClr val="000000"/>
                  </a:outerShdw>
                </a:effectLst>
                <a:latin typeface="+mj-lt"/>
                <a:ea typeface="+mj-ea"/>
                <a:cs typeface="+mj-cs"/>
                <a:sym typeface="Bell MT"/>
              </a:defRPr>
            </a:lvl1p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Default 0">
    <p:bg>
      <p:bgPr>
        <a:solidFill>
          <a:srgbClr val="003366"/>
        </a:solidFill>
        <a:effectLst/>
      </p:bgPr>
    </p:bg>
    <p:spTree>
      <p:nvGrpSpPr>
        <p:cNvPr id="1" name=""/>
        <p:cNvGrpSpPr/>
        <p:nvPr/>
      </p:nvGrpSpPr>
      <p:grpSpPr>
        <a:xfrm>
          <a:off x="0" y="0"/>
          <a:ext cx="0" cy="0"/>
          <a:chOff x="0" y="0"/>
          <a:chExt cx="0" cy="0"/>
        </a:xfrm>
      </p:grpSpPr>
      <p:sp>
        <p:nvSpPr>
          <p:cNvPr id="229" name="Slide Number"/>
          <p:cNvSpPr txBox="1">
            <a:spLocks noGrp="1"/>
          </p:cNvSpPr>
          <p:nvPr>
            <p:ph type="sldNum" sz="quarter" idx="2"/>
          </p:nvPr>
        </p:nvSpPr>
        <p:spPr>
          <a:xfrm>
            <a:off x="8455660" y="6243637"/>
            <a:ext cx="231141" cy="256541"/>
          </a:xfrm>
          <a:prstGeom prst="rect">
            <a:avLst/>
          </a:prstGeom>
        </p:spPr>
        <p:txBody>
          <a:bodyPr lIns="45719" tIns="45719" rIns="45719" bIns="45719" anchor="t"/>
          <a:lstStyle>
            <a:lvl1pPr>
              <a:defRPr sz="1000">
                <a:effectLst>
                  <a:outerShdw blurRad="12700" dist="25400" dir="2700000" rotWithShape="0">
                    <a:srgbClr val="000000"/>
                  </a:outerShdw>
                </a:effectLst>
                <a:latin typeface="+mj-lt"/>
                <a:ea typeface="+mj-ea"/>
                <a:cs typeface="+mj-cs"/>
                <a:sym typeface="Bell MT"/>
              </a:defRPr>
            </a:lvl1p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Default">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236" name="TextPageOverlay.png" descr="TextPageOverlay.png"/>
          <p:cNvPicPr>
            <a:picLocks noChangeAspect="1"/>
          </p:cNvPicPr>
          <p:nvPr/>
        </p:nvPicPr>
        <p:blipFill>
          <a:blip r:embed="rId3"/>
          <a:stretch>
            <a:fillRect/>
          </a:stretch>
        </p:blipFill>
        <p:spPr>
          <a:xfrm>
            <a:off x="0" y="0"/>
            <a:ext cx="9144000" cy="6858000"/>
          </a:xfrm>
          <a:prstGeom prst="rect">
            <a:avLst/>
          </a:prstGeom>
          <a:ln w="12700">
            <a:miter lim="400000"/>
          </a:ln>
        </p:spPr>
      </p:pic>
      <p:sp>
        <p:nvSpPr>
          <p:cNvPr id="237" name="Slide Number"/>
          <p:cNvSpPr txBox="1">
            <a:spLocks noGrp="1"/>
          </p:cNvSpPr>
          <p:nvPr>
            <p:ph type="sldNum" sz="quarter" idx="2"/>
          </p:nvPr>
        </p:nvSpPr>
        <p:spPr>
          <a:xfrm>
            <a:off x="4442241" y="6207442"/>
            <a:ext cx="259518" cy="269241"/>
          </a:xfrm>
          <a:prstGeom prst="rect">
            <a:avLst/>
          </a:prstGeom>
        </p:spPr>
        <p:txBody>
          <a:bodyPr lIns="45719" tIns="45719" rIns="45719" bIns="45719"/>
          <a:lstStyle>
            <a:lvl1pPr algn="ctr" defTabSz="914400">
              <a:defRPr sz="1200">
                <a:solidFill>
                  <a:srgbClr val="82682C"/>
                </a:solidFill>
                <a:latin typeface="Calisto MT"/>
                <a:ea typeface="Calisto MT"/>
                <a:cs typeface="Calisto MT"/>
                <a:sym typeface="Calisto MT"/>
              </a:defRPr>
            </a:lvl1p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Default">
    <p:bg>
      <p:bgPr>
        <a:solidFill>
          <a:srgbClr val="FFFFFF"/>
        </a:solidFill>
        <a:effectLst/>
      </p:bgPr>
    </p:bg>
    <p:spTree>
      <p:nvGrpSpPr>
        <p:cNvPr id="1" name=""/>
        <p:cNvGrpSpPr/>
        <p:nvPr/>
      </p:nvGrpSpPr>
      <p:grpSpPr>
        <a:xfrm>
          <a:off x="0" y="0"/>
          <a:ext cx="0" cy="0"/>
          <a:chOff x="0" y="0"/>
          <a:chExt cx="0" cy="0"/>
        </a:xfrm>
      </p:grpSpPr>
      <p:sp>
        <p:nvSpPr>
          <p:cNvPr id="244" name="+"/>
          <p:cNvSpPr txBox="1"/>
          <p:nvPr/>
        </p:nvSpPr>
        <p:spPr>
          <a:xfrm>
            <a:off x="223837" y="228600"/>
            <a:ext cx="260351" cy="4545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245" name="Rectangle"/>
          <p:cNvSpPr/>
          <p:nvPr/>
        </p:nvSpPr>
        <p:spPr>
          <a:xfrm>
            <a:off x="8166100" y="282575"/>
            <a:ext cx="685800" cy="1600200"/>
          </a:xfrm>
          <a:prstGeom prst="rect">
            <a:avLst/>
          </a:prstGeom>
          <a:solidFill>
            <a:srgbClr val="663366"/>
          </a:solidFill>
          <a:ln w="12700">
            <a:miter lim="400000"/>
          </a:ln>
        </p:spPr>
        <p:txBody>
          <a:bodyPr lIns="45719" rIns="45719" anchor="ctr"/>
          <a:lstStyle/>
          <a:p>
            <a:pPr algn="ctr">
              <a:defRPr sz="1800">
                <a:solidFill>
                  <a:srgbClr val="FFFFFF"/>
                </a:solidFill>
                <a:latin typeface="Rockwell"/>
                <a:ea typeface="Rockwell"/>
                <a:cs typeface="Rockwell"/>
                <a:sym typeface="Rockwell"/>
              </a:defRPr>
            </a:pPr>
            <a:endParaRPr/>
          </a:p>
        </p:txBody>
      </p:sp>
      <p:sp>
        <p:nvSpPr>
          <p:cNvPr id="246" name="Slide Number"/>
          <p:cNvSpPr txBox="1">
            <a:spLocks noGrp="1"/>
          </p:cNvSpPr>
          <p:nvPr>
            <p:ph type="sldNum" sz="quarter" idx="2"/>
          </p:nvPr>
        </p:nvSpPr>
        <p:spPr>
          <a:xfrm>
            <a:off x="8546990" y="289577"/>
            <a:ext cx="312848" cy="271746"/>
          </a:xfrm>
          <a:prstGeom prst="rect">
            <a:avLst/>
          </a:prstGeom>
        </p:spPr>
        <p:txBody>
          <a:bodyPr lIns="45719" tIns="45719" rIns="45719" bIns="45719"/>
          <a:lstStyle>
            <a:lvl1pPr defTabSz="914400">
              <a:defRPr>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Default">
    <p:bg>
      <p:bgPr>
        <a:solidFill>
          <a:srgbClr val="FFFFFF"/>
        </a:solidFill>
        <a:effectLst/>
      </p:bgPr>
    </p:bg>
    <p:spTree>
      <p:nvGrpSpPr>
        <p:cNvPr id="1" name=""/>
        <p:cNvGrpSpPr/>
        <p:nvPr/>
      </p:nvGrpSpPr>
      <p:grpSpPr>
        <a:xfrm>
          <a:off x="0" y="0"/>
          <a:ext cx="0" cy="0"/>
          <a:chOff x="0" y="0"/>
          <a:chExt cx="0" cy="0"/>
        </a:xfrm>
      </p:grpSpPr>
      <p:sp>
        <p:nvSpPr>
          <p:cNvPr id="253" name="Rectangle"/>
          <p:cNvSpPr/>
          <p:nvPr/>
        </p:nvSpPr>
        <p:spPr>
          <a:xfrm>
            <a:off x="658812" y="228600"/>
            <a:ext cx="8201026" cy="6345238"/>
          </a:xfrm>
          <a:prstGeom prst="rect">
            <a:avLst/>
          </a:prstGeom>
          <a:solidFill>
            <a:srgbClr val="663366"/>
          </a:solidFill>
          <a:ln w="12700">
            <a:miter lim="400000"/>
          </a:ln>
        </p:spPr>
        <p:txBody>
          <a:bodyPr lIns="45719" rIns="45719" anchor="ctr"/>
          <a:lstStyle/>
          <a:p>
            <a:pPr algn="ctr">
              <a:defRPr sz="1800">
                <a:solidFill>
                  <a:srgbClr val="FFFFFF"/>
                </a:solidFill>
                <a:latin typeface="Rockwell"/>
                <a:ea typeface="Rockwell"/>
                <a:cs typeface="Rockwell"/>
                <a:sym typeface="Rockwell"/>
              </a:defRPr>
            </a:pPr>
            <a:endParaRPr/>
          </a:p>
        </p:txBody>
      </p:sp>
      <p:sp>
        <p:nvSpPr>
          <p:cNvPr id="254" name="+"/>
          <p:cNvSpPr txBox="1"/>
          <p:nvPr/>
        </p:nvSpPr>
        <p:spPr>
          <a:xfrm>
            <a:off x="2003425" y="3111500"/>
            <a:ext cx="260350" cy="507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4000">
                <a:solidFill>
                  <a:srgbClr val="B870B8"/>
                </a:solidFill>
                <a:latin typeface="Rockwell Bold"/>
                <a:ea typeface="Rockwell Bold"/>
                <a:cs typeface="Rockwell Bold"/>
                <a:sym typeface="Rockwell Bold"/>
              </a:defRPr>
            </a:lvl1pPr>
          </a:lstStyle>
          <a:p>
            <a:r>
              <a:t>+</a:t>
            </a:r>
          </a:p>
        </p:txBody>
      </p:sp>
      <p:sp>
        <p:nvSpPr>
          <p:cNvPr id="255" name="Rectangle"/>
          <p:cNvSpPr/>
          <p:nvPr/>
        </p:nvSpPr>
        <p:spPr>
          <a:xfrm>
            <a:off x="285750" y="228600"/>
            <a:ext cx="212725" cy="6345238"/>
          </a:xfrm>
          <a:prstGeom prst="rect">
            <a:avLst/>
          </a:prstGeom>
          <a:solidFill>
            <a:srgbClr val="999966"/>
          </a:solidFill>
          <a:ln w="12700">
            <a:miter lim="400000"/>
          </a:ln>
        </p:spPr>
        <p:txBody>
          <a:bodyPr lIns="45719" rIns="45719" anchor="ctr"/>
          <a:lstStyle/>
          <a:p>
            <a:pPr algn="ctr">
              <a:defRPr sz="1800">
                <a:solidFill>
                  <a:srgbClr val="FFFFFF"/>
                </a:solidFill>
                <a:latin typeface="Rockwell"/>
                <a:ea typeface="Rockwell"/>
                <a:cs typeface="Rockwell"/>
                <a:sym typeface="Rockwell"/>
              </a:defRPr>
            </a:pPr>
            <a:endParaRPr/>
          </a:p>
        </p:txBody>
      </p:sp>
      <p:sp>
        <p:nvSpPr>
          <p:cNvPr id="256" name="Slide Number"/>
          <p:cNvSpPr txBox="1">
            <a:spLocks noGrp="1"/>
          </p:cNvSpPr>
          <p:nvPr>
            <p:ph type="sldNum" sz="quarter" idx="2"/>
          </p:nvPr>
        </p:nvSpPr>
        <p:spPr>
          <a:xfrm>
            <a:off x="8546990" y="6295089"/>
            <a:ext cx="312848" cy="271747"/>
          </a:xfrm>
          <a:prstGeom prst="rect">
            <a:avLst/>
          </a:prstGeom>
        </p:spPr>
        <p:txBody>
          <a:bodyPr lIns="45719" tIns="45719" rIns="45719" bIns="45719"/>
          <a:lstStyle>
            <a:lvl1pPr defTabSz="914400">
              <a:defRPr>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Default">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263" name="TextPageOverlay.png" descr="TextPageOverlay.png"/>
          <p:cNvPicPr>
            <a:picLocks noChangeAspect="1"/>
          </p:cNvPicPr>
          <p:nvPr/>
        </p:nvPicPr>
        <p:blipFill>
          <a:blip r:embed="rId3"/>
          <a:stretch>
            <a:fillRect/>
          </a:stretch>
        </p:blipFill>
        <p:spPr>
          <a:xfrm>
            <a:off x="0" y="0"/>
            <a:ext cx="9144000" cy="6858000"/>
          </a:xfrm>
          <a:prstGeom prst="rect">
            <a:avLst/>
          </a:prstGeom>
          <a:ln w="12700">
            <a:miter lim="400000"/>
          </a:ln>
        </p:spPr>
      </p:pic>
      <p:pic>
        <p:nvPicPr>
          <p:cNvPr id="264" name="standardRule.png" descr="standardRule.png"/>
          <p:cNvPicPr>
            <a:picLocks noChangeAspect="1"/>
          </p:cNvPicPr>
          <p:nvPr/>
        </p:nvPicPr>
        <p:blipFill>
          <a:blip r:embed="rId4"/>
          <a:stretch>
            <a:fillRect/>
          </a:stretch>
        </p:blipFill>
        <p:spPr>
          <a:xfrm>
            <a:off x="2705100" y="3352800"/>
            <a:ext cx="3733800" cy="152400"/>
          </a:xfrm>
          <a:prstGeom prst="rect">
            <a:avLst/>
          </a:prstGeom>
          <a:ln w="12700">
            <a:miter lim="400000"/>
          </a:ln>
          <a:effectLst>
            <a:outerShdw blurRad="25400" rotWithShape="0">
              <a:srgbClr val="808080">
                <a:alpha val="39997"/>
              </a:srgbClr>
            </a:outerShdw>
          </a:effectLst>
        </p:spPr>
      </p:pic>
      <p:sp>
        <p:nvSpPr>
          <p:cNvPr id="265" name="Slide Number"/>
          <p:cNvSpPr txBox="1">
            <a:spLocks noGrp="1"/>
          </p:cNvSpPr>
          <p:nvPr>
            <p:ph type="sldNum" sz="quarter" idx="2"/>
          </p:nvPr>
        </p:nvSpPr>
        <p:spPr>
          <a:xfrm>
            <a:off x="4442241" y="6207442"/>
            <a:ext cx="259518" cy="269241"/>
          </a:xfrm>
          <a:prstGeom prst="rect">
            <a:avLst/>
          </a:prstGeom>
        </p:spPr>
        <p:txBody>
          <a:bodyPr lIns="45719" tIns="45719" rIns="45719" bIns="45719"/>
          <a:lstStyle>
            <a:lvl1pPr algn="ctr" defTabSz="914400">
              <a:defRPr sz="1200">
                <a:solidFill>
                  <a:srgbClr val="82682C"/>
                </a:solidFill>
                <a:latin typeface="Calisto MT"/>
                <a:ea typeface="Calisto MT"/>
                <a:cs typeface="Calisto MT"/>
                <a:sym typeface="Calisto MT"/>
              </a:defRPr>
            </a:lvl1p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Default 0">
    <p:bg>
      <p:bgPr>
        <a:solidFill>
          <a:srgbClr val="FFFFFF"/>
        </a:solidFill>
        <a:effectLst/>
      </p:bgPr>
    </p:bg>
    <p:spTree>
      <p:nvGrpSpPr>
        <p:cNvPr id="1" name=""/>
        <p:cNvGrpSpPr/>
        <p:nvPr/>
      </p:nvGrpSpPr>
      <p:grpSpPr>
        <a:xfrm>
          <a:off x="0" y="0"/>
          <a:ext cx="0" cy="0"/>
          <a:chOff x="0" y="0"/>
          <a:chExt cx="0" cy="0"/>
        </a:xfrm>
      </p:grpSpPr>
      <p:sp>
        <p:nvSpPr>
          <p:cNvPr id="272" name="Slide Number"/>
          <p:cNvSpPr txBox="1">
            <a:spLocks noGrp="1"/>
          </p:cNvSpPr>
          <p:nvPr>
            <p:ph type="sldNum" sz="quarter" idx="2"/>
          </p:nvPr>
        </p:nvSpPr>
        <p:spPr>
          <a:xfrm>
            <a:off x="8546990" y="6295089"/>
            <a:ext cx="312848" cy="271747"/>
          </a:xfrm>
          <a:prstGeom prst="rect">
            <a:avLst/>
          </a:prstGeom>
        </p:spPr>
        <p:txBody>
          <a:bodyPr lIns="45719" tIns="45719" rIns="45719" bIns="45719"/>
          <a:lstStyle>
            <a:lvl1pPr defTabSz="914400">
              <a:defRPr>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Default">
    <p:bg>
      <p:bgPr>
        <a:solidFill>
          <a:srgbClr val="1F497D"/>
        </a:solidFill>
        <a:effectLst/>
      </p:bgPr>
    </p:bg>
    <p:spTree>
      <p:nvGrpSpPr>
        <p:cNvPr id="1" name=""/>
        <p:cNvGrpSpPr/>
        <p:nvPr/>
      </p:nvGrpSpPr>
      <p:grpSpPr>
        <a:xfrm>
          <a:off x="0" y="0"/>
          <a:ext cx="0" cy="0"/>
          <a:chOff x="0" y="0"/>
          <a:chExt cx="0" cy="0"/>
        </a:xfrm>
      </p:grpSpPr>
      <p:sp>
        <p:nvSpPr>
          <p:cNvPr id="279" name="Slide Number"/>
          <p:cNvSpPr txBox="1">
            <a:spLocks noGrp="1"/>
          </p:cNvSpPr>
          <p:nvPr>
            <p:ph type="sldNum" sz="quarter" idx="2"/>
          </p:nvPr>
        </p:nvSpPr>
        <p:spPr>
          <a:xfrm>
            <a:off x="8428176" y="6404292"/>
            <a:ext cx="258624" cy="269241"/>
          </a:xfrm>
          <a:prstGeom prst="rect">
            <a:avLst/>
          </a:prstGeom>
        </p:spPr>
        <p:txBody>
          <a:bodyPr lIns="45719" tIns="45719" rIns="45719" bIns="45719"/>
          <a:lstStyle>
            <a:lvl1pPr>
              <a:defRPr sz="1200">
                <a:solidFill>
                  <a:srgbClr val="898989"/>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Default">
    <p:bg>
      <p:bgPr>
        <a:gradFill flip="none" rotWithShape="1">
          <a:gsLst>
            <a:gs pos="0">
              <a:srgbClr val="500000"/>
            </a:gs>
            <a:gs pos="100000">
              <a:srgbClr val="CC0000"/>
            </a:gs>
          </a:gsLst>
          <a:lin ang="16200000" scaled="0"/>
        </a:gradFill>
        <a:effectLst/>
      </p:bgPr>
    </p:bg>
    <p:spTree>
      <p:nvGrpSpPr>
        <p:cNvPr id="1" name=""/>
        <p:cNvGrpSpPr/>
        <p:nvPr/>
      </p:nvGrpSpPr>
      <p:grpSpPr>
        <a:xfrm>
          <a:off x="0" y="0"/>
          <a:ext cx="0" cy="0"/>
          <a:chOff x="0" y="0"/>
          <a:chExt cx="0" cy="0"/>
        </a:xfrm>
      </p:grpSpPr>
      <p:grpSp>
        <p:nvGrpSpPr>
          <p:cNvPr id="322" name="Group"/>
          <p:cNvGrpSpPr/>
          <p:nvPr/>
        </p:nvGrpSpPr>
        <p:grpSpPr>
          <a:xfrm>
            <a:off x="0" y="0"/>
            <a:ext cx="9148763" cy="6851650"/>
            <a:chOff x="0" y="0"/>
            <a:chExt cx="9148762" cy="6851650"/>
          </a:xfrm>
        </p:grpSpPr>
        <p:sp>
          <p:nvSpPr>
            <p:cNvPr id="286" name="Shape"/>
            <p:cNvSpPr/>
            <p:nvPr/>
          </p:nvSpPr>
          <p:spPr>
            <a:xfrm>
              <a:off x="8007350"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3C1400"/>
                </a:gs>
                <a:gs pos="100000">
                  <a:srgbClr val="6221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287" name="Shape"/>
            <p:cNvSpPr/>
            <p:nvPr/>
          </p:nvSpPr>
          <p:spPr>
            <a:xfrm>
              <a:off x="8548687"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3C1400"/>
                </a:gs>
                <a:gs pos="100000">
                  <a:srgbClr val="6221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288" name="Shape"/>
            <p:cNvSpPr/>
            <p:nvPr/>
          </p:nvSpPr>
          <p:spPr>
            <a:xfrm>
              <a:off x="9015412"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3C1400"/>
                </a:gs>
                <a:gs pos="100000">
                  <a:srgbClr val="6221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grpSp>
          <p:nvGrpSpPr>
            <p:cNvPr id="302" name="Group"/>
            <p:cNvGrpSpPr/>
            <p:nvPr/>
          </p:nvGrpSpPr>
          <p:grpSpPr>
            <a:xfrm>
              <a:off x="455612" y="0"/>
              <a:ext cx="8093076" cy="6851650"/>
              <a:chOff x="0" y="0"/>
              <a:chExt cx="8093075" cy="6851650"/>
            </a:xfrm>
          </p:grpSpPr>
          <p:sp>
            <p:nvSpPr>
              <p:cNvPr id="289" name="Shape"/>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290" name="Shape"/>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291" name="Shape"/>
              <p:cNvSpPr/>
              <p:nvPr/>
            </p:nvSpPr>
            <p:spPr>
              <a:xfrm>
                <a:off x="4873625" y="0"/>
                <a:ext cx="534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292" name="Shape"/>
              <p:cNvSpPr/>
              <p:nvPr/>
            </p:nvSpPr>
            <p:spPr>
              <a:xfrm>
                <a:off x="5378450" y="0"/>
                <a:ext cx="677863"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293" name="Shape"/>
              <p:cNvSpPr/>
              <p:nvPr/>
            </p:nvSpPr>
            <p:spPr>
              <a:xfrm>
                <a:off x="5807075" y="0"/>
                <a:ext cx="885825"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294" name="Shape"/>
              <p:cNvSpPr/>
              <p:nvPr/>
            </p:nvSpPr>
            <p:spPr>
              <a:xfrm>
                <a:off x="6283325" y="0"/>
                <a:ext cx="1095375"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295" name="Shape"/>
              <p:cNvSpPr/>
              <p:nvPr/>
            </p:nvSpPr>
            <p:spPr>
              <a:xfrm>
                <a:off x="6721475"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296" name="Shape"/>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297" name="Shape"/>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298" name="Shape"/>
              <p:cNvSpPr/>
              <p:nvPr/>
            </p:nvSpPr>
            <p:spPr>
              <a:xfrm>
                <a:off x="2028825" y="0"/>
                <a:ext cx="674688"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299" name="Shape"/>
              <p:cNvSpPr/>
              <p:nvPr/>
            </p:nvSpPr>
            <p:spPr>
              <a:xfrm>
                <a:off x="1333500" y="0"/>
                <a:ext cx="912813"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00" name="Shape"/>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01" name="Shape"/>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grpSp>
        <p:sp>
          <p:nvSpPr>
            <p:cNvPr id="303" name="Shape"/>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3C1400"/>
                </a:gs>
                <a:gs pos="100000">
                  <a:srgbClr val="6221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04" name="Shape"/>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3C1400"/>
                </a:gs>
                <a:gs pos="100000">
                  <a:srgbClr val="6221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05" name="Shape"/>
            <p:cNvSpPr/>
            <p:nvPr/>
          </p:nvSpPr>
          <p:spPr>
            <a:xfrm>
              <a:off x="7580312"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78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06" name="Shape"/>
            <p:cNvSpPr/>
            <p:nvPr/>
          </p:nvSpPr>
          <p:spPr>
            <a:xfrm>
              <a:off x="8001000"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800000"/>
            </a:soli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07" name="Shape"/>
            <p:cNvSpPr/>
            <p:nvPr/>
          </p:nvSpPr>
          <p:spPr>
            <a:xfrm>
              <a:off x="8494712"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800000"/>
            </a:soli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08" name="Shape"/>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78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09" name="Shape"/>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800000"/>
            </a:soli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10" name="Shape"/>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800000"/>
            </a:soli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11" name="Line"/>
            <p:cNvSpPr/>
            <p:nvPr/>
          </p:nvSpPr>
          <p:spPr>
            <a:xfrm>
              <a:off x="0" y="4364037"/>
              <a:ext cx="9140825" cy="1"/>
            </a:xfrm>
            <a:prstGeom prst="line">
              <a:avLst/>
            </a:prstGeom>
            <a:noFill/>
            <a:ln w="15875" cap="flat">
              <a:solidFill>
                <a:srgbClr val="800000"/>
              </a:solidFill>
              <a:prstDash val="solid"/>
              <a:round/>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12" name="Line"/>
            <p:cNvSpPr/>
            <p:nvPr/>
          </p:nvSpPr>
          <p:spPr>
            <a:xfrm>
              <a:off x="0" y="3740150"/>
              <a:ext cx="9140825" cy="0"/>
            </a:xfrm>
            <a:prstGeom prst="line">
              <a:avLst/>
            </a:prstGeom>
            <a:noFill/>
            <a:ln w="15875" cap="flat">
              <a:solidFill>
                <a:srgbClr val="800000"/>
              </a:solidFill>
              <a:prstDash val="solid"/>
              <a:round/>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13" name="Line"/>
            <p:cNvSpPr/>
            <p:nvPr/>
          </p:nvSpPr>
          <p:spPr>
            <a:xfrm>
              <a:off x="0" y="4987925"/>
              <a:ext cx="9140825" cy="0"/>
            </a:xfrm>
            <a:prstGeom prst="line">
              <a:avLst/>
            </a:prstGeom>
            <a:noFill/>
            <a:ln w="15875" cap="flat">
              <a:solidFill>
                <a:srgbClr val="622100"/>
              </a:solidFill>
              <a:prstDash val="solid"/>
              <a:round/>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grpSp>
          <p:nvGrpSpPr>
            <p:cNvPr id="319" name="Group"/>
            <p:cNvGrpSpPr/>
            <p:nvPr/>
          </p:nvGrpSpPr>
          <p:grpSpPr>
            <a:xfrm>
              <a:off x="0" y="622300"/>
              <a:ext cx="9140825" cy="2493963"/>
              <a:chOff x="0" y="0"/>
              <a:chExt cx="9140825" cy="2493962"/>
            </a:xfrm>
          </p:grpSpPr>
          <p:sp>
            <p:nvSpPr>
              <p:cNvPr id="314" name="Line"/>
              <p:cNvSpPr/>
              <p:nvPr/>
            </p:nvSpPr>
            <p:spPr>
              <a:xfrm>
                <a:off x="0" y="622300"/>
                <a:ext cx="9140825" cy="0"/>
              </a:xfrm>
              <a:prstGeom prst="line">
                <a:avLst/>
              </a:prstGeom>
              <a:noFill/>
              <a:ln w="15875" cap="flat">
                <a:solidFill>
                  <a:srgbClr val="800000"/>
                </a:solidFill>
                <a:prstDash val="solid"/>
                <a:round/>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15" name="Line"/>
              <p:cNvSpPr/>
              <p:nvPr/>
            </p:nvSpPr>
            <p:spPr>
              <a:xfrm>
                <a:off x="0" y="2493962"/>
                <a:ext cx="9140825" cy="1"/>
              </a:xfrm>
              <a:prstGeom prst="line">
                <a:avLst/>
              </a:prstGeom>
              <a:noFill/>
              <a:ln w="15875" cap="flat">
                <a:solidFill>
                  <a:srgbClr val="800000"/>
                </a:solidFill>
                <a:prstDash val="solid"/>
                <a:round/>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16" name="Line"/>
              <p:cNvSpPr/>
              <p:nvPr/>
            </p:nvSpPr>
            <p:spPr>
              <a:xfrm>
                <a:off x="0" y="1870075"/>
                <a:ext cx="9140825" cy="0"/>
              </a:xfrm>
              <a:prstGeom prst="line">
                <a:avLst/>
              </a:prstGeom>
              <a:noFill/>
              <a:ln w="15875" cap="flat">
                <a:solidFill>
                  <a:srgbClr val="800000"/>
                </a:solidFill>
                <a:prstDash val="solid"/>
                <a:round/>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17" name="Line"/>
              <p:cNvSpPr/>
              <p:nvPr/>
            </p:nvSpPr>
            <p:spPr>
              <a:xfrm>
                <a:off x="0" y="1246187"/>
                <a:ext cx="9140825" cy="1"/>
              </a:xfrm>
              <a:prstGeom prst="line">
                <a:avLst/>
              </a:prstGeom>
              <a:noFill/>
              <a:ln w="15875" cap="flat">
                <a:solidFill>
                  <a:srgbClr val="800000"/>
                </a:solidFill>
                <a:prstDash val="solid"/>
                <a:round/>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18" name="Line"/>
              <p:cNvSpPr/>
              <p:nvPr/>
            </p:nvSpPr>
            <p:spPr>
              <a:xfrm>
                <a:off x="0" y="0"/>
                <a:ext cx="9140825" cy="0"/>
              </a:xfrm>
              <a:prstGeom prst="line">
                <a:avLst/>
              </a:prstGeom>
              <a:noFill/>
              <a:ln w="15875" cap="flat">
                <a:solidFill>
                  <a:srgbClr val="800000"/>
                </a:solidFill>
                <a:prstDash val="solid"/>
                <a:round/>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grpSp>
        <p:sp>
          <p:nvSpPr>
            <p:cNvPr id="320" name="Line"/>
            <p:cNvSpPr/>
            <p:nvPr/>
          </p:nvSpPr>
          <p:spPr>
            <a:xfrm>
              <a:off x="0" y="6235700"/>
              <a:ext cx="9140825" cy="0"/>
            </a:xfrm>
            <a:prstGeom prst="line">
              <a:avLst/>
            </a:prstGeom>
            <a:noFill/>
            <a:ln w="15875" cap="flat">
              <a:solidFill>
                <a:srgbClr val="622100"/>
              </a:solidFill>
              <a:prstDash val="solid"/>
              <a:round/>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21" name="Line"/>
            <p:cNvSpPr/>
            <p:nvPr/>
          </p:nvSpPr>
          <p:spPr>
            <a:xfrm>
              <a:off x="0" y="5611812"/>
              <a:ext cx="9140825" cy="1"/>
            </a:xfrm>
            <a:prstGeom prst="line">
              <a:avLst/>
            </a:prstGeom>
            <a:noFill/>
            <a:ln w="15875" cap="flat">
              <a:solidFill>
                <a:srgbClr val="622100"/>
              </a:solidFill>
              <a:prstDash val="solid"/>
              <a:round/>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grpSp>
      <p:sp>
        <p:nvSpPr>
          <p:cNvPr id="323" name="Slide Number"/>
          <p:cNvSpPr txBox="1">
            <a:spLocks noGrp="1"/>
          </p:cNvSpPr>
          <p:nvPr>
            <p:ph type="sldNum" sz="quarter" idx="2"/>
          </p:nvPr>
        </p:nvSpPr>
        <p:spPr>
          <a:xfrm>
            <a:off x="8455660" y="6243637"/>
            <a:ext cx="231141" cy="256541"/>
          </a:xfrm>
          <a:prstGeom prst="rect">
            <a:avLst/>
          </a:prstGeom>
        </p:spPr>
        <p:txBody>
          <a:bodyPr lIns="45719" tIns="45719" rIns="45719" bIns="45719" anchor="t"/>
          <a:lstStyle>
            <a:lvl1pPr>
              <a:defRPr sz="1000">
                <a:effectLst>
                  <a:outerShdw blurRad="12700" dist="25400" dir="2700000" rotWithShape="0">
                    <a:srgbClr val="000000"/>
                  </a:outerShdw>
                </a:effectLst>
                <a:latin typeface="+mj-lt"/>
                <a:ea typeface="+mj-ea"/>
                <a:cs typeface="+mj-cs"/>
                <a:sym typeface="Bell MT"/>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Default 0">
    <p:bg>
      <p:bgPr>
        <a:solidFill>
          <a:srgbClr val="FFCC66"/>
        </a:solidFill>
        <a:effectLst/>
      </p:bgPr>
    </p:bg>
    <p:spTree>
      <p:nvGrpSpPr>
        <p:cNvPr id="1" name=""/>
        <p:cNvGrpSpPr/>
        <p:nvPr/>
      </p:nvGrpSpPr>
      <p:grpSpPr>
        <a:xfrm>
          <a:off x="0" y="0"/>
          <a:ext cx="0" cy="0"/>
          <a:chOff x="0" y="0"/>
          <a:chExt cx="0" cy="0"/>
        </a:xfrm>
      </p:grpSpPr>
      <p:sp>
        <p:nvSpPr>
          <p:cNvPr id="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Default">
    <p:bg>
      <p:bgPr>
        <a:gradFill flip="none" rotWithShape="1">
          <a:gsLst>
            <a:gs pos="0">
              <a:srgbClr val="500000"/>
            </a:gs>
            <a:gs pos="100000">
              <a:srgbClr val="CC0000"/>
            </a:gs>
          </a:gsLst>
          <a:lin ang="16200000" scaled="0"/>
        </a:gradFill>
        <a:effectLst/>
      </p:bgPr>
    </p:bg>
    <p:spTree>
      <p:nvGrpSpPr>
        <p:cNvPr id="1" name=""/>
        <p:cNvGrpSpPr/>
        <p:nvPr/>
      </p:nvGrpSpPr>
      <p:grpSpPr>
        <a:xfrm>
          <a:off x="0" y="0"/>
          <a:ext cx="0" cy="0"/>
          <a:chOff x="0" y="0"/>
          <a:chExt cx="0" cy="0"/>
        </a:xfrm>
      </p:grpSpPr>
      <p:grpSp>
        <p:nvGrpSpPr>
          <p:cNvPr id="366" name="Group"/>
          <p:cNvGrpSpPr/>
          <p:nvPr/>
        </p:nvGrpSpPr>
        <p:grpSpPr>
          <a:xfrm>
            <a:off x="1587" y="0"/>
            <a:ext cx="9148763" cy="6851650"/>
            <a:chOff x="0" y="0"/>
            <a:chExt cx="9148762" cy="6851650"/>
          </a:xfrm>
        </p:grpSpPr>
        <p:sp>
          <p:nvSpPr>
            <p:cNvPr id="330" name="Shape"/>
            <p:cNvSpPr/>
            <p:nvPr/>
          </p:nvSpPr>
          <p:spPr>
            <a:xfrm>
              <a:off x="8007350"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3C1400"/>
                </a:gs>
                <a:gs pos="100000">
                  <a:srgbClr val="6221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31" name="Shape"/>
            <p:cNvSpPr/>
            <p:nvPr/>
          </p:nvSpPr>
          <p:spPr>
            <a:xfrm>
              <a:off x="8548687"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3C1400"/>
                </a:gs>
                <a:gs pos="100000">
                  <a:srgbClr val="6221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32" name="Shape"/>
            <p:cNvSpPr/>
            <p:nvPr/>
          </p:nvSpPr>
          <p:spPr>
            <a:xfrm>
              <a:off x="9015412"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3C1400"/>
                </a:gs>
                <a:gs pos="100000">
                  <a:srgbClr val="6221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grpSp>
          <p:nvGrpSpPr>
            <p:cNvPr id="346" name="Group"/>
            <p:cNvGrpSpPr/>
            <p:nvPr/>
          </p:nvGrpSpPr>
          <p:grpSpPr>
            <a:xfrm>
              <a:off x="455612" y="0"/>
              <a:ext cx="8093076" cy="6851650"/>
              <a:chOff x="0" y="0"/>
              <a:chExt cx="8093075" cy="6851650"/>
            </a:xfrm>
          </p:grpSpPr>
          <p:sp>
            <p:nvSpPr>
              <p:cNvPr id="333" name="Shape"/>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34" name="Shape"/>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35" name="Shape"/>
              <p:cNvSpPr/>
              <p:nvPr/>
            </p:nvSpPr>
            <p:spPr>
              <a:xfrm>
                <a:off x="4873625" y="0"/>
                <a:ext cx="534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36" name="Shape"/>
              <p:cNvSpPr/>
              <p:nvPr/>
            </p:nvSpPr>
            <p:spPr>
              <a:xfrm>
                <a:off x="5378450" y="0"/>
                <a:ext cx="677863"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37" name="Shape"/>
              <p:cNvSpPr/>
              <p:nvPr/>
            </p:nvSpPr>
            <p:spPr>
              <a:xfrm>
                <a:off x="5807075" y="0"/>
                <a:ext cx="885825"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38" name="Shape"/>
              <p:cNvSpPr/>
              <p:nvPr/>
            </p:nvSpPr>
            <p:spPr>
              <a:xfrm>
                <a:off x="6283325" y="0"/>
                <a:ext cx="1095375"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39" name="Shape"/>
              <p:cNvSpPr/>
              <p:nvPr/>
            </p:nvSpPr>
            <p:spPr>
              <a:xfrm>
                <a:off x="6721475"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40" name="Shape"/>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41" name="Shape"/>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42" name="Shape"/>
              <p:cNvSpPr/>
              <p:nvPr/>
            </p:nvSpPr>
            <p:spPr>
              <a:xfrm>
                <a:off x="2028825" y="0"/>
                <a:ext cx="674688"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43" name="Shape"/>
              <p:cNvSpPr/>
              <p:nvPr/>
            </p:nvSpPr>
            <p:spPr>
              <a:xfrm>
                <a:off x="1333500" y="0"/>
                <a:ext cx="912813"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44" name="Shape"/>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45" name="Shape"/>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grpSp>
        <p:sp>
          <p:nvSpPr>
            <p:cNvPr id="347" name="Shape"/>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3C1400"/>
                </a:gs>
                <a:gs pos="100000">
                  <a:srgbClr val="6221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48" name="Shape"/>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3C1400"/>
                </a:gs>
                <a:gs pos="100000">
                  <a:srgbClr val="6221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49" name="Shape"/>
            <p:cNvSpPr/>
            <p:nvPr/>
          </p:nvSpPr>
          <p:spPr>
            <a:xfrm>
              <a:off x="7580312"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78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50" name="Shape"/>
            <p:cNvSpPr/>
            <p:nvPr/>
          </p:nvSpPr>
          <p:spPr>
            <a:xfrm>
              <a:off x="8001000"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800000"/>
            </a:soli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51" name="Shape"/>
            <p:cNvSpPr/>
            <p:nvPr/>
          </p:nvSpPr>
          <p:spPr>
            <a:xfrm>
              <a:off x="8494712"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800000"/>
            </a:soli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52" name="Shape"/>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78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53" name="Shape"/>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800000"/>
            </a:soli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54" name="Shape"/>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800000"/>
            </a:soli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55" name="Line"/>
            <p:cNvSpPr/>
            <p:nvPr/>
          </p:nvSpPr>
          <p:spPr>
            <a:xfrm>
              <a:off x="0" y="4364037"/>
              <a:ext cx="9140825" cy="1"/>
            </a:xfrm>
            <a:prstGeom prst="line">
              <a:avLst/>
            </a:prstGeom>
            <a:noFill/>
            <a:ln w="15875" cap="flat">
              <a:solidFill>
                <a:srgbClr val="800000"/>
              </a:solidFill>
              <a:prstDash val="solid"/>
              <a:round/>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56" name="Line"/>
            <p:cNvSpPr/>
            <p:nvPr/>
          </p:nvSpPr>
          <p:spPr>
            <a:xfrm>
              <a:off x="0" y="3740150"/>
              <a:ext cx="9140825" cy="0"/>
            </a:xfrm>
            <a:prstGeom prst="line">
              <a:avLst/>
            </a:prstGeom>
            <a:noFill/>
            <a:ln w="15875" cap="flat">
              <a:solidFill>
                <a:srgbClr val="800000"/>
              </a:solidFill>
              <a:prstDash val="solid"/>
              <a:round/>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57" name="Line"/>
            <p:cNvSpPr/>
            <p:nvPr/>
          </p:nvSpPr>
          <p:spPr>
            <a:xfrm>
              <a:off x="0" y="4987925"/>
              <a:ext cx="9140825" cy="0"/>
            </a:xfrm>
            <a:prstGeom prst="line">
              <a:avLst/>
            </a:prstGeom>
            <a:noFill/>
            <a:ln w="15875" cap="flat">
              <a:solidFill>
                <a:srgbClr val="622100"/>
              </a:solidFill>
              <a:prstDash val="solid"/>
              <a:round/>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grpSp>
          <p:nvGrpSpPr>
            <p:cNvPr id="363" name="Group"/>
            <p:cNvGrpSpPr/>
            <p:nvPr/>
          </p:nvGrpSpPr>
          <p:grpSpPr>
            <a:xfrm>
              <a:off x="0" y="622300"/>
              <a:ext cx="9140825" cy="2493963"/>
              <a:chOff x="0" y="0"/>
              <a:chExt cx="9140825" cy="2493962"/>
            </a:xfrm>
          </p:grpSpPr>
          <p:sp>
            <p:nvSpPr>
              <p:cNvPr id="358" name="Line"/>
              <p:cNvSpPr/>
              <p:nvPr/>
            </p:nvSpPr>
            <p:spPr>
              <a:xfrm>
                <a:off x="0" y="622300"/>
                <a:ext cx="9140825" cy="0"/>
              </a:xfrm>
              <a:prstGeom prst="line">
                <a:avLst/>
              </a:prstGeom>
              <a:noFill/>
              <a:ln w="15875" cap="flat">
                <a:solidFill>
                  <a:srgbClr val="800000"/>
                </a:solidFill>
                <a:prstDash val="solid"/>
                <a:round/>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59" name="Line"/>
              <p:cNvSpPr/>
              <p:nvPr/>
            </p:nvSpPr>
            <p:spPr>
              <a:xfrm>
                <a:off x="0" y="2493962"/>
                <a:ext cx="9140825" cy="1"/>
              </a:xfrm>
              <a:prstGeom prst="line">
                <a:avLst/>
              </a:prstGeom>
              <a:noFill/>
              <a:ln w="15875" cap="flat">
                <a:solidFill>
                  <a:srgbClr val="800000"/>
                </a:solidFill>
                <a:prstDash val="solid"/>
                <a:round/>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60" name="Line"/>
              <p:cNvSpPr/>
              <p:nvPr/>
            </p:nvSpPr>
            <p:spPr>
              <a:xfrm>
                <a:off x="0" y="1870075"/>
                <a:ext cx="9140825" cy="0"/>
              </a:xfrm>
              <a:prstGeom prst="line">
                <a:avLst/>
              </a:prstGeom>
              <a:noFill/>
              <a:ln w="15875" cap="flat">
                <a:solidFill>
                  <a:srgbClr val="800000"/>
                </a:solidFill>
                <a:prstDash val="solid"/>
                <a:round/>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61" name="Line"/>
              <p:cNvSpPr/>
              <p:nvPr/>
            </p:nvSpPr>
            <p:spPr>
              <a:xfrm>
                <a:off x="0" y="1246187"/>
                <a:ext cx="9140825" cy="1"/>
              </a:xfrm>
              <a:prstGeom prst="line">
                <a:avLst/>
              </a:prstGeom>
              <a:noFill/>
              <a:ln w="15875" cap="flat">
                <a:solidFill>
                  <a:srgbClr val="800000"/>
                </a:solidFill>
                <a:prstDash val="solid"/>
                <a:round/>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62" name="Line"/>
              <p:cNvSpPr/>
              <p:nvPr/>
            </p:nvSpPr>
            <p:spPr>
              <a:xfrm>
                <a:off x="0" y="0"/>
                <a:ext cx="9140825" cy="0"/>
              </a:xfrm>
              <a:prstGeom prst="line">
                <a:avLst/>
              </a:prstGeom>
              <a:noFill/>
              <a:ln w="15875" cap="flat">
                <a:solidFill>
                  <a:srgbClr val="800000"/>
                </a:solidFill>
                <a:prstDash val="solid"/>
                <a:round/>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grpSp>
        <p:sp>
          <p:nvSpPr>
            <p:cNvPr id="364" name="Line"/>
            <p:cNvSpPr/>
            <p:nvPr/>
          </p:nvSpPr>
          <p:spPr>
            <a:xfrm>
              <a:off x="0" y="6235700"/>
              <a:ext cx="9140825" cy="0"/>
            </a:xfrm>
            <a:prstGeom prst="line">
              <a:avLst/>
            </a:prstGeom>
            <a:noFill/>
            <a:ln w="15875" cap="flat">
              <a:solidFill>
                <a:srgbClr val="622100"/>
              </a:solidFill>
              <a:prstDash val="solid"/>
              <a:round/>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65" name="Line"/>
            <p:cNvSpPr/>
            <p:nvPr/>
          </p:nvSpPr>
          <p:spPr>
            <a:xfrm>
              <a:off x="0" y="5611812"/>
              <a:ext cx="9140825" cy="1"/>
            </a:xfrm>
            <a:prstGeom prst="line">
              <a:avLst/>
            </a:prstGeom>
            <a:noFill/>
            <a:ln w="15875" cap="flat">
              <a:solidFill>
                <a:srgbClr val="622100"/>
              </a:solidFill>
              <a:prstDash val="solid"/>
              <a:round/>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grpSp>
      <p:sp>
        <p:nvSpPr>
          <p:cNvPr id="367" name="Slide Number"/>
          <p:cNvSpPr txBox="1">
            <a:spLocks noGrp="1"/>
          </p:cNvSpPr>
          <p:nvPr>
            <p:ph type="sldNum" sz="quarter" idx="2"/>
          </p:nvPr>
        </p:nvSpPr>
        <p:spPr>
          <a:xfrm>
            <a:off x="8455660" y="6243637"/>
            <a:ext cx="231141" cy="256541"/>
          </a:xfrm>
          <a:prstGeom prst="rect">
            <a:avLst/>
          </a:prstGeom>
        </p:spPr>
        <p:txBody>
          <a:bodyPr lIns="45719" tIns="45719" rIns="45719" bIns="45719" anchor="t"/>
          <a:lstStyle>
            <a:lvl1pPr>
              <a:defRPr sz="1000">
                <a:effectLst>
                  <a:outerShdw blurRad="12700" dist="25400" dir="2700000" rotWithShape="0">
                    <a:srgbClr val="000000"/>
                  </a:outerShdw>
                </a:effectLst>
                <a:latin typeface="+mj-lt"/>
                <a:ea typeface="+mj-ea"/>
                <a:cs typeface="+mj-cs"/>
                <a:sym typeface="Bell MT"/>
              </a:defRPr>
            </a:lvl1pPr>
          </a:lstStyle>
          <a:p>
            <a:fld id="{86CB4B4D-7CA3-9044-876B-883B54F8677D}" type="slidenum">
              <a:t>‹#›</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Default">
    <p:bg>
      <p:bgPr>
        <a:gradFill flip="none" rotWithShape="1">
          <a:gsLst>
            <a:gs pos="0">
              <a:srgbClr val="500000"/>
            </a:gs>
            <a:gs pos="100000">
              <a:srgbClr val="CC0000"/>
            </a:gs>
          </a:gsLst>
          <a:lin ang="16200000" scaled="0"/>
        </a:gradFill>
        <a:effectLst/>
      </p:bgPr>
    </p:bg>
    <p:spTree>
      <p:nvGrpSpPr>
        <p:cNvPr id="1" name=""/>
        <p:cNvGrpSpPr/>
        <p:nvPr/>
      </p:nvGrpSpPr>
      <p:grpSpPr>
        <a:xfrm>
          <a:off x="0" y="0"/>
          <a:ext cx="0" cy="0"/>
          <a:chOff x="0" y="0"/>
          <a:chExt cx="0" cy="0"/>
        </a:xfrm>
      </p:grpSpPr>
      <p:grpSp>
        <p:nvGrpSpPr>
          <p:cNvPr id="410" name="Group"/>
          <p:cNvGrpSpPr/>
          <p:nvPr/>
        </p:nvGrpSpPr>
        <p:grpSpPr>
          <a:xfrm>
            <a:off x="1587" y="0"/>
            <a:ext cx="9148763" cy="6851650"/>
            <a:chOff x="0" y="0"/>
            <a:chExt cx="9148762" cy="6851650"/>
          </a:xfrm>
        </p:grpSpPr>
        <p:sp>
          <p:nvSpPr>
            <p:cNvPr id="374" name="Shape"/>
            <p:cNvSpPr/>
            <p:nvPr/>
          </p:nvSpPr>
          <p:spPr>
            <a:xfrm>
              <a:off x="8007350"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3C1400"/>
                </a:gs>
                <a:gs pos="100000">
                  <a:srgbClr val="6221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75" name="Shape"/>
            <p:cNvSpPr/>
            <p:nvPr/>
          </p:nvSpPr>
          <p:spPr>
            <a:xfrm>
              <a:off x="8548687"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3C1400"/>
                </a:gs>
                <a:gs pos="100000">
                  <a:srgbClr val="6221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76" name="Shape"/>
            <p:cNvSpPr/>
            <p:nvPr/>
          </p:nvSpPr>
          <p:spPr>
            <a:xfrm>
              <a:off x="9015412"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3C1400"/>
                </a:gs>
                <a:gs pos="100000">
                  <a:srgbClr val="6221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grpSp>
          <p:nvGrpSpPr>
            <p:cNvPr id="390" name="Group"/>
            <p:cNvGrpSpPr/>
            <p:nvPr/>
          </p:nvGrpSpPr>
          <p:grpSpPr>
            <a:xfrm>
              <a:off x="455612" y="0"/>
              <a:ext cx="8093076" cy="6851650"/>
              <a:chOff x="0" y="0"/>
              <a:chExt cx="8093075" cy="6851650"/>
            </a:xfrm>
          </p:grpSpPr>
          <p:sp>
            <p:nvSpPr>
              <p:cNvPr id="377" name="Shape"/>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78" name="Shape"/>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79" name="Shape"/>
              <p:cNvSpPr/>
              <p:nvPr/>
            </p:nvSpPr>
            <p:spPr>
              <a:xfrm>
                <a:off x="4873625" y="0"/>
                <a:ext cx="534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80" name="Shape"/>
              <p:cNvSpPr/>
              <p:nvPr/>
            </p:nvSpPr>
            <p:spPr>
              <a:xfrm>
                <a:off x="5378450" y="0"/>
                <a:ext cx="677863"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81" name="Shape"/>
              <p:cNvSpPr/>
              <p:nvPr/>
            </p:nvSpPr>
            <p:spPr>
              <a:xfrm>
                <a:off x="5807075" y="0"/>
                <a:ext cx="885825"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82" name="Shape"/>
              <p:cNvSpPr/>
              <p:nvPr/>
            </p:nvSpPr>
            <p:spPr>
              <a:xfrm>
                <a:off x="6283325" y="0"/>
                <a:ext cx="1095375"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83" name="Shape"/>
              <p:cNvSpPr/>
              <p:nvPr/>
            </p:nvSpPr>
            <p:spPr>
              <a:xfrm>
                <a:off x="6721475"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84" name="Shape"/>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85" name="Shape"/>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86" name="Shape"/>
              <p:cNvSpPr/>
              <p:nvPr/>
            </p:nvSpPr>
            <p:spPr>
              <a:xfrm>
                <a:off x="2028825" y="0"/>
                <a:ext cx="674688"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87" name="Shape"/>
              <p:cNvSpPr/>
              <p:nvPr/>
            </p:nvSpPr>
            <p:spPr>
              <a:xfrm>
                <a:off x="1333500" y="0"/>
                <a:ext cx="912813"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88" name="Shape"/>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89" name="Shape"/>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grpSp>
        <p:sp>
          <p:nvSpPr>
            <p:cNvPr id="391" name="Shape"/>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3C1400"/>
                </a:gs>
                <a:gs pos="100000">
                  <a:srgbClr val="6221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92" name="Shape"/>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3C1400"/>
                </a:gs>
                <a:gs pos="100000">
                  <a:srgbClr val="6221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93" name="Shape"/>
            <p:cNvSpPr/>
            <p:nvPr/>
          </p:nvSpPr>
          <p:spPr>
            <a:xfrm>
              <a:off x="7580312"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78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94" name="Shape"/>
            <p:cNvSpPr/>
            <p:nvPr/>
          </p:nvSpPr>
          <p:spPr>
            <a:xfrm>
              <a:off x="8001000"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800000"/>
            </a:soli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95" name="Shape"/>
            <p:cNvSpPr/>
            <p:nvPr/>
          </p:nvSpPr>
          <p:spPr>
            <a:xfrm>
              <a:off x="8494712"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800000"/>
            </a:soli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96" name="Shape"/>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78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97" name="Shape"/>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800000"/>
            </a:soli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98" name="Shape"/>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800000"/>
            </a:soli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99" name="Line"/>
            <p:cNvSpPr/>
            <p:nvPr/>
          </p:nvSpPr>
          <p:spPr>
            <a:xfrm>
              <a:off x="0" y="4364037"/>
              <a:ext cx="9140825" cy="1"/>
            </a:xfrm>
            <a:prstGeom prst="line">
              <a:avLst/>
            </a:prstGeom>
            <a:noFill/>
            <a:ln w="15875" cap="flat">
              <a:solidFill>
                <a:srgbClr val="800000"/>
              </a:solidFill>
              <a:prstDash val="solid"/>
              <a:round/>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400" name="Line"/>
            <p:cNvSpPr/>
            <p:nvPr/>
          </p:nvSpPr>
          <p:spPr>
            <a:xfrm>
              <a:off x="0" y="3740150"/>
              <a:ext cx="9140825" cy="0"/>
            </a:xfrm>
            <a:prstGeom prst="line">
              <a:avLst/>
            </a:prstGeom>
            <a:noFill/>
            <a:ln w="15875" cap="flat">
              <a:solidFill>
                <a:srgbClr val="800000"/>
              </a:solidFill>
              <a:prstDash val="solid"/>
              <a:round/>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401" name="Line"/>
            <p:cNvSpPr/>
            <p:nvPr/>
          </p:nvSpPr>
          <p:spPr>
            <a:xfrm>
              <a:off x="0" y="4987925"/>
              <a:ext cx="9140825" cy="0"/>
            </a:xfrm>
            <a:prstGeom prst="line">
              <a:avLst/>
            </a:prstGeom>
            <a:noFill/>
            <a:ln w="15875" cap="flat">
              <a:solidFill>
                <a:srgbClr val="622100"/>
              </a:solidFill>
              <a:prstDash val="solid"/>
              <a:round/>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grpSp>
          <p:nvGrpSpPr>
            <p:cNvPr id="407" name="Group"/>
            <p:cNvGrpSpPr/>
            <p:nvPr/>
          </p:nvGrpSpPr>
          <p:grpSpPr>
            <a:xfrm>
              <a:off x="0" y="622300"/>
              <a:ext cx="9140825" cy="2493963"/>
              <a:chOff x="0" y="0"/>
              <a:chExt cx="9140825" cy="2493962"/>
            </a:xfrm>
          </p:grpSpPr>
          <p:sp>
            <p:nvSpPr>
              <p:cNvPr id="402" name="Line"/>
              <p:cNvSpPr/>
              <p:nvPr/>
            </p:nvSpPr>
            <p:spPr>
              <a:xfrm>
                <a:off x="0" y="622300"/>
                <a:ext cx="9140825" cy="0"/>
              </a:xfrm>
              <a:prstGeom prst="line">
                <a:avLst/>
              </a:prstGeom>
              <a:noFill/>
              <a:ln w="15875" cap="flat">
                <a:solidFill>
                  <a:srgbClr val="800000"/>
                </a:solidFill>
                <a:prstDash val="solid"/>
                <a:round/>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403" name="Line"/>
              <p:cNvSpPr/>
              <p:nvPr/>
            </p:nvSpPr>
            <p:spPr>
              <a:xfrm>
                <a:off x="0" y="2493962"/>
                <a:ext cx="9140825" cy="1"/>
              </a:xfrm>
              <a:prstGeom prst="line">
                <a:avLst/>
              </a:prstGeom>
              <a:noFill/>
              <a:ln w="15875" cap="flat">
                <a:solidFill>
                  <a:srgbClr val="800000"/>
                </a:solidFill>
                <a:prstDash val="solid"/>
                <a:round/>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404" name="Line"/>
              <p:cNvSpPr/>
              <p:nvPr/>
            </p:nvSpPr>
            <p:spPr>
              <a:xfrm>
                <a:off x="0" y="1870075"/>
                <a:ext cx="9140825" cy="0"/>
              </a:xfrm>
              <a:prstGeom prst="line">
                <a:avLst/>
              </a:prstGeom>
              <a:noFill/>
              <a:ln w="15875" cap="flat">
                <a:solidFill>
                  <a:srgbClr val="800000"/>
                </a:solidFill>
                <a:prstDash val="solid"/>
                <a:round/>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405" name="Line"/>
              <p:cNvSpPr/>
              <p:nvPr/>
            </p:nvSpPr>
            <p:spPr>
              <a:xfrm>
                <a:off x="0" y="1246187"/>
                <a:ext cx="9140825" cy="1"/>
              </a:xfrm>
              <a:prstGeom prst="line">
                <a:avLst/>
              </a:prstGeom>
              <a:noFill/>
              <a:ln w="15875" cap="flat">
                <a:solidFill>
                  <a:srgbClr val="800000"/>
                </a:solidFill>
                <a:prstDash val="solid"/>
                <a:round/>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406" name="Line"/>
              <p:cNvSpPr/>
              <p:nvPr/>
            </p:nvSpPr>
            <p:spPr>
              <a:xfrm>
                <a:off x="0" y="0"/>
                <a:ext cx="9140825" cy="0"/>
              </a:xfrm>
              <a:prstGeom prst="line">
                <a:avLst/>
              </a:prstGeom>
              <a:noFill/>
              <a:ln w="15875" cap="flat">
                <a:solidFill>
                  <a:srgbClr val="800000"/>
                </a:solidFill>
                <a:prstDash val="solid"/>
                <a:round/>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grpSp>
        <p:sp>
          <p:nvSpPr>
            <p:cNvPr id="408" name="Line"/>
            <p:cNvSpPr/>
            <p:nvPr/>
          </p:nvSpPr>
          <p:spPr>
            <a:xfrm>
              <a:off x="0" y="6235700"/>
              <a:ext cx="9140825" cy="0"/>
            </a:xfrm>
            <a:prstGeom prst="line">
              <a:avLst/>
            </a:prstGeom>
            <a:noFill/>
            <a:ln w="15875" cap="flat">
              <a:solidFill>
                <a:srgbClr val="622100"/>
              </a:solidFill>
              <a:prstDash val="solid"/>
              <a:round/>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409" name="Line"/>
            <p:cNvSpPr/>
            <p:nvPr/>
          </p:nvSpPr>
          <p:spPr>
            <a:xfrm>
              <a:off x="0" y="5611812"/>
              <a:ext cx="9140825" cy="1"/>
            </a:xfrm>
            <a:prstGeom prst="line">
              <a:avLst/>
            </a:prstGeom>
            <a:noFill/>
            <a:ln w="15875" cap="flat">
              <a:solidFill>
                <a:srgbClr val="622100"/>
              </a:solidFill>
              <a:prstDash val="solid"/>
              <a:round/>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grpSp>
      <p:sp>
        <p:nvSpPr>
          <p:cNvPr id="411" name="Slide Number"/>
          <p:cNvSpPr txBox="1">
            <a:spLocks noGrp="1"/>
          </p:cNvSpPr>
          <p:nvPr>
            <p:ph type="sldNum" sz="quarter" idx="2"/>
          </p:nvPr>
        </p:nvSpPr>
        <p:spPr>
          <a:xfrm>
            <a:off x="8455660" y="6243637"/>
            <a:ext cx="231141" cy="256541"/>
          </a:xfrm>
          <a:prstGeom prst="rect">
            <a:avLst/>
          </a:prstGeom>
        </p:spPr>
        <p:txBody>
          <a:bodyPr lIns="45719" tIns="45719" rIns="45719" bIns="45719" anchor="t"/>
          <a:lstStyle>
            <a:lvl1pPr>
              <a:defRPr sz="1000">
                <a:effectLst>
                  <a:outerShdw blurRad="12700" dist="25400" dir="2700000" rotWithShape="0">
                    <a:srgbClr val="000000"/>
                  </a:outerShdw>
                </a:effectLst>
                <a:latin typeface="+mj-lt"/>
                <a:ea typeface="+mj-ea"/>
                <a:cs typeface="+mj-cs"/>
                <a:sym typeface="Bell MT"/>
              </a:defRPr>
            </a:lvl1pPr>
          </a:lstStyle>
          <a:p>
            <a:fld id="{86CB4B4D-7CA3-9044-876B-883B54F8677D}" type="slidenum">
              <a:t>‹#›</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
  <p:cSld name="Default">
    <p:bg>
      <p:bgPr>
        <a:gradFill flip="none" rotWithShape="1">
          <a:gsLst>
            <a:gs pos="0">
              <a:srgbClr val="500000"/>
            </a:gs>
            <a:gs pos="100000">
              <a:srgbClr val="CC0000"/>
            </a:gs>
          </a:gsLst>
          <a:lin ang="16200000" scaled="0"/>
        </a:gradFill>
        <a:effectLst/>
      </p:bgPr>
    </p:bg>
    <p:spTree>
      <p:nvGrpSpPr>
        <p:cNvPr id="1" name=""/>
        <p:cNvGrpSpPr/>
        <p:nvPr/>
      </p:nvGrpSpPr>
      <p:grpSpPr>
        <a:xfrm>
          <a:off x="0" y="0"/>
          <a:ext cx="0" cy="0"/>
          <a:chOff x="0" y="0"/>
          <a:chExt cx="0" cy="0"/>
        </a:xfrm>
      </p:grpSpPr>
      <p:grpSp>
        <p:nvGrpSpPr>
          <p:cNvPr id="454" name="Group"/>
          <p:cNvGrpSpPr/>
          <p:nvPr/>
        </p:nvGrpSpPr>
        <p:grpSpPr>
          <a:xfrm>
            <a:off x="0" y="0"/>
            <a:ext cx="9148763" cy="6851650"/>
            <a:chOff x="0" y="0"/>
            <a:chExt cx="9148762" cy="6851650"/>
          </a:xfrm>
        </p:grpSpPr>
        <p:sp>
          <p:nvSpPr>
            <p:cNvPr id="418" name="Shape"/>
            <p:cNvSpPr/>
            <p:nvPr/>
          </p:nvSpPr>
          <p:spPr>
            <a:xfrm>
              <a:off x="8007350"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3C1400"/>
                </a:gs>
                <a:gs pos="100000">
                  <a:srgbClr val="6221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419" name="Shape"/>
            <p:cNvSpPr/>
            <p:nvPr/>
          </p:nvSpPr>
          <p:spPr>
            <a:xfrm>
              <a:off x="8548687"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3C1400"/>
                </a:gs>
                <a:gs pos="100000">
                  <a:srgbClr val="6221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420" name="Shape"/>
            <p:cNvSpPr/>
            <p:nvPr/>
          </p:nvSpPr>
          <p:spPr>
            <a:xfrm>
              <a:off x="9015412"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3C1400"/>
                </a:gs>
                <a:gs pos="100000">
                  <a:srgbClr val="6221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grpSp>
          <p:nvGrpSpPr>
            <p:cNvPr id="434" name="Group"/>
            <p:cNvGrpSpPr/>
            <p:nvPr/>
          </p:nvGrpSpPr>
          <p:grpSpPr>
            <a:xfrm>
              <a:off x="455612" y="0"/>
              <a:ext cx="8093076" cy="6851650"/>
              <a:chOff x="0" y="0"/>
              <a:chExt cx="8093075" cy="6851650"/>
            </a:xfrm>
          </p:grpSpPr>
          <p:sp>
            <p:nvSpPr>
              <p:cNvPr id="421" name="Shape"/>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422" name="Shape"/>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423" name="Shape"/>
              <p:cNvSpPr/>
              <p:nvPr/>
            </p:nvSpPr>
            <p:spPr>
              <a:xfrm>
                <a:off x="4873625" y="0"/>
                <a:ext cx="534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424" name="Shape"/>
              <p:cNvSpPr/>
              <p:nvPr/>
            </p:nvSpPr>
            <p:spPr>
              <a:xfrm>
                <a:off x="5378450" y="0"/>
                <a:ext cx="677863"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425" name="Shape"/>
              <p:cNvSpPr/>
              <p:nvPr/>
            </p:nvSpPr>
            <p:spPr>
              <a:xfrm>
                <a:off x="5807075" y="0"/>
                <a:ext cx="885825"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426" name="Shape"/>
              <p:cNvSpPr/>
              <p:nvPr/>
            </p:nvSpPr>
            <p:spPr>
              <a:xfrm>
                <a:off x="6283325" y="0"/>
                <a:ext cx="1095375"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427" name="Shape"/>
              <p:cNvSpPr/>
              <p:nvPr/>
            </p:nvSpPr>
            <p:spPr>
              <a:xfrm>
                <a:off x="6721475"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428" name="Shape"/>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429" name="Shape"/>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430" name="Shape"/>
              <p:cNvSpPr/>
              <p:nvPr/>
            </p:nvSpPr>
            <p:spPr>
              <a:xfrm>
                <a:off x="2028825" y="0"/>
                <a:ext cx="674688"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431" name="Shape"/>
              <p:cNvSpPr/>
              <p:nvPr/>
            </p:nvSpPr>
            <p:spPr>
              <a:xfrm>
                <a:off x="1333500" y="0"/>
                <a:ext cx="912813"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432" name="Shape"/>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433" name="Shape"/>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grpSp>
        <p:sp>
          <p:nvSpPr>
            <p:cNvPr id="435" name="Shape"/>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3C1400"/>
                </a:gs>
                <a:gs pos="100000">
                  <a:srgbClr val="6221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436" name="Shape"/>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3C1400"/>
                </a:gs>
                <a:gs pos="100000">
                  <a:srgbClr val="6221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437" name="Shape"/>
            <p:cNvSpPr/>
            <p:nvPr/>
          </p:nvSpPr>
          <p:spPr>
            <a:xfrm>
              <a:off x="7580312"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78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438" name="Shape"/>
            <p:cNvSpPr/>
            <p:nvPr/>
          </p:nvSpPr>
          <p:spPr>
            <a:xfrm>
              <a:off x="8001000"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800000"/>
            </a:soli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439" name="Shape"/>
            <p:cNvSpPr/>
            <p:nvPr/>
          </p:nvSpPr>
          <p:spPr>
            <a:xfrm>
              <a:off x="8494712"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800000"/>
            </a:soli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440" name="Shape"/>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78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441" name="Shape"/>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800000"/>
            </a:soli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442" name="Shape"/>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800000"/>
            </a:soli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443" name="Line"/>
            <p:cNvSpPr/>
            <p:nvPr/>
          </p:nvSpPr>
          <p:spPr>
            <a:xfrm>
              <a:off x="0" y="4364037"/>
              <a:ext cx="9140825" cy="1"/>
            </a:xfrm>
            <a:prstGeom prst="line">
              <a:avLst/>
            </a:prstGeom>
            <a:noFill/>
            <a:ln w="15875" cap="flat">
              <a:solidFill>
                <a:srgbClr val="800000"/>
              </a:solidFill>
              <a:prstDash val="solid"/>
              <a:round/>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444" name="Line"/>
            <p:cNvSpPr/>
            <p:nvPr/>
          </p:nvSpPr>
          <p:spPr>
            <a:xfrm>
              <a:off x="0" y="3740150"/>
              <a:ext cx="9140825" cy="0"/>
            </a:xfrm>
            <a:prstGeom prst="line">
              <a:avLst/>
            </a:prstGeom>
            <a:noFill/>
            <a:ln w="15875" cap="flat">
              <a:solidFill>
                <a:srgbClr val="800000"/>
              </a:solidFill>
              <a:prstDash val="solid"/>
              <a:round/>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445" name="Line"/>
            <p:cNvSpPr/>
            <p:nvPr/>
          </p:nvSpPr>
          <p:spPr>
            <a:xfrm>
              <a:off x="0" y="4987925"/>
              <a:ext cx="9140825" cy="0"/>
            </a:xfrm>
            <a:prstGeom prst="line">
              <a:avLst/>
            </a:prstGeom>
            <a:noFill/>
            <a:ln w="15875" cap="flat">
              <a:solidFill>
                <a:srgbClr val="622100"/>
              </a:solidFill>
              <a:prstDash val="solid"/>
              <a:round/>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grpSp>
          <p:nvGrpSpPr>
            <p:cNvPr id="451" name="Group"/>
            <p:cNvGrpSpPr/>
            <p:nvPr/>
          </p:nvGrpSpPr>
          <p:grpSpPr>
            <a:xfrm>
              <a:off x="0" y="622300"/>
              <a:ext cx="9140825" cy="2493963"/>
              <a:chOff x="0" y="0"/>
              <a:chExt cx="9140825" cy="2493962"/>
            </a:xfrm>
          </p:grpSpPr>
          <p:sp>
            <p:nvSpPr>
              <p:cNvPr id="446" name="Line"/>
              <p:cNvSpPr/>
              <p:nvPr/>
            </p:nvSpPr>
            <p:spPr>
              <a:xfrm>
                <a:off x="0" y="622300"/>
                <a:ext cx="9140825" cy="0"/>
              </a:xfrm>
              <a:prstGeom prst="line">
                <a:avLst/>
              </a:prstGeom>
              <a:noFill/>
              <a:ln w="15875" cap="flat">
                <a:solidFill>
                  <a:srgbClr val="800000"/>
                </a:solidFill>
                <a:prstDash val="solid"/>
                <a:round/>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447" name="Line"/>
              <p:cNvSpPr/>
              <p:nvPr/>
            </p:nvSpPr>
            <p:spPr>
              <a:xfrm>
                <a:off x="0" y="2493962"/>
                <a:ext cx="9140825" cy="1"/>
              </a:xfrm>
              <a:prstGeom prst="line">
                <a:avLst/>
              </a:prstGeom>
              <a:noFill/>
              <a:ln w="15875" cap="flat">
                <a:solidFill>
                  <a:srgbClr val="800000"/>
                </a:solidFill>
                <a:prstDash val="solid"/>
                <a:round/>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448" name="Line"/>
              <p:cNvSpPr/>
              <p:nvPr/>
            </p:nvSpPr>
            <p:spPr>
              <a:xfrm>
                <a:off x="0" y="1870075"/>
                <a:ext cx="9140825" cy="0"/>
              </a:xfrm>
              <a:prstGeom prst="line">
                <a:avLst/>
              </a:prstGeom>
              <a:noFill/>
              <a:ln w="15875" cap="flat">
                <a:solidFill>
                  <a:srgbClr val="800000"/>
                </a:solidFill>
                <a:prstDash val="solid"/>
                <a:round/>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449" name="Line"/>
              <p:cNvSpPr/>
              <p:nvPr/>
            </p:nvSpPr>
            <p:spPr>
              <a:xfrm>
                <a:off x="0" y="1246187"/>
                <a:ext cx="9140825" cy="1"/>
              </a:xfrm>
              <a:prstGeom prst="line">
                <a:avLst/>
              </a:prstGeom>
              <a:noFill/>
              <a:ln w="15875" cap="flat">
                <a:solidFill>
                  <a:srgbClr val="800000"/>
                </a:solidFill>
                <a:prstDash val="solid"/>
                <a:round/>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450" name="Line"/>
              <p:cNvSpPr/>
              <p:nvPr/>
            </p:nvSpPr>
            <p:spPr>
              <a:xfrm>
                <a:off x="0" y="0"/>
                <a:ext cx="9140825" cy="0"/>
              </a:xfrm>
              <a:prstGeom prst="line">
                <a:avLst/>
              </a:prstGeom>
              <a:noFill/>
              <a:ln w="15875" cap="flat">
                <a:solidFill>
                  <a:srgbClr val="800000"/>
                </a:solidFill>
                <a:prstDash val="solid"/>
                <a:round/>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grpSp>
        <p:sp>
          <p:nvSpPr>
            <p:cNvPr id="452" name="Line"/>
            <p:cNvSpPr/>
            <p:nvPr/>
          </p:nvSpPr>
          <p:spPr>
            <a:xfrm>
              <a:off x="0" y="6235700"/>
              <a:ext cx="9140825" cy="0"/>
            </a:xfrm>
            <a:prstGeom prst="line">
              <a:avLst/>
            </a:prstGeom>
            <a:noFill/>
            <a:ln w="15875" cap="flat">
              <a:solidFill>
                <a:srgbClr val="622100"/>
              </a:solidFill>
              <a:prstDash val="solid"/>
              <a:round/>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453" name="Line"/>
            <p:cNvSpPr/>
            <p:nvPr/>
          </p:nvSpPr>
          <p:spPr>
            <a:xfrm>
              <a:off x="0" y="5611812"/>
              <a:ext cx="9140825" cy="1"/>
            </a:xfrm>
            <a:prstGeom prst="line">
              <a:avLst/>
            </a:prstGeom>
            <a:noFill/>
            <a:ln w="15875" cap="flat">
              <a:solidFill>
                <a:srgbClr val="622100"/>
              </a:solidFill>
              <a:prstDash val="solid"/>
              <a:round/>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grpSp>
      <p:sp>
        <p:nvSpPr>
          <p:cNvPr id="455" name="Slide Number"/>
          <p:cNvSpPr txBox="1">
            <a:spLocks noGrp="1"/>
          </p:cNvSpPr>
          <p:nvPr>
            <p:ph type="sldNum" sz="quarter" idx="2"/>
          </p:nvPr>
        </p:nvSpPr>
        <p:spPr>
          <a:xfrm>
            <a:off x="8455660" y="6243637"/>
            <a:ext cx="231141" cy="256541"/>
          </a:xfrm>
          <a:prstGeom prst="rect">
            <a:avLst/>
          </a:prstGeom>
        </p:spPr>
        <p:txBody>
          <a:bodyPr lIns="45719" tIns="45719" rIns="45719" bIns="45719" anchor="t"/>
          <a:lstStyle>
            <a:lvl1pPr>
              <a:defRPr sz="1000">
                <a:effectLst>
                  <a:outerShdw blurRad="12700" dist="25400" dir="2700000" rotWithShape="0">
                    <a:srgbClr val="000000"/>
                  </a:outerShdw>
                </a:effectLst>
                <a:latin typeface="+mj-lt"/>
                <a:ea typeface="+mj-ea"/>
                <a:cs typeface="+mj-cs"/>
                <a:sym typeface="Bell MT"/>
              </a:defRPr>
            </a:lvl1pPr>
          </a:lstStyle>
          <a:p>
            <a:fld id="{86CB4B4D-7CA3-9044-876B-883B54F8677D}" type="slidenum">
              <a:t>‹#›</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Default">
    <p:bg>
      <p:bgPr>
        <a:gradFill flip="none" rotWithShape="1">
          <a:gsLst>
            <a:gs pos="0">
              <a:srgbClr val="500000"/>
            </a:gs>
            <a:gs pos="100000">
              <a:srgbClr val="CC0000"/>
            </a:gs>
          </a:gsLst>
          <a:lin ang="16200000" scaled="0"/>
        </a:gradFill>
        <a:effectLst/>
      </p:bgPr>
    </p:bg>
    <p:spTree>
      <p:nvGrpSpPr>
        <p:cNvPr id="1" name=""/>
        <p:cNvGrpSpPr/>
        <p:nvPr/>
      </p:nvGrpSpPr>
      <p:grpSpPr>
        <a:xfrm>
          <a:off x="0" y="0"/>
          <a:ext cx="0" cy="0"/>
          <a:chOff x="0" y="0"/>
          <a:chExt cx="0" cy="0"/>
        </a:xfrm>
      </p:grpSpPr>
      <p:grpSp>
        <p:nvGrpSpPr>
          <p:cNvPr id="498" name="Group"/>
          <p:cNvGrpSpPr/>
          <p:nvPr/>
        </p:nvGrpSpPr>
        <p:grpSpPr>
          <a:xfrm>
            <a:off x="1587" y="0"/>
            <a:ext cx="9148763" cy="6851650"/>
            <a:chOff x="0" y="0"/>
            <a:chExt cx="9148762" cy="6851650"/>
          </a:xfrm>
        </p:grpSpPr>
        <p:sp>
          <p:nvSpPr>
            <p:cNvPr id="462" name="Shape"/>
            <p:cNvSpPr/>
            <p:nvPr/>
          </p:nvSpPr>
          <p:spPr>
            <a:xfrm>
              <a:off x="8007350"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3C1400"/>
                </a:gs>
                <a:gs pos="100000">
                  <a:srgbClr val="6221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463" name="Shape"/>
            <p:cNvSpPr/>
            <p:nvPr/>
          </p:nvSpPr>
          <p:spPr>
            <a:xfrm>
              <a:off x="8548687"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3C1400"/>
                </a:gs>
                <a:gs pos="100000">
                  <a:srgbClr val="6221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464" name="Shape"/>
            <p:cNvSpPr/>
            <p:nvPr/>
          </p:nvSpPr>
          <p:spPr>
            <a:xfrm>
              <a:off x="9015412"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3C1400"/>
                </a:gs>
                <a:gs pos="100000">
                  <a:srgbClr val="6221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grpSp>
          <p:nvGrpSpPr>
            <p:cNvPr id="478" name="Group"/>
            <p:cNvGrpSpPr/>
            <p:nvPr/>
          </p:nvGrpSpPr>
          <p:grpSpPr>
            <a:xfrm>
              <a:off x="455612" y="0"/>
              <a:ext cx="8093076" cy="6851650"/>
              <a:chOff x="0" y="0"/>
              <a:chExt cx="8093075" cy="6851650"/>
            </a:xfrm>
          </p:grpSpPr>
          <p:sp>
            <p:nvSpPr>
              <p:cNvPr id="465" name="Shape"/>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466" name="Shape"/>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467" name="Shape"/>
              <p:cNvSpPr/>
              <p:nvPr/>
            </p:nvSpPr>
            <p:spPr>
              <a:xfrm>
                <a:off x="4873625" y="0"/>
                <a:ext cx="534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468" name="Shape"/>
              <p:cNvSpPr/>
              <p:nvPr/>
            </p:nvSpPr>
            <p:spPr>
              <a:xfrm>
                <a:off x="5378450" y="0"/>
                <a:ext cx="677863"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469" name="Shape"/>
              <p:cNvSpPr/>
              <p:nvPr/>
            </p:nvSpPr>
            <p:spPr>
              <a:xfrm>
                <a:off x="5807075" y="0"/>
                <a:ext cx="885825"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470" name="Shape"/>
              <p:cNvSpPr/>
              <p:nvPr/>
            </p:nvSpPr>
            <p:spPr>
              <a:xfrm>
                <a:off x="6283325" y="0"/>
                <a:ext cx="1095375"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471" name="Shape"/>
              <p:cNvSpPr/>
              <p:nvPr/>
            </p:nvSpPr>
            <p:spPr>
              <a:xfrm>
                <a:off x="6721475"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472" name="Shape"/>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473" name="Shape"/>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474" name="Shape"/>
              <p:cNvSpPr/>
              <p:nvPr/>
            </p:nvSpPr>
            <p:spPr>
              <a:xfrm>
                <a:off x="2028825" y="0"/>
                <a:ext cx="674688"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475" name="Shape"/>
              <p:cNvSpPr/>
              <p:nvPr/>
            </p:nvSpPr>
            <p:spPr>
              <a:xfrm>
                <a:off x="1333500" y="0"/>
                <a:ext cx="912813"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476" name="Shape"/>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477" name="Shape"/>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grpSp>
        <p:sp>
          <p:nvSpPr>
            <p:cNvPr id="479" name="Shape"/>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3C1400"/>
                </a:gs>
                <a:gs pos="100000">
                  <a:srgbClr val="6221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480" name="Shape"/>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3C1400"/>
                </a:gs>
                <a:gs pos="100000">
                  <a:srgbClr val="6221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481" name="Shape"/>
            <p:cNvSpPr/>
            <p:nvPr/>
          </p:nvSpPr>
          <p:spPr>
            <a:xfrm>
              <a:off x="7580312"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78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482" name="Shape"/>
            <p:cNvSpPr/>
            <p:nvPr/>
          </p:nvSpPr>
          <p:spPr>
            <a:xfrm>
              <a:off x="8001000"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800000"/>
            </a:soli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483" name="Shape"/>
            <p:cNvSpPr/>
            <p:nvPr/>
          </p:nvSpPr>
          <p:spPr>
            <a:xfrm>
              <a:off x="8494712"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800000"/>
            </a:soli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484" name="Shape"/>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78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485" name="Shape"/>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800000"/>
            </a:soli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486" name="Shape"/>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800000"/>
            </a:soli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487" name="Line"/>
            <p:cNvSpPr/>
            <p:nvPr/>
          </p:nvSpPr>
          <p:spPr>
            <a:xfrm>
              <a:off x="0" y="4364037"/>
              <a:ext cx="9140825" cy="1"/>
            </a:xfrm>
            <a:prstGeom prst="line">
              <a:avLst/>
            </a:prstGeom>
            <a:noFill/>
            <a:ln w="15875" cap="flat">
              <a:solidFill>
                <a:srgbClr val="800000"/>
              </a:solidFill>
              <a:prstDash val="solid"/>
              <a:round/>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488" name="Line"/>
            <p:cNvSpPr/>
            <p:nvPr/>
          </p:nvSpPr>
          <p:spPr>
            <a:xfrm>
              <a:off x="0" y="3740150"/>
              <a:ext cx="9140825" cy="0"/>
            </a:xfrm>
            <a:prstGeom prst="line">
              <a:avLst/>
            </a:prstGeom>
            <a:noFill/>
            <a:ln w="15875" cap="flat">
              <a:solidFill>
                <a:srgbClr val="800000"/>
              </a:solidFill>
              <a:prstDash val="solid"/>
              <a:round/>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489" name="Line"/>
            <p:cNvSpPr/>
            <p:nvPr/>
          </p:nvSpPr>
          <p:spPr>
            <a:xfrm>
              <a:off x="0" y="4987925"/>
              <a:ext cx="9140825" cy="0"/>
            </a:xfrm>
            <a:prstGeom prst="line">
              <a:avLst/>
            </a:prstGeom>
            <a:noFill/>
            <a:ln w="15875" cap="flat">
              <a:solidFill>
                <a:srgbClr val="622100"/>
              </a:solidFill>
              <a:prstDash val="solid"/>
              <a:round/>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grpSp>
          <p:nvGrpSpPr>
            <p:cNvPr id="495" name="Group"/>
            <p:cNvGrpSpPr/>
            <p:nvPr/>
          </p:nvGrpSpPr>
          <p:grpSpPr>
            <a:xfrm>
              <a:off x="0" y="622300"/>
              <a:ext cx="9140825" cy="2493963"/>
              <a:chOff x="0" y="0"/>
              <a:chExt cx="9140825" cy="2493962"/>
            </a:xfrm>
          </p:grpSpPr>
          <p:sp>
            <p:nvSpPr>
              <p:cNvPr id="490" name="Line"/>
              <p:cNvSpPr/>
              <p:nvPr/>
            </p:nvSpPr>
            <p:spPr>
              <a:xfrm>
                <a:off x="0" y="622300"/>
                <a:ext cx="9140825" cy="0"/>
              </a:xfrm>
              <a:prstGeom prst="line">
                <a:avLst/>
              </a:prstGeom>
              <a:noFill/>
              <a:ln w="15875" cap="flat">
                <a:solidFill>
                  <a:srgbClr val="800000"/>
                </a:solidFill>
                <a:prstDash val="solid"/>
                <a:round/>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491" name="Line"/>
              <p:cNvSpPr/>
              <p:nvPr/>
            </p:nvSpPr>
            <p:spPr>
              <a:xfrm>
                <a:off x="0" y="2493962"/>
                <a:ext cx="9140825" cy="1"/>
              </a:xfrm>
              <a:prstGeom prst="line">
                <a:avLst/>
              </a:prstGeom>
              <a:noFill/>
              <a:ln w="15875" cap="flat">
                <a:solidFill>
                  <a:srgbClr val="800000"/>
                </a:solidFill>
                <a:prstDash val="solid"/>
                <a:round/>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492" name="Line"/>
              <p:cNvSpPr/>
              <p:nvPr/>
            </p:nvSpPr>
            <p:spPr>
              <a:xfrm>
                <a:off x="0" y="1870075"/>
                <a:ext cx="9140825" cy="0"/>
              </a:xfrm>
              <a:prstGeom prst="line">
                <a:avLst/>
              </a:prstGeom>
              <a:noFill/>
              <a:ln w="15875" cap="flat">
                <a:solidFill>
                  <a:srgbClr val="800000"/>
                </a:solidFill>
                <a:prstDash val="solid"/>
                <a:round/>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493" name="Line"/>
              <p:cNvSpPr/>
              <p:nvPr/>
            </p:nvSpPr>
            <p:spPr>
              <a:xfrm>
                <a:off x="0" y="1246187"/>
                <a:ext cx="9140825" cy="1"/>
              </a:xfrm>
              <a:prstGeom prst="line">
                <a:avLst/>
              </a:prstGeom>
              <a:noFill/>
              <a:ln w="15875" cap="flat">
                <a:solidFill>
                  <a:srgbClr val="800000"/>
                </a:solidFill>
                <a:prstDash val="solid"/>
                <a:round/>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494" name="Line"/>
              <p:cNvSpPr/>
              <p:nvPr/>
            </p:nvSpPr>
            <p:spPr>
              <a:xfrm>
                <a:off x="0" y="0"/>
                <a:ext cx="9140825" cy="0"/>
              </a:xfrm>
              <a:prstGeom prst="line">
                <a:avLst/>
              </a:prstGeom>
              <a:noFill/>
              <a:ln w="15875" cap="flat">
                <a:solidFill>
                  <a:srgbClr val="800000"/>
                </a:solidFill>
                <a:prstDash val="solid"/>
                <a:round/>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grpSp>
        <p:sp>
          <p:nvSpPr>
            <p:cNvPr id="496" name="Line"/>
            <p:cNvSpPr/>
            <p:nvPr/>
          </p:nvSpPr>
          <p:spPr>
            <a:xfrm>
              <a:off x="0" y="6235700"/>
              <a:ext cx="9140825" cy="0"/>
            </a:xfrm>
            <a:prstGeom prst="line">
              <a:avLst/>
            </a:prstGeom>
            <a:noFill/>
            <a:ln w="15875" cap="flat">
              <a:solidFill>
                <a:srgbClr val="622100"/>
              </a:solidFill>
              <a:prstDash val="solid"/>
              <a:round/>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497" name="Line"/>
            <p:cNvSpPr/>
            <p:nvPr/>
          </p:nvSpPr>
          <p:spPr>
            <a:xfrm>
              <a:off x="0" y="5611812"/>
              <a:ext cx="9140825" cy="1"/>
            </a:xfrm>
            <a:prstGeom prst="line">
              <a:avLst/>
            </a:prstGeom>
            <a:noFill/>
            <a:ln w="15875" cap="flat">
              <a:solidFill>
                <a:srgbClr val="622100"/>
              </a:solidFill>
              <a:prstDash val="solid"/>
              <a:round/>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grpSp>
      <p:sp>
        <p:nvSpPr>
          <p:cNvPr id="499" name="Slide Number"/>
          <p:cNvSpPr txBox="1">
            <a:spLocks noGrp="1"/>
          </p:cNvSpPr>
          <p:nvPr>
            <p:ph type="sldNum" sz="quarter" idx="2"/>
          </p:nvPr>
        </p:nvSpPr>
        <p:spPr>
          <a:xfrm>
            <a:off x="8463597" y="6243637"/>
            <a:ext cx="223203" cy="243841"/>
          </a:xfrm>
          <a:prstGeom prst="rect">
            <a:avLst/>
          </a:prstGeom>
        </p:spPr>
        <p:txBody>
          <a:bodyPr lIns="45719" tIns="45719" rIns="45719" bIns="45719" anchor="t"/>
          <a:lstStyle>
            <a:lvl1pPr>
              <a:defRPr sz="1000">
                <a:effectLst>
                  <a:outerShdw blurRad="12700" dist="25400" dir="2700000" rotWithShape="0">
                    <a:srgbClr val="000000"/>
                  </a:outerShdw>
                </a:effectLst>
                <a:latin typeface="Garamond"/>
                <a:ea typeface="Garamond"/>
                <a:cs typeface="Garamond"/>
                <a:sym typeface="Garamond"/>
              </a:defRPr>
            </a:lvl1pPr>
          </a:lstStyle>
          <a:p>
            <a:fld id="{86CB4B4D-7CA3-9044-876B-883B54F8677D}" type="slidenum">
              <a:t>‹#›</a:t>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
  <p:cSld name="Default">
    <p:bg>
      <p:bgPr>
        <a:gradFill flip="none" rotWithShape="1">
          <a:gsLst>
            <a:gs pos="0">
              <a:srgbClr val="500000"/>
            </a:gs>
            <a:gs pos="100000">
              <a:srgbClr val="CC0000"/>
            </a:gs>
          </a:gsLst>
          <a:lin ang="16200000" scaled="0"/>
        </a:gradFill>
        <a:effectLst/>
      </p:bgPr>
    </p:bg>
    <p:spTree>
      <p:nvGrpSpPr>
        <p:cNvPr id="1" name=""/>
        <p:cNvGrpSpPr/>
        <p:nvPr/>
      </p:nvGrpSpPr>
      <p:grpSpPr>
        <a:xfrm>
          <a:off x="0" y="0"/>
          <a:ext cx="0" cy="0"/>
          <a:chOff x="0" y="0"/>
          <a:chExt cx="0" cy="0"/>
        </a:xfrm>
      </p:grpSpPr>
      <p:grpSp>
        <p:nvGrpSpPr>
          <p:cNvPr id="542" name="Group"/>
          <p:cNvGrpSpPr/>
          <p:nvPr/>
        </p:nvGrpSpPr>
        <p:grpSpPr>
          <a:xfrm>
            <a:off x="0" y="0"/>
            <a:ext cx="9148763" cy="6851650"/>
            <a:chOff x="0" y="0"/>
            <a:chExt cx="9148762" cy="6851650"/>
          </a:xfrm>
        </p:grpSpPr>
        <p:sp>
          <p:nvSpPr>
            <p:cNvPr id="506" name="Shape"/>
            <p:cNvSpPr/>
            <p:nvPr/>
          </p:nvSpPr>
          <p:spPr>
            <a:xfrm>
              <a:off x="8007350"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3C1400"/>
                </a:gs>
                <a:gs pos="100000">
                  <a:srgbClr val="6221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507" name="Shape"/>
            <p:cNvSpPr/>
            <p:nvPr/>
          </p:nvSpPr>
          <p:spPr>
            <a:xfrm>
              <a:off x="8548687"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3C1400"/>
                </a:gs>
                <a:gs pos="100000">
                  <a:srgbClr val="6221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508" name="Shape"/>
            <p:cNvSpPr/>
            <p:nvPr/>
          </p:nvSpPr>
          <p:spPr>
            <a:xfrm>
              <a:off x="9015412"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3C1400"/>
                </a:gs>
                <a:gs pos="100000">
                  <a:srgbClr val="6221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grpSp>
          <p:nvGrpSpPr>
            <p:cNvPr id="522" name="Group"/>
            <p:cNvGrpSpPr/>
            <p:nvPr/>
          </p:nvGrpSpPr>
          <p:grpSpPr>
            <a:xfrm>
              <a:off x="455612" y="0"/>
              <a:ext cx="8093076" cy="6851650"/>
              <a:chOff x="0" y="0"/>
              <a:chExt cx="8093075" cy="6851650"/>
            </a:xfrm>
          </p:grpSpPr>
          <p:sp>
            <p:nvSpPr>
              <p:cNvPr id="509" name="Shape"/>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510" name="Shape"/>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511" name="Shape"/>
              <p:cNvSpPr/>
              <p:nvPr/>
            </p:nvSpPr>
            <p:spPr>
              <a:xfrm>
                <a:off x="4873625" y="0"/>
                <a:ext cx="534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512" name="Shape"/>
              <p:cNvSpPr/>
              <p:nvPr/>
            </p:nvSpPr>
            <p:spPr>
              <a:xfrm>
                <a:off x="5378450" y="0"/>
                <a:ext cx="677863"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513" name="Shape"/>
              <p:cNvSpPr/>
              <p:nvPr/>
            </p:nvSpPr>
            <p:spPr>
              <a:xfrm>
                <a:off x="5807075" y="0"/>
                <a:ext cx="885825"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514" name="Shape"/>
              <p:cNvSpPr/>
              <p:nvPr/>
            </p:nvSpPr>
            <p:spPr>
              <a:xfrm>
                <a:off x="6283325" y="0"/>
                <a:ext cx="1095375"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515" name="Shape"/>
              <p:cNvSpPr/>
              <p:nvPr/>
            </p:nvSpPr>
            <p:spPr>
              <a:xfrm>
                <a:off x="6721475"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516" name="Shape"/>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517" name="Shape"/>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518" name="Shape"/>
              <p:cNvSpPr/>
              <p:nvPr/>
            </p:nvSpPr>
            <p:spPr>
              <a:xfrm>
                <a:off x="2028825" y="0"/>
                <a:ext cx="674688"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519" name="Shape"/>
              <p:cNvSpPr/>
              <p:nvPr/>
            </p:nvSpPr>
            <p:spPr>
              <a:xfrm>
                <a:off x="1333500" y="0"/>
                <a:ext cx="912813"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520" name="Shape"/>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521" name="Shape"/>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grpSp>
        <p:sp>
          <p:nvSpPr>
            <p:cNvPr id="523" name="Shape"/>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3C1400"/>
                </a:gs>
                <a:gs pos="100000">
                  <a:srgbClr val="6221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524" name="Shape"/>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3C1400"/>
                </a:gs>
                <a:gs pos="100000">
                  <a:srgbClr val="6221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525" name="Shape"/>
            <p:cNvSpPr/>
            <p:nvPr/>
          </p:nvSpPr>
          <p:spPr>
            <a:xfrm>
              <a:off x="7580312"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78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526" name="Shape"/>
            <p:cNvSpPr/>
            <p:nvPr/>
          </p:nvSpPr>
          <p:spPr>
            <a:xfrm>
              <a:off x="8001000"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800000"/>
            </a:soli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527" name="Shape"/>
            <p:cNvSpPr/>
            <p:nvPr/>
          </p:nvSpPr>
          <p:spPr>
            <a:xfrm>
              <a:off x="8494712"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800000"/>
            </a:soli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528" name="Shape"/>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78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529" name="Shape"/>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800000"/>
            </a:soli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530" name="Shape"/>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800000"/>
            </a:soli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531" name="Line"/>
            <p:cNvSpPr/>
            <p:nvPr/>
          </p:nvSpPr>
          <p:spPr>
            <a:xfrm>
              <a:off x="0" y="4364037"/>
              <a:ext cx="9140825" cy="1"/>
            </a:xfrm>
            <a:prstGeom prst="line">
              <a:avLst/>
            </a:prstGeom>
            <a:noFill/>
            <a:ln w="15875" cap="flat">
              <a:solidFill>
                <a:srgbClr val="800000"/>
              </a:solidFill>
              <a:prstDash val="solid"/>
              <a:round/>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532" name="Line"/>
            <p:cNvSpPr/>
            <p:nvPr/>
          </p:nvSpPr>
          <p:spPr>
            <a:xfrm>
              <a:off x="0" y="3740150"/>
              <a:ext cx="9140825" cy="0"/>
            </a:xfrm>
            <a:prstGeom prst="line">
              <a:avLst/>
            </a:prstGeom>
            <a:noFill/>
            <a:ln w="15875" cap="flat">
              <a:solidFill>
                <a:srgbClr val="800000"/>
              </a:solidFill>
              <a:prstDash val="solid"/>
              <a:round/>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533" name="Line"/>
            <p:cNvSpPr/>
            <p:nvPr/>
          </p:nvSpPr>
          <p:spPr>
            <a:xfrm>
              <a:off x="0" y="4987925"/>
              <a:ext cx="9140825" cy="0"/>
            </a:xfrm>
            <a:prstGeom prst="line">
              <a:avLst/>
            </a:prstGeom>
            <a:noFill/>
            <a:ln w="15875" cap="flat">
              <a:solidFill>
                <a:srgbClr val="622100"/>
              </a:solidFill>
              <a:prstDash val="solid"/>
              <a:round/>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grpSp>
          <p:nvGrpSpPr>
            <p:cNvPr id="539" name="Group"/>
            <p:cNvGrpSpPr/>
            <p:nvPr/>
          </p:nvGrpSpPr>
          <p:grpSpPr>
            <a:xfrm>
              <a:off x="0" y="622300"/>
              <a:ext cx="9140825" cy="2493963"/>
              <a:chOff x="0" y="0"/>
              <a:chExt cx="9140825" cy="2493962"/>
            </a:xfrm>
          </p:grpSpPr>
          <p:sp>
            <p:nvSpPr>
              <p:cNvPr id="534" name="Line"/>
              <p:cNvSpPr/>
              <p:nvPr/>
            </p:nvSpPr>
            <p:spPr>
              <a:xfrm>
                <a:off x="0" y="622300"/>
                <a:ext cx="9140825" cy="0"/>
              </a:xfrm>
              <a:prstGeom prst="line">
                <a:avLst/>
              </a:prstGeom>
              <a:noFill/>
              <a:ln w="15875" cap="flat">
                <a:solidFill>
                  <a:srgbClr val="800000"/>
                </a:solidFill>
                <a:prstDash val="solid"/>
                <a:round/>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535" name="Line"/>
              <p:cNvSpPr/>
              <p:nvPr/>
            </p:nvSpPr>
            <p:spPr>
              <a:xfrm>
                <a:off x="0" y="2493962"/>
                <a:ext cx="9140825" cy="1"/>
              </a:xfrm>
              <a:prstGeom prst="line">
                <a:avLst/>
              </a:prstGeom>
              <a:noFill/>
              <a:ln w="15875" cap="flat">
                <a:solidFill>
                  <a:srgbClr val="800000"/>
                </a:solidFill>
                <a:prstDash val="solid"/>
                <a:round/>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536" name="Line"/>
              <p:cNvSpPr/>
              <p:nvPr/>
            </p:nvSpPr>
            <p:spPr>
              <a:xfrm>
                <a:off x="0" y="1870075"/>
                <a:ext cx="9140825" cy="0"/>
              </a:xfrm>
              <a:prstGeom prst="line">
                <a:avLst/>
              </a:prstGeom>
              <a:noFill/>
              <a:ln w="15875" cap="flat">
                <a:solidFill>
                  <a:srgbClr val="800000"/>
                </a:solidFill>
                <a:prstDash val="solid"/>
                <a:round/>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537" name="Line"/>
              <p:cNvSpPr/>
              <p:nvPr/>
            </p:nvSpPr>
            <p:spPr>
              <a:xfrm>
                <a:off x="0" y="1246187"/>
                <a:ext cx="9140825" cy="1"/>
              </a:xfrm>
              <a:prstGeom prst="line">
                <a:avLst/>
              </a:prstGeom>
              <a:noFill/>
              <a:ln w="15875" cap="flat">
                <a:solidFill>
                  <a:srgbClr val="800000"/>
                </a:solidFill>
                <a:prstDash val="solid"/>
                <a:round/>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538" name="Line"/>
              <p:cNvSpPr/>
              <p:nvPr/>
            </p:nvSpPr>
            <p:spPr>
              <a:xfrm>
                <a:off x="0" y="0"/>
                <a:ext cx="9140825" cy="0"/>
              </a:xfrm>
              <a:prstGeom prst="line">
                <a:avLst/>
              </a:prstGeom>
              <a:noFill/>
              <a:ln w="15875" cap="flat">
                <a:solidFill>
                  <a:srgbClr val="800000"/>
                </a:solidFill>
                <a:prstDash val="solid"/>
                <a:round/>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grpSp>
        <p:sp>
          <p:nvSpPr>
            <p:cNvPr id="540" name="Line"/>
            <p:cNvSpPr/>
            <p:nvPr/>
          </p:nvSpPr>
          <p:spPr>
            <a:xfrm>
              <a:off x="0" y="6235700"/>
              <a:ext cx="9140825" cy="0"/>
            </a:xfrm>
            <a:prstGeom prst="line">
              <a:avLst/>
            </a:prstGeom>
            <a:noFill/>
            <a:ln w="15875" cap="flat">
              <a:solidFill>
                <a:srgbClr val="622100"/>
              </a:solidFill>
              <a:prstDash val="solid"/>
              <a:round/>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541" name="Line"/>
            <p:cNvSpPr/>
            <p:nvPr/>
          </p:nvSpPr>
          <p:spPr>
            <a:xfrm>
              <a:off x="0" y="5611812"/>
              <a:ext cx="9140825" cy="1"/>
            </a:xfrm>
            <a:prstGeom prst="line">
              <a:avLst/>
            </a:prstGeom>
            <a:noFill/>
            <a:ln w="15875" cap="flat">
              <a:solidFill>
                <a:srgbClr val="622100"/>
              </a:solidFill>
              <a:prstDash val="solid"/>
              <a:round/>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grpSp>
      <p:sp>
        <p:nvSpPr>
          <p:cNvPr id="543" name="Slide Number"/>
          <p:cNvSpPr txBox="1">
            <a:spLocks noGrp="1"/>
          </p:cNvSpPr>
          <p:nvPr>
            <p:ph type="sldNum" sz="quarter" idx="2"/>
          </p:nvPr>
        </p:nvSpPr>
        <p:spPr>
          <a:xfrm>
            <a:off x="8463597" y="6243637"/>
            <a:ext cx="223203" cy="243841"/>
          </a:xfrm>
          <a:prstGeom prst="rect">
            <a:avLst/>
          </a:prstGeom>
        </p:spPr>
        <p:txBody>
          <a:bodyPr lIns="45719" tIns="45719" rIns="45719" bIns="45719" anchor="t"/>
          <a:lstStyle>
            <a:lvl1pPr>
              <a:defRPr sz="1000">
                <a:effectLst>
                  <a:outerShdw blurRad="12700" dist="25400" dir="2700000" rotWithShape="0">
                    <a:srgbClr val="000000"/>
                  </a:outerShdw>
                </a:effectLst>
                <a:latin typeface="Garamond"/>
                <a:ea typeface="Garamond"/>
                <a:cs typeface="Garamond"/>
                <a:sym typeface="Garamond"/>
              </a:defRPr>
            </a:lvl1pPr>
          </a:lstStyle>
          <a:p>
            <a:fld id="{86CB4B4D-7CA3-9044-876B-883B54F8677D}" type="slidenum">
              <a:t>‹#›</a:t>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Default 0">
    <p:bg>
      <p:bgPr>
        <a:solidFill>
          <a:srgbClr val="FFFFFF"/>
        </a:solidFill>
        <a:effectLst/>
      </p:bgPr>
    </p:bg>
    <p:spTree>
      <p:nvGrpSpPr>
        <p:cNvPr id="1" name=""/>
        <p:cNvGrpSpPr/>
        <p:nvPr/>
      </p:nvGrpSpPr>
      <p:grpSpPr>
        <a:xfrm>
          <a:off x="0" y="0"/>
          <a:ext cx="0" cy="0"/>
          <a:chOff x="0" y="0"/>
          <a:chExt cx="0" cy="0"/>
        </a:xfrm>
      </p:grpSpPr>
      <p:sp>
        <p:nvSpPr>
          <p:cNvPr id="550" name="Slide Number"/>
          <p:cNvSpPr txBox="1">
            <a:spLocks noGrp="1"/>
          </p:cNvSpPr>
          <p:nvPr>
            <p:ph type="sldNum" sz="quarter" idx="2"/>
          </p:nvPr>
        </p:nvSpPr>
        <p:spPr>
          <a:xfrm>
            <a:off x="8463597" y="6243637"/>
            <a:ext cx="223203" cy="243841"/>
          </a:xfrm>
          <a:prstGeom prst="rect">
            <a:avLst/>
          </a:prstGeom>
        </p:spPr>
        <p:txBody>
          <a:bodyPr lIns="45719" tIns="45719" rIns="45719" bIns="45719" anchor="t"/>
          <a:lstStyle>
            <a:lvl1pPr>
              <a:defRPr sz="1000">
                <a:effectLst>
                  <a:outerShdw blurRad="12700" dist="25400" dir="2700000" rotWithShape="0">
                    <a:srgbClr val="DDDDDD"/>
                  </a:outerShdw>
                </a:effectLst>
                <a:latin typeface="Garamond"/>
                <a:ea typeface="Garamond"/>
                <a:cs typeface="Garamond"/>
                <a:sym typeface="Garamond"/>
              </a:defRPr>
            </a:lvl1pPr>
          </a:lstStyle>
          <a:p>
            <a:fld id="{86CB4B4D-7CA3-9044-876B-883B54F8677D}" type="slidenum">
              <a:t>‹#›</a:t>
            </a:fld>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cSld name="Default 0">
    <p:bg>
      <p:bgPr>
        <a:solidFill>
          <a:srgbClr val="FFFFFF"/>
        </a:solidFill>
        <a:effectLst/>
      </p:bgPr>
    </p:bg>
    <p:spTree>
      <p:nvGrpSpPr>
        <p:cNvPr id="1" name=""/>
        <p:cNvGrpSpPr/>
        <p:nvPr/>
      </p:nvGrpSpPr>
      <p:grpSpPr>
        <a:xfrm>
          <a:off x="0" y="0"/>
          <a:ext cx="0" cy="0"/>
          <a:chOff x="0" y="0"/>
          <a:chExt cx="0" cy="0"/>
        </a:xfrm>
      </p:grpSpPr>
      <p:sp>
        <p:nvSpPr>
          <p:cNvPr id="557" name="Slide Number"/>
          <p:cNvSpPr txBox="1">
            <a:spLocks noGrp="1"/>
          </p:cNvSpPr>
          <p:nvPr>
            <p:ph type="sldNum" sz="quarter" idx="2"/>
          </p:nvPr>
        </p:nvSpPr>
        <p:spPr>
          <a:xfrm>
            <a:off x="8156292" y="6248400"/>
            <a:ext cx="301909" cy="288824"/>
          </a:xfrm>
          <a:prstGeom prst="rect">
            <a:avLst/>
          </a:prstGeom>
        </p:spPr>
        <p:txBody>
          <a:bodyPr lIns="45719" tIns="45719" rIns="45719" bIns="45719" anchor="t"/>
          <a:lstStyle>
            <a:lvl1pPr>
              <a:defRPr>
                <a:solidFill>
                  <a:srgbClr val="CADBFF"/>
                </a:solidFill>
              </a:defRPr>
            </a:lvl1pPr>
          </a:lstStyle>
          <a:p>
            <a:fld id="{86CB4B4D-7CA3-9044-876B-883B54F8677D}" type="slidenum">
              <a:t>‹#›</a:t>
            </a:fld>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
  <p:cSld name="Default">
    <p:bg>
      <p:bgPr>
        <a:gradFill flip="none" rotWithShape="1">
          <a:gsLst>
            <a:gs pos="0">
              <a:srgbClr val="500000"/>
            </a:gs>
            <a:gs pos="100000">
              <a:srgbClr val="CC0000"/>
            </a:gs>
          </a:gsLst>
          <a:lin ang="16200000" scaled="0"/>
        </a:gradFill>
        <a:effectLst/>
      </p:bgPr>
    </p:bg>
    <p:spTree>
      <p:nvGrpSpPr>
        <p:cNvPr id="1" name=""/>
        <p:cNvGrpSpPr/>
        <p:nvPr/>
      </p:nvGrpSpPr>
      <p:grpSpPr>
        <a:xfrm>
          <a:off x="0" y="0"/>
          <a:ext cx="0" cy="0"/>
          <a:chOff x="0" y="0"/>
          <a:chExt cx="0" cy="0"/>
        </a:xfrm>
      </p:grpSpPr>
      <p:grpSp>
        <p:nvGrpSpPr>
          <p:cNvPr id="600" name="Group"/>
          <p:cNvGrpSpPr/>
          <p:nvPr/>
        </p:nvGrpSpPr>
        <p:grpSpPr>
          <a:xfrm>
            <a:off x="1587" y="0"/>
            <a:ext cx="9148763" cy="6851650"/>
            <a:chOff x="0" y="0"/>
            <a:chExt cx="9148762" cy="6851650"/>
          </a:xfrm>
        </p:grpSpPr>
        <p:sp>
          <p:nvSpPr>
            <p:cNvPr id="564" name="Shape"/>
            <p:cNvSpPr/>
            <p:nvPr/>
          </p:nvSpPr>
          <p:spPr>
            <a:xfrm>
              <a:off x="8007350"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3C1400"/>
                </a:gs>
                <a:gs pos="100000">
                  <a:srgbClr val="6221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aiandra GD"/>
                  <a:ea typeface="Maiandra GD"/>
                  <a:cs typeface="Maiandra GD"/>
                  <a:sym typeface="Maiandra GD"/>
                </a:defRPr>
              </a:pPr>
              <a:endParaRPr/>
            </a:p>
          </p:txBody>
        </p:sp>
        <p:sp>
          <p:nvSpPr>
            <p:cNvPr id="565" name="Shape"/>
            <p:cNvSpPr/>
            <p:nvPr/>
          </p:nvSpPr>
          <p:spPr>
            <a:xfrm>
              <a:off x="8548687"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3C1400"/>
                </a:gs>
                <a:gs pos="100000">
                  <a:srgbClr val="6221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aiandra GD"/>
                  <a:ea typeface="Maiandra GD"/>
                  <a:cs typeface="Maiandra GD"/>
                  <a:sym typeface="Maiandra GD"/>
                </a:defRPr>
              </a:pPr>
              <a:endParaRPr/>
            </a:p>
          </p:txBody>
        </p:sp>
        <p:sp>
          <p:nvSpPr>
            <p:cNvPr id="566" name="Shape"/>
            <p:cNvSpPr/>
            <p:nvPr/>
          </p:nvSpPr>
          <p:spPr>
            <a:xfrm>
              <a:off x="9015412"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3C1400"/>
                </a:gs>
                <a:gs pos="100000">
                  <a:srgbClr val="6221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aiandra GD"/>
                  <a:ea typeface="Maiandra GD"/>
                  <a:cs typeface="Maiandra GD"/>
                  <a:sym typeface="Maiandra GD"/>
                </a:defRPr>
              </a:pPr>
              <a:endParaRPr/>
            </a:p>
          </p:txBody>
        </p:sp>
        <p:grpSp>
          <p:nvGrpSpPr>
            <p:cNvPr id="580" name="Group"/>
            <p:cNvGrpSpPr/>
            <p:nvPr/>
          </p:nvGrpSpPr>
          <p:grpSpPr>
            <a:xfrm>
              <a:off x="455612" y="0"/>
              <a:ext cx="8093076" cy="6851650"/>
              <a:chOff x="0" y="0"/>
              <a:chExt cx="8093075" cy="6851650"/>
            </a:xfrm>
          </p:grpSpPr>
          <p:sp>
            <p:nvSpPr>
              <p:cNvPr id="567" name="Shape"/>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aiandra GD"/>
                    <a:ea typeface="Maiandra GD"/>
                    <a:cs typeface="Maiandra GD"/>
                    <a:sym typeface="Maiandra GD"/>
                  </a:defRPr>
                </a:pPr>
                <a:endParaRPr/>
              </a:p>
            </p:txBody>
          </p:sp>
          <p:sp>
            <p:nvSpPr>
              <p:cNvPr id="568" name="Shape"/>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aiandra GD"/>
                    <a:ea typeface="Maiandra GD"/>
                    <a:cs typeface="Maiandra GD"/>
                    <a:sym typeface="Maiandra GD"/>
                  </a:defRPr>
                </a:pPr>
                <a:endParaRPr/>
              </a:p>
            </p:txBody>
          </p:sp>
          <p:sp>
            <p:nvSpPr>
              <p:cNvPr id="569" name="Shape"/>
              <p:cNvSpPr/>
              <p:nvPr/>
            </p:nvSpPr>
            <p:spPr>
              <a:xfrm>
                <a:off x="4873625" y="0"/>
                <a:ext cx="534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aiandra GD"/>
                    <a:ea typeface="Maiandra GD"/>
                    <a:cs typeface="Maiandra GD"/>
                    <a:sym typeface="Maiandra GD"/>
                  </a:defRPr>
                </a:pPr>
                <a:endParaRPr/>
              </a:p>
            </p:txBody>
          </p:sp>
          <p:sp>
            <p:nvSpPr>
              <p:cNvPr id="570" name="Shape"/>
              <p:cNvSpPr/>
              <p:nvPr/>
            </p:nvSpPr>
            <p:spPr>
              <a:xfrm>
                <a:off x="5378450" y="0"/>
                <a:ext cx="677863"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aiandra GD"/>
                    <a:ea typeface="Maiandra GD"/>
                    <a:cs typeface="Maiandra GD"/>
                    <a:sym typeface="Maiandra GD"/>
                  </a:defRPr>
                </a:pPr>
                <a:endParaRPr/>
              </a:p>
            </p:txBody>
          </p:sp>
          <p:sp>
            <p:nvSpPr>
              <p:cNvPr id="571" name="Shape"/>
              <p:cNvSpPr/>
              <p:nvPr/>
            </p:nvSpPr>
            <p:spPr>
              <a:xfrm>
                <a:off x="5807075" y="0"/>
                <a:ext cx="885825"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aiandra GD"/>
                    <a:ea typeface="Maiandra GD"/>
                    <a:cs typeface="Maiandra GD"/>
                    <a:sym typeface="Maiandra GD"/>
                  </a:defRPr>
                </a:pPr>
                <a:endParaRPr/>
              </a:p>
            </p:txBody>
          </p:sp>
          <p:sp>
            <p:nvSpPr>
              <p:cNvPr id="572" name="Shape"/>
              <p:cNvSpPr/>
              <p:nvPr/>
            </p:nvSpPr>
            <p:spPr>
              <a:xfrm>
                <a:off x="6283325" y="0"/>
                <a:ext cx="1095375"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aiandra GD"/>
                    <a:ea typeface="Maiandra GD"/>
                    <a:cs typeface="Maiandra GD"/>
                    <a:sym typeface="Maiandra GD"/>
                  </a:defRPr>
                </a:pPr>
                <a:endParaRPr/>
              </a:p>
            </p:txBody>
          </p:sp>
          <p:sp>
            <p:nvSpPr>
              <p:cNvPr id="573" name="Shape"/>
              <p:cNvSpPr/>
              <p:nvPr/>
            </p:nvSpPr>
            <p:spPr>
              <a:xfrm>
                <a:off x="6721475"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aiandra GD"/>
                    <a:ea typeface="Maiandra GD"/>
                    <a:cs typeface="Maiandra GD"/>
                    <a:sym typeface="Maiandra GD"/>
                  </a:defRPr>
                </a:pPr>
                <a:endParaRPr/>
              </a:p>
            </p:txBody>
          </p:sp>
          <p:sp>
            <p:nvSpPr>
              <p:cNvPr id="574" name="Shape"/>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aiandra GD"/>
                    <a:ea typeface="Maiandra GD"/>
                    <a:cs typeface="Maiandra GD"/>
                    <a:sym typeface="Maiandra GD"/>
                  </a:defRPr>
                </a:pPr>
                <a:endParaRPr/>
              </a:p>
            </p:txBody>
          </p:sp>
          <p:sp>
            <p:nvSpPr>
              <p:cNvPr id="575" name="Shape"/>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aiandra GD"/>
                    <a:ea typeface="Maiandra GD"/>
                    <a:cs typeface="Maiandra GD"/>
                    <a:sym typeface="Maiandra GD"/>
                  </a:defRPr>
                </a:pPr>
                <a:endParaRPr/>
              </a:p>
            </p:txBody>
          </p:sp>
          <p:sp>
            <p:nvSpPr>
              <p:cNvPr id="576" name="Shape"/>
              <p:cNvSpPr/>
              <p:nvPr/>
            </p:nvSpPr>
            <p:spPr>
              <a:xfrm>
                <a:off x="2028825" y="0"/>
                <a:ext cx="674688"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aiandra GD"/>
                    <a:ea typeface="Maiandra GD"/>
                    <a:cs typeface="Maiandra GD"/>
                    <a:sym typeface="Maiandra GD"/>
                  </a:defRPr>
                </a:pPr>
                <a:endParaRPr/>
              </a:p>
            </p:txBody>
          </p:sp>
          <p:sp>
            <p:nvSpPr>
              <p:cNvPr id="577" name="Shape"/>
              <p:cNvSpPr/>
              <p:nvPr/>
            </p:nvSpPr>
            <p:spPr>
              <a:xfrm>
                <a:off x="1333500" y="0"/>
                <a:ext cx="912813"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aiandra GD"/>
                    <a:ea typeface="Maiandra GD"/>
                    <a:cs typeface="Maiandra GD"/>
                    <a:sym typeface="Maiandra GD"/>
                  </a:defRPr>
                </a:pPr>
                <a:endParaRPr/>
              </a:p>
            </p:txBody>
          </p:sp>
          <p:sp>
            <p:nvSpPr>
              <p:cNvPr id="578" name="Shape"/>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aiandra GD"/>
                    <a:ea typeface="Maiandra GD"/>
                    <a:cs typeface="Maiandra GD"/>
                    <a:sym typeface="Maiandra GD"/>
                  </a:defRPr>
                </a:pPr>
                <a:endParaRPr/>
              </a:p>
            </p:txBody>
          </p:sp>
          <p:sp>
            <p:nvSpPr>
              <p:cNvPr id="579" name="Shape"/>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aiandra GD"/>
                    <a:ea typeface="Maiandra GD"/>
                    <a:cs typeface="Maiandra GD"/>
                    <a:sym typeface="Maiandra GD"/>
                  </a:defRPr>
                </a:pPr>
                <a:endParaRPr/>
              </a:p>
            </p:txBody>
          </p:sp>
        </p:grpSp>
        <p:sp>
          <p:nvSpPr>
            <p:cNvPr id="581" name="Shape"/>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3C1400"/>
                </a:gs>
                <a:gs pos="100000">
                  <a:srgbClr val="6221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aiandra GD"/>
                  <a:ea typeface="Maiandra GD"/>
                  <a:cs typeface="Maiandra GD"/>
                  <a:sym typeface="Maiandra GD"/>
                </a:defRPr>
              </a:pPr>
              <a:endParaRPr/>
            </a:p>
          </p:txBody>
        </p:sp>
        <p:sp>
          <p:nvSpPr>
            <p:cNvPr id="582" name="Shape"/>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3C1400"/>
                </a:gs>
                <a:gs pos="100000">
                  <a:srgbClr val="6221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aiandra GD"/>
                  <a:ea typeface="Maiandra GD"/>
                  <a:cs typeface="Maiandra GD"/>
                  <a:sym typeface="Maiandra GD"/>
                </a:defRPr>
              </a:pPr>
              <a:endParaRPr/>
            </a:p>
          </p:txBody>
        </p:sp>
        <p:sp>
          <p:nvSpPr>
            <p:cNvPr id="583" name="Shape"/>
            <p:cNvSpPr/>
            <p:nvPr/>
          </p:nvSpPr>
          <p:spPr>
            <a:xfrm>
              <a:off x="7580312"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78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aiandra GD"/>
                  <a:ea typeface="Maiandra GD"/>
                  <a:cs typeface="Maiandra GD"/>
                  <a:sym typeface="Maiandra GD"/>
                </a:defRPr>
              </a:pPr>
              <a:endParaRPr/>
            </a:p>
          </p:txBody>
        </p:sp>
        <p:sp>
          <p:nvSpPr>
            <p:cNvPr id="584" name="Shape"/>
            <p:cNvSpPr/>
            <p:nvPr/>
          </p:nvSpPr>
          <p:spPr>
            <a:xfrm>
              <a:off x="8001000"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800000"/>
            </a:solidFill>
            <a:ln w="12700" cap="flat">
              <a:noFill/>
              <a:miter lim="400000"/>
            </a:ln>
            <a:effectLst/>
          </p:spPr>
          <p:txBody>
            <a:bodyPr wrap="square" lIns="45719" tIns="45719" rIns="45719" bIns="45719" numCol="1" anchor="t">
              <a:noAutofit/>
            </a:bodyPr>
            <a:lstStyle/>
            <a:p>
              <a:pPr>
                <a:defRPr>
                  <a:solidFill>
                    <a:srgbClr val="FFFFFF"/>
                  </a:solidFill>
                  <a:latin typeface="Maiandra GD"/>
                  <a:ea typeface="Maiandra GD"/>
                  <a:cs typeface="Maiandra GD"/>
                  <a:sym typeface="Maiandra GD"/>
                </a:defRPr>
              </a:pPr>
              <a:endParaRPr/>
            </a:p>
          </p:txBody>
        </p:sp>
        <p:sp>
          <p:nvSpPr>
            <p:cNvPr id="585" name="Shape"/>
            <p:cNvSpPr/>
            <p:nvPr/>
          </p:nvSpPr>
          <p:spPr>
            <a:xfrm>
              <a:off x="8494712"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800000"/>
            </a:solidFill>
            <a:ln w="12700" cap="flat">
              <a:noFill/>
              <a:miter lim="400000"/>
            </a:ln>
            <a:effectLst/>
          </p:spPr>
          <p:txBody>
            <a:bodyPr wrap="square" lIns="45719" tIns="45719" rIns="45719" bIns="45719" numCol="1" anchor="t">
              <a:noAutofit/>
            </a:bodyPr>
            <a:lstStyle/>
            <a:p>
              <a:pPr>
                <a:defRPr>
                  <a:solidFill>
                    <a:srgbClr val="FFFFFF"/>
                  </a:solidFill>
                  <a:latin typeface="Maiandra GD"/>
                  <a:ea typeface="Maiandra GD"/>
                  <a:cs typeface="Maiandra GD"/>
                  <a:sym typeface="Maiandra GD"/>
                </a:defRPr>
              </a:pPr>
              <a:endParaRPr/>
            </a:p>
          </p:txBody>
        </p:sp>
        <p:sp>
          <p:nvSpPr>
            <p:cNvPr id="586" name="Shape"/>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78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aiandra GD"/>
                  <a:ea typeface="Maiandra GD"/>
                  <a:cs typeface="Maiandra GD"/>
                  <a:sym typeface="Maiandra GD"/>
                </a:defRPr>
              </a:pPr>
              <a:endParaRPr/>
            </a:p>
          </p:txBody>
        </p:sp>
        <p:sp>
          <p:nvSpPr>
            <p:cNvPr id="587" name="Shape"/>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800000"/>
            </a:solidFill>
            <a:ln w="12700" cap="flat">
              <a:noFill/>
              <a:miter lim="400000"/>
            </a:ln>
            <a:effectLst/>
          </p:spPr>
          <p:txBody>
            <a:bodyPr wrap="square" lIns="45719" tIns="45719" rIns="45719" bIns="45719" numCol="1" anchor="t">
              <a:noAutofit/>
            </a:bodyPr>
            <a:lstStyle/>
            <a:p>
              <a:pPr>
                <a:defRPr>
                  <a:solidFill>
                    <a:srgbClr val="FFFFFF"/>
                  </a:solidFill>
                  <a:latin typeface="Maiandra GD"/>
                  <a:ea typeface="Maiandra GD"/>
                  <a:cs typeface="Maiandra GD"/>
                  <a:sym typeface="Maiandra GD"/>
                </a:defRPr>
              </a:pPr>
              <a:endParaRPr/>
            </a:p>
          </p:txBody>
        </p:sp>
        <p:sp>
          <p:nvSpPr>
            <p:cNvPr id="588" name="Shape"/>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800000"/>
            </a:solidFill>
            <a:ln w="12700" cap="flat">
              <a:noFill/>
              <a:miter lim="400000"/>
            </a:ln>
            <a:effectLst/>
          </p:spPr>
          <p:txBody>
            <a:bodyPr wrap="square" lIns="45719" tIns="45719" rIns="45719" bIns="45719" numCol="1" anchor="t">
              <a:noAutofit/>
            </a:bodyPr>
            <a:lstStyle/>
            <a:p>
              <a:pPr>
                <a:defRPr>
                  <a:solidFill>
                    <a:srgbClr val="FFFFFF"/>
                  </a:solidFill>
                  <a:latin typeface="Maiandra GD"/>
                  <a:ea typeface="Maiandra GD"/>
                  <a:cs typeface="Maiandra GD"/>
                  <a:sym typeface="Maiandra GD"/>
                </a:defRPr>
              </a:pPr>
              <a:endParaRPr/>
            </a:p>
          </p:txBody>
        </p:sp>
        <p:sp>
          <p:nvSpPr>
            <p:cNvPr id="589" name="Line"/>
            <p:cNvSpPr/>
            <p:nvPr/>
          </p:nvSpPr>
          <p:spPr>
            <a:xfrm>
              <a:off x="0" y="4364037"/>
              <a:ext cx="9140825" cy="1"/>
            </a:xfrm>
            <a:prstGeom prst="line">
              <a:avLst/>
            </a:prstGeom>
            <a:noFill/>
            <a:ln w="15875" cap="flat">
              <a:solidFill>
                <a:srgbClr val="800000"/>
              </a:solidFill>
              <a:prstDash val="solid"/>
              <a:round/>
            </a:ln>
            <a:effectLst/>
          </p:spPr>
          <p:txBody>
            <a:bodyPr wrap="square" lIns="45719" tIns="45719" rIns="45719" bIns="45719" numCol="1" anchor="t">
              <a:noAutofit/>
            </a:bodyPr>
            <a:lstStyle/>
            <a:p>
              <a:pPr>
                <a:defRPr>
                  <a:solidFill>
                    <a:srgbClr val="FFFFFF"/>
                  </a:solidFill>
                  <a:latin typeface="Maiandra GD"/>
                  <a:ea typeface="Maiandra GD"/>
                  <a:cs typeface="Maiandra GD"/>
                  <a:sym typeface="Maiandra GD"/>
                </a:defRPr>
              </a:pPr>
              <a:endParaRPr/>
            </a:p>
          </p:txBody>
        </p:sp>
        <p:sp>
          <p:nvSpPr>
            <p:cNvPr id="590" name="Line"/>
            <p:cNvSpPr/>
            <p:nvPr/>
          </p:nvSpPr>
          <p:spPr>
            <a:xfrm>
              <a:off x="0" y="3740150"/>
              <a:ext cx="9140825" cy="0"/>
            </a:xfrm>
            <a:prstGeom prst="line">
              <a:avLst/>
            </a:prstGeom>
            <a:noFill/>
            <a:ln w="15875" cap="flat">
              <a:solidFill>
                <a:srgbClr val="800000"/>
              </a:solidFill>
              <a:prstDash val="solid"/>
              <a:round/>
            </a:ln>
            <a:effectLst/>
          </p:spPr>
          <p:txBody>
            <a:bodyPr wrap="square" lIns="45719" tIns="45719" rIns="45719" bIns="45719" numCol="1" anchor="t">
              <a:noAutofit/>
            </a:bodyPr>
            <a:lstStyle/>
            <a:p>
              <a:pPr>
                <a:defRPr>
                  <a:solidFill>
                    <a:srgbClr val="FFFFFF"/>
                  </a:solidFill>
                  <a:latin typeface="Maiandra GD"/>
                  <a:ea typeface="Maiandra GD"/>
                  <a:cs typeface="Maiandra GD"/>
                  <a:sym typeface="Maiandra GD"/>
                </a:defRPr>
              </a:pPr>
              <a:endParaRPr/>
            </a:p>
          </p:txBody>
        </p:sp>
        <p:sp>
          <p:nvSpPr>
            <p:cNvPr id="591" name="Line"/>
            <p:cNvSpPr/>
            <p:nvPr/>
          </p:nvSpPr>
          <p:spPr>
            <a:xfrm>
              <a:off x="0" y="4987925"/>
              <a:ext cx="9140825" cy="0"/>
            </a:xfrm>
            <a:prstGeom prst="line">
              <a:avLst/>
            </a:prstGeom>
            <a:noFill/>
            <a:ln w="15875" cap="flat">
              <a:solidFill>
                <a:srgbClr val="622100"/>
              </a:solidFill>
              <a:prstDash val="solid"/>
              <a:round/>
            </a:ln>
            <a:effectLst/>
          </p:spPr>
          <p:txBody>
            <a:bodyPr wrap="square" lIns="45719" tIns="45719" rIns="45719" bIns="45719" numCol="1" anchor="t">
              <a:noAutofit/>
            </a:bodyPr>
            <a:lstStyle/>
            <a:p>
              <a:pPr>
                <a:defRPr>
                  <a:solidFill>
                    <a:srgbClr val="FFFFFF"/>
                  </a:solidFill>
                  <a:latin typeface="Maiandra GD"/>
                  <a:ea typeface="Maiandra GD"/>
                  <a:cs typeface="Maiandra GD"/>
                  <a:sym typeface="Maiandra GD"/>
                </a:defRPr>
              </a:pPr>
              <a:endParaRPr/>
            </a:p>
          </p:txBody>
        </p:sp>
        <p:grpSp>
          <p:nvGrpSpPr>
            <p:cNvPr id="597" name="Group"/>
            <p:cNvGrpSpPr/>
            <p:nvPr/>
          </p:nvGrpSpPr>
          <p:grpSpPr>
            <a:xfrm>
              <a:off x="0" y="622300"/>
              <a:ext cx="9140825" cy="2493963"/>
              <a:chOff x="0" y="0"/>
              <a:chExt cx="9140825" cy="2493962"/>
            </a:xfrm>
          </p:grpSpPr>
          <p:sp>
            <p:nvSpPr>
              <p:cNvPr id="592" name="Line"/>
              <p:cNvSpPr/>
              <p:nvPr/>
            </p:nvSpPr>
            <p:spPr>
              <a:xfrm>
                <a:off x="0" y="622300"/>
                <a:ext cx="9140825" cy="0"/>
              </a:xfrm>
              <a:prstGeom prst="line">
                <a:avLst/>
              </a:prstGeom>
              <a:noFill/>
              <a:ln w="15875" cap="flat">
                <a:solidFill>
                  <a:srgbClr val="800000"/>
                </a:solidFill>
                <a:prstDash val="solid"/>
                <a:round/>
              </a:ln>
              <a:effectLst/>
            </p:spPr>
            <p:txBody>
              <a:bodyPr wrap="square" lIns="45719" tIns="45719" rIns="45719" bIns="45719" numCol="1" anchor="t">
                <a:noAutofit/>
              </a:bodyPr>
              <a:lstStyle/>
              <a:p>
                <a:pPr>
                  <a:defRPr>
                    <a:solidFill>
                      <a:srgbClr val="FFFFFF"/>
                    </a:solidFill>
                    <a:latin typeface="Maiandra GD"/>
                    <a:ea typeface="Maiandra GD"/>
                    <a:cs typeface="Maiandra GD"/>
                    <a:sym typeface="Maiandra GD"/>
                  </a:defRPr>
                </a:pPr>
                <a:endParaRPr/>
              </a:p>
            </p:txBody>
          </p:sp>
          <p:sp>
            <p:nvSpPr>
              <p:cNvPr id="593" name="Line"/>
              <p:cNvSpPr/>
              <p:nvPr/>
            </p:nvSpPr>
            <p:spPr>
              <a:xfrm>
                <a:off x="0" y="2493962"/>
                <a:ext cx="9140825" cy="1"/>
              </a:xfrm>
              <a:prstGeom prst="line">
                <a:avLst/>
              </a:prstGeom>
              <a:noFill/>
              <a:ln w="15875" cap="flat">
                <a:solidFill>
                  <a:srgbClr val="800000"/>
                </a:solidFill>
                <a:prstDash val="solid"/>
                <a:round/>
              </a:ln>
              <a:effectLst/>
            </p:spPr>
            <p:txBody>
              <a:bodyPr wrap="square" lIns="45719" tIns="45719" rIns="45719" bIns="45719" numCol="1" anchor="t">
                <a:noAutofit/>
              </a:bodyPr>
              <a:lstStyle/>
              <a:p>
                <a:pPr>
                  <a:defRPr>
                    <a:solidFill>
                      <a:srgbClr val="FFFFFF"/>
                    </a:solidFill>
                    <a:latin typeface="Maiandra GD"/>
                    <a:ea typeface="Maiandra GD"/>
                    <a:cs typeface="Maiandra GD"/>
                    <a:sym typeface="Maiandra GD"/>
                  </a:defRPr>
                </a:pPr>
                <a:endParaRPr/>
              </a:p>
            </p:txBody>
          </p:sp>
          <p:sp>
            <p:nvSpPr>
              <p:cNvPr id="594" name="Line"/>
              <p:cNvSpPr/>
              <p:nvPr/>
            </p:nvSpPr>
            <p:spPr>
              <a:xfrm>
                <a:off x="0" y="1870075"/>
                <a:ext cx="9140825" cy="0"/>
              </a:xfrm>
              <a:prstGeom prst="line">
                <a:avLst/>
              </a:prstGeom>
              <a:noFill/>
              <a:ln w="15875" cap="flat">
                <a:solidFill>
                  <a:srgbClr val="800000"/>
                </a:solidFill>
                <a:prstDash val="solid"/>
                <a:round/>
              </a:ln>
              <a:effectLst/>
            </p:spPr>
            <p:txBody>
              <a:bodyPr wrap="square" lIns="45719" tIns="45719" rIns="45719" bIns="45719" numCol="1" anchor="t">
                <a:noAutofit/>
              </a:bodyPr>
              <a:lstStyle/>
              <a:p>
                <a:pPr>
                  <a:defRPr>
                    <a:solidFill>
                      <a:srgbClr val="FFFFFF"/>
                    </a:solidFill>
                    <a:latin typeface="Maiandra GD"/>
                    <a:ea typeface="Maiandra GD"/>
                    <a:cs typeface="Maiandra GD"/>
                    <a:sym typeface="Maiandra GD"/>
                  </a:defRPr>
                </a:pPr>
                <a:endParaRPr/>
              </a:p>
            </p:txBody>
          </p:sp>
          <p:sp>
            <p:nvSpPr>
              <p:cNvPr id="595" name="Line"/>
              <p:cNvSpPr/>
              <p:nvPr/>
            </p:nvSpPr>
            <p:spPr>
              <a:xfrm>
                <a:off x="0" y="1246187"/>
                <a:ext cx="9140825" cy="1"/>
              </a:xfrm>
              <a:prstGeom prst="line">
                <a:avLst/>
              </a:prstGeom>
              <a:noFill/>
              <a:ln w="15875" cap="flat">
                <a:solidFill>
                  <a:srgbClr val="800000"/>
                </a:solidFill>
                <a:prstDash val="solid"/>
                <a:round/>
              </a:ln>
              <a:effectLst/>
            </p:spPr>
            <p:txBody>
              <a:bodyPr wrap="square" lIns="45719" tIns="45719" rIns="45719" bIns="45719" numCol="1" anchor="t">
                <a:noAutofit/>
              </a:bodyPr>
              <a:lstStyle/>
              <a:p>
                <a:pPr>
                  <a:defRPr>
                    <a:solidFill>
                      <a:srgbClr val="FFFFFF"/>
                    </a:solidFill>
                    <a:latin typeface="Maiandra GD"/>
                    <a:ea typeface="Maiandra GD"/>
                    <a:cs typeface="Maiandra GD"/>
                    <a:sym typeface="Maiandra GD"/>
                  </a:defRPr>
                </a:pPr>
                <a:endParaRPr/>
              </a:p>
            </p:txBody>
          </p:sp>
          <p:sp>
            <p:nvSpPr>
              <p:cNvPr id="596" name="Line"/>
              <p:cNvSpPr/>
              <p:nvPr/>
            </p:nvSpPr>
            <p:spPr>
              <a:xfrm>
                <a:off x="0" y="0"/>
                <a:ext cx="9140825" cy="0"/>
              </a:xfrm>
              <a:prstGeom prst="line">
                <a:avLst/>
              </a:prstGeom>
              <a:noFill/>
              <a:ln w="15875" cap="flat">
                <a:solidFill>
                  <a:srgbClr val="800000"/>
                </a:solidFill>
                <a:prstDash val="solid"/>
                <a:round/>
              </a:ln>
              <a:effectLst/>
            </p:spPr>
            <p:txBody>
              <a:bodyPr wrap="square" lIns="45719" tIns="45719" rIns="45719" bIns="45719" numCol="1" anchor="t">
                <a:noAutofit/>
              </a:bodyPr>
              <a:lstStyle/>
              <a:p>
                <a:pPr>
                  <a:defRPr>
                    <a:solidFill>
                      <a:srgbClr val="FFFFFF"/>
                    </a:solidFill>
                    <a:latin typeface="Maiandra GD"/>
                    <a:ea typeface="Maiandra GD"/>
                    <a:cs typeface="Maiandra GD"/>
                    <a:sym typeface="Maiandra GD"/>
                  </a:defRPr>
                </a:pPr>
                <a:endParaRPr/>
              </a:p>
            </p:txBody>
          </p:sp>
        </p:grpSp>
        <p:sp>
          <p:nvSpPr>
            <p:cNvPr id="598" name="Line"/>
            <p:cNvSpPr/>
            <p:nvPr/>
          </p:nvSpPr>
          <p:spPr>
            <a:xfrm>
              <a:off x="0" y="6235700"/>
              <a:ext cx="9140825" cy="0"/>
            </a:xfrm>
            <a:prstGeom prst="line">
              <a:avLst/>
            </a:prstGeom>
            <a:noFill/>
            <a:ln w="15875" cap="flat">
              <a:solidFill>
                <a:srgbClr val="622100"/>
              </a:solidFill>
              <a:prstDash val="solid"/>
              <a:round/>
            </a:ln>
            <a:effectLst/>
          </p:spPr>
          <p:txBody>
            <a:bodyPr wrap="square" lIns="45719" tIns="45719" rIns="45719" bIns="45719" numCol="1" anchor="t">
              <a:noAutofit/>
            </a:bodyPr>
            <a:lstStyle/>
            <a:p>
              <a:pPr>
                <a:defRPr>
                  <a:solidFill>
                    <a:srgbClr val="FFFFFF"/>
                  </a:solidFill>
                  <a:latin typeface="Maiandra GD"/>
                  <a:ea typeface="Maiandra GD"/>
                  <a:cs typeface="Maiandra GD"/>
                  <a:sym typeface="Maiandra GD"/>
                </a:defRPr>
              </a:pPr>
              <a:endParaRPr/>
            </a:p>
          </p:txBody>
        </p:sp>
        <p:sp>
          <p:nvSpPr>
            <p:cNvPr id="599" name="Line"/>
            <p:cNvSpPr/>
            <p:nvPr/>
          </p:nvSpPr>
          <p:spPr>
            <a:xfrm>
              <a:off x="0" y="5611812"/>
              <a:ext cx="9140825" cy="1"/>
            </a:xfrm>
            <a:prstGeom prst="line">
              <a:avLst/>
            </a:prstGeom>
            <a:noFill/>
            <a:ln w="15875" cap="flat">
              <a:solidFill>
                <a:srgbClr val="622100"/>
              </a:solidFill>
              <a:prstDash val="solid"/>
              <a:round/>
            </a:ln>
            <a:effectLst/>
          </p:spPr>
          <p:txBody>
            <a:bodyPr wrap="square" lIns="45719" tIns="45719" rIns="45719" bIns="45719" numCol="1" anchor="t">
              <a:noAutofit/>
            </a:bodyPr>
            <a:lstStyle/>
            <a:p>
              <a:pPr>
                <a:defRPr>
                  <a:solidFill>
                    <a:srgbClr val="FFFFFF"/>
                  </a:solidFill>
                  <a:latin typeface="Maiandra GD"/>
                  <a:ea typeface="Maiandra GD"/>
                  <a:cs typeface="Maiandra GD"/>
                  <a:sym typeface="Maiandra GD"/>
                </a:defRPr>
              </a:pPr>
              <a:endParaRPr/>
            </a:p>
          </p:txBody>
        </p:sp>
      </p:grpSp>
      <p:sp>
        <p:nvSpPr>
          <p:cNvPr id="601" name="Slide Number"/>
          <p:cNvSpPr txBox="1">
            <a:spLocks noGrp="1"/>
          </p:cNvSpPr>
          <p:nvPr>
            <p:ph type="sldNum" sz="quarter" idx="2"/>
          </p:nvPr>
        </p:nvSpPr>
        <p:spPr>
          <a:xfrm>
            <a:off x="8457458" y="6243637"/>
            <a:ext cx="229342" cy="243841"/>
          </a:xfrm>
          <a:prstGeom prst="rect">
            <a:avLst/>
          </a:prstGeom>
        </p:spPr>
        <p:txBody>
          <a:bodyPr lIns="45719" tIns="45719" rIns="45719" bIns="45719" anchor="t"/>
          <a:lstStyle>
            <a:lvl1pPr>
              <a:defRPr sz="1000">
                <a:effectLst>
                  <a:outerShdw blurRad="12700" dist="25400" dir="2700000" rotWithShape="0">
                    <a:srgbClr val="000000"/>
                  </a:outerShdw>
                </a:effectLst>
                <a:latin typeface="Maiandra GD"/>
                <a:ea typeface="Maiandra GD"/>
                <a:cs typeface="Maiandra GD"/>
                <a:sym typeface="Maiandra GD"/>
              </a:defRPr>
            </a:lvl1pPr>
          </a:lstStyle>
          <a:p>
            <a:fld id="{86CB4B4D-7CA3-9044-876B-883B54F8677D}" type="slidenum">
              <a:t>‹#›</a:t>
            </a:fld>
            <a:endParaRP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cSld name="Default">
    <p:bg>
      <p:bgPr>
        <a:solidFill>
          <a:srgbClr val="FFFFFF"/>
        </a:solidFill>
        <a:effectLst/>
      </p:bgPr>
    </p:bg>
    <p:spTree>
      <p:nvGrpSpPr>
        <p:cNvPr id="1" name=""/>
        <p:cNvGrpSpPr/>
        <p:nvPr/>
      </p:nvGrpSpPr>
      <p:grpSpPr>
        <a:xfrm>
          <a:off x="0" y="0"/>
          <a:ext cx="0" cy="0"/>
          <a:chOff x="0" y="0"/>
          <a:chExt cx="0" cy="0"/>
        </a:xfrm>
      </p:grpSpPr>
      <p:sp>
        <p:nvSpPr>
          <p:cNvPr id="608" name="Rectangle"/>
          <p:cNvSpPr/>
          <p:nvPr/>
        </p:nvSpPr>
        <p:spPr>
          <a:xfrm>
            <a:off x="8210550" y="282575"/>
            <a:ext cx="641350" cy="1600200"/>
          </a:xfrm>
          <a:prstGeom prst="rect">
            <a:avLst/>
          </a:prstGeom>
          <a:solidFill>
            <a:srgbClr val="663366"/>
          </a:solidFill>
          <a:ln w="12700">
            <a:miter lim="400000"/>
          </a:ln>
        </p:spPr>
        <p:txBody>
          <a:bodyPr lIns="45719" rIns="45719" anchor="ctr"/>
          <a:lstStyle/>
          <a:p>
            <a:pPr algn="ctr">
              <a:defRPr sz="1800">
                <a:solidFill>
                  <a:srgbClr val="FFFFFF"/>
                </a:solidFill>
                <a:latin typeface="Rockwell"/>
                <a:ea typeface="Rockwell"/>
                <a:cs typeface="Rockwell"/>
                <a:sym typeface="Rockwell"/>
              </a:defRPr>
            </a:pPr>
            <a:endParaRPr/>
          </a:p>
        </p:txBody>
      </p:sp>
      <p:sp>
        <p:nvSpPr>
          <p:cNvPr id="609" name="+"/>
          <p:cNvSpPr txBox="1"/>
          <p:nvPr/>
        </p:nvSpPr>
        <p:spPr>
          <a:xfrm>
            <a:off x="223837" y="228600"/>
            <a:ext cx="260351" cy="4545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610" name="Rectangle"/>
          <p:cNvSpPr/>
          <p:nvPr/>
        </p:nvSpPr>
        <p:spPr>
          <a:xfrm>
            <a:off x="8067675" y="282575"/>
            <a:ext cx="92076" cy="1600200"/>
          </a:xfrm>
          <a:prstGeom prst="rect">
            <a:avLst/>
          </a:prstGeom>
          <a:solidFill>
            <a:srgbClr val="666699"/>
          </a:solidFill>
          <a:ln w="12700">
            <a:miter lim="400000"/>
          </a:ln>
        </p:spPr>
        <p:txBody>
          <a:bodyPr lIns="45719" rIns="45719" anchor="ctr"/>
          <a:lstStyle/>
          <a:p>
            <a:pPr algn="ctr">
              <a:defRPr sz="1800">
                <a:solidFill>
                  <a:srgbClr val="FFFFFF"/>
                </a:solidFill>
                <a:latin typeface="Rockwell"/>
                <a:ea typeface="Rockwell"/>
                <a:cs typeface="Rockwell"/>
                <a:sym typeface="Rockwell"/>
              </a:defRPr>
            </a:pPr>
            <a:endParaRPr/>
          </a:p>
        </p:txBody>
      </p:sp>
      <p:sp>
        <p:nvSpPr>
          <p:cNvPr id="611" name="Slide Number"/>
          <p:cNvSpPr txBox="1">
            <a:spLocks noGrp="1"/>
          </p:cNvSpPr>
          <p:nvPr>
            <p:ph type="sldNum" sz="quarter" idx="2"/>
          </p:nvPr>
        </p:nvSpPr>
        <p:spPr>
          <a:xfrm>
            <a:off x="8546990" y="289577"/>
            <a:ext cx="312848" cy="271746"/>
          </a:xfrm>
          <a:prstGeom prst="rect">
            <a:avLst/>
          </a:prstGeom>
        </p:spPr>
        <p:txBody>
          <a:bodyPr lIns="45719" tIns="45719" rIns="45719" bIns="45719"/>
          <a:lstStyle>
            <a:lvl1pPr defTabSz="914400">
              <a:defRPr>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x">
  <p:cSld name="Default">
    <p:bg>
      <p:bgPr>
        <a:solidFill>
          <a:srgbClr val="FFFFFF"/>
        </a:solidFill>
        <a:effectLst/>
      </p:bgPr>
    </p:bg>
    <p:spTree>
      <p:nvGrpSpPr>
        <p:cNvPr id="1" name=""/>
        <p:cNvGrpSpPr/>
        <p:nvPr/>
      </p:nvGrpSpPr>
      <p:grpSpPr>
        <a:xfrm>
          <a:off x="0" y="0"/>
          <a:ext cx="0" cy="0"/>
          <a:chOff x="0" y="0"/>
          <a:chExt cx="0" cy="0"/>
        </a:xfrm>
      </p:grpSpPr>
      <p:sp>
        <p:nvSpPr>
          <p:cNvPr id="618" name="Rectangle"/>
          <p:cNvSpPr/>
          <p:nvPr/>
        </p:nvSpPr>
        <p:spPr>
          <a:xfrm>
            <a:off x="282575" y="228600"/>
            <a:ext cx="3451225" cy="6345238"/>
          </a:xfrm>
          <a:prstGeom prst="rect">
            <a:avLst/>
          </a:prstGeom>
          <a:solidFill>
            <a:srgbClr val="663366"/>
          </a:solidFill>
          <a:ln w="12700">
            <a:miter lim="400000"/>
          </a:ln>
        </p:spPr>
        <p:txBody>
          <a:bodyPr lIns="45719" rIns="45719" anchor="ctr"/>
          <a:lstStyle/>
          <a:p>
            <a:pPr algn="ctr">
              <a:defRPr sz="1800">
                <a:solidFill>
                  <a:srgbClr val="FFFFFF"/>
                </a:solidFill>
                <a:latin typeface="Rockwell"/>
                <a:ea typeface="Rockwell"/>
                <a:cs typeface="Rockwell"/>
                <a:sym typeface="Rockwell"/>
              </a:defRPr>
            </a:pPr>
            <a:endParaRPr/>
          </a:p>
        </p:txBody>
      </p:sp>
      <p:sp>
        <p:nvSpPr>
          <p:cNvPr id="619" name="+"/>
          <p:cNvSpPr txBox="1"/>
          <p:nvPr/>
        </p:nvSpPr>
        <p:spPr>
          <a:xfrm>
            <a:off x="425450" y="174625"/>
            <a:ext cx="412750" cy="6882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5400">
                <a:solidFill>
                  <a:srgbClr val="B870B8"/>
                </a:solidFill>
                <a:latin typeface="Rockwell Bold"/>
                <a:ea typeface="Rockwell Bold"/>
                <a:cs typeface="Rockwell Bold"/>
                <a:sym typeface="Rockwell Bold"/>
              </a:defRPr>
            </a:lvl1pPr>
          </a:lstStyle>
          <a:p>
            <a:r>
              <a:t>+</a:t>
            </a:r>
          </a:p>
        </p:txBody>
      </p:sp>
      <p:sp>
        <p:nvSpPr>
          <p:cNvPr id="620" name="Slide Number"/>
          <p:cNvSpPr txBox="1">
            <a:spLocks noGrp="1"/>
          </p:cNvSpPr>
          <p:nvPr>
            <p:ph type="sldNum" sz="quarter" idx="2"/>
          </p:nvPr>
        </p:nvSpPr>
        <p:spPr>
          <a:xfrm>
            <a:off x="4419600" y="6172200"/>
            <a:ext cx="21336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Default">
    <p:bg>
      <p:bgPr>
        <a:solidFill>
          <a:srgbClr val="FFFFFF"/>
        </a:solidFill>
        <a:effectLst/>
      </p:bgPr>
    </p:bg>
    <p:spTree>
      <p:nvGrpSpPr>
        <p:cNvPr id="1" name=""/>
        <p:cNvGrpSpPr/>
        <p:nvPr/>
      </p:nvGrpSpPr>
      <p:grpSpPr>
        <a:xfrm>
          <a:off x="0" y="0"/>
          <a:ext cx="0" cy="0"/>
          <a:chOff x="0" y="0"/>
          <a:chExt cx="0" cy="0"/>
        </a:xfrm>
      </p:grpSpPr>
      <p:sp>
        <p:nvSpPr>
          <p:cNvPr id="41" name="Rectangle"/>
          <p:cNvSpPr/>
          <p:nvPr/>
        </p:nvSpPr>
        <p:spPr>
          <a:xfrm>
            <a:off x="152400" y="1635125"/>
            <a:ext cx="8831263" cy="5045075"/>
          </a:xfrm>
          <a:prstGeom prst="rect">
            <a:avLst/>
          </a:prstGeom>
          <a:solidFill>
            <a:srgbClr val="CCD1B9"/>
          </a:solidFill>
          <a:ln w="12700">
            <a:miter lim="400000"/>
          </a:ln>
        </p:spPr>
        <p:txBody>
          <a:bodyPr lIns="45719" rIns="45719" anchor="ctr"/>
          <a:lstStyle/>
          <a:p>
            <a:pPr algn="ctr">
              <a:defRPr sz="1800">
                <a:solidFill>
                  <a:srgbClr val="FFFFFF"/>
                </a:solidFill>
                <a:latin typeface="Franklin Gothic Medium"/>
                <a:ea typeface="Franklin Gothic Medium"/>
                <a:cs typeface="Franklin Gothic Medium"/>
                <a:sym typeface="Franklin Gothic Medium"/>
              </a:defRPr>
            </a:pPr>
            <a:endParaRPr/>
          </a:p>
        </p:txBody>
      </p:sp>
      <p:sp>
        <p:nvSpPr>
          <p:cNvPr id="42" name="Rectangle"/>
          <p:cNvSpPr/>
          <p:nvPr/>
        </p:nvSpPr>
        <p:spPr>
          <a:xfrm>
            <a:off x="152400" y="152400"/>
            <a:ext cx="8813800" cy="1346200"/>
          </a:xfrm>
          <a:prstGeom prst="rect">
            <a:avLst/>
          </a:prstGeom>
          <a:solidFill>
            <a:srgbClr val="534949"/>
          </a:solidFill>
          <a:ln w="12700">
            <a:miter lim="400000"/>
          </a:ln>
        </p:spPr>
        <p:txBody>
          <a:bodyPr lIns="45719" rIns="45719" anchor="ctr"/>
          <a:lstStyle/>
          <a:p>
            <a:pPr algn="ctr">
              <a:defRPr sz="1800">
                <a:solidFill>
                  <a:srgbClr val="FFFFFF"/>
                </a:solidFill>
                <a:latin typeface="Franklin Gothic Medium"/>
                <a:ea typeface="Franklin Gothic Medium"/>
                <a:cs typeface="Franklin Gothic Medium"/>
                <a:sym typeface="Franklin Gothic Medium"/>
              </a:defRPr>
            </a:pPr>
            <a:endParaRPr/>
          </a:p>
        </p:txBody>
      </p:sp>
      <p:sp>
        <p:nvSpPr>
          <p:cNvPr id="43" name="Title Text"/>
          <p:cNvSpPr txBox="1">
            <a:spLocks noGrp="1"/>
          </p:cNvSpPr>
          <p:nvPr>
            <p:ph type="title"/>
          </p:nvPr>
        </p:nvSpPr>
        <p:spPr>
          <a:xfrm>
            <a:off x="381000" y="355600"/>
            <a:ext cx="8382000" cy="1054100"/>
          </a:xfrm>
          <a:prstGeom prst="rect">
            <a:avLst/>
          </a:prstGeom>
        </p:spPr>
        <p:txBody>
          <a:bodyPr lIns="45719" tIns="45719" rIns="45719" bIns="45719">
            <a:normAutofit/>
          </a:bodyPr>
          <a:lstStyle>
            <a:lvl1pPr algn="ctr">
              <a:defRPr sz="3200">
                <a:solidFill>
                  <a:srgbClr val="FFFFFF"/>
                </a:solidFill>
                <a:latin typeface="Franklin Gothic Medium"/>
                <a:ea typeface="Franklin Gothic Medium"/>
                <a:cs typeface="Franklin Gothic Medium"/>
                <a:sym typeface="Franklin Gothic Medium"/>
              </a:defRPr>
            </a:lvl1pPr>
          </a:lstStyle>
          <a:p>
            <a:r>
              <a:t>Title Text</a:t>
            </a:r>
          </a:p>
        </p:txBody>
      </p:sp>
      <p:sp>
        <p:nvSpPr>
          <p:cNvPr id="44" name="Body Level One…"/>
          <p:cNvSpPr txBox="1">
            <a:spLocks noGrp="1"/>
          </p:cNvSpPr>
          <p:nvPr>
            <p:ph type="body" idx="1"/>
          </p:nvPr>
        </p:nvSpPr>
        <p:spPr>
          <a:xfrm>
            <a:off x="381000" y="1719262"/>
            <a:ext cx="8407400" cy="4406901"/>
          </a:xfrm>
          <a:prstGeom prst="rect">
            <a:avLst/>
          </a:prstGeom>
        </p:spPr>
        <p:txBody>
          <a:bodyPr lIns="45719" tIns="45719" rIns="45719" bIns="45719">
            <a:normAutofit/>
          </a:bodyPr>
          <a:lstStyle>
            <a:lvl1pPr marL="273050" indent="-228600">
              <a:spcBef>
                <a:spcPts val="400"/>
              </a:spcBef>
              <a:buClr>
                <a:srgbClr val="C66951"/>
              </a:buClr>
              <a:buSzPct val="100000"/>
              <a:buChar char="▪"/>
              <a:defRPr sz="2000" b="0">
                <a:solidFill>
                  <a:srgbClr val="534949"/>
                </a:solidFill>
                <a:latin typeface="Franklin Gothic Medium"/>
                <a:ea typeface="Franklin Gothic Medium"/>
                <a:cs typeface="Franklin Gothic Medium"/>
                <a:sym typeface="Franklin Gothic Medium"/>
              </a:defRPr>
            </a:lvl1pPr>
            <a:lvl2pPr marL="567972" indent="-202847">
              <a:spcBef>
                <a:spcPts val="400"/>
              </a:spcBef>
              <a:buClr>
                <a:srgbClr val="C66951"/>
              </a:buClr>
              <a:buChar char="▪"/>
              <a:defRPr sz="2000" b="0">
                <a:solidFill>
                  <a:srgbClr val="534949"/>
                </a:solidFill>
                <a:latin typeface="Franklin Gothic Medium"/>
                <a:ea typeface="Franklin Gothic Medium"/>
                <a:cs typeface="Franklin Gothic Medium"/>
                <a:sym typeface="Franklin Gothic Medium"/>
              </a:defRPr>
            </a:lvl2pPr>
            <a:lvl3pPr marL="867965" indent="-228203">
              <a:spcBef>
                <a:spcPts val="400"/>
              </a:spcBef>
              <a:buClr>
                <a:srgbClr val="C66951"/>
              </a:buClr>
              <a:buChar char="▪"/>
              <a:defRPr sz="2000" b="0">
                <a:solidFill>
                  <a:srgbClr val="534949"/>
                </a:solidFill>
                <a:latin typeface="Franklin Gothic Medium"/>
                <a:ea typeface="Franklin Gothic Medium"/>
                <a:cs typeface="Franklin Gothic Medium"/>
                <a:sym typeface="Franklin Gothic Medium"/>
              </a:defRPr>
            </a:lvl3pPr>
            <a:lvl4pPr marL="1175203" indent="-260803">
              <a:spcBef>
                <a:spcPts val="400"/>
              </a:spcBef>
              <a:buClr>
                <a:srgbClr val="C66951"/>
              </a:buClr>
              <a:buChar char="▪"/>
              <a:defRPr sz="2000" b="0">
                <a:solidFill>
                  <a:srgbClr val="534949"/>
                </a:solidFill>
                <a:latin typeface="Franklin Gothic Medium"/>
                <a:ea typeface="Franklin Gothic Medium"/>
                <a:cs typeface="Franklin Gothic Medium"/>
                <a:sym typeface="Franklin Gothic Medium"/>
              </a:defRPr>
            </a:lvl4pPr>
            <a:lvl5pPr marL="1377827" indent="-280865">
              <a:spcBef>
                <a:spcPts val="400"/>
              </a:spcBef>
              <a:buClr>
                <a:srgbClr val="C66951"/>
              </a:buClr>
              <a:buChar char="▪"/>
              <a:defRPr sz="2000" b="0">
                <a:solidFill>
                  <a:srgbClr val="534949"/>
                </a:solidFill>
                <a:latin typeface="Franklin Gothic Medium"/>
                <a:ea typeface="Franklin Gothic Medium"/>
                <a:cs typeface="Franklin Gothic Medium"/>
                <a:sym typeface="Franklin Gothic Medium"/>
              </a:defRPr>
            </a:lvl5pPr>
          </a:lstStyle>
          <a:p>
            <a:r>
              <a:t>Body Level One</a:t>
            </a:r>
          </a:p>
          <a:p>
            <a:pPr lvl="1"/>
            <a:r>
              <a:t>Body Level Two</a:t>
            </a:r>
          </a:p>
          <a:p>
            <a:pPr lvl="2"/>
            <a:r>
              <a:t>Body Level Three</a:t>
            </a:r>
          </a:p>
          <a:p>
            <a:pPr lvl="3"/>
            <a:r>
              <a:t>Body Level Four</a:t>
            </a:r>
          </a:p>
          <a:p>
            <a:pPr lvl="4"/>
            <a:r>
              <a:t>Body Level Five</a:t>
            </a:r>
          </a:p>
        </p:txBody>
      </p:sp>
      <p:sp>
        <p:nvSpPr>
          <p:cNvPr id="45" name="Slide Number"/>
          <p:cNvSpPr txBox="1">
            <a:spLocks noGrp="1"/>
          </p:cNvSpPr>
          <p:nvPr>
            <p:ph type="sldNum" sz="quarter" idx="2"/>
          </p:nvPr>
        </p:nvSpPr>
        <p:spPr>
          <a:xfrm>
            <a:off x="8552466" y="6370161"/>
            <a:ext cx="264510" cy="243841"/>
          </a:xfrm>
          <a:prstGeom prst="rect">
            <a:avLst/>
          </a:prstGeom>
        </p:spPr>
        <p:txBody>
          <a:bodyPr lIns="45719" tIns="45719" rIns="45719" bIns="45719"/>
          <a:lstStyle>
            <a:lvl1pPr defTabSz="914400">
              <a:defRPr sz="1100">
                <a:solidFill>
                  <a:srgbClr val="534949"/>
                </a:solidFill>
                <a:latin typeface="Franklin Gothic Medium"/>
                <a:ea typeface="Franklin Gothic Medium"/>
                <a:cs typeface="Franklin Gothic Medium"/>
                <a:sym typeface="Franklin Gothic Medium"/>
              </a:defRPr>
            </a:lvl1pPr>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352014422"/>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753461458"/>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537706699"/>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073836375"/>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725973971"/>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969435761"/>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480340739"/>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401670723"/>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391658064"/>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461462640"/>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Default">
    <p:bg>
      <p:bgPr>
        <a:gradFill flip="none" rotWithShape="1">
          <a:gsLst>
            <a:gs pos="0">
              <a:srgbClr val="002F5E"/>
            </a:gs>
            <a:gs pos="50000">
              <a:srgbClr val="0066CC"/>
            </a:gs>
            <a:gs pos="100000">
              <a:srgbClr val="002F5E"/>
            </a:gs>
          </a:gsLst>
          <a:lin ang="16200000" scaled="0"/>
        </a:gradFill>
        <a:effectLst/>
      </p:bgPr>
    </p:bg>
    <p:spTree>
      <p:nvGrpSpPr>
        <p:cNvPr id="1" name=""/>
        <p:cNvGrpSpPr/>
        <p:nvPr/>
      </p:nvGrpSpPr>
      <p:grpSpPr>
        <a:xfrm>
          <a:off x="0" y="0"/>
          <a:ext cx="0" cy="0"/>
          <a:chOff x="0" y="0"/>
          <a:chExt cx="0" cy="0"/>
        </a:xfrm>
      </p:grpSpPr>
      <p:sp>
        <p:nvSpPr>
          <p:cNvPr id="52" name="Rectangle"/>
          <p:cNvSpPr/>
          <p:nvPr/>
        </p:nvSpPr>
        <p:spPr>
          <a:xfrm>
            <a:off x="381000" y="0"/>
            <a:ext cx="1447800" cy="6856413"/>
          </a:xfrm>
          <a:prstGeom prst="rect">
            <a:avLst/>
          </a:prstGeom>
          <a:gradFill>
            <a:gsLst>
              <a:gs pos="0">
                <a:srgbClr val="003F7E"/>
              </a:gs>
              <a:gs pos="50000">
                <a:srgbClr val="0066CC">
                  <a:alpha val="50000"/>
                </a:srgbClr>
              </a:gs>
              <a:gs pos="100000">
                <a:srgbClr val="003F7E"/>
              </a:gs>
            </a:gsLst>
            <a:lin ang="16200000"/>
          </a:gradFill>
          <a:ln w="12700">
            <a:miter lim="400000"/>
          </a:ln>
        </p:spPr>
        <p:txBody>
          <a:bodyPr lIns="45719" rIns="45719"/>
          <a:lstStyle/>
          <a:p>
            <a:pPr defTabSz="457200">
              <a:defRPr sz="2400">
                <a:solidFill>
                  <a:srgbClr val="FFFFFF"/>
                </a:solidFill>
              </a:defRPr>
            </a:pPr>
            <a:endParaRPr/>
          </a:p>
        </p:txBody>
      </p:sp>
      <p:sp>
        <p:nvSpPr>
          <p:cNvPr id="53" name="Rectangle"/>
          <p:cNvSpPr/>
          <p:nvPr/>
        </p:nvSpPr>
        <p:spPr>
          <a:xfrm>
            <a:off x="685800" y="2438400"/>
            <a:ext cx="8456613" cy="762000"/>
          </a:xfrm>
          <a:prstGeom prst="rect">
            <a:avLst/>
          </a:prstGeom>
          <a:gradFill>
            <a:gsLst>
              <a:gs pos="0">
                <a:srgbClr val="0066CC"/>
              </a:gs>
              <a:gs pos="100000">
                <a:srgbClr val="00101F"/>
              </a:gs>
            </a:gsLst>
          </a:gradFill>
          <a:ln w="12700">
            <a:miter lim="400000"/>
          </a:ln>
        </p:spPr>
        <p:txBody>
          <a:bodyPr lIns="45719" rIns="45719"/>
          <a:lstStyle/>
          <a:p>
            <a:pPr defTabSz="457200">
              <a:defRPr sz="2400">
                <a:solidFill>
                  <a:srgbClr val="FFFFFF"/>
                </a:solidFill>
              </a:defRPr>
            </a:pPr>
            <a:endParaRPr/>
          </a:p>
        </p:txBody>
      </p:sp>
      <p:sp>
        <p:nvSpPr>
          <p:cNvPr id="54" name="Rectangle"/>
          <p:cNvSpPr/>
          <p:nvPr/>
        </p:nvSpPr>
        <p:spPr>
          <a:xfrm>
            <a:off x="0" y="3505200"/>
            <a:ext cx="4724400" cy="152400"/>
          </a:xfrm>
          <a:prstGeom prst="rect">
            <a:avLst/>
          </a:prstGeom>
          <a:solidFill>
            <a:schemeClr val="accent1">
              <a:alpha val="50195"/>
            </a:schemeClr>
          </a:solidFill>
          <a:ln w="12700">
            <a:miter lim="400000"/>
          </a:ln>
        </p:spPr>
        <p:txBody>
          <a:bodyPr lIns="45719" rIns="45719"/>
          <a:lstStyle/>
          <a:p>
            <a:pPr defTabSz="457200">
              <a:defRPr sz="2400">
                <a:solidFill>
                  <a:srgbClr val="FFFFFF"/>
                </a:solidFill>
              </a:defRPr>
            </a:pPr>
            <a:endParaRPr/>
          </a:p>
        </p:txBody>
      </p:sp>
      <p:sp>
        <p:nvSpPr>
          <p:cNvPr id="5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27" indent="0" algn="ctr">
              <a:buNone/>
              <a:defRPr/>
            </a:lvl2pPr>
            <a:lvl3pPr marL="914253" indent="0" algn="ctr">
              <a:buNone/>
              <a:defRPr/>
            </a:lvl3pPr>
            <a:lvl4pPr marL="1371380" indent="0" algn="ctr">
              <a:buNone/>
              <a:defRPr/>
            </a:lvl4pPr>
            <a:lvl5pPr marL="1828506" indent="0" algn="ctr">
              <a:buNone/>
              <a:defRPr/>
            </a:lvl5pPr>
            <a:lvl6pPr marL="2285633" indent="0" algn="ctr">
              <a:buNone/>
              <a:defRPr/>
            </a:lvl6pPr>
            <a:lvl7pPr marL="2742759" indent="0" algn="ctr">
              <a:buNone/>
              <a:defRPr/>
            </a:lvl7pPr>
            <a:lvl8pPr marL="3199883" indent="0" algn="ctr">
              <a:buNone/>
              <a:defRPr/>
            </a:lvl8pPr>
            <a:lvl9pPr marL="3657012"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305534925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Default">
    <p:bg>
      <p:bgPr>
        <a:gradFill flip="none" rotWithShape="1">
          <a:gsLst>
            <a:gs pos="0">
              <a:srgbClr val="002F5E"/>
            </a:gs>
            <a:gs pos="50000">
              <a:srgbClr val="0066CC"/>
            </a:gs>
            <a:gs pos="100000">
              <a:srgbClr val="002F5E"/>
            </a:gs>
          </a:gsLst>
          <a:lin ang="16200000" scaled="0"/>
        </a:gradFill>
        <a:effectLst/>
      </p:bgPr>
    </p:bg>
    <p:spTree>
      <p:nvGrpSpPr>
        <p:cNvPr id="1" name=""/>
        <p:cNvGrpSpPr/>
        <p:nvPr/>
      </p:nvGrpSpPr>
      <p:grpSpPr>
        <a:xfrm>
          <a:off x="0" y="0"/>
          <a:ext cx="0" cy="0"/>
          <a:chOff x="0" y="0"/>
          <a:chExt cx="0" cy="0"/>
        </a:xfrm>
      </p:grpSpPr>
      <p:sp>
        <p:nvSpPr>
          <p:cNvPr id="62" name="Rectangle"/>
          <p:cNvSpPr/>
          <p:nvPr/>
        </p:nvSpPr>
        <p:spPr>
          <a:xfrm>
            <a:off x="381000" y="0"/>
            <a:ext cx="1447800" cy="6856413"/>
          </a:xfrm>
          <a:prstGeom prst="rect">
            <a:avLst/>
          </a:prstGeom>
          <a:gradFill>
            <a:gsLst>
              <a:gs pos="0">
                <a:srgbClr val="003F7E"/>
              </a:gs>
              <a:gs pos="50000">
                <a:srgbClr val="0066CC">
                  <a:alpha val="50000"/>
                </a:srgbClr>
              </a:gs>
              <a:gs pos="100000">
                <a:srgbClr val="003F7E"/>
              </a:gs>
            </a:gsLst>
            <a:lin ang="16200000"/>
          </a:gradFill>
          <a:ln w="12700">
            <a:miter lim="400000"/>
          </a:ln>
        </p:spPr>
        <p:txBody>
          <a:bodyPr lIns="45719" rIns="45719"/>
          <a:lstStyle/>
          <a:p>
            <a:pPr defTabSz="457200">
              <a:defRPr sz="2400">
                <a:solidFill>
                  <a:srgbClr val="FFFFFF"/>
                </a:solidFill>
              </a:defRPr>
            </a:pPr>
            <a:endParaRPr/>
          </a:p>
        </p:txBody>
      </p:sp>
      <p:sp>
        <p:nvSpPr>
          <p:cNvPr id="63" name="Rectangle"/>
          <p:cNvSpPr/>
          <p:nvPr/>
        </p:nvSpPr>
        <p:spPr>
          <a:xfrm>
            <a:off x="685800" y="2438400"/>
            <a:ext cx="8456613" cy="762000"/>
          </a:xfrm>
          <a:prstGeom prst="rect">
            <a:avLst/>
          </a:prstGeom>
          <a:gradFill>
            <a:gsLst>
              <a:gs pos="0">
                <a:srgbClr val="0066CC"/>
              </a:gs>
              <a:gs pos="100000">
                <a:srgbClr val="00101F"/>
              </a:gs>
            </a:gsLst>
          </a:gradFill>
          <a:ln w="12700">
            <a:miter lim="400000"/>
          </a:ln>
        </p:spPr>
        <p:txBody>
          <a:bodyPr lIns="45719" rIns="45719"/>
          <a:lstStyle/>
          <a:p>
            <a:pPr defTabSz="457200">
              <a:defRPr sz="2400">
                <a:solidFill>
                  <a:srgbClr val="FFFFFF"/>
                </a:solidFill>
              </a:defRPr>
            </a:pPr>
            <a:endParaRPr/>
          </a:p>
        </p:txBody>
      </p:sp>
      <p:sp>
        <p:nvSpPr>
          <p:cNvPr id="64" name="Rectangle"/>
          <p:cNvSpPr/>
          <p:nvPr/>
        </p:nvSpPr>
        <p:spPr>
          <a:xfrm>
            <a:off x="0" y="3505200"/>
            <a:ext cx="4724400" cy="152400"/>
          </a:xfrm>
          <a:prstGeom prst="rect">
            <a:avLst/>
          </a:prstGeom>
          <a:solidFill>
            <a:schemeClr val="accent1">
              <a:alpha val="50195"/>
            </a:schemeClr>
          </a:solidFill>
          <a:ln w="12700">
            <a:miter lim="400000"/>
          </a:ln>
        </p:spPr>
        <p:txBody>
          <a:bodyPr lIns="45719" rIns="45719"/>
          <a:lstStyle/>
          <a:p>
            <a:pPr defTabSz="457200">
              <a:defRPr sz="2400">
                <a:solidFill>
                  <a:srgbClr val="FFFFFF"/>
                </a:solidFill>
              </a:defRPr>
            </a:pPr>
            <a:endParaRPr/>
          </a:p>
        </p:txBody>
      </p:sp>
      <p:sp>
        <p:nvSpPr>
          <p:cNvPr id="65" name="Title Text"/>
          <p:cNvSpPr txBox="1">
            <a:spLocks noGrp="1"/>
          </p:cNvSpPr>
          <p:nvPr>
            <p:ph type="title"/>
          </p:nvPr>
        </p:nvSpPr>
        <p:spPr>
          <a:xfrm>
            <a:off x="685800" y="609600"/>
            <a:ext cx="7772400" cy="1143000"/>
          </a:xfrm>
          <a:prstGeom prst="rect">
            <a:avLst/>
          </a:prstGeom>
        </p:spPr>
        <p:txBody>
          <a:bodyPr>
            <a:normAutofit/>
          </a:bodyPr>
          <a:lstStyle/>
          <a:p>
            <a:r>
              <a:t>Title Text</a:t>
            </a:r>
          </a:p>
        </p:txBody>
      </p:sp>
      <p:sp>
        <p:nvSpPr>
          <p:cNvPr id="66"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6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Default">
    <p:bg>
      <p:bgPr>
        <a:solidFill>
          <a:srgbClr val="FFFFFF"/>
        </a:solidFill>
        <a:effectLst/>
      </p:bgPr>
    </p:bg>
    <p:spTree>
      <p:nvGrpSpPr>
        <p:cNvPr id="1" name=""/>
        <p:cNvGrpSpPr/>
        <p:nvPr/>
      </p:nvGrpSpPr>
      <p:grpSpPr>
        <a:xfrm>
          <a:off x="0" y="0"/>
          <a:ext cx="0" cy="0"/>
          <a:chOff x="0" y="0"/>
          <a:chExt cx="0" cy="0"/>
        </a:xfrm>
      </p:grpSpPr>
      <p:sp>
        <p:nvSpPr>
          <p:cNvPr id="74" name="Rectangle"/>
          <p:cNvSpPr/>
          <p:nvPr/>
        </p:nvSpPr>
        <p:spPr>
          <a:xfrm>
            <a:off x="7010400" y="152400"/>
            <a:ext cx="1981200" cy="6556375"/>
          </a:xfrm>
          <a:prstGeom prst="rect">
            <a:avLst/>
          </a:prstGeom>
          <a:solidFill>
            <a:srgbClr val="C66951"/>
          </a:solidFill>
          <a:ln w="12700">
            <a:miter lim="400000"/>
          </a:ln>
        </p:spPr>
        <p:txBody>
          <a:bodyPr lIns="45719" rIns="45719" anchor="ctr"/>
          <a:lstStyle/>
          <a:p>
            <a:pPr algn="ctr">
              <a:defRPr sz="1800">
                <a:solidFill>
                  <a:srgbClr val="FFFFFF"/>
                </a:solidFill>
                <a:latin typeface="Franklin Gothic Medium"/>
                <a:ea typeface="Franklin Gothic Medium"/>
                <a:cs typeface="Franklin Gothic Medium"/>
                <a:sym typeface="Franklin Gothic Medium"/>
              </a:defRPr>
            </a:pPr>
            <a:endParaRPr/>
          </a:p>
        </p:txBody>
      </p:sp>
      <p:sp>
        <p:nvSpPr>
          <p:cNvPr id="75" name="Rectangle"/>
          <p:cNvSpPr/>
          <p:nvPr/>
        </p:nvSpPr>
        <p:spPr>
          <a:xfrm>
            <a:off x="152400" y="153987"/>
            <a:ext cx="6705600" cy="6553201"/>
          </a:xfrm>
          <a:prstGeom prst="rect">
            <a:avLst/>
          </a:prstGeom>
          <a:solidFill>
            <a:srgbClr val="534949"/>
          </a:solidFill>
          <a:ln w="12700">
            <a:miter lim="400000"/>
          </a:ln>
        </p:spPr>
        <p:txBody>
          <a:bodyPr lIns="45719" rIns="45719" anchor="ctr"/>
          <a:lstStyle/>
          <a:p>
            <a:pPr algn="ctr">
              <a:defRPr sz="1800">
                <a:solidFill>
                  <a:srgbClr val="FFFFFF"/>
                </a:solidFill>
                <a:latin typeface="Franklin Gothic Medium"/>
                <a:ea typeface="Franklin Gothic Medium"/>
                <a:cs typeface="Franklin Gothic Medium"/>
                <a:sym typeface="Franklin Gothic Medium"/>
              </a:defRPr>
            </a:pPr>
            <a:endParaRPr/>
          </a:p>
        </p:txBody>
      </p:sp>
      <p:sp>
        <p:nvSpPr>
          <p:cNvPr id="76" name="Slide Number"/>
          <p:cNvSpPr txBox="1">
            <a:spLocks noGrp="1"/>
          </p:cNvSpPr>
          <p:nvPr>
            <p:ph type="sldNum" sz="quarter" idx="2"/>
          </p:nvPr>
        </p:nvSpPr>
        <p:spPr>
          <a:xfrm>
            <a:off x="8552466" y="6370161"/>
            <a:ext cx="264510" cy="243841"/>
          </a:xfrm>
          <a:prstGeom prst="rect">
            <a:avLst/>
          </a:prstGeom>
        </p:spPr>
        <p:txBody>
          <a:bodyPr lIns="45719" tIns="45719" rIns="45719" bIns="45719"/>
          <a:lstStyle>
            <a:lvl1pPr defTabSz="914400">
              <a:defRPr sz="1100">
                <a:latin typeface="Franklin Gothic Medium"/>
                <a:ea typeface="Franklin Gothic Medium"/>
                <a:cs typeface="Franklin Gothic Medium"/>
                <a:sym typeface="Franklin Gothic Medium"/>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Default">
    <p:bg>
      <p:bgPr>
        <a:solidFill>
          <a:srgbClr val="FFFFFF"/>
        </a:solidFill>
        <a:effectLst/>
      </p:bgPr>
    </p:bg>
    <p:spTree>
      <p:nvGrpSpPr>
        <p:cNvPr id="1" name=""/>
        <p:cNvGrpSpPr/>
        <p:nvPr/>
      </p:nvGrpSpPr>
      <p:grpSpPr>
        <a:xfrm>
          <a:off x="0" y="0"/>
          <a:ext cx="0" cy="0"/>
          <a:chOff x="0" y="0"/>
          <a:chExt cx="0" cy="0"/>
        </a:xfrm>
      </p:grpSpPr>
      <p:sp>
        <p:nvSpPr>
          <p:cNvPr id="83" name="Rectangle"/>
          <p:cNvSpPr/>
          <p:nvPr/>
        </p:nvSpPr>
        <p:spPr>
          <a:xfrm>
            <a:off x="152400" y="1635125"/>
            <a:ext cx="8831263" cy="5045075"/>
          </a:xfrm>
          <a:prstGeom prst="rect">
            <a:avLst/>
          </a:prstGeom>
          <a:solidFill>
            <a:srgbClr val="CCD1B9"/>
          </a:solidFill>
          <a:ln w="12700">
            <a:miter lim="400000"/>
          </a:ln>
        </p:spPr>
        <p:txBody>
          <a:bodyPr lIns="45719" rIns="45719" anchor="ctr"/>
          <a:lstStyle/>
          <a:p>
            <a:pPr algn="ctr">
              <a:defRPr sz="1800">
                <a:solidFill>
                  <a:srgbClr val="FFFFFF"/>
                </a:solidFill>
                <a:latin typeface="Franklin Gothic Medium"/>
                <a:ea typeface="Franklin Gothic Medium"/>
                <a:cs typeface="Franklin Gothic Medium"/>
                <a:sym typeface="Franklin Gothic Medium"/>
              </a:defRPr>
            </a:pPr>
            <a:endParaRPr/>
          </a:p>
        </p:txBody>
      </p:sp>
      <p:sp>
        <p:nvSpPr>
          <p:cNvPr id="84" name="Rectangle"/>
          <p:cNvSpPr/>
          <p:nvPr/>
        </p:nvSpPr>
        <p:spPr>
          <a:xfrm>
            <a:off x="152400" y="152400"/>
            <a:ext cx="8813800" cy="1346200"/>
          </a:xfrm>
          <a:prstGeom prst="rect">
            <a:avLst/>
          </a:prstGeom>
          <a:solidFill>
            <a:srgbClr val="534949"/>
          </a:solidFill>
          <a:ln w="12700">
            <a:miter lim="400000"/>
          </a:ln>
        </p:spPr>
        <p:txBody>
          <a:bodyPr lIns="45719" rIns="45719" anchor="ctr"/>
          <a:lstStyle/>
          <a:p>
            <a:pPr algn="ctr">
              <a:defRPr sz="1800">
                <a:solidFill>
                  <a:srgbClr val="FFFFFF"/>
                </a:solidFill>
                <a:latin typeface="Franklin Gothic Medium"/>
                <a:ea typeface="Franklin Gothic Medium"/>
                <a:cs typeface="Franklin Gothic Medium"/>
                <a:sym typeface="Franklin Gothic Medium"/>
              </a:defRPr>
            </a:pPr>
            <a:endParaRPr/>
          </a:p>
        </p:txBody>
      </p:sp>
      <p:sp>
        <p:nvSpPr>
          <p:cNvPr id="85" name="Title Text"/>
          <p:cNvSpPr txBox="1">
            <a:spLocks noGrp="1"/>
          </p:cNvSpPr>
          <p:nvPr>
            <p:ph type="title"/>
          </p:nvPr>
        </p:nvSpPr>
        <p:spPr>
          <a:xfrm>
            <a:off x="381000" y="355600"/>
            <a:ext cx="8382000" cy="1054100"/>
          </a:xfrm>
          <a:prstGeom prst="rect">
            <a:avLst/>
          </a:prstGeom>
        </p:spPr>
        <p:txBody>
          <a:bodyPr lIns="45719" tIns="45719" rIns="45719" bIns="45719">
            <a:normAutofit/>
          </a:bodyPr>
          <a:lstStyle>
            <a:lvl1pPr algn="ctr">
              <a:defRPr sz="3200">
                <a:solidFill>
                  <a:srgbClr val="FFFFFF"/>
                </a:solidFill>
                <a:latin typeface="Franklin Gothic Medium"/>
                <a:ea typeface="Franklin Gothic Medium"/>
                <a:cs typeface="Franklin Gothic Medium"/>
                <a:sym typeface="Franklin Gothic Medium"/>
              </a:defRPr>
            </a:lvl1pPr>
          </a:lstStyle>
          <a:p>
            <a:r>
              <a:t>Title Text</a:t>
            </a:r>
          </a:p>
        </p:txBody>
      </p:sp>
      <p:sp>
        <p:nvSpPr>
          <p:cNvPr id="86" name="Body Level One…"/>
          <p:cNvSpPr txBox="1">
            <a:spLocks noGrp="1"/>
          </p:cNvSpPr>
          <p:nvPr>
            <p:ph type="body" idx="1"/>
          </p:nvPr>
        </p:nvSpPr>
        <p:spPr>
          <a:xfrm>
            <a:off x="381000" y="1719262"/>
            <a:ext cx="8407400" cy="4406901"/>
          </a:xfrm>
          <a:prstGeom prst="rect">
            <a:avLst/>
          </a:prstGeom>
        </p:spPr>
        <p:txBody>
          <a:bodyPr lIns="45719" tIns="45719" rIns="45719" bIns="45719">
            <a:normAutofit/>
          </a:bodyPr>
          <a:lstStyle>
            <a:lvl1pPr marL="273050" indent="-228600">
              <a:spcBef>
                <a:spcPts val="400"/>
              </a:spcBef>
              <a:buClr>
                <a:srgbClr val="C66951"/>
              </a:buClr>
              <a:buSzPct val="100000"/>
              <a:buChar char="▪"/>
              <a:defRPr sz="2000" b="0">
                <a:solidFill>
                  <a:srgbClr val="534949"/>
                </a:solidFill>
                <a:latin typeface="Franklin Gothic Medium"/>
                <a:ea typeface="Franklin Gothic Medium"/>
                <a:cs typeface="Franklin Gothic Medium"/>
                <a:sym typeface="Franklin Gothic Medium"/>
              </a:defRPr>
            </a:lvl1pPr>
            <a:lvl2pPr marL="567972" indent="-202847">
              <a:spcBef>
                <a:spcPts val="400"/>
              </a:spcBef>
              <a:buClr>
                <a:srgbClr val="C66951"/>
              </a:buClr>
              <a:buChar char="▪"/>
              <a:defRPr sz="2000" b="0">
                <a:solidFill>
                  <a:srgbClr val="534949"/>
                </a:solidFill>
                <a:latin typeface="Franklin Gothic Medium"/>
                <a:ea typeface="Franklin Gothic Medium"/>
                <a:cs typeface="Franklin Gothic Medium"/>
                <a:sym typeface="Franklin Gothic Medium"/>
              </a:defRPr>
            </a:lvl2pPr>
            <a:lvl3pPr marL="867965" indent="-228203">
              <a:spcBef>
                <a:spcPts val="400"/>
              </a:spcBef>
              <a:buClr>
                <a:srgbClr val="C66951"/>
              </a:buClr>
              <a:buChar char="▪"/>
              <a:defRPr sz="2000" b="0">
                <a:solidFill>
                  <a:srgbClr val="534949"/>
                </a:solidFill>
                <a:latin typeface="Franklin Gothic Medium"/>
                <a:ea typeface="Franklin Gothic Medium"/>
                <a:cs typeface="Franklin Gothic Medium"/>
                <a:sym typeface="Franklin Gothic Medium"/>
              </a:defRPr>
            </a:lvl3pPr>
            <a:lvl4pPr marL="1175203" indent="-260803">
              <a:spcBef>
                <a:spcPts val="400"/>
              </a:spcBef>
              <a:buClr>
                <a:srgbClr val="C66951"/>
              </a:buClr>
              <a:buChar char="▪"/>
              <a:defRPr sz="2000" b="0">
                <a:solidFill>
                  <a:srgbClr val="534949"/>
                </a:solidFill>
                <a:latin typeface="Franklin Gothic Medium"/>
                <a:ea typeface="Franklin Gothic Medium"/>
                <a:cs typeface="Franklin Gothic Medium"/>
                <a:sym typeface="Franklin Gothic Medium"/>
              </a:defRPr>
            </a:lvl4pPr>
            <a:lvl5pPr marL="1377827" indent="-280865">
              <a:spcBef>
                <a:spcPts val="400"/>
              </a:spcBef>
              <a:buClr>
                <a:srgbClr val="C66951"/>
              </a:buClr>
              <a:buChar char="▪"/>
              <a:defRPr sz="2000" b="0">
                <a:solidFill>
                  <a:srgbClr val="534949"/>
                </a:solidFill>
                <a:latin typeface="Franklin Gothic Medium"/>
                <a:ea typeface="Franklin Gothic Medium"/>
                <a:cs typeface="Franklin Gothic Medium"/>
                <a:sym typeface="Franklin Gothic Medium"/>
              </a:defRPr>
            </a:lvl5pPr>
          </a:lstStyle>
          <a:p>
            <a:r>
              <a:t>Body Level One</a:t>
            </a:r>
          </a:p>
          <a:p>
            <a:pPr lvl="1"/>
            <a:r>
              <a:t>Body Level Two</a:t>
            </a:r>
          </a:p>
          <a:p>
            <a:pPr lvl="2"/>
            <a:r>
              <a:t>Body Level Three</a:t>
            </a:r>
          </a:p>
          <a:p>
            <a:pPr lvl="3"/>
            <a:r>
              <a:t>Body Level Four</a:t>
            </a:r>
          </a:p>
          <a:p>
            <a:pPr lvl="4"/>
            <a:r>
              <a:t>Body Level Five</a:t>
            </a:r>
          </a:p>
        </p:txBody>
      </p:sp>
      <p:sp>
        <p:nvSpPr>
          <p:cNvPr id="87" name="Slide Number"/>
          <p:cNvSpPr txBox="1">
            <a:spLocks noGrp="1"/>
          </p:cNvSpPr>
          <p:nvPr>
            <p:ph type="sldNum" sz="quarter" idx="2"/>
          </p:nvPr>
        </p:nvSpPr>
        <p:spPr>
          <a:xfrm>
            <a:off x="8393414" y="6370161"/>
            <a:ext cx="264510" cy="243841"/>
          </a:xfrm>
          <a:prstGeom prst="rect">
            <a:avLst/>
          </a:prstGeom>
        </p:spPr>
        <p:txBody>
          <a:bodyPr lIns="45719" tIns="45719" rIns="45719" bIns="45719"/>
          <a:lstStyle>
            <a:lvl1pPr algn="ctr" defTabSz="914400">
              <a:defRPr sz="1100">
                <a:solidFill>
                  <a:srgbClr val="534949"/>
                </a:solidFill>
                <a:latin typeface="Franklin Gothic Medium"/>
                <a:ea typeface="Franklin Gothic Medium"/>
                <a:cs typeface="Franklin Gothic Medium"/>
                <a:sym typeface="Franklin Gothic Medium"/>
              </a:defRPr>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Default">
    <p:bg>
      <p:bgPr>
        <a:solidFill>
          <a:srgbClr val="FFFFFF"/>
        </a:solidFill>
        <a:effectLst/>
      </p:bgPr>
    </p:bg>
    <p:spTree>
      <p:nvGrpSpPr>
        <p:cNvPr id="1" name=""/>
        <p:cNvGrpSpPr/>
        <p:nvPr/>
      </p:nvGrpSpPr>
      <p:grpSpPr>
        <a:xfrm>
          <a:off x="0" y="0"/>
          <a:ext cx="0" cy="0"/>
          <a:chOff x="0" y="0"/>
          <a:chExt cx="0" cy="0"/>
        </a:xfrm>
      </p:grpSpPr>
      <p:sp>
        <p:nvSpPr>
          <p:cNvPr id="94" name="Rectangle"/>
          <p:cNvSpPr/>
          <p:nvPr/>
        </p:nvSpPr>
        <p:spPr>
          <a:xfrm>
            <a:off x="7010400" y="152400"/>
            <a:ext cx="1981200" cy="6556375"/>
          </a:xfrm>
          <a:prstGeom prst="rect">
            <a:avLst/>
          </a:prstGeom>
          <a:solidFill>
            <a:srgbClr val="534949"/>
          </a:solidFill>
          <a:ln w="12700">
            <a:miter lim="400000"/>
          </a:ln>
        </p:spPr>
        <p:txBody>
          <a:bodyPr lIns="45719" rIns="45719" anchor="ctr"/>
          <a:lstStyle/>
          <a:p>
            <a:pPr algn="ctr">
              <a:defRPr sz="1800">
                <a:solidFill>
                  <a:srgbClr val="FFFFFF"/>
                </a:solidFill>
                <a:latin typeface="Franklin Gothic Medium"/>
                <a:ea typeface="Franklin Gothic Medium"/>
                <a:cs typeface="Franklin Gothic Medium"/>
                <a:sym typeface="Franklin Gothic Medium"/>
              </a:defRPr>
            </a:pPr>
            <a:endParaRPr/>
          </a:p>
        </p:txBody>
      </p:sp>
      <p:sp>
        <p:nvSpPr>
          <p:cNvPr id="95" name="Rectangle"/>
          <p:cNvSpPr/>
          <p:nvPr/>
        </p:nvSpPr>
        <p:spPr>
          <a:xfrm>
            <a:off x="152400" y="153987"/>
            <a:ext cx="6705600" cy="6553201"/>
          </a:xfrm>
          <a:prstGeom prst="rect">
            <a:avLst/>
          </a:prstGeom>
          <a:solidFill>
            <a:srgbClr val="C66951"/>
          </a:solidFill>
          <a:ln w="12700">
            <a:miter lim="400000"/>
          </a:ln>
        </p:spPr>
        <p:txBody>
          <a:bodyPr lIns="45719" rIns="45719" anchor="ctr"/>
          <a:lstStyle/>
          <a:p>
            <a:pPr algn="ctr">
              <a:defRPr sz="1800">
                <a:solidFill>
                  <a:srgbClr val="FFFFFF"/>
                </a:solidFill>
                <a:latin typeface="Franklin Gothic Medium"/>
                <a:ea typeface="Franklin Gothic Medium"/>
                <a:cs typeface="Franklin Gothic Medium"/>
                <a:sym typeface="Franklin Gothic Medium"/>
              </a:defRPr>
            </a:pPr>
            <a:endParaRPr/>
          </a:p>
        </p:txBody>
      </p:sp>
      <p:sp>
        <p:nvSpPr>
          <p:cNvPr id="96" name="Title Text"/>
          <p:cNvSpPr txBox="1">
            <a:spLocks noGrp="1"/>
          </p:cNvSpPr>
          <p:nvPr>
            <p:ph type="title"/>
          </p:nvPr>
        </p:nvSpPr>
        <p:spPr>
          <a:xfrm>
            <a:off x="381000" y="355600"/>
            <a:ext cx="8382000" cy="1054100"/>
          </a:xfrm>
          <a:prstGeom prst="rect">
            <a:avLst/>
          </a:prstGeom>
        </p:spPr>
        <p:txBody>
          <a:bodyPr lIns="45719" tIns="45719" rIns="45719" bIns="45719">
            <a:normAutofit/>
          </a:bodyPr>
          <a:lstStyle>
            <a:lvl1pPr algn="ctr">
              <a:defRPr sz="3200">
                <a:solidFill>
                  <a:srgbClr val="FFFFFF"/>
                </a:solidFill>
                <a:latin typeface="Franklin Gothic Medium"/>
                <a:ea typeface="Franklin Gothic Medium"/>
                <a:cs typeface="Franklin Gothic Medium"/>
                <a:sym typeface="Franklin Gothic Medium"/>
              </a:defRPr>
            </a:lvl1pPr>
          </a:lstStyle>
          <a:p>
            <a:r>
              <a:t>Title Text</a:t>
            </a:r>
          </a:p>
        </p:txBody>
      </p:sp>
      <p:sp>
        <p:nvSpPr>
          <p:cNvPr id="97" name="Body Level One…"/>
          <p:cNvSpPr txBox="1">
            <a:spLocks noGrp="1"/>
          </p:cNvSpPr>
          <p:nvPr>
            <p:ph type="body" idx="1"/>
          </p:nvPr>
        </p:nvSpPr>
        <p:spPr>
          <a:xfrm>
            <a:off x="381000" y="1719262"/>
            <a:ext cx="8407400" cy="4406901"/>
          </a:xfrm>
          <a:prstGeom prst="rect">
            <a:avLst/>
          </a:prstGeom>
        </p:spPr>
        <p:txBody>
          <a:bodyPr lIns="45719" tIns="45719" rIns="45719" bIns="45719">
            <a:normAutofit/>
          </a:bodyPr>
          <a:lstStyle>
            <a:lvl1pPr marL="273050" indent="-228600">
              <a:spcBef>
                <a:spcPts val="400"/>
              </a:spcBef>
              <a:buClr>
                <a:srgbClr val="C66951"/>
              </a:buClr>
              <a:buSzPct val="100000"/>
              <a:buChar char="▪"/>
              <a:defRPr sz="2000" b="0">
                <a:solidFill>
                  <a:srgbClr val="534949"/>
                </a:solidFill>
                <a:latin typeface="Franklin Gothic Medium"/>
                <a:ea typeface="Franklin Gothic Medium"/>
                <a:cs typeface="Franklin Gothic Medium"/>
                <a:sym typeface="Franklin Gothic Medium"/>
              </a:defRPr>
            </a:lvl1pPr>
            <a:lvl2pPr marL="567972" indent="-202847">
              <a:spcBef>
                <a:spcPts val="400"/>
              </a:spcBef>
              <a:buClr>
                <a:srgbClr val="C66951"/>
              </a:buClr>
              <a:buChar char="▪"/>
              <a:defRPr sz="2000" b="0">
                <a:solidFill>
                  <a:srgbClr val="534949"/>
                </a:solidFill>
                <a:latin typeface="Franklin Gothic Medium"/>
                <a:ea typeface="Franklin Gothic Medium"/>
                <a:cs typeface="Franklin Gothic Medium"/>
                <a:sym typeface="Franklin Gothic Medium"/>
              </a:defRPr>
            </a:lvl2pPr>
            <a:lvl3pPr marL="867965" indent="-228203">
              <a:spcBef>
                <a:spcPts val="400"/>
              </a:spcBef>
              <a:buClr>
                <a:srgbClr val="C66951"/>
              </a:buClr>
              <a:buChar char="▪"/>
              <a:defRPr sz="2000" b="0">
                <a:solidFill>
                  <a:srgbClr val="534949"/>
                </a:solidFill>
                <a:latin typeface="Franklin Gothic Medium"/>
                <a:ea typeface="Franklin Gothic Medium"/>
                <a:cs typeface="Franklin Gothic Medium"/>
                <a:sym typeface="Franklin Gothic Medium"/>
              </a:defRPr>
            </a:lvl3pPr>
            <a:lvl4pPr marL="1175203" indent="-260803">
              <a:spcBef>
                <a:spcPts val="400"/>
              </a:spcBef>
              <a:buClr>
                <a:srgbClr val="C66951"/>
              </a:buClr>
              <a:buChar char="▪"/>
              <a:defRPr sz="2000" b="0">
                <a:solidFill>
                  <a:srgbClr val="534949"/>
                </a:solidFill>
                <a:latin typeface="Franklin Gothic Medium"/>
                <a:ea typeface="Franklin Gothic Medium"/>
                <a:cs typeface="Franklin Gothic Medium"/>
                <a:sym typeface="Franklin Gothic Medium"/>
              </a:defRPr>
            </a:lvl4pPr>
            <a:lvl5pPr marL="1377827" indent="-280865">
              <a:spcBef>
                <a:spcPts val="400"/>
              </a:spcBef>
              <a:buClr>
                <a:srgbClr val="C66951"/>
              </a:buClr>
              <a:buChar char="▪"/>
              <a:defRPr sz="2000" b="0">
                <a:solidFill>
                  <a:srgbClr val="534949"/>
                </a:solidFill>
                <a:latin typeface="Franklin Gothic Medium"/>
                <a:ea typeface="Franklin Gothic Medium"/>
                <a:cs typeface="Franklin Gothic Medium"/>
                <a:sym typeface="Franklin Gothic Medium"/>
              </a:defRPr>
            </a:lvl5pPr>
          </a:lstStyle>
          <a:p>
            <a:r>
              <a:t>Body Level One</a:t>
            </a:r>
          </a:p>
          <a:p>
            <a:pPr lvl="1"/>
            <a:r>
              <a:t>Body Level Two</a:t>
            </a:r>
          </a:p>
          <a:p>
            <a:pPr lvl="2"/>
            <a:r>
              <a:t>Body Level Three</a:t>
            </a:r>
          </a:p>
          <a:p>
            <a:pPr lvl="3"/>
            <a:r>
              <a:t>Body Level Four</a:t>
            </a:r>
          </a:p>
          <a:p>
            <a:pPr lvl="4"/>
            <a:r>
              <a:t>Body Level Five</a:t>
            </a:r>
          </a:p>
        </p:txBody>
      </p:sp>
      <p:sp>
        <p:nvSpPr>
          <p:cNvPr id="98" name="Slide Number"/>
          <p:cNvSpPr txBox="1">
            <a:spLocks noGrp="1"/>
          </p:cNvSpPr>
          <p:nvPr>
            <p:ph type="sldNum" sz="quarter" idx="2"/>
          </p:nvPr>
        </p:nvSpPr>
        <p:spPr>
          <a:xfrm>
            <a:off x="8552466" y="6370161"/>
            <a:ext cx="264510" cy="243841"/>
          </a:xfrm>
          <a:prstGeom prst="rect">
            <a:avLst/>
          </a:prstGeom>
        </p:spPr>
        <p:txBody>
          <a:bodyPr lIns="45719" tIns="45719" rIns="45719" bIns="45719"/>
          <a:lstStyle>
            <a:lvl1pPr defTabSz="914400">
              <a:defRPr sz="1100">
                <a:solidFill>
                  <a:srgbClr val="CCD1B9"/>
                </a:solidFill>
                <a:latin typeface="Franklin Gothic Medium"/>
                <a:ea typeface="Franklin Gothic Medium"/>
                <a:cs typeface="Franklin Gothic Medium"/>
                <a:sym typeface="Franklin Gothic Medium"/>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2.jpe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2.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41"/>
          <a:srcRect/>
          <a:stretch>
            <a:fillRect/>
          </a:stretch>
        </a:blipFill>
        <a:effectLst/>
      </p:bgPr>
    </p:bg>
    <p:spTree>
      <p:nvGrpSpPr>
        <p:cNvPr id="1" name=""/>
        <p:cNvGrpSpPr/>
        <p:nvPr/>
      </p:nvGrpSpPr>
      <p:grpSpPr>
        <a:xfrm>
          <a:off x="0" y="0"/>
          <a:ext cx="0" cy="0"/>
          <a:chOff x="0" y="0"/>
          <a:chExt cx="0" cy="0"/>
        </a:xfrm>
      </p:grpSpPr>
      <p:sp>
        <p:nvSpPr>
          <p:cNvPr id="2" name="Rectangle"/>
          <p:cNvSpPr/>
          <p:nvPr/>
        </p:nvSpPr>
        <p:spPr>
          <a:xfrm>
            <a:off x="381000" y="0"/>
            <a:ext cx="1447800" cy="6856413"/>
          </a:xfrm>
          <a:prstGeom prst="rect">
            <a:avLst/>
          </a:prstGeom>
          <a:gradFill>
            <a:gsLst>
              <a:gs pos="0">
                <a:srgbClr val="003F7E"/>
              </a:gs>
              <a:gs pos="100000">
                <a:srgbClr val="0066CC">
                  <a:alpha val="50000"/>
                </a:srgbClr>
              </a:gs>
            </a:gsLst>
            <a:lin ang="16200000"/>
          </a:gradFill>
          <a:ln w="12700">
            <a:miter lim="400000"/>
          </a:ln>
        </p:spPr>
        <p:txBody>
          <a:bodyPr lIns="45719" rIns="45719"/>
          <a:lstStyle/>
          <a:p>
            <a:pPr defTabSz="457200">
              <a:defRPr sz="2400">
                <a:solidFill>
                  <a:srgbClr val="FFFFFF"/>
                </a:solidFill>
              </a:defRPr>
            </a:pPr>
            <a:endParaRPr/>
          </a:p>
        </p:txBody>
      </p:sp>
      <p:sp>
        <p:nvSpPr>
          <p:cNvPr id="3" name="Rectangle"/>
          <p:cNvSpPr/>
          <p:nvPr/>
        </p:nvSpPr>
        <p:spPr>
          <a:xfrm>
            <a:off x="152400" y="1752600"/>
            <a:ext cx="4724400" cy="152400"/>
          </a:xfrm>
          <a:prstGeom prst="rect">
            <a:avLst/>
          </a:prstGeom>
          <a:solidFill>
            <a:schemeClr val="accent1">
              <a:alpha val="50195"/>
            </a:schemeClr>
          </a:solidFill>
          <a:ln w="12700">
            <a:miter lim="400000"/>
          </a:ln>
        </p:spPr>
        <p:txBody>
          <a:bodyPr lIns="45719" rIns="45719"/>
          <a:lstStyle/>
          <a:p>
            <a:pPr defTabSz="457200">
              <a:defRPr sz="2400">
                <a:solidFill>
                  <a:srgbClr val="FFFFFF"/>
                </a:solidFill>
              </a:defRPr>
            </a:pPr>
            <a:endParaRPr/>
          </a:p>
        </p:txBody>
      </p:sp>
      <p:sp>
        <p:nvSpPr>
          <p:cNvPr id="4" name="Rectangle"/>
          <p:cNvSpPr/>
          <p:nvPr/>
        </p:nvSpPr>
        <p:spPr>
          <a:xfrm>
            <a:off x="685800" y="6629400"/>
            <a:ext cx="3505200" cy="227013"/>
          </a:xfrm>
          <a:prstGeom prst="rect">
            <a:avLst/>
          </a:prstGeom>
          <a:gradFill>
            <a:gsLst>
              <a:gs pos="0">
                <a:srgbClr val="761800"/>
              </a:gs>
              <a:gs pos="50000">
                <a:srgbClr val="FF3300"/>
              </a:gs>
              <a:gs pos="100000">
                <a:srgbClr val="761800"/>
              </a:gs>
            </a:gsLst>
          </a:gradFill>
          <a:ln w="12700">
            <a:miter lim="400000"/>
          </a:ln>
        </p:spPr>
        <p:txBody>
          <a:bodyPr lIns="45719" rIns="45719"/>
          <a:lstStyle/>
          <a:p>
            <a:pPr defTabSz="457200">
              <a:defRPr sz="2400">
                <a:solidFill>
                  <a:srgbClr val="FFFFFF"/>
                </a:solidFill>
              </a:defRPr>
            </a:pPr>
            <a:endParaRPr/>
          </a:p>
        </p:txBody>
      </p:sp>
      <p:sp>
        <p:nvSpPr>
          <p:cNvPr id="5" name="Rectangle"/>
          <p:cNvSpPr/>
          <p:nvPr/>
        </p:nvSpPr>
        <p:spPr>
          <a:xfrm>
            <a:off x="762000" y="762000"/>
            <a:ext cx="8380413" cy="762000"/>
          </a:xfrm>
          <a:prstGeom prst="rect">
            <a:avLst/>
          </a:prstGeom>
          <a:gradFill>
            <a:gsLst>
              <a:gs pos="0">
                <a:srgbClr val="0066CC"/>
              </a:gs>
              <a:gs pos="100000">
                <a:srgbClr val="00101F"/>
              </a:gs>
            </a:gsLst>
          </a:gradFill>
          <a:ln w="12700">
            <a:miter lim="400000"/>
          </a:ln>
        </p:spPr>
        <p:txBody>
          <a:bodyPr lIns="45719" rIns="45719"/>
          <a:lstStyle/>
          <a:p>
            <a:pPr defTabSz="457200">
              <a:defRPr sz="2400">
                <a:solidFill>
                  <a:srgbClr val="FFFFFF"/>
                </a:solidFill>
              </a:defRPr>
            </a:pPr>
            <a:endParaRPr/>
          </a:p>
        </p:txBody>
      </p:sp>
      <p:pic>
        <p:nvPicPr>
          <p:cNvPr id="6" name="churches.png" descr="churches.png"/>
          <p:cNvPicPr>
            <a:picLocks noChangeAspect="1"/>
          </p:cNvPicPr>
          <p:nvPr/>
        </p:nvPicPr>
        <p:blipFill>
          <a:blip r:embed="rId42"/>
          <a:stretch>
            <a:fillRect/>
          </a:stretch>
        </p:blipFill>
        <p:spPr>
          <a:xfrm>
            <a:off x="-8592" y="-6112"/>
            <a:ext cx="9144001" cy="6858001"/>
          </a:xfrm>
          <a:prstGeom prst="rect">
            <a:avLst/>
          </a:prstGeom>
          <a:ln w="12700">
            <a:miter lim="400000"/>
          </a:ln>
        </p:spPr>
      </p:pic>
      <p:sp>
        <p:nvSpPr>
          <p:cNvPr id="7" name="Title Text"/>
          <p:cNvSpPr txBox="1">
            <a:spLocks noGrp="1"/>
          </p:cNvSpPr>
          <p:nvPr>
            <p:ph type="title"/>
          </p:nvPr>
        </p:nvSpPr>
        <p:spPr>
          <a:xfrm>
            <a:off x="457200" y="92074"/>
            <a:ext cx="8229600" cy="15081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6037" tIns="46037" rIns="46037" bIns="46037" anchor="ctr"/>
          <a:lstStyle/>
          <a:p>
            <a:r>
              <a:t>Title Text</a:t>
            </a:r>
          </a:p>
        </p:txBody>
      </p:sp>
      <p:sp>
        <p:nvSpPr>
          <p:cNvPr id="8" name="Body Level One…"/>
          <p:cNvSpPr txBox="1">
            <a:spLocks noGrp="1"/>
          </p:cNvSpPr>
          <p:nvPr>
            <p:ph type="body" idx="1"/>
          </p:nvPr>
        </p:nvSpPr>
        <p:spPr>
          <a:xfrm>
            <a:off x="457200" y="1600200"/>
            <a:ext cx="8229600" cy="5257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6037" tIns="46037" rIns="46037" bIns="46037"/>
          <a:lstStyle/>
          <a:p>
            <a:r>
              <a:t>Body Level One</a:t>
            </a:r>
          </a:p>
          <a:p>
            <a:pPr lvl="1"/>
            <a:r>
              <a:t>Body Level Two</a:t>
            </a:r>
          </a:p>
          <a:p>
            <a:pPr lvl="2"/>
            <a:r>
              <a:t>Body Level Three</a:t>
            </a:r>
          </a:p>
          <a:p>
            <a:pPr lvl="3"/>
            <a:r>
              <a:t>Body Level Four</a:t>
            </a:r>
          </a:p>
          <a:p>
            <a:pPr lvl="4"/>
            <a:r>
              <a:t>Body Level Five</a:t>
            </a:r>
          </a:p>
        </p:txBody>
      </p:sp>
      <p:sp>
        <p:nvSpPr>
          <p:cNvPr id="9" name="Slide Number"/>
          <p:cNvSpPr txBox="1">
            <a:spLocks noGrp="1"/>
          </p:cNvSpPr>
          <p:nvPr>
            <p:ph type="sldNum" sz="quarter" idx="2"/>
          </p:nvPr>
        </p:nvSpPr>
        <p:spPr>
          <a:xfrm>
            <a:off x="8155656" y="6256070"/>
            <a:ext cx="302544" cy="289460"/>
          </a:xfrm>
          <a:prstGeom prst="rect">
            <a:avLst/>
          </a:prstGeom>
          <a:ln w="12700">
            <a:miter lim="400000"/>
          </a:ln>
        </p:spPr>
        <p:txBody>
          <a:bodyPr wrap="none" lIns="46037" tIns="46037" rIns="46037" bIns="46037" anchor="ctr">
            <a:spAutoFit/>
          </a:bodyPr>
          <a:lstStyle>
            <a:lvl1pPr algn="r" defTabSz="457200">
              <a:defRPr sz="1400">
                <a:solidFill>
                  <a:srgbClr val="FFFFFF"/>
                </a:solidFill>
              </a:defRPr>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Lst>
  <p:transition spd="med"/>
  <p:txStyles>
    <p:titleStyle>
      <a:lvl1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1pPr>
      <a:lvl2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2pPr>
      <a:lvl3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3pPr>
      <a:lvl4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4pPr>
      <a:lvl5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5pPr>
      <a:lvl6pPr marL="0" marR="0" indent="45720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6pPr>
      <a:lvl7pPr marL="0" marR="0" indent="91440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7pPr>
      <a:lvl8pPr marL="0" marR="0" indent="137160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8pPr>
      <a:lvl9pPr marL="0" marR="0" indent="182880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9pPr>
    </p:titleStyle>
    <p:bodyStyle>
      <a:lvl1pPr marL="342900" marR="0" indent="-342900" algn="l" defTabSz="914400" rtl="0" latinLnBrk="0">
        <a:lnSpc>
          <a:spcPct val="100000"/>
        </a:lnSpc>
        <a:spcBef>
          <a:spcPts val="700"/>
        </a:spcBef>
        <a:spcAft>
          <a:spcPts val="0"/>
        </a:spcAft>
        <a:buClr>
          <a:schemeClr val="accent2"/>
        </a:buClr>
        <a:buSzPct val="80000"/>
        <a:buFontTx/>
        <a:buChar char="•"/>
        <a:tabLst/>
        <a:defRPr sz="3200" b="1" i="0" u="none" strike="noStrike" cap="none" spc="0" baseline="0">
          <a:solidFill>
            <a:srgbClr val="FFFFFF"/>
          </a:solidFill>
          <a:uFillTx/>
          <a:latin typeface="Arial"/>
          <a:ea typeface="Arial"/>
          <a:cs typeface="Arial"/>
          <a:sym typeface="Arial"/>
        </a:defRPr>
      </a:lvl1pPr>
      <a:lvl2pPr marL="783771" marR="0" indent="-326571" algn="l" defTabSz="914400" rtl="0" latinLnBrk="0">
        <a:lnSpc>
          <a:spcPct val="100000"/>
        </a:lnSpc>
        <a:spcBef>
          <a:spcPts val="700"/>
        </a:spcBef>
        <a:spcAft>
          <a:spcPts val="0"/>
        </a:spcAft>
        <a:buClr>
          <a:schemeClr val="accent2"/>
        </a:buClr>
        <a:buSzPct val="100000"/>
        <a:buFontTx/>
        <a:buChar char="–"/>
        <a:tabLst/>
        <a:defRPr sz="3200" b="1" i="0" u="none" strike="noStrike" cap="none" spc="0" baseline="0">
          <a:solidFill>
            <a:srgbClr val="FFFFFF"/>
          </a:solidFill>
          <a:uFillTx/>
          <a:latin typeface="Arial"/>
          <a:ea typeface="Arial"/>
          <a:cs typeface="Arial"/>
          <a:sym typeface="Arial"/>
        </a:defRPr>
      </a:lvl2pPr>
      <a:lvl3pPr marL="1219200" marR="0" indent="-304800" algn="l" defTabSz="914400" rtl="0" latinLnBrk="0">
        <a:lnSpc>
          <a:spcPct val="100000"/>
        </a:lnSpc>
        <a:spcBef>
          <a:spcPts val="700"/>
        </a:spcBef>
        <a:spcAft>
          <a:spcPts val="0"/>
        </a:spcAft>
        <a:buClr>
          <a:schemeClr val="accent2"/>
        </a:buClr>
        <a:buSzPct val="100000"/>
        <a:buFontTx/>
        <a:buChar char="•"/>
        <a:tabLst/>
        <a:defRPr sz="3200" b="1" i="0" u="none" strike="noStrike" cap="none" spc="0" baseline="0">
          <a:solidFill>
            <a:srgbClr val="FFFFFF"/>
          </a:solidFill>
          <a:uFillTx/>
          <a:latin typeface="Arial"/>
          <a:ea typeface="Arial"/>
          <a:cs typeface="Arial"/>
          <a:sym typeface="Arial"/>
        </a:defRPr>
      </a:lvl3pPr>
      <a:lvl4pPr marL="1737360" marR="0" indent="-365760" algn="l" defTabSz="914400" rtl="0" latinLnBrk="0">
        <a:lnSpc>
          <a:spcPct val="100000"/>
        </a:lnSpc>
        <a:spcBef>
          <a:spcPts val="700"/>
        </a:spcBef>
        <a:spcAft>
          <a:spcPts val="0"/>
        </a:spcAft>
        <a:buClr>
          <a:schemeClr val="accent2"/>
        </a:buClr>
        <a:buSzPct val="100000"/>
        <a:buFontTx/>
        <a:buChar char="–"/>
        <a:tabLst/>
        <a:defRPr sz="3200" b="1" i="0" u="none" strike="noStrike" cap="none" spc="0" baseline="0">
          <a:solidFill>
            <a:srgbClr val="FFFFFF"/>
          </a:solidFill>
          <a:uFillTx/>
          <a:latin typeface="Arial"/>
          <a:ea typeface="Arial"/>
          <a:cs typeface="Arial"/>
          <a:sym typeface="Arial"/>
        </a:defRPr>
      </a:lvl4pPr>
      <a:lvl5pPr marL="2235200" marR="0" indent="-406400" algn="l" defTabSz="914400" rtl="0" latinLnBrk="0">
        <a:lnSpc>
          <a:spcPct val="100000"/>
        </a:lnSpc>
        <a:spcBef>
          <a:spcPts val="700"/>
        </a:spcBef>
        <a:spcAft>
          <a:spcPts val="0"/>
        </a:spcAft>
        <a:buClr>
          <a:schemeClr val="accent2"/>
        </a:buClr>
        <a:buSzPct val="100000"/>
        <a:buFontTx/>
        <a:buChar char="•"/>
        <a:tabLst/>
        <a:defRPr sz="3200" b="1" i="0" u="none" strike="noStrike" cap="none" spc="0" baseline="0">
          <a:solidFill>
            <a:srgbClr val="FFFFFF"/>
          </a:solidFill>
          <a:uFillTx/>
          <a:latin typeface="Arial"/>
          <a:ea typeface="Arial"/>
          <a:cs typeface="Arial"/>
          <a:sym typeface="Arial"/>
        </a:defRPr>
      </a:lvl5pPr>
      <a:lvl6pPr marL="2692400" marR="0" indent="-406400" algn="l" defTabSz="914400" rtl="0" latinLnBrk="0">
        <a:lnSpc>
          <a:spcPct val="100000"/>
        </a:lnSpc>
        <a:spcBef>
          <a:spcPts val="700"/>
        </a:spcBef>
        <a:spcAft>
          <a:spcPts val="0"/>
        </a:spcAft>
        <a:buClr>
          <a:schemeClr val="accent2"/>
        </a:buClr>
        <a:buSzPct val="100000"/>
        <a:buFont typeface="Wingdings"/>
        <a:buChar char=""/>
        <a:tabLst/>
        <a:defRPr sz="3200" b="1" i="0" u="none" strike="noStrike" cap="none" spc="0" baseline="0">
          <a:solidFill>
            <a:srgbClr val="FFFFFF"/>
          </a:solidFill>
          <a:uFillTx/>
          <a:latin typeface="Arial"/>
          <a:ea typeface="Arial"/>
          <a:cs typeface="Arial"/>
          <a:sym typeface="Arial"/>
        </a:defRPr>
      </a:lvl6pPr>
      <a:lvl7pPr marL="3149600" marR="0" indent="-406400" algn="l" defTabSz="914400" rtl="0" latinLnBrk="0">
        <a:lnSpc>
          <a:spcPct val="100000"/>
        </a:lnSpc>
        <a:spcBef>
          <a:spcPts val="700"/>
        </a:spcBef>
        <a:spcAft>
          <a:spcPts val="0"/>
        </a:spcAft>
        <a:buClr>
          <a:schemeClr val="accent2"/>
        </a:buClr>
        <a:buSzPct val="100000"/>
        <a:buFont typeface="Wingdings"/>
        <a:buChar char=""/>
        <a:tabLst/>
        <a:defRPr sz="3200" b="1" i="0" u="none" strike="noStrike" cap="none" spc="0" baseline="0">
          <a:solidFill>
            <a:srgbClr val="FFFFFF"/>
          </a:solidFill>
          <a:uFillTx/>
          <a:latin typeface="Arial"/>
          <a:ea typeface="Arial"/>
          <a:cs typeface="Arial"/>
          <a:sym typeface="Arial"/>
        </a:defRPr>
      </a:lvl7pPr>
      <a:lvl8pPr marL="3606800" marR="0" indent="-406400" algn="l" defTabSz="914400" rtl="0" latinLnBrk="0">
        <a:lnSpc>
          <a:spcPct val="100000"/>
        </a:lnSpc>
        <a:spcBef>
          <a:spcPts val="700"/>
        </a:spcBef>
        <a:spcAft>
          <a:spcPts val="0"/>
        </a:spcAft>
        <a:buClr>
          <a:schemeClr val="accent2"/>
        </a:buClr>
        <a:buSzPct val="100000"/>
        <a:buFont typeface="Wingdings"/>
        <a:buChar char=""/>
        <a:tabLst/>
        <a:defRPr sz="3200" b="1" i="0" u="none" strike="noStrike" cap="none" spc="0" baseline="0">
          <a:solidFill>
            <a:srgbClr val="FFFFFF"/>
          </a:solidFill>
          <a:uFillTx/>
          <a:latin typeface="Arial"/>
          <a:ea typeface="Arial"/>
          <a:cs typeface="Arial"/>
          <a:sym typeface="Arial"/>
        </a:defRPr>
      </a:lvl8pPr>
      <a:lvl9pPr marL="4064000" marR="0" indent="-406400" algn="l" defTabSz="914400" rtl="0" latinLnBrk="0">
        <a:lnSpc>
          <a:spcPct val="100000"/>
        </a:lnSpc>
        <a:spcBef>
          <a:spcPts val="700"/>
        </a:spcBef>
        <a:spcAft>
          <a:spcPts val="0"/>
        </a:spcAft>
        <a:buClr>
          <a:schemeClr val="accent2"/>
        </a:buClr>
        <a:buSzPct val="100000"/>
        <a:buFont typeface="Wingdings"/>
        <a:buChar char=""/>
        <a:tabLst/>
        <a:defRPr sz="3200" b="1" i="0" u="none" strike="noStrike" cap="none" spc="0" baseline="0">
          <a:solidFill>
            <a:srgbClr val="FFFFFF"/>
          </a:solidFill>
          <a:uFillTx/>
          <a:latin typeface="Arial"/>
          <a:ea typeface="Arial"/>
          <a:cs typeface="Arial"/>
          <a:sym typeface="Arial"/>
        </a:defRPr>
      </a:lvl9pPr>
    </p:bodyStyle>
    <p:otherStyle>
      <a:lvl1pPr marL="0" marR="0" indent="0" algn="r" defTabSz="457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1pPr>
      <a:lvl2pPr marL="0" marR="0" indent="457200" algn="r" defTabSz="457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2pPr>
      <a:lvl3pPr marL="0" marR="0" indent="914400" algn="r" defTabSz="457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3pPr>
      <a:lvl4pPr marL="0" marR="0" indent="1371600" algn="r" defTabSz="457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4pPr>
      <a:lvl5pPr marL="0" marR="0" indent="1828800" algn="r" defTabSz="457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5pPr>
      <a:lvl6pPr marL="0" marR="0" indent="0" algn="r" defTabSz="457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6pPr>
      <a:lvl7pPr marL="0" marR="0" indent="0" algn="r" defTabSz="457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7pPr>
      <a:lvl8pPr marL="0" marR="0" indent="0" algn="r" defTabSz="457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8pPr>
      <a:lvl9pPr marL="0" marR="0" indent="0" algn="r" defTabSz="457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400" fontAlgn="base">
              <a:spcBef>
                <a:spcPct val="0"/>
              </a:spcBef>
              <a:spcAft>
                <a:spcPct val="0"/>
              </a:spcAft>
              <a:defRPr/>
            </a:pPr>
            <a:fld id="{61F442D0-A11F-2640-8129-5D1BEF7A3C1E}"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3795406782"/>
      </p:ext>
    </p:extLst>
  </p:cSld>
  <p:clrMap bg1="dk2" tx1="lt1" bg2="dk1"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711"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1.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1.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1.xml"/></Relationships>
</file>

<file path=ppt/slides/_rels/slide10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1.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1.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0.xml"/></Relationships>
</file>

<file path=ppt/slides/_rels/slide10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8.xml"/><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9.xml"/><Relationship Id="rId1" Type="http://schemas.openxmlformats.org/officeDocument/2006/relationships/slideLayout" Target="../slideLayouts/slideLayout31.xml"/></Relationships>
</file>

<file path=ppt/slides/_rels/slide11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0.xml"/><Relationship Id="rId1" Type="http://schemas.openxmlformats.org/officeDocument/2006/relationships/slideLayout" Target="../slideLayouts/slideLayout31.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0.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2.xml"/><Relationship Id="rId1" Type="http://schemas.openxmlformats.org/officeDocument/2006/relationships/slideLayout" Target="../slideLayouts/slideLayout50.xml"/><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31.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38.xml"/></Relationships>
</file>

<file path=ppt/slides/_rels/slide4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8.xml"/></Relationships>
</file>

<file path=ppt/slides/_rels/slide5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0.xml"/></Relationships>
</file>

<file path=ppt/slides/_rels/slide7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9.xml"/><Relationship Id="rId1" Type="http://schemas.openxmlformats.org/officeDocument/2006/relationships/slideLayout" Target="../slideLayouts/slideLayout3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8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2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1.xml"/></Relationships>
</file>

<file path=ppt/slides/_rels/slide8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1.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9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1.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1.xml"/></Relationships>
</file>

<file path=ppt/slides/_rels/slide9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8.xml"/><Relationship Id="rId1" Type="http://schemas.openxmlformats.org/officeDocument/2006/relationships/slideLayout" Target="../slideLayouts/slideLayout21.xml"/></Relationships>
</file>

<file path=ppt/slides/_rels/slide9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9.xml"/><Relationship Id="rId1" Type="http://schemas.openxmlformats.org/officeDocument/2006/relationships/slideLayout" Target="../slideLayouts/slideLayout21.xml"/></Relationships>
</file>

<file path=ppt/slides/_rels/slide9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1.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1.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 name="Biblical Worship"/>
          <p:cNvSpPr txBox="1">
            <a:spLocks noGrp="1"/>
          </p:cNvSpPr>
          <p:nvPr>
            <p:ph type="body" idx="13"/>
          </p:nvPr>
        </p:nvSpPr>
        <p:spPr>
          <a:xfrm>
            <a:off x="357187" y="2315368"/>
            <a:ext cx="5063134" cy="655639"/>
          </a:xfrm>
          <a:prstGeom prst="rect">
            <a:avLst/>
          </a:prstGeom>
        </p:spPr>
        <p:txBody>
          <a:bodyPr/>
          <a:lstStyle>
            <a:lvl1pPr>
              <a:lnSpc>
                <a:spcPct val="90000"/>
              </a:lnSpc>
              <a:spcBef>
                <a:spcPts val="1100"/>
              </a:spcBef>
              <a:defRPr sz="3800">
                <a:solidFill>
                  <a:srgbClr val="A42D1F"/>
                </a:solidFill>
                <a:latin typeface="Bodoni SvtyTwo ITC TT-Book"/>
                <a:ea typeface="Bodoni SvtyTwo ITC TT-Book"/>
                <a:cs typeface="Bodoni SvtyTwo ITC TT-Book"/>
                <a:sym typeface="Bodoni SvtyTwo ITC TT-Book"/>
              </a:defRPr>
            </a:lvl1pPr>
          </a:lstStyle>
          <a:p>
            <a:r>
              <a:t>Biblical Worship</a:t>
            </a:r>
          </a:p>
        </p:txBody>
      </p:sp>
      <p:sp>
        <p:nvSpPr>
          <p:cNvPr id="633" name="Unit 6"/>
          <p:cNvSpPr txBox="1">
            <a:spLocks noGrp="1"/>
          </p:cNvSpPr>
          <p:nvPr>
            <p:ph type="title"/>
          </p:nvPr>
        </p:nvSpPr>
        <p:spPr>
          <a:prstGeom prst="rect">
            <a:avLst/>
          </a:prstGeom>
        </p:spPr>
        <p:txBody>
          <a:bodyPr/>
          <a:lstStyle>
            <a:lvl1pPr>
              <a:defRPr>
                <a:solidFill>
                  <a:srgbClr val="46532E"/>
                </a:solidFill>
              </a:defRPr>
            </a:lvl1pPr>
          </a:lstStyle>
          <a:p>
            <a:r>
              <a:rPr dirty="0"/>
              <a:t>Unit 6</a:t>
            </a:r>
          </a:p>
        </p:txBody>
      </p:sp>
      <p:sp>
        <p:nvSpPr>
          <p:cNvPr id="634" name="WORSHIP IN THE CHURCH"/>
          <p:cNvSpPr txBox="1">
            <a:spLocks noGrp="1"/>
          </p:cNvSpPr>
          <p:nvPr>
            <p:ph type="body" sz="quarter" idx="1"/>
          </p:nvPr>
        </p:nvSpPr>
        <p:spPr>
          <a:xfrm>
            <a:off x="2862113" y="2802768"/>
            <a:ext cx="5517762" cy="1914575"/>
          </a:xfrm>
          <a:prstGeom prst="rect">
            <a:avLst/>
          </a:prstGeom>
        </p:spPr>
        <p:txBody>
          <a:bodyPr/>
          <a:lstStyle>
            <a:lvl1pPr algn="ctr">
              <a:defRPr sz="4800"/>
            </a:lvl1pPr>
          </a:lstStyle>
          <a:p>
            <a:r>
              <a:t>WORSHIP IN THE CHURCH</a:t>
            </a:r>
          </a:p>
        </p:txBody>
      </p:sp>
      <p:grpSp>
        <p:nvGrpSpPr>
          <p:cNvPr id="637" name="Image Gallery"/>
          <p:cNvGrpSpPr/>
          <p:nvPr/>
        </p:nvGrpSpPr>
        <p:grpSpPr>
          <a:xfrm>
            <a:off x="6392435" y="297796"/>
            <a:ext cx="2794001" cy="2980105"/>
            <a:chOff x="0" y="0"/>
            <a:chExt cx="2794000" cy="2980103"/>
          </a:xfrm>
        </p:grpSpPr>
        <p:pic>
          <p:nvPicPr>
            <p:cNvPr id="635" name="alleluia2.jpg" descr="alleluia2.jpg"/>
            <p:cNvPicPr>
              <a:picLocks noChangeAspect="1"/>
            </p:cNvPicPr>
            <p:nvPr/>
          </p:nvPicPr>
          <p:blipFill>
            <a:blip r:embed="rId2"/>
            <a:srcRect l="9290" r="9290"/>
            <a:stretch>
              <a:fillRect/>
            </a:stretch>
          </p:blipFill>
          <p:spPr>
            <a:xfrm>
              <a:off x="0" y="0"/>
              <a:ext cx="2794000" cy="2573704"/>
            </a:xfrm>
            <a:prstGeom prst="rect">
              <a:avLst/>
            </a:prstGeom>
            <a:ln w="12700" cap="flat">
              <a:noFill/>
              <a:miter lim="400000"/>
            </a:ln>
            <a:effectLst/>
          </p:spPr>
        </p:pic>
        <p:sp>
          <p:nvSpPr>
            <p:cNvPr id="636" name="Rectangle"/>
            <p:cNvSpPr/>
            <p:nvPr/>
          </p:nvSpPr>
          <p:spPr>
            <a:xfrm>
              <a:off x="0" y="2649903"/>
              <a:ext cx="2794000" cy="3302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lvl1pPr algn="ctr" defTabSz="410765">
                <a:defRPr sz="1200">
                  <a:solidFill>
                    <a:srgbClr val="414141"/>
                  </a:solidFill>
                  <a:latin typeface="Bodoni SvtyTwo ITC TT-Book"/>
                  <a:ea typeface="Bodoni SvtyTwo ITC TT-Book"/>
                  <a:cs typeface="Bodoni SvtyTwo ITC TT-Book"/>
                  <a:sym typeface="Bodoni SvtyTwo ITC TT-Book"/>
                </a:defRPr>
              </a:lvl1pPr>
            </a:lstStyle>
            <a:p>
              <a:r>
                <a:t> </a:t>
              </a:r>
            </a:p>
          </p:txBody>
        </p:sp>
      </p:grpSp>
      <p:sp>
        <p:nvSpPr>
          <p:cNvPr id="2" name="Rectangle 1">
            <a:extLst>
              <a:ext uri="{FF2B5EF4-FFF2-40B4-BE49-F238E27FC236}">
                <a16:creationId xmlns:a16="http://schemas.microsoft.com/office/drawing/2014/main" id="{489383E9-6D6B-0B59-26D3-5DFE58AC34B7}"/>
              </a:ext>
            </a:extLst>
          </p:cNvPr>
          <p:cNvSpPr>
            <a:spLocks noChangeArrowheads="1"/>
          </p:cNvSpPr>
          <p:nvPr/>
        </p:nvSpPr>
        <p:spPr bwMode="auto">
          <a:xfrm>
            <a:off x="0" y="5658687"/>
            <a:ext cx="9144000" cy="1199313"/>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buClr>
                <a:srgbClr val="FFCC00"/>
              </a:buClr>
              <a:buSzPct val="70000"/>
              <a:buFont typeface="Wingdings" charset="0"/>
              <a:buNone/>
              <a:defRPr/>
            </a:pPr>
            <a:r>
              <a:rPr lang="en-US" sz="2000" b="1" kern="0" dirty="0">
                <a:solidFill>
                  <a:srgbClr val="FFFFFF"/>
                </a:solidFill>
                <a:effectLst>
                  <a:outerShdw blurRad="38100" dist="38100" dir="2700000" algn="tl">
                    <a:srgbClr val="000000"/>
                  </a:outerShdw>
                </a:effectLst>
                <a:latin typeface="Arial"/>
                <a:cs typeface="Arial"/>
              </a:rPr>
              <a:t>Taught by Dr. Ron Man for Doctor of Ministry Students</a:t>
            </a:r>
            <a:br>
              <a:rPr lang="en-US" sz="2000" b="1" kern="0" dirty="0">
                <a:solidFill>
                  <a:srgbClr val="FFFFFF"/>
                </a:solidFill>
                <a:effectLst>
                  <a:outerShdw blurRad="38100" dist="38100" dir="2700000" algn="tl">
                    <a:srgbClr val="000000"/>
                  </a:outerShdw>
                </a:effectLst>
                <a:latin typeface="Arial"/>
                <a:cs typeface="Arial"/>
              </a:rPr>
            </a:br>
            <a:r>
              <a:rPr lang="en-US" sz="2000" b="1" kern="0" dirty="0">
                <a:solidFill>
                  <a:srgbClr val="FFFFFF"/>
                </a:solidFill>
                <a:effectLst>
                  <a:outerShdw blurRad="38100" dist="38100" dir="2700000" algn="tl">
                    <a:srgbClr val="000000"/>
                  </a:outerShdw>
                </a:effectLst>
                <a:latin typeface="Arial"/>
                <a:cs typeface="Arial"/>
              </a:rPr>
              <a:t>Uploaded by Dr. Rick Griffith • Singapore Bible College</a:t>
            </a:r>
            <a:br>
              <a:rPr lang="en-US" sz="2000" b="1" kern="0" dirty="0">
                <a:solidFill>
                  <a:srgbClr val="FFFFFF"/>
                </a:solidFill>
                <a:effectLst>
                  <a:outerShdw blurRad="38100" dist="38100" dir="2700000" algn="tl">
                    <a:srgbClr val="000000"/>
                  </a:outerShdw>
                </a:effectLst>
                <a:latin typeface="Arial"/>
                <a:cs typeface="Arial"/>
              </a:rPr>
            </a:br>
            <a:r>
              <a:rPr lang="en-US" sz="2000" b="1" kern="0" dirty="0">
                <a:solidFill>
                  <a:srgbClr val="FFFFFF"/>
                </a:solidFill>
                <a:effectLst>
                  <a:outerShdw blurRad="38100" dist="38100" dir="2700000" algn="tl">
                    <a:srgbClr val="000000"/>
                  </a:outerShdw>
                </a:effectLst>
                <a:latin typeface="Arial"/>
                <a:cs typeface="Arial"/>
              </a:rPr>
              <a:t>Files in many languages for free download at BibleStudyDownloads.org</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 name="Christian worship…"/>
          <p:cNvSpPr txBox="1"/>
          <p:nvPr/>
        </p:nvSpPr>
        <p:spPr>
          <a:xfrm>
            <a:off x="1036319" y="1523999"/>
            <a:ext cx="6766561" cy="3241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4000">
                <a:solidFill>
                  <a:srgbClr val="FFFFFF"/>
                </a:solidFill>
                <a:latin typeface="+mj-lt"/>
                <a:ea typeface="+mj-ea"/>
                <a:cs typeface="+mj-cs"/>
                <a:sym typeface="Bell MT"/>
              </a:defRPr>
            </a:pPr>
            <a:r>
              <a:t>Christian worship</a:t>
            </a:r>
          </a:p>
          <a:p>
            <a:pPr algn="ctr">
              <a:defRPr sz="4000">
                <a:solidFill>
                  <a:srgbClr val="FFFFFF"/>
                </a:solidFill>
                <a:latin typeface="+mj-lt"/>
                <a:ea typeface="+mj-ea"/>
                <a:cs typeface="+mj-cs"/>
                <a:sym typeface="Bell MT"/>
              </a:defRPr>
            </a:pPr>
            <a:r>
              <a:t>“swims in creation as a fish swims in water.”</a:t>
            </a:r>
          </a:p>
          <a:p>
            <a:pPr algn="ctr">
              <a:defRPr>
                <a:solidFill>
                  <a:srgbClr val="FFFFFF"/>
                </a:solidFill>
                <a:latin typeface="+mj-lt"/>
                <a:ea typeface="+mj-ea"/>
                <a:cs typeface="+mj-cs"/>
                <a:sym typeface="Bell MT"/>
              </a:defRPr>
            </a:pPr>
            <a:endParaRPr/>
          </a:p>
          <a:p>
            <a:pPr algn="ctr">
              <a:defRPr>
                <a:solidFill>
                  <a:srgbClr val="FFFFFF"/>
                </a:solidFill>
                <a:latin typeface="+mj-lt"/>
                <a:ea typeface="+mj-ea"/>
                <a:cs typeface="+mj-cs"/>
                <a:sym typeface="Bell MT"/>
              </a:defRPr>
            </a:pPr>
            <a:r>
              <a:t>(Aidan Kavanaugh)</a:t>
            </a:r>
          </a:p>
        </p:txBody>
      </p:sp>
    </p:spTree>
  </p:cSld>
  <p:clrMapOvr>
    <a:masterClrMapping/>
  </p:clrMapOvr>
  <p:transition spd="med"/>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6" name="WHOLE-LIFE WORSHIP"/>
          <p:cNvSpPr txBox="1">
            <a:spLocks noGrp="1"/>
          </p:cNvSpPr>
          <p:nvPr>
            <p:ph type="title" idx="4294967295"/>
          </p:nvPr>
        </p:nvSpPr>
        <p:spPr>
          <a:xfrm>
            <a:off x="457200" y="476250"/>
            <a:ext cx="8229600" cy="1139825"/>
          </a:xfrm>
          <a:prstGeom prst="rect">
            <a:avLst/>
          </a:prstGeom>
        </p:spPr>
        <p:txBody>
          <a:bodyPr lIns="45719" tIns="45719" rIns="45719" bIns="45719">
            <a:normAutofit/>
          </a:bodyPr>
          <a:lstStyle>
            <a:lvl1pPr algn="ctr">
              <a:defRPr>
                <a:solidFill>
                  <a:srgbClr val="FFFFCC"/>
                </a:solidFill>
                <a:effectLst>
                  <a:outerShdw blurRad="12700" dist="25400" dir="2700000" rotWithShape="0">
                    <a:srgbClr val="000000"/>
                  </a:outerShdw>
                </a:effectLst>
              </a:defRPr>
            </a:lvl1pPr>
          </a:lstStyle>
          <a:p>
            <a:r>
              <a:rPr dirty="0"/>
              <a:t>WHOLE-LIFE WORSHIP</a:t>
            </a:r>
          </a:p>
        </p:txBody>
      </p:sp>
      <p:sp>
        <p:nvSpPr>
          <p:cNvPr id="1208" name="8. Worship is the response of our entire lives to God.…"/>
          <p:cNvSpPr txBox="1"/>
          <p:nvPr/>
        </p:nvSpPr>
        <p:spPr>
          <a:xfrm>
            <a:off x="188258" y="1720060"/>
            <a:ext cx="8595360" cy="42114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1900"/>
              </a:spcBef>
              <a:defRPr u="sng">
                <a:solidFill>
                  <a:srgbClr val="FFFFFF"/>
                </a:solidFill>
                <a:latin typeface="+mj-lt"/>
                <a:ea typeface="+mj-ea"/>
                <a:cs typeface="+mj-cs"/>
                <a:sym typeface="Bell MT"/>
              </a:defRPr>
            </a:pPr>
            <a:r>
              <a:rPr dirty="0"/>
              <a:t>8. Worship is the response of our entire lives to God.</a:t>
            </a:r>
            <a:br>
              <a:rPr dirty="0"/>
            </a:br>
            <a:endParaRPr sz="1200" dirty="0"/>
          </a:p>
          <a:p>
            <a:pPr algn="ctr">
              <a:spcBef>
                <a:spcPts val="1900"/>
              </a:spcBef>
              <a:defRPr>
                <a:solidFill>
                  <a:srgbClr val="FFFFFF"/>
                </a:solidFill>
                <a:latin typeface="+mj-lt"/>
                <a:ea typeface="+mj-ea"/>
                <a:cs typeface="+mj-cs"/>
                <a:sym typeface="Bell MT"/>
              </a:defRPr>
            </a:pPr>
            <a:r>
              <a:rPr dirty="0"/>
              <a:t>“Therefore I urge you, brethren, by the mercies of God, to present your bodies a living and holy sacrifice, acceptable to God, which is your spiritual service of worship.”</a:t>
            </a:r>
          </a:p>
          <a:p>
            <a:pPr algn="ctr">
              <a:spcBef>
                <a:spcPts val="1900"/>
              </a:spcBef>
              <a:defRPr>
                <a:solidFill>
                  <a:srgbClr val="FFFFFF"/>
                </a:solidFill>
                <a:latin typeface="+mj-lt"/>
                <a:ea typeface="+mj-ea"/>
                <a:cs typeface="+mj-cs"/>
                <a:sym typeface="Bell MT"/>
              </a:defRPr>
            </a:pPr>
            <a:r>
              <a:rPr dirty="0"/>
              <a:t>(Romans 12:1)</a:t>
            </a:r>
          </a:p>
        </p:txBody>
      </p:sp>
    </p:spTree>
  </p:cSld>
  <p:clrMapOvr>
    <a:masterClrMapping/>
  </p:clrMapOvr>
  <p:transition spd="med"/>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0" name="HEART WORSHIP"/>
          <p:cNvSpPr txBox="1">
            <a:spLocks noGrp="1"/>
          </p:cNvSpPr>
          <p:nvPr>
            <p:ph type="title" idx="4294967295"/>
          </p:nvPr>
        </p:nvSpPr>
        <p:spPr>
          <a:xfrm>
            <a:off x="457200" y="765175"/>
            <a:ext cx="8229600" cy="1139825"/>
          </a:xfrm>
          <a:prstGeom prst="rect">
            <a:avLst/>
          </a:prstGeom>
        </p:spPr>
        <p:txBody>
          <a:bodyPr lIns="45719" tIns="45719" rIns="45719" bIns="45719">
            <a:normAutofit/>
          </a:bodyPr>
          <a:lstStyle>
            <a:lvl1pPr algn="ctr">
              <a:defRPr>
                <a:solidFill>
                  <a:srgbClr val="FFFFCC"/>
                </a:solidFill>
                <a:effectLst>
                  <a:outerShdw blurRad="12700" dist="25400" dir="2700000" rotWithShape="0">
                    <a:srgbClr val="000000"/>
                  </a:outerShdw>
                </a:effectLst>
              </a:defRPr>
            </a:lvl1pPr>
          </a:lstStyle>
          <a:p>
            <a:r>
              <a:t>HEART WORSHIP</a:t>
            </a:r>
          </a:p>
        </p:txBody>
      </p:sp>
      <p:sp>
        <p:nvSpPr>
          <p:cNvPr id="1211" name="9. God is much more concerned…"/>
          <p:cNvSpPr txBox="1"/>
          <p:nvPr/>
        </p:nvSpPr>
        <p:spPr>
          <a:xfrm>
            <a:off x="45719" y="2326037"/>
            <a:ext cx="9052562" cy="304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lnSpc>
                <a:spcPct val="50000"/>
              </a:lnSpc>
              <a:spcBef>
                <a:spcPts val="1900"/>
              </a:spcBef>
              <a:defRPr u="sng">
                <a:solidFill>
                  <a:srgbClr val="FFFFFF"/>
                </a:solidFill>
                <a:latin typeface="+mj-lt"/>
                <a:ea typeface="+mj-ea"/>
                <a:cs typeface="+mj-cs"/>
                <a:sym typeface="Bell MT"/>
              </a:defRPr>
            </a:pPr>
            <a:r>
              <a:rPr dirty="0"/>
              <a:t>9. God is much more concerned</a:t>
            </a:r>
          </a:p>
          <a:p>
            <a:pPr algn="ctr">
              <a:lnSpc>
                <a:spcPct val="40000"/>
              </a:lnSpc>
              <a:spcBef>
                <a:spcPts val="1900"/>
              </a:spcBef>
              <a:defRPr u="sng">
                <a:solidFill>
                  <a:srgbClr val="FFFFFF"/>
                </a:solidFill>
                <a:latin typeface="+mj-lt"/>
                <a:ea typeface="+mj-ea"/>
                <a:cs typeface="+mj-cs"/>
                <a:sym typeface="Bell MT"/>
              </a:defRPr>
            </a:pPr>
            <a:r>
              <a:rPr dirty="0"/>
              <a:t>with our heart than with the form</a:t>
            </a:r>
          </a:p>
          <a:p>
            <a:pPr algn="ctr">
              <a:lnSpc>
                <a:spcPct val="30000"/>
              </a:lnSpc>
              <a:spcBef>
                <a:spcPts val="1900"/>
              </a:spcBef>
              <a:defRPr u="sng">
                <a:solidFill>
                  <a:srgbClr val="FFFFFF"/>
                </a:solidFill>
                <a:latin typeface="+mj-lt"/>
                <a:ea typeface="+mj-ea"/>
                <a:cs typeface="+mj-cs"/>
                <a:sym typeface="Bell MT"/>
              </a:defRPr>
            </a:pPr>
            <a:r>
              <a:rPr dirty="0"/>
              <a:t>of our worship.</a:t>
            </a:r>
          </a:p>
          <a:p>
            <a:pPr algn="ctr">
              <a:spcBef>
                <a:spcPts val="1900"/>
              </a:spcBef>
              <a:defRPr sz="1200">
                <a:solidFill>
                  <a:srgbClr val="FFFFFF"/>
                </a:solidFill>
                <a:latin typeface="+mj-lt"/>
                <a:ea typeface="+mj-ea"/>
                <a:cs typeface="+mj-cs"/>
                <a:sym typeface="Bell MT"/>
              </a:defRPr>
            </a:pPr>
            <a:endParaRPr dirty="0"/>
          </a:p>
          <a:p>
            <a:pPr algn="ctr">
              <a:spcBef>
                <a:spcPts val="1900"/>
              </a:spcBef>
              <a:defRPr>
                <a:solidFill>
                  <a:srgbClr val="FFFFFF"/>
                </a:solidFill>
                <a:latin typeface="+mj-lt"/>
                <a:ea typeface="+mj-ea"/>
                <a:cs typeface="+mj-cs"/>
                <a:sym typeface="Bell MT"/>
              </a:defRPr>
            </a:pPr>
            <a:r>
              <a:rPr dirty="0"/>
              <a:t>“I delight in loyalty rather than sacrifice.”</a:t>
            </a:r>
          </a:p>
          <a:p>
            <a:pPr algn="ctr">
              <a:spcBef>
                <a:spcPts val="1400"/>
              </a:spcBef>
              <a:defRPr sz="2400">
                <a:solidFill>
                  <a:srgbClr val="FFFFFF"/>
                </a:solidFill>
                <a:latin typeface="+mj-lt"/>
                <a:ea typeface="+mj-ea"/>
                <a:cs typeface="+mj-cs"/>
                <a:sym typeface="Bell MT"/>
              </a:defRPr>
            </a:pPr>
            <a:r>
              <a:rPr dirty="0"/>
              <a:t>(Hosea 6:6)</a:t>
            </a:r>
          </a:p>
        </p:txBody>
      </p:sp>
    </p:spTree>
  </p:cSld>
  <p:clrMapOvr>
    <a:masterClrMapping/>
  </p:clrMapOvr>
  <p:transition spd="med"/>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5" name="“Man looks on the outward appearance,…"/>
          <p:cNvSpPr txBox="1"/>
          <p:nvPr/>
        </p:nvSpPr>
        <p:spPr>
          <a:xfrm>
            <a:off x="45719" y="563562"/>
            <a:ext cx="9052562" cy="28041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1900"/>
              </a:spcBef>
              <a:defRPr u="sng">
                <a:solidFill>
                  <a:srgbClr val="FFFFFF"/>
                </a:solidFill>
                <a:latin typeface="+mj-lt"/>
                <a:ea typeface="+mj-ea"/>
                <a:cs typeface="+mj-cs"/>
                <a:sym typeface="Bell MT"/>
              </a:defRPr>
            </a:pPr>
            <a:endParaRPr/>
          </a:p>
          <a:p>
            <a:pPr algn="ctr">
              <a:spcBef>
                <a:spcPts val="1900"/>
              </a:spcBef>
              <a:defRPr sz="1200">
                <a:solidFill>
                  <a:srgbClr val="FFFFFF"/>
                </a:solidFill>
                <a:latin typeface="+mj-lt"/>
                <a:ea typeface="+mj-ea"/>
                <a:cs typeface="+mj-cs"/>
                <a:sym typeface="Bell MT"/>
              </a:defRPr>
            </a:pPr>
            <a:endParaRPr/>
          </a:p>
          <a:p>
            <a:pPr algn="ctr">
              <a:lnSpc>
                <a:spcPct val="60000"/>
              </a:lnSpc>
              <a:spcBef>
                <a:spcPts val="1900"/>
              </a:spcBef>
              <a:defRPr>
                <a:solidFill>
                  <a:srgbClr val="FFFFFF"/>
                </a:solidFill>
                <a:latin typeface="+mj-lt"/>
                <a:ea typeface="+mj-ea"/>
                <a:cs typeface="+mj-cs"/>
                <a:sym typeface="Bell MT"/>
              </a:defRPr>
            </a:pPr>
            <a:r>
              <a:t>“Man looks on the outward appearance,</a:t>
            </a:r>
          </a:p>
          <a:p>
            <a:pPr algn="ctr">
              <a:lnSpc>
                <a:spcPct val="60000"/>
              </a:lnSpc>
              <a:spcBef>
                <a:spcPts val="1900"/>
              </a:spcBef>
              <a:defRPr>
                <a:solidFill>
                  <a:srgbClr val="FFFFFF"/>
                </a:solidFill>
                <a:latin typeface="+mj-lt"/>
                <a:ea typeface="+mj-ea"/>
                <a:cs typeface="+mj-cs"/>
                <a:sym typeface="Bell MT"/>
              </a:defRPr>
            </a:pPr>
            <a:r>
              <a:t>but God looks on the heart.”</a:t>
            </a:r>
          </a:p>
          <a:p>
            <a:pPr algn="ctr">
              <a:spcBef>
                <a:spcPts val="1400"/>
              </a:spcBef>
              <a:defRPr sz="2400">
                <a:solidFill>
                  <a:srgbClr val="FFFFFF"/>
                </a:solidFill>
                <a:latin typeface="+mj-lt"/>
                <a:ea typeface="+mj-ea"/>
                <a:cs typeface="+mj-cs"/>
                <a:sym typeface="Bell MT"/>
              </a:defRPr>
            </a:pPr>
            <a:r>
              <a:t>(1 Samuel 16:7)</a:t>
            </a:r>
          </a:p>
        </p:txBody>
      </p:sp>
    </p:spTree>
  </p:cSld>
  <p:clrMapOvr>
    <a:masterClrMapping/>
  </p:clrMapOvr>
  <p:transition spd="med"/>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9" name="EDIFYING WORSHIP"/>
          <p:cNvSpPr txBox="1">
            <a:spLocks noGrp="1"/>
          </p:cNvSpPr>
          <p:nvPr>
            <p:ph type="title" idx="4294967295"/>
          </p:nvPr>
        </p:nvSpPr>
        <p:spPr>
          <a:xfrm>
            <a:off x="685800" y="304799"/>
            <a:ext cx="7772400" cy="1143002"/>
          </a:xfrm>
          <a:prstGeom prst="rect">
            <a:avLst/>
          </a:prstGeom>
        </p:spPr>
        <p:txBody>
          <a:bodyPr lIns="45719" tIns="45719" rIns="45719" bIns="45719">
            <a:normAutofit/>
          </a:bodyPr>
          <a:lstStyle>
            <a:lvl1pPr algn="ctr">
              <a:defRPr>
                <a:solidFill>
                  <a:srgbClr val="FFFFCC"/>
                </a:solidFill>
                <a:effectLst>
                  <a:outerShdw blurRad="12700" dist="25400" dir="2700000" rotWithShape="0">
                    <a:srgbClr val="000000"/>
                  </a:outerShdw>
                </a:effectLst>
              </a:defRPr>
            </a:lvl1pPr>
          </a:lstStyle>
          <a:p>
            <a:r>
              <a:t>EDIFYING WORSHIP</a:t>
            </a:r>
          </a:p>
        </p:txBody>
      </p:sp>
      <p:sp>
        <p:nvSpPr>
          <p:cNvPr id="1220" name="10. Worship should promote the unity and edification of the body.…"/>
          <p:cNvSpPr txBox="1">
            <a:spLocks noGrp="1"/>
          </p:cNvSpPr>
          <p:nvPr>
            <p:ph type="body" idx="4294967295"/>
          </p:nvPr>
        </p:nvSpPr>
        <p:spPr>
          <a:xfrm>
            <a:off x="685800" y="1700211"/>
            <a:ext cx="7772400" cy="5157789"/>
          </a:xfrm>
          <a:prstGeom prst="rect">
            <a:avLst/>
          </a:prstGeom>
        </p:spPr>
        <p:txBody>
          <a:bodyPr lIns="45719" tIns="45719" rIns="45719" bIns="45719">
            <a:normAutofit/>
          </a:bodyPr>
          <a:lstStyle/>
          <a:p>
            <a:pPr marL="294894" indent="-294894" algn="ctr" defTabSz="786384">
              <a:lnSpc>
                <a:spcPct val="90000"/>
              </a:lnSpc>
              <a:spcBef>
                <a:spcPts val="600"/>
              </a:spcBef>
              <a:buClr>
                <a:srgbClr val="FADF6C"/>
              </a:buClr>
              <a:buSzTx/>
              <a:buFont typeface="Wingdings"/>
              <a:buNone/>
              <a:defRPr sz="2752" b="0" u="sng">
                <a:effectLst>
                  <a:outerShdw blurRad="10922" dist="21844" dir="2700000" rotWithShape="0">
                    <a:srgbClr val="000000"/>
                  </a:outerShdw>
                </a:effectLst>
                <a:latin typeface="+mj-lt"/>
                <a:ea typeface="+mj-ea"/>
                <a:cs typeface="+mj-cs"/>
                <a:sym typeface="Bell MT"/>
              </a:defRPr>
            </a:pPr>
            <a:r>
              <a:rPr dirty="0"/>
              <a:t>10. Worship should promote the unity</a:t>
            </a:r>
            <a:endParaRPr lang="en-US" dirty="0"/>
          </a:p>
          <a:p>
            <a:pPr marL="294894" indent="-294894" algn="ctr" defTabSz="786384">
              <a:lnSpc>
                <a:spcPct val="90000"/>
              </a:lnSpc>
              <a:spcBef>
                <a:spcPts val="600"/>
              </a:spcBef>
              <a:buClr>
                <a:srgbClr val="FADF6C"/>
              </a:buClr>
              <a:buSzTx/>
              <a:buFont typeface="Wingdings"/>
              <a:buNone/>
              <a:defRPr sz="2752" b="0" u="sng">
                <a:effectLst>
                  <a:outerShdw blurRad="10922" dist="21844" dir="2700000" rotWithShape="0">
                    <a:srgbClr val="000000"/>
                  </a:outerShdw>
                </a:effectLst>
                <a:latin typeface="+mj-lt"/>
                <a:ea typeface="+mj-ea"/>
                <a:cs typeface="+mj-cs"/>
                <a:sym typeface="Bell MT"/>
              </a:defRPr>
            </a:pPr>
            <a:r>
              <a:rPr dirty="0"/>
              <a:t>and edification of the body.</a:t>
            </a:r>
            <a:endParaRPr sz="2800" dirty="0"/>
          </a:p>
          <a:p>
            <a:pPr marL="294894" indent="-294894" algn="ctr" defTabSz="786384">
              <a:lnSpc>
                <a:spcPct val="90000"/>
              </a:lnSpc>
              <a:spcBef>
                <a:spcPts val="600"/>
              </a:spcBef>
              <a:buClr>
                <a:srgbClr val="FADF6C"/>
              </a:buClr>
              <a:buSzTx/>
              <a:buFont typeface="Wingdings"/>
              <a:buNone/>
              <a:defRPr sz="1032" b="0" u="sng">
                <a:effectLst>
                  <a:outerShdw blurRad="10922" dist="21844" dir="2700000" rotWithShape="0">
                    <a:srgbClr val="000000"/>
                  </a:outerShdw>
                </a:effectLst>
                <a:latin typeface="+mj-lt"/>
                <a:ea typeface="+mj-ea"/>
                <a:cs typeface="+mj-cs"/>
                <a:sym typeface="Bell MT"/>
              </a:defRPr>
            </a:pPr>
            <a:endParaRPr dirty="0"/>
          </a:p>
          <a:p>
            <a:pPr marL="294894" indent="-294894" algn="ctr" defTabSz="786384">
              <a:lnSpc>
                <a:spcPct val="90000"/>
              </a:lnSpc>
              <a:spcBef>
                <a:spcPts val="600"/>
              </a:spcBef>
              <a:buClr>
                <a:srgbClr val="FADF6C"/>
              </a:buClr>
              <a:buSzTx/>
              <a:buFont typeface="Wingdings"/>
              <a:buNone/>
              <a:defRPr sz="1032" b="0" u="sng">
                <a:effectLst>
                  <a:outerShdw blurRad="10922" dist="21844" dir="2700000" rotWithShape="0">
                    <a:srgbClr val="000000"/>
                  </a:outerShdw>
                </a:effectLst>
                <a:latin typeface="+mj-lt"/>
                <a:ea typeface="+mj-ea"/>
                <a:cs typeface="+mj-cs"/>
                <a:sym typeface="Bell MT"/>
              </a:defRPr>
            </a:pPr>
            <a:endParaRPr dirty="0"/>
          </a:p>
          <a:p>
            <a:pPr marL="294894" indent="-294894" algn="ctr" defTabSz="786384">
              <a:lnSpc>
                <a:spcPct val="90000"/>
              </a:lnSpc>
              <a:spcBef>
                <a:spcPts val="600"/>
              </a:spcBef>
              <a:buClr>
                <a:srgbClr val="FADF6C"/>
              </a:buClr>
              <a:buSzTx/>
              <a:buFont typeface="Wingdings"/>
              <a:buNone/>
              <a:defRPr sz="2752" b="0">
                <a:effectLst>
                  <a:outerShdw blurRad="10922" dist="21844" dir="2700000" rotWithShape="0">
                    <a:srgbClr val="000000"/>
                  </a:outerShdw>
                </a:effectLst>
                <a:latin typeface="+mj-lt"/>
                <a:ea typeface="+mj-ea"/>
                <a:cs typeface="+mj-cs"/>
                <a:sym typeface="Bell MT"/>
              </a:defRPr>
            </a:pPr>
            <a:r>
              <a:rPr dirty="0"/>
              <a:t>“Do nothing from selfishness or empty conceit, but with humility of mind regard one another as more important than yourselves.”</a:t>
            </a:r>
          </a:p>
          <a:p>
            <a:pPr marL="294894" indent="-294894" algn="ctr" defTabSz="786384">
              <a:lnSpc>
                <a:spcPct val="90000"/>
              </a:lnSpc>
              <a:spcBef>
                <a:spcPts val="600"/>
              </a:spcBef>
              <a:buClr>
                <a:srgbClr val="FADF6C"/>
              </a:buClr>
              <a:buSzTx/>
              <a:buFont typeface="Wingdings"/>
              <a:buNone/>
              <a:defRPr sz="2752" b="0">
                <a:effectLst>
                  <a:outerShdw blurRad="10922" dist="21844" dir="2700000" rotWithShape="0">
                    <a:srgbClr val="000000"/>
                  </a:outerShdw>
                </a:effectLst>
                <a:latin typeface="+mj-lt"/>
                <a:ea typeface="+mj-ea"/>
                <a:cs typeface="+mj-cs"/>
                <a:sym typeface="Bell MT"/>
              </a:defRPr>
            </a:pPr>
            <a:r>
              <a:rPr dirty="0"/>
              <a:t>(Philippians 2:3)</a:t>
            </a:r>
          </a:p>
          <a:p>
            <a:pPr marL="294894" indent="-294894" algn="ctr" defTabSz="786384">
              <a:lnSpc>
                <a:spcPct val="90000"/>
              </a:lnSpc>
              <a:spcBef>
                <a:spcPts val="600"/>
              </a:spcBef>
              <a:buClr>
                <a:srgbClr val="FADF6C"/>
              </a:buClr>
              <a:buSzTx/>
              <a:buFont typeface="Wingdings"/>
              <a:buNone/>
              <a:defRPr sz="688" b="0">
                <a:effectLst>
                  <a:outerShdw blurRad="10922" dist="21844" dir="2700000" rotWithShape="0">
                    <a:srgbClr val="000000"/>
                  </a:outerShdw>
                </a:effectLst>
                <a:latin typeface="+mj-lt"/>
                <a:ea typeface="+mj-ea"/>
                <a:cs typeface="+mj-cs"/>
                <a:sym typeface="Bell MT"/>
              </a:defRPr>
            </a:pPr>
            <a:endParaRPr dirty="0"/>
          </a:p>
          <a:p>
            <a:pPr marL="294894" indent="-294894" algn="ctr" defTabSz="786384">
              <a:lnSpc>
                <a:spcPct val="90000"/>
              </a:lnSpc>
              <a:spcBef>
                <a:spcPts val="600"/>
              </a:spcBef>
              <a:buClr>
                <a:srgbClr val="FADF6C"/>
              </a:buClr>
              <a:buSzTx/>
              <a:buFont typeface="Wingdings"/>
              <a:buNone/>
              <a:defRPr sz="688" b="0">
                <a:effectLst>
                  <a:outerShdw blurRad="10922" dist="21844" dir="2700000" rotWithShape="0">
                    <a:srgbClr val="000000"/>
                  </a:outerShdw>
                </a:effectLst>
                <a:latin typeface="+mj-lt"/>
                <a:ea typeface="+mj-ea"/>
                <a:cs typeface="+mj-cs"/>
                <a:sym typeface="Bell MT"/>
              </a:defRPr>
            </a:pPr>
            <a:endParaRPr dirty="0"/>
          </a:p>
          <a:p>
            <a:pPr marL="294894" indent="-294894" algn="ctr" defTabSz="786384">
              <a:lnSpc>
                <a:spcPct val="90000"/>
              </a:lnSpc>
              <a:spcBef>
                <a:spcPts val="600"/>
              </a:spcBef>
              <a:buClr>
                <a:srgbClr val="FADF6C"/>
              </a:buClr>
              <a:buSzTx/>
              <a:buFont typeface="Wingdings"/>
              <a:buNone/>
              <a:defRPr sz="2752" b="0">
                <a:effectLst>
                  <a:outerShdw blurRad="10922" dist="21844" dir="2700000" rotWithShape="0">
                    <a:srgbClr val="000000"/>
                  </a:outerShdw>
                </a:effectLst>
                <a:latin typeface="+mj-lt"/>
                <a:ea typeface="+mj-ea"/>
                <a:cs typeface="+mj-cs"/>
                <a:sym typeface="Bell MT"/>
              </a:defRPr>
            </a:pPr>
            <a:r>
              <a:rPr dirty="0"/>
              <a:t>“So then we pursue the things which make for peace and the building up of one another.”</a:t>
            </a:r>
          </a:p>
          <a:p>
            <a:pPr marL="294894" indent="-294894" algn="ctr" defTabSz="786384">
              <a:lnSpc>
                <a:spcPct val="90000"/>
              </a:lnSpc>
              <a:spcBef>
                <a:spcPts val="600"/>
              </a:spcBef>
              <a:buClr>
                <a:srgbClr val="FADF6C"/>
              </a:buClr>
              <a:buSzTx/>
              <a:buFont typeface="Wingdings"/>
              <a:buNone/>
              <a:defRPr sz="2752" b="0">
                <a:effectLst>
                  <a:outerShdw blurRad="10922" dist="21844" dir="2700000" rotWithShape="0">
                    <a:srgbClr val="000000"/>
                  </a:outerShdw>
                </a:effectLst>
                <a:latin typeface="+mj-lt"/>
                <a:ea typeface="+mj-ea"/>
                <a:cs typeface="+mj-cs"/>
                <a:sym typeface="Bell MT"/>
              </a:defRPr>
            </a:pPr>
            <a:r>
              <a:rPr dirty="0"/>
              <a:t>(Romans 14:19)</a:t>
            </a:r>
          </a:p>
        </p:txBody>
      </p:sp>
    </p:spTree>
  </p:cSld>
  <p:clrMapOvr>
    <a:masterClrMapping/>
  </p:clrMapOvr>
  <p:transition spd="med"/>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4" name="A Sacrifice of Praise…"/>
          <p:cNvSpPr txBox="1"/>
          <p:nvPr/>
        </p:nvSpPr>
        <p:spPr>
          <a:xfrm>
            <a:off x="1188719" y="1981200"/>
            <a:ext cx="6766561" cy="22631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4800">
                <a:solidFill>
                  <a:srgbClr val="FFFFFF"/>
                </a:solidFill>
                <a:latin typeface="+mj-lt"/>
                <a:ea typeface="+mj-ea"/>
                <a:cs typeface="+mj-cs"/>
                <a:sym typeface="Bell MT"/>
              </a:defRPr>
            </a:pPr>
            <a:r>
              <a:t>A Sacrifice of Praise</a:t>
            </a:r>
          </a:p>
          <a:p>
            <a:pPr algn="ctr">
              <a:defRPr sz="4800">
                <a:solidFill>
                  <a:srgbClr val="FFFFFF"/>
                </a:solidFill>
                <a:latin typeface="+mj-lt"/>
                <a:ea typeface="+mj-ea"/>
                <a:cs typeface="+mj-cs"/>
                <a:sym typeface="Bell MT"/>
              </a:defRPr>
            </a:pPr>
            <a:endParaRPr/>
          </a:p>
          <a:p>
            <a:pPr algn="ctr">
              <a:defRPr>
                <a:solidFill>
                  <a:srgbClr val="FFFFFF"/>
                </a:solidFill>
                <a:latin typeface="+mj-lt"/>
                <a:ea typeface="+mj-ea"/>
                <a:cs typeface="+mj-cs"/>
                <a:sym typeface="Bell MT"/>
              </a:defRPr>
            </a:pPr>
            <a:r>
              <a:t>(retreat: songs you don’t like)</a:t>
            </a:r>
          </a:p>
        </p:txBody>
      </p:sp>
    </p:spTree>
  </p:cSld>
  <p:clrMapOvr>
    <a:masterClrMapping/>
  </p:clrMapOvr>
  <p:transition spd="med"/>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6" name="TRANS-GENERATIONAL WORSHIP"/>
          <p:cNvSpPr txBox="1">
            <a:spLocks noGrp="1"/>
          </p:cNvSpPr>
          <p:nvPr>
            <p:ph type="title" idx="4294967295"/>
          </p:nvPr>
        </p:nvSpPr>
        <p:spPr>
          <a:xfrm>
            <a:off x="457200" y="620712"/>
            <a:ext cx="8229600" cy="1139826"/>
          </a:xfrm>
          <a:prstGeom prst="rect">
            <a:avLst/>
          </a:prstGeom>
        </p:spPr>
        <p:txBody>
          <a:bodyPr lIns="45719" tIns="45719" rIns="45719" bIns="45719">
            <a:normAutofit/>
          </a:bodyPr>
          <a:lstStyle>
            <a:lvl1pPr algn="ctr" defTabSz="795527">
              <a:defRPr sz="3828">
                <a:solidFill>
                  <a:srgbClr val="FFFFCC"/>
                </a:solidFill>
                <a:effectLst>
                  <a:outerShdw blurRad="11049" dist="22098" dir="2700000" rotWithShape="0">
                    <a:srgbClr val="000000"/>
                  </a:outerShdw>
                </a:effectLst>
              </a:defRPr>
            </a:lvl1pPr>
          </a:lstStyle>
          <a:p>
            <a:r>
              <a:t>TRANS-GENERATIONAL WORSHIP</a:t>
            </a:r>
          </a:p>
        </p:txBody>
      </p:sp>
      <p:sp>
        <p:nvSpPr>
          <p:cNvPr id="1227" name="11. Young and old need each other…"/>
          <p:cNvSpPr txBox="1">
            <a:spLocks noGrp="1"/>
          </p:cNvSpPr>
          <p:nvPr>
            <p:ph type="body" idx="4294967295"/>
          </p:nvPr>
        </p:nvSpPr>
        <p:spPr>
          <a:xfrm>
            <a:off x="-1" y="2276475"/>
            <a:ext cx="9144002" cy="4114800"/>
          </a:xfrm>
          <a:prstGeom prst="rect">
            <a:avLst/>
          </a:prstGeom>
        </p:spPr>
        <p:txBody>
          <a:bodyPr lIns="45719" tIns="45719" rIns="45719" bIns="45719">
            <a:noAutofit/>
          </a:bodyPr>
          <a:lstStyle/>
          <a:p>
            <a:pPr algn="ctr">
              <a:lnSpc>
                <a:spcPct val="80000"/>
              </a:lnSpc>
              <a:spcBef>
                <a:spcPts val="600"/>
              </a:spcBef>
              <a:buClr>
                <a:srgbClr val="FADF6C"/>
              </a:buClr>
              <a:buSzTx/>
              <a:buFont typeface="Wingdings"/>
              <a:buNone/>
              <a:defRPr sz="2800" b="0" u="sng">
                <a:effectLst>
                  <a:outerShdw blurRad="12700" dist="25400" dir="2700000" rotWithShape="0">
                    <a:srgbClr val="000000"/>
                  </a:outerShdw>
                </a:effectLst>
                <a:latin typeface="+mj-lt"/>
                <a:ea typeface="+mj-ea"/>
                <a:cs typeface="+mj-cs"/>
                <a:sym typeface="Bell MT"/>
              </a:defRPr>
            </a:pPr>
            <a:r>
              <a:rPr dirty="0"/>
              <a:t>11. Young and old need each other</a:t>
            </a:r>
          </a:p>
          <a:p>
            <a:pPr algn="ctr">
              <a:spcBef>
                <a:spcPts val="600"/>
              </a:spcBef>
              <a:buClr>
                <a:srgbClr val="FADF6C"/>
              </a:buClr>
              <a:buSzTx/>
              <a:buFont typeface="Wingdings"/>
              <a:buNone/>
              <a:defRPr sz="2800" b="0" u="sng">
                <a:effectLst>
                  <a:outerShdw blurRad="12700" dist="25400" dir="2700000" rotWithShape="0">
                    <a:srgbClr val="000000"/>
                  </a:outerShdw>
                </a:effectLst>
                <a:latin typeface="+mj-lt"/>
                <a:ea typeface="+mj-ea"/>
                <a:cs typeface="+mj-cs"/>
                <a:sym typeface="Bell MT"/>
              </a:defRPr>
            </a:pPr>
            <a:r>
              <a:rPr dirty="0"/>
              <a:t>in the Body of Christ.</a:t>
            </a:r>
          </a:p>
          <a:p>
            <a:pPr algn="ctr">
              <a:buClr>
                <a:srgbClr val="FADF6C"/>
              </a:buClr>
              <a:buSzTx/>
              <a:buFont typeface="Wingdings"/>
              <a:buNone/>
              <a:defRPr sz="1200" b="0" u="sng">
                <a:effectLst>
                  <a:outerShdw blurRad="12700" dist="25400" dir="2700000" rotWithShape="0">
                    <a:srgbClr val="000000"/>
                  </a:outerShdw>
                </a:effectLst>
                <a:latin typeface="+mj-lt"/>
                <a:ea typeface="+mj-ea"/>
                <a:cs typeface="+mj-cs"/>
                <a:sym typeface="Bell MT"/>
              </a:defRPr>
            </a:pPr>
            <a:endParaRPr dirty="0"/>
          </a:p>
          <a:p>
            <a:pPr algn="ctr">
              <a:lnSpc>
                <a:spcPct val="70000"/>
              </a:lnSpc>
              <a:spcBef>
                <a:spcPts val="600"/>
              </a:spcBef>
              <a:buClr>
                <a:srgbClr val="FADF6C"/>
              </a:buClr>
              <a:buSzTx/>
              <a:buFont typeface="Wingdings"/>
              <a:buNone/>
              <a:defRPr sz="2800" b="0">
                <a:effectLst>
                  <a:outerShdw blurRad="12700" dist="25400" dir="2700000" rotWithShape="0">
                    <a:srgbClr val="000000"/>
                  </a:outerShdw>
                </a:effectLst>
                <a:latin typeface="+mj-lt"/>
                <a:ea typeface="+mj-ea"/>
                <a:cs typeface="+mj-cs"/>
                <a:sym typeface="Bell MT"/>
              </a:defRPr>
            </a:pPr>
            <a:r>
              <a:rPr dirty="0"/>
              <a:t>"Young men and maidens, old men and children:</a:t>
            </a:r>
          </a:p>
          <a:p>
            <a:pPr algn="ctr">
              <a:lnSpc>
                <a:spcPct val="70000"/>
              </a:lnSpc>
              <a:spcBef>
                <a:spcPts val="600"/>
              </a:spcBef>
              <a:buClr>
                <a:srgbClr val="FADF6C"/>
              </a:buClr>
              <a:buSzTx/>
              <a:buFont typeface="Wingdings"/>
              <a:buNone/>
              <a:defRPr sz="2800" b="0">
                <a:effectLst>
                  <a:outerShdw blurRad="12700" dist="25400" dir="2700000" rotWithShape="0">
                    <a:srgbClr val="000000"/>
                  </a:outerShdw>
                </a:effectLst>
                <a:latin typeface="+mj-lt"/>
                <a:ea typeface="+mj-ea"/>
                <a:cs typeface="+mj-cs"/>
                <a:sym typeface="Bell MT"/>
              </a:defRPr>
            </a:pPr>
            <a:r>
              <a:rPr dirty="0"/>
              <a:t>Let them praise the name of the Lord, for His name alone is exalted.”  (Psalm 148:12-13)</a:t>
            </a:r>
          </a:p>
          <a:p>
            <a:pPr algn="ctr">
              <a:lnSpc>
                <a:spcPct val="70000"/>
              </a:lnSpc>
              <a:buClr>
                <a:srgbClr val="FADF6C"/>
              </a:buClr>
              <a:buSzTx/>
              <a:buFont typeface="Wingdings"/>
              <a:buNone/>
              <a:defRPr sz="1000" b="0">
                <a:effectLst>
                  <a:outerShdw blurRad="12700" dist="25400" dir="2700000" rotWithShape="0">
                    <a:srgbClr val="000000"/>
                  </a:outerShdw>
                </a:effectLst>
                <a:latin typeface="+mj-lt"/>
                <a:ea typeface="+mj-ea"/>
                <a:cs typeface="+mj-cs"/>
                <a:sym typeface="Bell MT"/>
              </a:defRPr>
            </a:pPr>
            <a:endParaRPr dirty="0"/>
          </a:p>
          <a:p>
            <a:pPr algn="ctr">
              <a:lnSpc>
                <a:spcPct val="70000"/>
              </a:lnSpc>
              <a:spcBef>
                <a:spcPts val="600"/>
              </a:spcBef>
              <a:buClr>
                <a:srgbClr val="FADF6C"/>
              </a:buClr>
              <a:buSzTx/>
              <a:buFont typeface="Wingdings"/>
              <a:buNone/>
              <a:defRPr sz="2800" b="0">
                <a:effectLst>
                  <a:outerShdw blurRad="12700" dist="25400" dir="2700000" rotWithShape="0">
                    <a:srgbClr val="000000"/>
                  </a:outerShdw>
                </a:effectLst>
                <a:latin typeface="+mj-lt"/>
                <a:ea typeface="+mj-ea"/>
                <a:cs typeface="+mj-cs"/>
                <a:sym typeface="Bell MT"/>
              </a:defRPr>
            </a:pPr>
            <a:r>
              <a:rPr dirty="0"/>
              <a:t>"Older men. . . . Older women. . . . Young women. . . .</a:t>
            </a:r>
          </a:p>
          <a:p>
            <a:pPr algn="ctr">
              <a:lnSpc>
                <a:spcPct val="70000"/>
              </a:lnSpc>
              <a:spcBef>
                <a:spcPts val="600"/>
              </a:spcBef>
              <a:buClr>
                <a:srgbClr val="FADF6C"/>
              </a:buClr>
              <a:buSzTx/>
              <a:buFont typeface="Wingdings"/>
              <a:buNone/>
              <a:defRPr sz="2800" b="0">
                <a:effectLst>
                  <a:outerShdw blurRad="12700" dist="25400" dir="2700000" rotWithShape="0">
                    <a:srgbClr val="000000"/>
                  </a:outerShdw>
                </a:effectLst>
                <a:latin typeface="+mj-lt"/>
                <a:ea typeface="+mj-ea"/>
                <a:cs typeface="+mj-cs"/>
                <a:sym typeface="Bell MT"/>
              </a:defRPr>
            </a:pPr>
            <a:r>
              <a:rPr dirty="0"/>
              <a:t>Young men. . . . ”  (Titus 2:2-8)</a:t>
            </a:r>
          </a:p>
        </p:txBody>
      </p:sp>
    </p:spTree>
  </p:cSld>
  <p:clrMapOvr>
    <a:masterClrMapping/>
  </p:clrMapOvr>
  <p:transition spd="med"/>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1" name="telephone" descr="telephone"/>
          <p:cNvPicPr>
            <a:picLocks noChangeAspect="1"/>
          </p:cNvPicPr>
          <p:nvPr/>
        </p:nvPicPr>
        <p:blipFill>
          <a:blip r:embed="rId2"/>
          <a:srcRect t="6449" b="6338"/>
          <a:stretch>
            <a:fillRect/>
          </a:stretch>
        </p:blipFill>
        <p:spPr>
          <a:xfrm>
            <a:off x="1541462" y="0"/>
            <a:ext cx="6059488" cy="6858001"/>
          </a:xfrm>
          <a:prstGeom prst="rect">
            <a:avLst/>
          </a:prstGeom>
          <a:ln w="12700">
            <a:miter lim="400000"/>
          </a:ln>
        </p:spPr>
      </p:pic>
      <p:sp>
        <p:nvSpPr>
          <p:cNvPr id="2" name="Title 1">
            <a:extLst>
              <a:ext uri="{FF2B5EF4-FFF2-40B4-BE49-F238E27FC236}">
                <a16:creationId xmlns:a16="http://schemas.microsoft.com/office/drawing/2014/main" id="{47EA5406-8222-CED4-4D0B-0C974053C95D}"/>
              </a:ext>
            </a:extLst>
          </p:cNvPr>
          <p:cNvSpPr txBox="1">
            <a:spLocks/>
          </p:cNvSpPr>
          <p:nvPr/>
        </p:nvSpPr>
        <p:spPr>
          <a:xfrm>
            <a:off x="1614906" y="5952226"/>
            <a:ext cx="5986044" cy="845389"/>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6037" tIns="46037" rIns="46037" bIns="46037" anchor="ctr"/>
          <a:lstStyle>
            <a:lvl1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1pPr>
            <a:lvl2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2pPr>
            <a:lvl3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3pPr>
            <a:lvl4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4pPr>
            <a:lvl5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5pPr>
            <a:lvl6pPr marL="0" marR="0" indent="45720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6pPr>
            <a:lvl7pPr marL="0" marR="0" indent="91440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7pPr>
            <a:lvl8pPr marL="0" marR="0" indent="137160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8pPr>
            <a:lvl9pPr marL="0" marR="0" indent="182880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9pPr>
          </a:lstStyle>
          <a:p>
            <a:pPr marL="58738" algn="ctr" hangingPunct="1"/>
            <a:r>
              <a:rPr lang="en-US" sz="1600" b="1" dirty="0">
                <a:solidFill>
                  <a:schemeClr val="bg1">
                    <a:lumMod val="10000"/>
                  </a:schemeClr>
                </a:solidFill>
                <a:latin typeface="Arial" panose="020B0604020202020204" pitchFamily="34" charset="0"/>
                <a:cs typeface="Arial" panose="020B0604020202020204" pitchFamily="34" charset="0"/>
              </a:rPr>
              <a:t>"They're putting choruses in hymnbooks and projecting hymns onto the screen. It's getting so I can't remember what I'm not supposed to like!"</a:t>
            </a:r>
          </a:p>
        </p:txBody>
      </p:sp>
    </p:spTree>
  </p:cSld>
  <p:clrMapOvr>
    <a:masterClrMapping/>
  </p:clrMapOvr>
  <p:transition spd="med"/>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3" name="TAUGHT WORSHIP"/>
          <p:cNvSpPr txBox="1">
            <a:spLocks noGrp="1"/>
          </p:cNvSpPr>
          <p:nvPr>
            <p:ph type="title" idx="4294967295"/>
          </p:nvPr>
        </p:nvSpPr>
        <p:spPr>
          <a:xfrm>
            <a:off x="457200" y="277812"/>
            <a:ext cx="8229600" cy="1139826"/>
          </a:xfrm>
          <a:prstGeom prst="rect">
            <a:avLst/>
          </a:prstGeom>
        </p:spPr>
        <p:txBody>
          <a:bodyPr lIns="45719" tIns="45719" rIns="45719" bIns="45719">
            <a:normAutofit/>
          </a:bodyPr>
          <a:lstStyle>
            <a:lvl1pPr algn="ctr">
              <a:defRPr>
                <a:solidFill>
                  <a:srgbClr val="FFFFCC"/>
                </a:solidFill>
                <a:effectLst>
                  <a:outerShdw blurRad="12700" dist="25400" dir="2700000" rotWithShape="0">
                    <a:srgbClr val="000000"/>
                  </a:outerShdw>
                </a:effectLst>
              </a:defRPr>
            </a:lvl1pPr>
          </a:lstStyle>
          <a:p>
            <a:r>
              <a:t>TAUGHT WORSHIP</a:t>
            </a:r>
          </a:p>
        </p:txBody>
      </p:sp>
      <p:sp>
        <p:nvSpPr>
          <p:cNvPr id="1234" name="12. These things must be taught and re-taught.…"/>
          <p:cNvSpPr txBox="1">
            <a:spLocks noGrp="1"/>
          </p:cNvSpPr>
          <p:nvPr>
            <p:ph type="body" idx="4294967295"/>
          </p:nvPr>
        </p:nvSpPr>
        <p:spPr>
          <a:xfrm>
            <a:off x="228600" y="1628775"/>
            <a:ext cx="8686800" cy="4114800"/>
          </a:xfrm>
          <a:prstGeom prst="rect">
            <a:avLst/>
          </a:prstGeom>
        </p:spPr>
        <p:txBody>
          <a:bodyPr lIns="45719" tIns="45719" rIns="45719" bIns="45719">
            <a:normAutofit/>
          </a:bodyPr>
          <a:lstStyle/>
          <a:p>
            <a:pPr marL="322325" indent="-322325" algn="ctr" defTabSz="859536">
              <a:buClr>
                <a:srgbClr val="FADF6C"/>
              </a:buClr>
              <a:buSzTx/>
              <a:buFont typeface="Wingdings"/>
              <a:buNone/>
              <a:defRPr sz="939" b="0" u="sng">
                <a:effectLst>
                  <a:outerShdw blurRad="11938" dist="23876" dir="2700000" rotWithShape="0">
                    <a:srgbClr val="000000"/>
                  </a:outerShdw>
                </a:effectLst>
                <a:latin typeface="+mj-lt"/>
                <a:ea typeface="+mj-ea"/>
                <a:cs typeface="+mj-cs"/>
                <a:sym typeface="Bell MT"/>
              </a:defRPr>
            </a:pPr>
            <a:endParaRPr/>
          </a:p>
          <a:p>
            <a:pPr marL="322325" indent="-322325" algn="ctr" defTabSz="859536">
              <a:buClr>
                <a:srgbClr val="FADF6C"/>
              </a:buClr>
              <a:buSzTx/>
              <a:buFont typeface="Wingdings"/>
              <a:buNone/>
              <a:defRPr sz="3008" b="0" u="sng">
                <a:effectLst>
                  <a:outerShdw blurRad="11938" dist="23876" dir="2700000" rotWithShape="0">
                    <a:srgbClr val="000000"/>
                  </a:outerShdw>
                </a:effectLst>
                <a:latin typeface="+mj-lt"/>
                <a:ea typeface="+mj-ea"/>
                <a:cs typeface="+mj-cs"/>
                <a:sym typeface="Bell MT"/>
              </a:defRPr>
            </a:pPr>
            <a:r>
              <a:t>12. These things must be taught and re-taught.</a:t>
            </a:r>
          </a:p>
          <a:p>
            <a:pPr marL="322325" indent="-322325" algn="ctr" defTabSz="859536">
              <a:buClr>
                <a:srgbClr val="FADF6C"/>
              </a:buClr>
              <a:buSzTx/>
              <a:buFont typeface="Wingdings"/>
              <a:buNone/>
              <a:defRPr sz="1692" b="0" u="sng">
                <a:effectLst>
                  <a:outerShdw blurRad="11938" dist="23876" dir="2700000" rotWithShape="0">
                    <a:srgbClr val="000000"/>
                  </a:outerShdw>
                </a:effectLst>
                <a:latin typeface="+mj-lt"/>
                <a:ea typeface="+mj-ea"/>
                <a:cs typeface="+mj-cs"/>
                <a:sym typeface="Bell MT"/>
              </a:defRPr>
            </a:pPr>
            <a:endParaRPr/>
          </a:p>
          <a:p>
            <a:pPr marL="322325" indent="-322325" algn="ctr" defTabSz="859536">
              <a:lnSpc>
                <a:spcPct val="90000"/>
              </a:lnSpc>
              <a:buClr>
                <a:srgbClr val="FADF6C"/>
              </a:buClr>
              <a:buSzTx/>
              <a:buFont typeface="Wingdings"/>
              <a:buNone/>
              <a:defRPr sz="3008" b="0">
                <a:effectLst>
                  <a:outerShdw blurRad="11938" dist="23876" dir="2700000" rotWithShape="0">
                    <a:srgbClr val="000000"/>
                  </a:outerShdw>
                </a:effectLst>
                <a:latin typeface="+mj-lt"/>
                <a:ea typeface="+mj-ea"/>
                <a:cs typeface="+mj-cs"/>
                <a:sym typeface="Bell MT"/>
              </a:defRPr>
            </a:pPr>
            <a:r>
              <a:t>“Finally then, brethren, we request and exhort you in the Lord Jesus, that as you received from us instruction as to how you ought to walk and please God (just as you actually do walk), that you excel still more.”</a:t>
            </a:r>
          </a:p>
          <a:p>
            <a:pPr marL="322325" indent="-322325" algn="ctr" defTabSz="859536">
              <a:lnSpc>
                <a:spcPct val="90000"/>
              </a:lnSpc>
              <a:spcBef>
                <a:spcPts val="500"/>
              </a:spcBef>
              <a:buClr>
                <a:srgbClr val="FADF6C"/>
              </a:buClr>
              <a:buSzTx/>
              <a:buFont typeface="Wingdings"/>
              <a:buNone/>
              <a:defRPr sz="2256" b="0">
                <a:effectLst>
                  <a:outerShdw blurRad="11938" dist="23876" dir="2700000" rotWithShape="0">
                    <a:srgbClr val="000000"/>
                  </a:outerShdw>
                </a:effectLst>
                <a:latin typeface="+mj-lt"/>
                <a:ea typeface="+mj-ea"/>
                <a:cs typeface="+mj-cs"/>
                <a:sym typeface="Bell MT"/>
              </a:defRPr>
            </a:pPr>
            <a:r>
              <a:t>(1 Thessalonians 4:1)</a:t>
            </a:r>
          </a:p>
        </p:txBody>
      </p:sp>
    </p:spTree>
  </p:cSld>
  <p:clrMapOvr>
    <a:masterClrMapping/>
  </p:clrMapOvr>
  <p:transition spd="med"/>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8" name="BREAKOUTS:…"/>
          <p:cNvSpPr txBox="1">
            <a:spLocks noGrp="1"/>
          </p:cNvSpPr>
          <p:nvPr>
            <p:ph type="title" idx="4294967295"/>
          </p:nvPr>
        </p:nvSpPr>
        <p:spPr>
          <a:xfrm>
            <a:off x="457200" y="771821"/>
            <a:ext cx="8403957" cy="1990757"/>
          </a:xfrm>
          <a:prstGeom prst="rect">
            <a:avLst/>
          </a:prstGeom>
        </p:spPr>
        <p:txBody>
          <a:bodyPr lIns="45719" tIns="45719" rIns="45719" bIns="45719">
            <a:normAutofit/>
          </a:bodyPr>
          <a:lstStyle/>
          <a:p>
            <a:pPr algn="ctr" defTabSz="576072">
              <a:defRPr sz="2772" u="sng">
                <a:solidFill>
                  <a:srgbClr val="FFFFCC"/>
                </a:solidFill>
                <a:effectLst>
                  <a:outerShdw blurRad="8001" dist="16002" dir="2700000" rotWithShape="0">
                    <a:srgbClr val="000000"/>
                  </a:outerShdw>
                </a:effectLst>
              </a:defRPr>
            </a:pPr>
            <a:r>
              <a:t>BREAKOUTS:</a:t>
            </a:r>
          </a:p>
          <a:p>
            <a:pPr algn="ctr" defTabSz="576072">
              <a:defRPr sz="2772">
                <a:solidFill>
                  <a:srgbClr val="FFFFCC"/>
                </a:solidFill>
                <a:effectLst>
                  <a:outerShdw blurRad="8001" dist="16002" dir="2700000" rotWithShape="0">
                    <a:srgbClr val="000000"/>
                  </a:outerShdw>
                </a:effectLst>
              </a:defRPr>
            </a:pPr>
            <a:endParaRPr/>
          </a:p>
          <a:p>
            <a:pPr algn="ctr" defTabSz="576072">
              <a:defRPr sz="2772">
                <a:solidFill>
                  <a:srgbClr val="FFFFCC"/>
                </a:solidFill>
                <a:effectLst>
                  <a:outerShdw blurRad="8001" dist="16002" dir="2700000" rotWithShape="0">
                    <a:srgbClr val="000000"/>
                  </a:outerShdw>
                </a:effectLst>
              </a:defRPr>
            </a:pPr>
            <a:r>
              <a:t>BIBLICAL PRINCIPLES</a:t>
            </a:r>
          </a:p>
          <a:p>
            <a:pPr algn="ctr" defTabSz="576072">
              <a:defRPr sz="2772">
                <a:solidFill>
                  <a:srgbClr val="FFFFCC"/>
                </a:solidFill>
                <a:effectLst>
                  <a:outerShdw blurRad="8001" dist="16002" dir="2700000" rotWithShape="0">
                    <a:srgbClr val="000000"/>
                  </a:outerShdw>
                </a:effectLst>
              </a:defRPr>
            </a:pPr>
            <a:r>
              <a:t>OF WORSHIP</a:t>
            </a:r>
          </a:p>
        </p:txBody>
      </p:sp>
      <p:sp>
        <p:nvSpPr>
          <p:cNvPr id="1239" name="1. Are any of these new to you?…"/>
          <p:cNvSpPr txBox="1">
            <a:spLocks noGrp="1"/>
          </p:cNvSpPr>
          <p:nvPr>
            <p:ph type="body" idx="4294967295"/>
          </p:nvPr>
        </p:nvSpPr>
        <p:spPr>
          <a:xfrm>
            <a:off x="315777" y="3042995"/>
            <a:ext cx="8686801" cy="4114801"/>
          </a:xfrm>
          <a:prstGeom prst="rect">
            <a:avLst/>
          </a:prstGeom>
        </p:spPr>
        <p:txBody>
          <a:bodyPr lIns="45719" tIns="45719" rIns="45719" bIns="45719">
            <a:normAutofit/>
          </a:bodyPr>
          <a:lstStyle/>
          <a:p>
            <a:pPr algn="ctr">
              <a:buClr>
                <a:srgbClr val="FADF6C"/>
              </a:buClr>
              <a:buSzTx/>
              <a:buFont typeface="Wingdings"/>
              <a:buNone/>
              <a:defRPr sz="1000" b="0" u="sng">
                <a:effectLst>
                  <a:outerShdw blurRad="12700" dist="25400" dir="2700000" rotWithShape="0">
                    <a:srgbClr val="000000"/>
                  </a:outerShdw>
                </a:effectLst>
                <a:latin typeface="+mj-lt"/>
                <a:ea typeface="+mj-ea"/>
                <a:cs typeface="+mj-cs"/>
                <a:sym typeface="Bell MT"/>
              </a:defRPr>
            </a:pPr>
            <a:endParaRPr/>
          </a:p>
          <a:p>
            <a:pPr algn="ctr">
              <a:buClr>
                <a:srgbClr val="FADF6C"/>
              </a:buClr>
              <a:buSzTx/>
              <a:buFont typeface="Wingdings"/>
              <a:buNone/>
              <a:defRPr b="0">
                <a:effectLst>
                  <a:outerShdw blurRad="12700" dist="25400" dir="2700000" rotWithShape="0">
                    <a:srgbClr val="000000"/>
                  </a:outerShdw>
                </a:effectLst>
                <a:latin typeface="+mj-lt"/>
                <a:ea typeface="+mj-ea"/>
                <a:cs typeface="+mj-cs"/>
                <a:sym typeface="Bell MT"/>
              </a:defRPr>
            </a:pPr>
            <a:r>
              <a:t>1. Are any of these new to you?</a:t>
            </a:r>
          </a:p>
          <a:p>
            <a:pPr algn="ctr">
              <a:buClr>
                <a:srgbClr val="FADF6C"/>
              </a:buClr>
              <a:buSzTx/>
              <a:buFont typeface="Wingdings"/>
              <a:buNone/>
              <a:defRPr b="0">
                <a:effectLst>
                  <a:outerShdw blurRad="12700" dist="25400" dir="2700000" rotWithShape="0">
                    <a:srgbClr val="000000"/>
                  </a:outerShdw>
                </a:effectLst>
                <a:latin typeface="+mj-lt"/>
                <a:ea typeface="+mj-ea"/>
                <a:cs typeface="+mj-cs"/>
                <a:sym typeface="Bell MT"/>
              </a:defRPr>
            </a:pPr>
            <a:r>
              <a:t>2. Which of them means the most to you?</a:t>
            </a:r>
          </a:p>
        </p:txBody>
      </p:sp>
    </p:spTree>
  </p:cSld>
  <p:clrMapOvr>
    <a:masterClrMapping/>
  </p:clrMapOvr>
  <p:transition spd="med"/>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3" name="Double-click to edit"/>
          <p:cNvSpPr txBox="1">
            <a:spLocks noGrp="1"/>
          </p:cNvSpPr>
          <p:nvPr>
            <p:ph type="body" idx="4294967295"/>
          </p:nvPr>
        </p:nvSpPr>
        <p:spPr>
          <a:xfrm>
            <a:off x="152399" y="2133600"/>
            <a:ext cx="8763002" cy="4114800"/>
          </a:xfrm>
          <a:prstGeom prst="rect">
            <a:avLst/>
          </a:prstGeom>
        </p:spPr>
        <p:txBody>
          <a:bodyPr lIns="45719" tIns="45719" rIns="45719" bIns="45719">
            <a:normAutofit/>
          </a:bodyPr>
          <a:lstStyle/>
          <a:p>
            <a:pPr>
              <a:buClr>
                <a:srgbClr val="FADF6C"/>
              </a:buClr>
              <a:buSzTx/>
              <a:buFont typeface="Wingdings"/>
              <a:buNone/>
              <a:defRPr b="0">
                <a:effectLst>
                  <a:outerShdw blurRad="12700" dist="25400" dir="2700000" rotWithShape="0">
                    <a:srgbClr val="000000"/>
                  </a:outerShdw>
                </a:effectLst>
                <a:latin typeface="+mj-lt"/>
                <a:ea typeface="+mj-ea"/>
                <a:cs typeface="+mj-cs"/>
                <a:sym typeface="Bell MT"/>
              </a:defRPr>
            </a:pPr>
            <a:endParaRPr/>
          </a:p>
        </p:txBody>
      </p:sp>
      <p:pic>
        <p:nvPicPr>
          <p:cNvPr id="1244" name="SuspBridge" descr="SuspBridge"/>
          <p:cNvPicPr>
            <a:picLocks noChangeAspect="1"/>
          </p:cNvPicPr>
          <p:nvPr/>
        </p:nvPicPr>
        <p:blipFill>
          <a:blip r:embed="rId3"/>
          <a:srcRect t="13333"/>
          <a:stretch>
            <a:fillRect/>
          </a:stretch>
        </p:blipFill>
        <p:spPr>
          <a:xfrm>
            <a:off x="-228600" y="0"/>
            <a:ext cx="9372600" cy="6858000"/>
          </a:xfrm>
          <a:prstGeom prst="rect">
            <a:avLst/>
          </a:prstGeom>
          <a:ln w="12700">
            <a:miter lim="400000"/>
          </a:ln>
        </p:spPr>
      </p:pic>
      <p:sp>
        <p:nvSpPr>
          <p:cNvPr id="1245" name="BIBLICAL…"/>
          <p:cNvSpPr txBox="1"/>
          <p:nvPr/>
        </p:nvSpPr>
        <p:spPr>
          <a:xfrm>
            <a:off x="962613" y="4077325"/>
            <a:ext cx="2570573" cy="14465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p>
            <a:pPr algn="ctr">
              <a:defRPr>
                <a:solidFill>
                  <a:srgbClr val="622100"/>
                </a:solidFill>
                <a:latin typeface="+mj-lt"/>
                <a:ea typeface="+mj-ea"/>
                <a:cs typeface="+mj-cs"/>
                <a:sym typeface="Bell MT"/>
              </a:defRPr>
            </a:pPr>
            <a:r>
              <a:rPr dirty="0"/>
              <a:t>BIBLICAL</a:t>
            </a:r>
          </a:p>
          <a:p>
            <a:pPr algn="ctr">
              <a:defRPr>
                <a:solidFill>
                  <a:srgbClr val="622100"/>
                </a:solidFill>
                <a:latin typeface="+mj-lt"/>
                <a:ea typeface="+mj-ea"/>
                <a:cs typeface="+mj-cs"/>
                <a:sym typeface="Bell MT"/>
              </a:defRPr>
            </a:pPr>
            <a:r>
              <a:rPr dirty="0"/>
              <a:t>CONSTANTS</a:t>
            </a:r>
          </a:p>
          <a:p>
            <a:pPr algn="ctr">
              <a:defRPr sz="2400">
                <a:solidFill>
                  <a:srgbClr val="622100"/>
                </a:solidFill>
                <a:latin typeface="+mj-lt"/>
                <a:ea typeface="+mj-ea"/>
                <a:cs typeface="+mj-cs"/>
                <a:sym typeface="Bell MT"/>
              </a:defRPr>
            </a:pPr>
            <a:r>
              <a:rPr dirty="0">
                <a:solidFill>
                  <a:srgbClr val="F5F5F5"/>
                </a:solidFill>
              </a:rPr>
              <a:t>(Acts 2:42,46-47)</a:t>
            </a:r>
          </a:p>
        </p:txBody>
      </p:sp>
      <p:sp>
        <p:nvSpPr>
          <p:cNvPr id="1246" name="BIBLICAL…"/>
          <p:cNvSpPr txBox="1"/>
          <p:nvPr/>
        </p:nvSpPr>
        <p:spPr>
          <a:xfrm>
            <a:off x="5046781" y="4018280"/>
            <a:ext cx="2479438" cy="1183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p>
            <a:pPr algn="ctr">
              <a:defRPr>
                <a:solidFill>
                  <a:srgbClr val="622100"/>
                </a:solidFill>
                <a:latin typeface="+mj-lt"/>
                <a:ea typeface="+mj-ea"/>
                <a:cs typeface="+mj-cs"/>
                <a:sym typeface="Bell MT"/>
              </a:defRPr>
            </a:pPr>
            <a:r>
              <a:t>BIBLICAL</a:t>
            </a:r>
          </a:p>
          <a:p>
            <a:pPr algn="ctr">
              <a:defRPr>
                <a:solidFill>
                  <a:srgbClr val="622100"/>
                </a:solidFill>
                <a:latin typeface="+mj-lt"/>
                <a:ea typeface="+mj-ea"/>
                <a:cs typeface="+mj-cs"/>
                <a:sym typeface="Bell MT"/>
              </a:defRPr>
            </a:pPr>
            <a:r>
              <a:t>PRINCIPLES</a:t>
            </a:r>
          </a:p>
        </p:txBody>
      </p:sp>
      <p:sp>
        <p:nvSpPr>
          <p:cNvPr id="1247" name="CULTURAL…"/>
          <p:cNvSpPr txBox="1"/>
          <p:nvPr/>
        </p:nvSpPr>
        <p:spPr>
          <a:xfrm>
            <a:off x="2222321" y="998855"/>
            <a:ext cx="4470758" cy="1183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p>
            <a:pPr algn="ctr">
              <a:defRPr>
                <a:solidFill>
                  <a:srgbClr val="622100"/>
                </a:solidFill>
                <a:latin typeface="+mj-lt"/>
                <a:ea typeface="+mj-ea"/>
                <a:cs typeface="+mj-cs"/>
                <a:sym typeface="Bell MT"/>
              </a:defRPr>
            </a:pPr>
            <a:r>
              <a:t>CULTURAL</a:t>
            </a:r>
          </a:p>
          <a:p>
            <a:pPr algn="ctr">
              <a:defRPr>
                <a:solidFill>
                  <a:srgbClr val="622100"/>
                </a:solidFill>
                <a:latin typeface="+mj-lt"/>
                <a:ea typeface="+mj-ea"/>
                <a:cs typeface="+mj-cs"/>
                <a:sym typeface="Bell MT"/>
              </a:defRPr>
            </a:pPr>
            <a:r>
              <a:t>LATITUDE/FREEDOM</a:t>
            </a:r>
          </a:p>
        </p:txBody>
      </p:sp>
      <p:sp>
        <p:nvSpPr>
          <p:cNvPr id="1248" name="Biblical"/>
          <p:cNvSpPr txBox="1"/>
          <p:nvPr/>
        </p:nvSpPr>
        <p:spPr>
          <a:xfrm>
            <a:off x="3791905" y="5285294"/>
            <a:ext cx="1345879"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lgn="ctr">
              <a:defRPr>
                <a:solidFill>
                  <a:srgbClr val="000000"/>
                </a:solidFill>
                <a:latin typeface="+mj-lt"/>
                <a:ea typeface="+mj-ea"/>
                <a:cs typeface="+mj-cs"/>
                <a:sym typeface="Bell MT"/>
              </a:defRPr>
            </a:lvl1pPr>
          </a:lstStyle>
          <a:p>
            <a:r>
              <a:rPr dirty="0">
                <a:solidFill>
                  <a:srgbClr val="F5F5F5"/>
                </a:solidFill>
              </a:rPr>
              <a:t>Biblical</a:t>
            </a:r>
          </a:p>
        </p:txBody>
      </p:sp>
      <p:sp>
        <p:nvSpPr>
          <p:cNvPr id="1249" name="Cultural"/>
          <p:cNvSpPr txBox="1"/>
          <p:nvPr/>
        </p:nvSpPr>
        <p:spPr>
          <a:xfrm>
            <a:off x="3779520" y="333375"/>
            <a:ext cx="1493402" cy="6375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a:solidFill>
                  <a:srgbClr val="000000"/>
                </a:solidFill>
                <a:latin typeface="+mj-lt"/>
                <a:ea typeface="+mj-ea"/>
                <a:cs typeface="+mj-cs"/>
                <a:sym typeface="Bell MT"/>
              </a:defRPr>
            </a:lvl1pPr>
          </a:lstStyle>
          <a:p>
            <a:r>
              <a:t>Cultural</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 name="How to be…"/>
          <p:cNvSpPr txBox="1"/>
          <p:nvPr/>
        </p:nvSpPr>
        <p:spPr>
          <a:xfrm>
            <a:off x="1036319" y="1524000"/>
            <a:ext cx="6766561" cy="35204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4000">
                <a:solidFill>
                  <a:srgbClr val="FFFFFF"/>
                </a:solidFill>
                <a:latin typeface="+mj-lt"/>
                <a:ea typeface="+mj-ea"/>
                <a:cs typeface="+mj-cs"/>
                <a:sym typeface="Bell MT"/>
              </a:defRPr>
            </a:pPr>
            <a:r>
              <a:t>How to be</a:t>
            </a:r>
          </a:p>
          <a:p>
            <a:pPr algn="ctr">
              <a:defRPr sz="4000">
                <a:solidFill>
                  <a:srgbClr val="FFFFFF"/>
                </a:solidFill>
                <a:latin typeface="+mj-lt"/>
                <a:ea typeface="+mj-ea"/>
                <a:cs typeface="+mj-cs"/>
                <a:sym typeface="Bell MT"/>
              </a:defRPr>
            </a:pPr>
            <a:r>
              <a:t>BIBLICALLY FAITHFUL</a:t>
            </a:r>
          </a:p>
          <a:p>
            <a:pPr algn="ctr">
              <a:defRPr sz="4000">
                <a:solidFill>
                  <a:srgbClr val="FFFFFF"/>
                </a:solidFill>
                <a:latin typeface="+mj-lt"/>
                <a:ea typeface="+mj-ea"/>
                <a:cs typeface="+mj-cs"/>
                <a:sym typeface="Bell MT"/>
              </a:defRPr>
            </a:pPr>
            <a:endParaRPr/>
          </a:p>
          <a:p>
            <a:pPr algn="ctr">
              <a:defRPr sz="4000">
                <a:solidFill>
                  <a:srgbClr val="FFFFFF"/>
                </a:solidFill>
                <a:latin typeface="+mj-lt"/>
                <a:ea typeface="+mj-ea"/>
                <a:cs typeface="+mj-cs"/>
                <a:sym typeface="Bell MT"/>
              </a:defRPr>
            </a:pPr>
            <a:r>
              <a:t>and at the same time</a:t>
            </a:r>
          </a:p>
          <a:p>
            <a:pPr algn="ctr">
              <a:defRPr sz="4000">
                <a:solidFill>
                  <a:srgbClr val="FFFFFF"/>
                </a:solidFill>
                <a:latin typeface="+mj-lt"/>
                <a:ea typeface="+mj-ea"/>
                <a:cs typeface="+mj-cs"/>
                <a:sym typeface="Bell MT"/>
              </a:defRPr>
            </a:pPr>
            <a:r>
              <a:t>CULTURALLY RELEVANT?</a:t>
            </a:r>
          </a:p>
        </p:txBody>
      </p:sp>
    </p:spTree>
  </p:cSld>
  <p:clrMapOvr>
    <a:masterClrMapping/>
  </p:clrMapOvr>
  <p:transition spd="med"/>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3" name="CONTEXTUALIZATION"/>
          <p:cNvSpPr txBox="1">
            <a:spLocks noGrp="1"/>
          </p:cNvSpPr>
          <p:nvPr>
            <p:ph type="title" idx="4294967295"/>
          </p:nvPr>
        </p:nvSpPr>
        <p:spPr>
          <a:xfrm>
            <a:off x="228600" y="17462"/>
            <a:ext cx="8686800" cy="1362076"/>
          </a:xfrm>
          <a:prstGeom prst="rect">
            <a:avLst/>
          </a:prstGeom>
        </p:spPr>
        <p:txBody>
          <a:bodyPr lIns="45719" tIns="45719" rIns="45719" bIns="45719" anchor="b">
            <a:normAutofit/>
          </a:bodyPr>
          <a:lstStyle>
            <a:lvl1pPr algn="ctr">
              <a:defRPr sz="5600">
                <a:solidFill>
                  <a:srgbClr val="000000"/>
                </a:solidFill>
                <a:latin typeface="Calisto MT"/>
                <a:ea typeface="Calisto MT"/>
                <a:cs typeface="Calisto MT"/>
                <a:sym typeface="Calisto MT"/>
              </a:defRPr>
            </a:lvl1pPr>
          </a:lstStyle>
          <a:p>
            <a:r>
              <a:t>CONTEXTUALIZATION</a:t>
            </a:r>
          </a:p>
        </p:txBody>
      </p:sp>
      <p:sp>
        <p:nvSpPr>
          <p:cNvPr id="1254" name="Contextualization, within evangelical Christianity, is communicating the gospel using methods and terms appropriate to a given audience. It represents the understanding that although the gospel message is…"/>
          <p:cNvSpPr txBox="1">
            <a:spLocks noGrp="1"/>
          </p:cNvSpPr>
          <p:nvPr>
            <p:ph type="body" idx="4294967295"/>
          </p:nvPr>
        </p:nvSpPr>
        <p:spPr>
          <a:xfrm>
            <a:off x="381000" y="1703064"/>
            <a:ext cx="8438568" cy="3340560"/>
          </a:xfrm>
          <a:prstGeom prst="rect">
            <a:avLst/>
          </a:prstGeom>
        </p:spPr>
        <p:txBody>
          <a:bodyPr lIns="45719" tIns="45719" rIns="45719" bIns="45719">
            <a:normAutofit lnSpcReduction="10000"/>
          </a:bodyPr>
          <a:lstStyle/>
          <a:p>
            <a:pPr marL="0" indent="0" algn="ctr" defTabSz="466344">
              <a:spcBef>
                <a:spcPts val="0"/>
              </a:spcBef>
              <a:buClr>
                <a:srgbClr val="FADF6C"/>
              </a:buClr>
              <a:buSzTx/>
              <a:buFont typeface="Wingdings"/>
              <a:buNone/>
              <a:defRPr sz="2397" b="0">
                <a:solidFill>
                  <a:srgbClr val="000000"/>
                </a:solidFill>
                <a:latin typeface="Calisto MT"/>
                <a:ea typeface="Calisto MT"/>
                <a:cs typeface="Calisto MT"/>
                <a:sym typeface="Calisto MT"/>
              </a:defRPr>
            </a:pPr>
            <a:r>
              <a:t>Contextualization, within evangelical Christianity, is communicating the gospel using methods and terms appropriate to a given audience. It represents the understanding that although the gospel message is</a:t>
            </a:r>
          </a:p>
          <a:p>
            <a:pPr marL="0" indent="0" algn="ctr" defTabSz="466344">
              <a:spcBef>
                <a:spcPts val="0"/>
              </a:spcBef>
              <a:buClr>
                <a:srgbClr val="FADF6C"/>
              </a:buClr>
              <a:buSzTx/>
              <a:buFont typeface="Wingdings"/>
              <a:buNone/>
              <a:defRPr sz="2397" b="0">
                <a:solidFill>
                  <a:srgbClr val="FF0000"/>
                </a:solidFill>
                <a:latin typeface="Calisto MT"/>
                <a:ea typeface="Calisto MT"/>
                <a:cs typeface="Calisto MT"/>
                <a:sym typeface="Calisto MT"/>
              </a:defRPr>
            </a:pPr>
            <a:r>
              <a:t>abiding and universal</a:t>
            </a:r>
            <a:r>
              <a:rPr>
                <a:solidFill>
                  <a:srgbClr val="000000"/>
                </a:solidFill>
              </a:rPr>
              <a:t>,</a:t>
            </a:r>
          </a:p>
          <a:p>
            <a:pPr marL="0" indent="0" algn="ctr" defTabSz="466344">
              <a:spcBef>
                <a:spcPts val="0"/>
              </a:spcBef>
              <a:buClr>
                <a:srgbClr val="FADF6C"/>
              </a:buClr>
              <a:buSzTx/>
              <a:buFont typeface="Wingdings"/>
              <a:buNone/>
              <a:defRPr sz="2397" b="0">
                <a:solidFill>
                  <a:srgbClr val="000000"/>
                </a:solidFill>
                <a:latin typeface="Calisto MT"/>
                <a:ea typeface="Calisto MT"/>
                <a:cs typeface="Calisto MT"/>
                <a:sym typeface="Calisto MT"/>
              </a:defRPr>
            </a:pPr>
            <a:r>
              <a:t>the cultural contexts in which God revealed it and in which it is delivered are</a:t>
            </a:r>
          </a:p>
          <a:p>
            <a:pPr marL="0" indent="0" algn="ctr" defTabSz="466344">
              <a:spcBef>
                <a:spcPts val="0"/>
              </a:spcBef>
              <a:buClr>
                <a:srgbClr val="FADF6C"/>
              </a:buClr>
              <a:buSzTx/>
              <a:buFont typeface="Wingdings"/>
              <a:buNone/>
              <a:defRPr sz="2397" b="0">
                <a:solidFill>
                  <a:srgbClr val="FF0000"/>
                </a:solidFill>
                <a:latin typeface="Calisto MT"/>
                <a:ea typeface="Calisto MT"/>
                <a:cs typeface="Calisto MT"/>
                <a:sym typeface="Calisto MT"/>
              </a:defRPr>
            </a:pPr>
            <a:r>
              <a:t>distinct and different</a:t>
            </a:r>
            <a:r>
              <a:rPr>
                <a:solidFill>
                  <a:srgbClr val="000000"/>
                </a:solidFill>
              </a:rPr>
              <a:t>.</a:t>
            </a:r>
          </a:p>
          <a:p>
            <a:pPr marL="0" indent="0" algn="ctr" defTabSz="466344">
              <a:spcBef>
                <a:spcPts val="0"/>
              </a:spcBef>
              <a:buClr>
                <a:srgbClr val="FADF6C"/>
              </a:buClr>
              <a:buSzTx/>
              <a:buFont typeface="Wingdings"/>
              <a:buNone/>
              <a:defRPr sz="2397" b="0">
                <a:solidFill>
                  <a:srgbClr val="000000"/>
                </a:solidFill>
                <a:latin typeface="Calisto MT"/>
                <a:ea typeface="Calisto MT"/>
                <a:cs typeface="Calisto MT"/>
                <a:sym typeface="Calisto MT"/>
              </a:defRPr>
            </a:pPr>
            <a:r>
              <a:t>(Theopedia.com)</a:t>
            </a:r>
          </a:p>
        </p:txBody>
      </p:sp>
    </p:spTree>
  </p:cSld>
  <p:clrMapOvr>
    <a:masterClrMapping/>
  </p:clrMapOvr>
  <p:transition spd="med"/>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6" name="Double-click to edit"/>
          <p:cNvSpPr txBox="1">
            <a:spLocks noGrp="1"/>
          </p:cNvSpPr>
          <p:nvPr>
            <p:ph type="body" idx="4294967295"/>
          </p:nvPr>
        </p:nvSpPr>
        <p:spPr>
          <a:xfrm>
            <a:off x="152399" y="2133600"/>
            <a:ext cx="8763002" cy="4114800"/>
          </a:xfrm>
          <a:prstGeom prst="rect">
            <a:avLst/>
          </a:prstGeom>
        </p:spPr>
        <p:txBody>
          <a:bodyPr lIns="45719" tIns="45719" rIns="45719" bIns="45719">
            <a:normAutofit/>
          </a:bodyPr>
          <a:lstStyle/>
          <a:p>
            <a:pPr>
              <a:buClr>
                <a:srgbClr val="FADF6C"/>
              </a:buClr>
              <a:buSzTx/>
              <a:buFont typeface="Wingdings"/>
              <a:buNone/>
              <a:defRPr b="0">
                <a:effectLst>
                  <a:outerShdw blurRad="12700" dist="25400" dir="2700000" rotWithShape="0">
                    <a:srgbClr val="000000"/>
                  </a:outerShdw>
                </a:effectLst>
                <a:latin typeface="+mj-lt"/>
                <a:ea typeface="+mj-ea"/>
                <a:cs typeface="+mj-cs"/>
                <a:sym typeface="Bell MT"/>
              </a:defRPr>
            </a:pPr>
            <a:endParaRPr/>
          </a:p>
        </p:txBody>
      </p:sp>
      <p:pic>
        <p:nvPicPr>
          <p:cNvPr id="1257" name="SuspBridge" descr="SuspBridge"/>
          <p:cNvPicPr>
            <a:picLocks noChangeAspect="1"/>
          </p:cNvPicPr>
          <p:nvPr/>
        </p:nvPicPr>
        <p:blipFill>
          <a:blip r:embed="rId3"/>
          <a:srcRect t="13333"/>
          <a:stretch>
            <a:fillRect/>
          </a:stretch>
        </p:blipFill>
        <p:spPr>
          <a:xfrm>
            <a:off x="-228600" y="0"/>
            <a:ext cx="9372600" cy="6858000"/>
          </a:xfrm>
          <a:prstGeom prst="rect">
            <a:avLst/>
          </a:prstGeom>
          <a:ln w="12700">
            <a:miter lim="400000"/>
          </a:ln>
        </p:spPr>
      </p:pic>
      <p:sp>
        <p:nvSpPr>
          <p:cNvPr id="1258" name="BIBLICAL…"/>
          <p:cNvSpPr txBox="1"/>
          <p:nvPr/>
        </p:nvSpPr>
        <p:spPr>
          <a:xfrm>
            <a:off x="962613" y="4077325"/>
            <a:ext cx="2570573" cy="14465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p>
            <a:pPr algn="ctr">
              <a:defRPr>
                <a:solidFill>
                  <a:srgbClr val="622100"/>
                </a:solidFill>
                <a:latin typeface="+mj-lt"/>
                <a:ea typeface="+mj-ea"/>
                <a:cs typeface="+mj-cs"/>
                <a:sym typeface="Bell MT"/>
              </a:defRPr>
            </a:pPr>
            <a:r>
              <a:rPr dirty="0"/>
              <a:t>BIBLICAL</a:t>
            </a:r>
          </a:p>
          <a:p>
            <a:pPr algn="ctr">
              <a:defRPr>
                <a:solidFill>
                  <a:srgbClr val="622100"/>
                </a:solidFill>
                <a:latin typeface="+mj-lt"/>
                <a:ea typeface="+mj-ea"/>
                <a:cs typeface="+mj-cs"/>
                <a:sym typeface="Bell MT"/>
              </a:defRPr>
            </a:pPr>
            <a:r>
              <a:rPr dirty="0"/>
              <a:t>CONSTANTS</a:t>
            </a:r>
          </a:p>
          <a:p>
            <a:pPr algn="ctr">
              <a:defRPr sz="2400">
                <a:solidFill>
                  <a:srgbClr val="622100"/>
                </a:solidFill>
                <a:latin typeface="+mj-lt"/>
                <a:ea typeface="+mj-ea"/>
                <a:cs typeface="+mj-cs"/>
                <a:sym typeface="Bell MT"/>
              </a:defRPr>
            </a:pPr>
            <a:r>
              <a:rPr dirty="0">
                <a:solidFill>
                  <a:srgbClr val="F5F5F5"/>
                </a:solidFill>
              </a:rPr>
              <a:t>(Acts 2:42,46-47)</a:t>
            </a:r>
          </a:p>
        </p:txBody>
      </p:sp>
      <p:sp>
        <p:nvSpPr>
          <p:cNvPr id="1259" name="BIBLICAL…"/>
          <p:cNvSpPr txBox="1"/>
          <p:nvPr/>
        </p:nvSpPr>
        <p:spPr>
          <a:xfrm>
            <a:off x="5046781" y="4018280"/>
            <a:ext cx="2479438" cy="1183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p>
            <a:pPr algn="ctr">
              <a:defRPr>
                <a:solidFill>
                  <a:srgbClr val="622100"/>
                </a:solidFill>
                <a:latin typeface="+mj-lt"/>
                <a:ea typeface="+mj-ea"/>
                <a:cs typeface="+mj-cs"/>
                <a:sym typeface="Bell MT"/>
              </a:defRPr>
            </a:pPr>
            <a:r>
              <a:t>BIBLICAL</a:t>
            </a:r>
          </a:p>
          <a:p>
            <a:pPr algn="ctr">
              <a:defRPr>
                <a:solidFill>
                  <a:srgbClr val="622100"/>
                </a:solidFill>
                <a:latin typeface="+mj-lt"/>
                <a:ea typeface="+mj-ea"/>
                <a:cs typeface="+mj-cs"/>
                <a:sym typeface="Bell MT"/>
              </a:defRPr>
            </a:pPr>
            <a:r>
              <a:t>PRINCIPLES</a:t>
            </a:r>
          </a:p>
        </p:txBody>
      </p:sp>
      <p:sp>
        <p:nvSpPr>
          <p:cNvPr id="1260" name="CULTURAL…"/>
          <p:cNvSpPr txBox="1"/>
          <p:nvPr/>
        </p:nvSpPr>
        <p:spPr>
          <a:xfrm>
            <a:off x="2222321" y="1160780"/>
            <a:ext cx="4470758" cy="1183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p>
            <a:pPr algn="ctr">
              <a:defRPr>
                <a:solidFill>
                  <a:srgbClr val="622100"/>
                </a:solidFill>
                <a:latin typeface="+mj-lt"/>
                <a:ea typeface="+mj-ea"/>
                <a:cs typeface="+mj-cs"/>
                <a:sym typeface="Bell MT"/>
              </a:defRPr>
            </a:pPr>
            <a:r>
              <a:t>CULTURAL</a:t>
            </a:r>
          </a:p>
          <a:p>
            <a:pPr algn="ctr">
              <a:defRPr>
                <a:solidFill>
                  <a:srgbClr val="622100"/>
                </a:solidFill>
                <a:latin typeface="+mj-lt"/>
                <a:ea typeface="+mj-ea"/>
                <a:cs typeface="+mj-cs"/>
                <a:sym typeface="Bell MT"/>
              </a:defRPr>
            </a:pPr>
            <a:r>
              <a:t>LATITUDE/FREEDOM</a:t>
            </a:r>
          </a:p>
        </p:txBody>
      </p:sp>
      <p:sp>
        <p:nvSpPr>
          <p:cNvPr id="1261" name="Biblical…"/>
          <p:cNvSpPr txBox="1"/>
          <p:nvPr/>
        </p:nvSpPr>
        <p:spPr>
          <a:xfrm>
            <a:off x="2961549" y="5362327"/>
            <a:ext cx="3006590" cy="9541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p>
            <a:pPr algn="ctr">
              <a:defRPr>
                <a:solidFill>
                  <a:srgbClr val="000000"/>
                </a:solidFill>
                <a:latin typeface="+mj-lt"/>
                <a:ea typeface="+mj-ea"/>
                <a:cs typeface="+mj-cs"/>
                <a:sym typeface="Bell MT"/>
              </a:defRPr>
            </a:pPr>
            <a:r>
              <a:rPr dirty="0">
                <a:solidFill>
                  <a:srgbClr val="F5F5F5"/>
                </a:solidFill>
              </a:rPr>
              <a:t>Biblical</a:t>
            </a:r>
          </a:p>
          <a:p>
            <a:pPr algn="ctr">
              <a:defRPr sz="2400">
                <a:solidFill>
                  <a:srgbClr val="000000"/>
                </a:solidFill>
                <a:latin typeface="+mj-lt"/>
                <a:ea typeface="+mj-ea"/>
                <a:cs typeface="+mj-cs"/>
                <a:sym typeface="Bell MT"/>
              </a:defRPr>
            </a:pPr>
            <a:r>
              <a:rPr dirty="0">
                <a:solidFill>
                  <a:srgbClr val="F5F5F5"/>
                </a:solidFill>
              </a:rPr>
              <a:t>“abiding and universal”</a:t>
            </a:r>
          </a:p>
        </p:txBody>
      </p:sp>
      <p:sp>
        <p:nvSpPr>
          <p:cNvPr id="1262" name="Cultural"/>
          <p:cNvSpPr txBox="1"/>
          <p:nvPr/>
        </p:nvSpPr>
        <p:spPr>
          <a:xfrm>
            <a:off x="3779520" y="106362"/>
            <a:ext cx="1493402" cy="637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a:solidFill>
                  <a:srgbClr val="000000"/>
                </a:solidFill>
                <a:latin typeface="+mj-lt"/>
                <a:ea typeface="+mj-ea"/>
                <a:cs typeface="+mj-cs"/>
                <a:sym typeface="Bell MT"/>
              </a:defRPr>
            </a:lvl1pPr>
          </a:lstStyle>
          <a:p>
            <a:r>
              <a:t>Cultural</a:t>
            </a:r>
          </a:p>
        </p:txBody>
      </p:sp>
      <p:sp>
        <p:nvSpPr>
          <p:cNvPr id="1263" name="“distinct and different”"/>
          <p:cNvSpPr txBox="1"/>
          <p:nvPr/>
        </p:nvSpPr>
        <p:spPr>
          <a:xfrm>
            <a:off x="2979420" y="604837"/>
            <a:ext cx="3185161" cy="485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400">
                <a:solidFill>
                  <a:srgbClr val="000000"/>
                </a:solidFill>
                <a:latin typeface="+mj-lt"/>
                <a:ea typeface="+mj-ea"/>
                <a:cs typeface="+mj-cs"/>
                <a:sym typeface="Bell MT"/>
              </a:defRPr>
            </a:lvl1pPr>
          </a:lstStyle>
          <a:p>
            <a:r>
              <a:t>“distinct and different”</a:t>
            </a:r>
          </a:p>
        </p:txBody>
      </p:sp>
    </p:spTree>
  </p:cSld>
  <p:clrMapOvr>
    <a:masterClrMapping/>
  </p:clrMapOvr>
  <p:transition spd="med"/>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7" name="Root Bridge.jpg" descr="Root Bridge.jpg"/>
          <p:cNvPicPr>
            <a:picLocks noChangeAspect="1"/>
          </p:cNvPicPr>
          <p:nvPr/>
        </p:nvPicPr>
        <p:blipFill>
          <a:blip r:embed="rId3"/>
          <a:stretch>
            <a:fillRect/>
          </a:stretch>
        </p:blipFill>
        <p:spPr>
          <a:xfrm>
            <a:off x="0" y="0"/>
            <a:ext cx="9144000" cy="6858000"/>
          </a:xfrm>
          <a:prstGeom prst="rect">
            <a:avLst/>
          </a:prstGeom>
          <a:ln w="12700">
            <a:miter lim="400000"/>
          </a:ln>
        </p:spPr>
      </p:pic>
      <p:sp>
        <p:nvSpPr>
          <p:cNvPr id="2" name="Title 1">
            <a:extLst>
              <a:ext uri="{FF2B5EF4-FFF2-40B4-BE49-F238E27FC236}">
                <a16:creationId xmlns:a16="http://schemas.microsoft.com/office/drawing/2014/main" id="{C4996296-BC60-1EAD-1785-0CCAAA203724}"/>
              </a:ext>
            </a:extLst>
          </p:cNvPr>
          <p:cNvSpPr>
            <a:spLocks noGrp="1"/>
          </p:cNvSpPr>
          <p:nvPr>
            <p:ph type="title" idx="4294967295"/>
          </p:nvPr>
        </p:nvSpPr>
        <p:spPr>
          <a:xfrm>
            <a:off x="457200" y="625414"/>
            <a:ext cx="8229600" cy="616789"/>
          </a:xfrm>
          <a:solidFill>
            <a:schemeClr val="bg1">
              <a:lumMod val="10000"/>
            </a:schemeClr>
          </a:solidFill>
        </p:spPr>
        <p:txBody>
          <a:bodyPr/>
          <a:lstStyle/>
          <a:p>
            <a:pPr algn="ctr"/>
            <a:r>
              <a:rPr lang="en-US" sz="2800" b="1" dirty="0">
                <a:latin typeface="Arial" panose="020B0604020202020204" pitchFamily="34" charset="0"/>
                <a:cs typeface="Arial" panose="020B0604020202020204" pitchFamily="34" charset="0"/>
              </a:rPr>
              <a:t>LIVING</a:t>
            </a:r>
            <a:r>
              <a:rPr lang="en-US" sz="2800" b="1" baseline="0" dirty="0">
                <a:latin typeface="Arial" panose="020B0604020202020204" pitchFamily="34" charset="0"/>
                <a:cs typeface="Arial" panose="020B0604020202020204" pitchFamily="34" charset="0"/>
              </a:rPr>
              <a:t> ROOT BRIDGE MODEL</a:t>
            </a:r>
            <a:endParaRPr lang="en-US" sz="2800" b="1" dirty="0">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CC734B83-C7C3-8206-B82B-AA8E011AED78}"/>
              </a:ext>
            </a:extLst>
          </p:cNvPr>
          <p:cNvSpPr txBox="1">
            <a:spLocks/>
          </p:cNvSpPr>
          <p:nvPr/>
        </p:nvSpPr>
        <p:spPr>
          <a:xfrm>
            <a:off x="3127075" y="3045123"/>
            <a:ext cx="2889849" cy="616789"/>
          </a:xfrm>
          <a:prstGeom prst="rect">
            <a:avLst/>
          </a:prstGeom>
          <a:solidFill>
            <a:schemeClr val="bg1">
              <a:lumMod val="10000"/>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6037" tIns="46037" rIns="46037" bIns="46037" anchor="ctr"/>
          <a:lstStyle>
            <a:lvl1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1pPr>
            <a:lvl2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2pPr>
            <a:lvl3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3pPr>
            <a:lvl4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4pPr>
            <a:lvl5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5pPr>
            <a:lvl6pPr marL="0" marR="0" indent="45720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6pPr>
            <a:lvl7pPr marL="0" marR="0" indent="91440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7pPr>
            <a:lvl8pPr marL="0" marR="0" indent="137160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8pPr>
            <a:lvl9pPr marL="0" marR="0" indent="182880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9pPr>
          </a:lstStyle>
          <a:p>
            <a:pPr algn="ctr" hangingPunct="1"/>
            <a:r>
              <a:rPr lang="en-US" sz="2000" b="1" dirty="0">
                <a:latin typeface="Arial" panose="020B0604020202020204" pitchFamily="34" charset="0"/>
                <a:cs typeface="Arial" panose="020B0604020202020204" pitchFamily="34" charset="0"/>
              </a:rPr>
              <a:t>FLEXIBILITY OF FORM</a:t>
            </a:r>
          </a:p>
        </p:txBody>
      </p:sp>
      <p:sp>
        <p:nvSpPr>
          <p:cNvPr id="4" name="Title 1">
            <a:extLst>
              <a:ext uri="{FF2B5EF4-FFF2-40B4-BE49-F238E27FC236}">
                <a16:creationId xmlns:a16="http://schemas.microsoft.com/office/drawing/2014/main" id="{B09207FC-BF11-9B59-5B66-2FED6D92DFC9}"/>
              </a:ext>
            </a:extLst>
          </p:cNvPr>
          <p:cNvSpPr txBox="1">
            <a:spLocks/>
          </p:cNvSpPr>
          <p:nvPr/>
        </p:nvSpPr>
        <p:spPr>
          <a:xfrm>
            <a:off x="7129731" y="4231253"/>
            <a:ext cx="1837426" cy="616789"/>
          </a:xfrm>
          <a:prstGeom prst="rect">
            <a:avLst/>
          </a:prstGeom>
          <a:solidFill>
            <a:schemeClr val="bg1">
              <a:lumMod val="10000"/>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6037" tIns="46037" rIns="46037" bIns="46037" anchor="ctr"/>
          <a:lstStyle>
            <a:lvl1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1pPr>
            <a:lvl2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2pPr>
            <a:lvl3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3pPr>
            <a:lvl4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4pPr>
            <a:lvl5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5pPr>
            <a:lvl6pPr marL="0" marR="0" indent="45720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6pPr>
            <a:lvl7pPr marL="0" marR="0" indent="91440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7pPr>
            <a:lvl8pPr marL="0" marR="0" indent="137160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8pPr>
            <a:lvl9pPr marL="0" marR="0" indent="182880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9pPr>
          </a:lstStyle>
          <a:p>
            <a:pPr algn="ctr" hangingPunct="1"/>
            <a:r>
              <a:rPr lang="en-US" sz="2000" b="1" dirty="0">
                <a:latin typeface="Arial" panose="020B0604020202020204" pitchFamily="34" charset="0"/>
                <a:cs typeface="Arial" panose="020B0604020202020204" pitchFamily="34" charset="0"/>
              </a:rPr>
              <a:t>BIBLICAL PRINCIPLES</a:t>
            </a:r>
          </a:p>
        </p:txBody>
      </p:sp>
      <p:sp>
        <p:nvSpPr>
          <p:cNvPr id="5" name="Title 1">
            <a:extLst>
              <a:ext uri="{FF2B5EF4-FFF2-40B4-BE49-F238E27FC236}">
                <a16:creationId xmlns:a16="http://schemas.microsoft.com/office/drawing/2014/main" id="{E332C033-67FE-DBFD-422C-EA61A020FFEC}"/>
              </a:ext>
            </a:extLst>
          </p:cNvPr>
          <p:cNvSpPr txBox="1">
            <a:spLocks/>
          </p:cNvSpPr>
          <p:nvPr/>
        </p:nvSpPr>
        <p:spPr>
          <a:xfrm>
            <a:off x="77638" y="3942271"/>
            <a:ext cx="2816523" cy="901461"/>
          </a:xfrm>
          <a:prstGeom prst="rect">
            <a:avLst/>
          </a:prstGeom>
          <a:solidFill>
            <a:schemeClr val="bg1">
              <a:lumMod val="10000"/>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6037" tIns="46037" rIns="46037" bIns="46037" anchor="ctr"/>
          <a:lstStyle>
            <a:lvl1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1pPr>
            <a:lvl2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2pPr>
            <a:lvl3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3pPr>
            <a:lvl4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4pPr>
            <a:lvl5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5pPr>
            <a:lvl6pPr marL="0" marR="0" indent="45720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6pPr>
            <a:lvl7pPr marL="0" marR="0" indent="91440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7pPr>
            <a:lvl8pPr marL="0" marR="0" indent="137160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8pPr>
            <a:lvl9pPr marL="0" marR="0" indent="182880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9pPr>
          </a:lstStyle>
          <a:p>
            <a:pPr algn="ctr" hangingPunct="1"/>
            <a:r>
              <a:rPr lang="en-US" sz="2000" b="1" dirty="0">
                <a:latin typeface="Arial" panose="020B0604020202020204" pitchFamily="34" charset="0"/>
                <a:cs typeface="Arial" panose="020B0604020202020204" pitchFamily="34" charset="0"/>
              </a:rPr>
              <a:t>BIBLICAL CONSTANTS</a:t>
            </a:r>
          </a:p>
          <a:p>
            <a:pPr algn="ctr" hangingPunct="1"/>
            <a:r>
              <a:rPr lang="en-US" sz="2000" b="1" dirty="0">
                <a:latin typeface="Arial" panose="020B0604020202020204" pitchFamily="34" charset="0"/>
                <a:cs typeface="Arial" panose="020B0604020202020204" pitchFamily="34" charset="0"/>
              </a:rPr>
              <a:t>(Acts 2:42, 46-47)</a:t>
            </a:r>
          </a:p>
        </p:txBody>
      </p:sp>
    </p:spTree>
  </p:cSld>
  <p:clrMapOvr>
    <a:masterClrMapping/>
  </p:clrMapOvr>
  <p:transition spd="med"/>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 name="Stone Soup"/>
          <p:cNvSpPr txBox="1"/>
          <p:nvPr/>
        </p:nvSpPr>
        <p:spPr>
          <a:xfrm>
            <a:off x="1188719" y="1981200"/>
            <a:ext cx="6766561" cy="25298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4800">
                <a:solidFill>
                  <a:srgbClr val="FFFFFF"/>
                </a:solidFill>
                <a:latin typeface="+mj-lt"/>
                <a:ea typeface="+mj-ea"/>
                <a:cs typeface="+mj-cs"/>
                <a:sym typeface="Bell MT"/>
              </a:defRPr>
            </a:pPr>
            <a:r>
              <a:t>Stone Soup</a:t>
            </a:r>
          </a:p>
          <a:p>
            <a:pPr algn="ctr">
              <a:defRPr sz="4800">
                <a:solidFill>
                  <a:srgbClr val="FFFFFF"/>
                </a:solidFill>
                <a:latin typeface="+mj-lt"/>
                <a:ea typeface="+mj-ea"/>
                <a:cs typeface="+mj-cs"/>
                <a:sym typeface="Bell MT"/>
              </a:defRPr>
            </a:pPr>
            <a:endParaRPr/>
          </a:p>
        </p:txBody>
      </p:sp>
    </p:spTree>
  </p:cSld>
  <p:clrMapOvr>
    <a:masterClrMapping/>
  </p:clrMapOvr>
  <p:transition spd="med"/>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1" name="Worship: Our Gift to God"/>
          <p:cNvSpPr txBox="1"/>
          <p:nvPr/>
        </p:nvSpPr>
        <p:spPr>
          <a:xfrm>
            <a:off x="1188719" y="1981200"/>
            <a:ext cx="6766561" cy="25298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4800">
                <a:solidFill>
                  <a:srgbClr val="FFFFFF"/>
                </a:solidFill>
                <a:latin typeface="+mj-lt"/>
                <a:ea typeface="+mj-ea"/>
                <a:cs typeface="+mj-cs"/>
                <a:sym typeface="Bell MT"/>
              </a:defRPr>
            </a:pPr>
            <a:r>
              <a:t>Worship: Our Gift to God</a:t>
            </a:r>
          </a:p>
          <a:p>
            <a:pPr algn="ctr">
              <a:defRPr sz="4800">
                <a:solidFill>
                  <a:srgbClr val="FFFFFF"/>
                </a:solidFill>
                <a:latin typeface="+mj-lt"/>
                <a:ea typeface="+mj-ea"/>
                <a:cs typeface="+mj-cs"/>
                <a:sym typeface="Bell MT"/>
              </a:defRPr>
            </a:pPr>
            <a:endParaRPr/>
          </a:p>
        </p:txBody>
      </p:sp>
    </p:spTree>
  </p:cSld>
  <p:clrMapOvr>
    <a:masterClrMapping/>
  </p:clrMapOvr>
  <p:transition spd="med"/>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3" name="What about the course impacted you the most?"/>
          <p:cNvSpPr txBox="1"/>
          <p:nvPr/>
        </p:nvSpPr>
        <p:spPr>
          <a:xfrm>
            <a:off x="1188719" y="1981200"/>
            <a:ext cx="6766561" cy="17170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4800" i="1">
                <a:solidFill>
                  <a:srgbClr val="FFFFFF"/>
                </a:solidFill>
                <a:latin typeface="+mj-lt"/>
                <a:ea typeface="+mj-ea"/>
                <a:cs typeface="+mj-cs"/>
                <a:sym typeface="Bell MT"/>
              </a:defRPr>
            </a:lvl1pPr>
          </a:lstStyle>
          <a:p>
            <a:r>
              <a:t>What about the course impacted you the most?</a:t>
            </a:r>
          </a:p>
        </p:txBody>
      </p:sp>
    </p:spTree>
  </p:cSld>
  <p:clrMapOvr>
    <a:masterClrMapping/>
  </p:clrMapOvr>
  <p:transition spd="med"/>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5" name="Now may the God who gives perseverance and encouragement grant you to be…"/>
          <p:cNvSpPr txBox="1"/>
          <p:nvPr/>
        </p:nvSpPr>
        <p:spPr>
          <a:xfrm>
            <a:off x="1188720" y="520700"/>
            <a:ext cx="6766560" cy="6070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defTabSz="457200">
              <a:lnSpc>
                <a:spcPct val="80000"/>
              </a:lnSpc>
              <a:defRPr sz="3400">
                <a:solidFill>
                  <a:srgbClr val="FFFFFF"/>
                </a:solidFill>
                <a:latin typeface="+mj-lt"/>
                <a:ea typeface="+mj-ea"/>
                <a:cs typeface="+mj-cs"/>
                <a:sym typeface="Bell MT"/>
              </a:defRPr>
            </a:pPr>
            <a:r>
              <a:t>Now may the God who gives perseverance and encouragement grant you to be</a:t>
            </a:r>
          </a:p>
          <a:p>
            <a:pPr algn="ctr" defTabSz="457200">
              <a:lnSpc>
                <a:spcPct val="80000"/>
              </a:lnSpc>
              <a:defRPr sz="3400">
                <a:solidFill>
                  <a:srgbClr val="FFFFFF"/>
                </a:solidFill>
                <a:latin typeface="+mj-lt"/>
                <a:ea typeface="+mj-ea"/>
                <a:cs typeface="+mj-cs"/>
                <a:sym typeface="Bell MT"/>
              </a:defRPr>
            </a:pPr>
            <a:r>
              <a:rPr i="1"/>
              <a:t>of</a:t>
            </a:r>
            <a:r>
              <a:rPr sz="3300" i="1"/>
              <a:t> </a:t>
            </a:r>
            <a:r>
              <a:rPr i="1"/>
              <a:t>the same mind </a:t>
            </a:r>
            <a:r>
              <a:t>with one another according to Christ Jesus,</a:t>
            </a:r>
            <a:br/>
            <a:r>
              <a:t>so that</a:t>
            </a:r>
            <a:br/>
            <a:r>
              <a:rPr i="1"/>
              <a:t>with one accord</a:t>
            </a:r>
          </a:p>
          <a:p>
            <a:pPr algn="ctr" defTabSz="457200">
              <a:lnSpc>
                <a:spcPct val="80000"/>
              </a:lnSpc>
              <a:defRPr sz="3400">
                <a:solidFill>
                  <a:srgbClr val="FFFFFF"/>
                </a:solidFill>
                <a:latin typeface="+mj-lt"/>
                <a:ea typeface="+mj-ea"/>
                <a:cs typeface="+mj-cs"/>
                <a:sym typeface="Bell MT"/>
              </a:defRPr>
            </a:pPr>
            <a:r>
              <a:t>you may</a:t>
            </a:r>
            <a:br/>
            <a:r>
              <a:rPr i="1"/>
              <a:t>with one voice</a:t>
            </a:r>
          </a:p>
          <a:p>
            <a:pPr algn="ctr" defTabSz="457200">
              <a:lnSpc>
                <a:spcPct val="80000"/>
              </a:lnSpc>
              <a:defRPr sz="3400">
                <a:solidFill>
                  <a:srgbClr val="FFFFFF"/>
                </a:solidFill>
                <a:latin typeface="+mj-lt"/>
                <a:ea typeface="+mj-ea"/>
                <a:cs typeface="+mj-cs"/>
                <a:sym typeface="Bell MT"/>
              </a:defRPr>
            </a:pPr>
            <a:r>
              <a:rPr i="1"/>
              <a:t>glorify</a:t>
            </a:r>
            <a:r>
              <a:t> the God and Father</a:t>
            </a:r>
          </a:p>
          <a:p>
            <a:pPr algn="ctr" defTabSz="457200">
              <a:lnSpc>
                <a:spcPct val="80000"/>
              </a:lnSpc>
              <a:defRPr sz="3400">
                <a:solidFill>
                  <a:srgbClr val="FFFFFF"/>
                </a:solidFill>
                <a:latin typeface="+mj-lt"/>
                <a:ea typeface="+mj-ea"/>
                <a:cs typeface="+mj-cs"/>
                <a:sym typeface="Bell MT"/>
              </a:defRPr>
            </a:pPr>
            <a:r>
              <a:t>of our Lord Jesus Christ.</a:t>
            </a:r>
          </a:p>
          <a:p>
            <a:pPr algn="ctr" defTabSz="457200">
              <a:lnSpc>
                <a:spcPct val="80000"/>
              </a:lnSpc>
              <a:defRPr sz="2300">
                <a:solidFill>
                  <a:srgbClr val="FFFFFF"/>
                </a:solidFill>
                <a:latin typeface="+mj-lt"/>
                <a:ea typeface="+mj-ea"/>
                <a:cs typeface="+mj-cs"/>
                <a:sym typeface="Bell MT"/>
              </a:defRPr>
            </a:pPr>
            <a:endParaRPr/>
          </a:p>
          <a:p>
            <a:pPr algn="ctr" defTabSz="457200">
              <a:lnSpc>
                <a:spcPct val="80000"/>
              </a:lnSpc>
              <a:defRPr sz="3400">
                <a:solidFill>
                  <a:srgbClr val="FFFFFF"/>
                </a:solidFill>
                <a:latin typeface="+mj-lt"/>
                <a:ea typeface="+mj-ea"/>
                <a:cs typeface="+mj-cs"/>
                <a:sym typeface="Bell MT"/>
              </a:defRPr>
            </a:pPr>
            <a:r>
              <a:rPr sz="2900"/>
              <a:t>(Romans 15:5-6)</a:t>
            </a:r>
            <a:r>
              <a:rPr>
                <a:solidFill>
                  <a:srgbClr val="000000"/>
                </a:solidFill>
                <a:latin typeface="Times Roman"/>
                <a:ea typeface="Times Roman"/>
                <a:cs typeface="Times Roman"/>
                <a:sym typeface="Times Roman"/>
              </a:rPr>
              <a:t> </a:t>
            </a:r>
          </a:p>
        </p:txBody>
      </p:sp>
    </p:spTree>
  </p:cSld>
  <p:clrMapOvr>
    <a:masterClrMapping/>
  </p:clrMapOvr>
  <p:transition spd="med"/>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7" name="Whatsapp: 01-901-517-0155…"/>
          <p:cNvSpPr txBox="1"/>
          <p:nvPr/>
        </p:nvSpPr>
        <p:spPr>
          <a:xfrm>
            <a:off x="1091855" y="1121259"/>
            <a:ext cx="6766561" cy="3479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defTabSz="457200">
              <a:lnSpc>
                <a:spcPct val="80000"/>
              </a:lnSpc>
              <a:defRPr sz="3400">
                <a:solidFill>
                  <a:srgbClr val="FFFFFF"/>
                </a:solidFill>
                <a:latin typeface="+mj-lt"/>
                <a:ea typeface="+mj-ea"/>
                <a:cs typeface="+mj-cs"/>
                <a:sym typeface="Bell MT"/>
              </a:defRPr>
            </a:pPr>
            <a:r>
              <a:t>Whatsapp: 01-901-517-0155</a:t>
            </a:r>
          </a:p>
          <a:p>
            <a:pPr algn="ctr" defTabSz="457200">
              <a:lnSpc>
                <a:spcPct val="80000"/>
              </a:lnSpc>
              <a:defRPr sz="3400">
                <a:solidFill>
                  <a:srgbClr val="FFFFFF"/>
                </a:solidFill>
                <a:latin typeface="+mj-lt"/>
                <a:ea typeface="+mj-ea"/>
                <a:cs typeface="+mj-cs"/>
                <a:sym typeface="Bell MT"/>
              </a:defRPr>
            </a:pPr>
            <a:endParaRPr/>
          </a:p>
          <a:p>
            <a:pPr algn="ctr" defTabSz="457200">
              <a:lnSpc>
                <a:spcPct val="80000"/>
              </a:lnSpc>
              <a:defRPr sz="3400">
                <a:solidFill>
                  <a:srgbClr val="FFFFFF"/>
                </a:solidFill>
                <a:latin typeface="+mj-lt"/>
                <a:ea typeface="+mj-ea"/>
                <a:cs typeface="+mj-cs"/>
                <a:sym typeface="Bell MT"/>
              </a:defRPr>
            </a:pPr>
            <a:r>
              <a:t>Facebook: ronmanwri</a:t>
            </a:r>
          </a:p>
          <a:p>
            <a:pPr algn="ctr" defTabSz="457200">
              <a:lnSpc>
                <a:spcPct val="80000"/>
              </a:lnSpc>
              <a:defRPr sz="3400">
                <a:solidFill>
                  <a:srgbClr val="FFFFFF"/>
                </a:solidFill>
                <a:latin typeface="+mj-lt"/>
                <a:ea typeface="+mj-ea"/>
                <a:cs typeface="+mj-cs"/>
                <a:sym typeface="Bell MT"/>
              </a:defRPr>
            </a:pPr>
            <a:endParaRPr/>
          </a:p>
          <a:p>
            <a:pPr algn="ctr" defTabSz="457200">
              <a:lnSpc>
                <a:spcPct val="80000"/>
              </a:lnSpc>
              <a:defRPr sz="3400">
                <a:solidFill>
                  <a:srgbClr val="FFFFFF"/>
                </a:solidFill>
                <a:latin typeface="+mj-lt"/>
                <a:ea typeface="+mj-ea"/>
                <a:cs typeface="+mj-cs"/>
                <a:sym typeface="Bell MT"/>
              </a:defRPr>
            </a:pPr>
            <a:r>
              <a:t>Skype: ronmangem</a:t>
            </a:r>
          </a:p>
          <a:p>
            <a:pPr algn="ctr" defTabSz="457200">
              <a:lnSpc>
                <a:spcPct val="80000"/>
              </a:lnSpc>
              <a:defRPr sz="3400">
                <a:solidFill>
                  <a:srgbClr val="FFFFFF"/>
                </a:solidFill>
                <a:latin typeface="+mj-lt"/>
                <a:ea typeface="+mj-ea"/>
                <a:cs typeface="+mj-cs"/>
                <a:sym typeface="Bell MT"/>
              </a:defRPr>
            </a:pPr>
            <a:endParaRPr/>
          </a:p>
          <a:p>
            <a:pPr algn="ctr" defTabSz="457200">
              <a:lnSpc>
                <a:spcPct val="80000"/>
              </a:lnSpc>
              <a:defRPr sz="3400">
                <a:solidFill>
                  <a:srgbClr val="FFFFFF"/>
                </a:solidFill>
                <a:latin typeface="+mj-lt"/>
                <a:ea typeface="+mj-ea"/>
                <a:cs typeface="+mj-cs"/>
                <a:sym typeface="Bell MT"/>
              </a:defRPr>
            </a:pPr>
            <a:r>
              <a:t>Twitter: @ronmanwri</a:t>
            </a:r>
          </a:p>
        </p:txBody>
      </p:sp>
    </p:spTree>
  </p:cSld>
  <p:clrMapOvr>
    <a:masterClrMapping/>
  </p:clrMapOvr>
  <p:transition spd="med"/>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3932306362"/>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094" b="1" dirty="0">
                <a:solidFill>
                  <a:srgbClr val="FFFFFF"/>
                </a:solidFill>
                <a:latin typeface="Arial" charset="0"/>
                <a:ea typeface="ＭＳ Ｐゴシック" charset="0"/>
              </a:rPr>
              <a:t>Worship link at BibleStudyDownloads.org</a:t>
            </a:r>
            <a:endParaRPr lang="en-US" sz="1406"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0" tIns="45715" rIns="91430" bIns="4571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253"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ＭＳ Ｐゴシック" charset="0"/>
                <a:cs typeface="Arial" charset="0"/>
                <a:sym typeface="Bodoni SvtyTwo ITC TT-Book"/>
              </a:rPr>
              <a:t>Get this presentation for free!</a:t>
            </a:r>
            <a:endParaRPr kumimoji="0" lang="en-US" sz="1400" b="1" i="0" u="none" strike="noStrike" kern="1200" cap="none" spc="0" normalizeH="0" baseline="0" noProof="0">
              <a:ln>
                <a:noFill/>
              </a:ln>
              <a:solidFill>
                <a:srgbClr val="FFFFFF"/>
              </a:solidFill>
              <a:effectLst/>
              <a:uLnTx/>
              <a:uFillTx/>
              <a:latin typeface="Arial" charset="0"/>
              <a:ea typeface="ＭＳ Ｐゴシック" charset="0"/>
              <a:cs typeface="Arial" charset="0"/>
              <a:sym typeface="Bodoni SvtyTwo ITC TT-Book"/>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1" y="636982"/>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1559643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 name="THE CHALLENGES…"/>
          <p:cNvSpPr txBox="1"/>
          <p:nvPr/>
        </p:nvSpPr>
        <p:spPr>
          <a:xfrm>
            <a:off x="413657" y="990600"/>
            <a:ext cx="8730343" cy="27699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ctr">
              <a:defRPr sz="5400">
                <a:solidFill>
                  <a:srgbClr val="FFFFFF"/>
                </a:solidFill>
                <a:latin typeface="+mj-lt"/>
                <a:ea typeface="+mj-ea"/>
                <a:cs typeface="+mj-cs"/>
                <a:sym typeface="Bell MT"/>
              </a:defRPr>
            </a:pPr>
            <a:r>
              <a:rPr dirty="0"/>
              <a:t>THE</a:t>
            </a:r>
            <a:r>
              <a:rPr sz="4000" dirty="0"/>
              <a:t> </a:t>
            </a:r>
            <a:r>
              <a:rPr dirty="0"/>
              <a:t>CHALLENGES</a:t>
            </a:r>
          </a:p>
          <a:p>
            <a:pPr algn="ctr">
              <a:defRPr sz="4000">
                <a:solidFill>
                  <a:srgbClr val="FFFFFF"/>
                </a:solidFill>
                <a:latin typeface="+mj-lt"/>
                <a:ea typeface="+mj-ea"/>
                <a:cs typeface="+mj-cs"/>
                <a:sym typeface="Bell MT"/>
              </a:defRPr>
            </a:pPr>
            <a:endParaRPr dirty="0"/>
          </a:p>
          <a:p>
            <a:pPr algn="ctr">
              <a:defRPr sz="4000">
                <a:solidFill>
                  <a:srgbClr val="FFFFFF"/>
                </a:solidFill>
                <a:latin typeface="+mj-lt"/>
                <a:ea typeface="+mj-ea"/>
                <a:cs typeface="+mj-cs"/>
                <a:sym typeface="Bell MT"/>
              </a:defRPr>
            </a:pPr>
            <a:endParaRPr dirty="0"/>
          </a:p>
          <a:p>
            <a:pPr marL="660400">
              <a:buSzPct val="100000"/>
              <a:buFont typeface="Arial"/>
              <a:buChar char="•"/>
              <a:defRPr sz="4000">
                <a:solidFill>
                  <a:srgbClr val="FFFFFF"/>
                </a:solidFill>
                <a:latin typeface="+mj-lt"/>
                <a:ea typeface="+mj-ea"/>
                <a:cs typeface="+mj-cs"/>
                <a:sym typeface="Bell MT"/>
              </a:defRPr>
            </a:pPr>
            <a:r>
              <a:rPr dirty="0"/>
              <a:t> The silence of the </a:t>
            </a:r>
            <a:r>
              <a:rPr lang="en-US" dirty="0"/>
              <a:t>New </a:t>
            </a:r>
            <a:r>
              <a:rPr dirty="0"/>
              <a:t>Testament</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 name="In the New Testament, all the focus is on the reality of the glory of Christ, not the shadow and copy of religious objects and forms.  It is stunning how indifferent the New Testament is to such things: there is no authorization in the New Testament for "/>
          <p:cNvSpPr txBox="1"/>
          <p:nvPr/>
        </p:nvSpPr>
        <p:spPr>
          <a:xfrm>
            <a:off x="477520" y="1144269"/>
            <a:ext cx="8188960" cy="45694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lnSpc>
                <a:spcPct val="80000"/>
              </a:lnSpc>
              <a:defRPr>
                <a:solidFill>
                  <a:srgbClr val="FFFFFF"/>
                </a:solidFill>
                <a:latin typeface="+mj-lt"/>
                <a:ea typeface="+mj-ea"/>
                <a:cs typeface="+mj-cs"/>
                <a:sym typeface="Bell MT"/>
              </a:defRPr>
            </a:lvl1pPr>
          </a:lstStyle>
          <a:p>
            <a:r>
              <a:t>In the New Testament, all the focus is on the reality of the glory of Christ, not the shadow and copy of religious objects and forms.  It is stunning how indifferent the New Testament is to such things: there is no authorization in the New Testament for worship buildings, or worship dress, or worship times, or worship music, or worship liturgy or worship size or thirty-five-minute sermons, or Advent poems or choirs or instruments or candles. . . . </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7" name="Almost every worship tradition we have is culturally shaped rather than Biblically commanded.…"/>
          <p:cNvSpPr txBox="1"/>
          <p:nvPr/>
        </p:nvSpPr>
        <p:spPr>
          <a:xfrm>
            <a:off x="225107" y="1928711"/>
            <a:ext cx="8693786" cy="2275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a:solidFill>
                  <a:srgbClr val="FFFFFF"/>
                </a:solidFill>
                <a:latin typeface="+mj-lt"/>
                <a:ea typeface="+mj-ea"/>
                <a:cs typeface="+mj-cs"/>
                <a:sym typeface="Bell MT"/>
              </a:defRPr>
            </a:pPr>
            <a:r>
              <a:t>Almost every worship tradition we have is culturally shaped rather than Biblically commanded. </a:t>
            </a:r>
            <a:endParaRPr sz="2000"/>
          </a:p>
          <a:p>
            <a:pPr algn="ctr">
              <a:defRPr>
                <a:solidFill>
                  <a:srgbClr val="FFFFFF"/>
                </a:solidFill>
                <a:latin typeface="+mj-lt"/>
                <a:ea typeface="+mj-ea"/>
                <a:cs typeface="+mj-cs"/>
                <a:sym typeface="Bell MT"/>
              </a:defRPr>
            </a:pPr>
            <a:r>
              <a:t>(John Piper)</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9" name="Old Testament…"/>
          <p:cNvSpPr txBox="1">
            <a:spLocks noGrp="1"/>
          </p:cNvSpPr>
          <p:nvPr>
            <p:ph type="body" idx="4294967295"/>
          </p:nvPr>
        </p:nvSpPr>
        <p:spPr>
          <a:xfrm>
            <a:off x="190499" y="1371600"/>
            <a:ext cx="8763002" cy="4114800"/>
          </a:xfrm>
          <a:prstGeom prst="rect">
            <a:avLst/>
          </a:prstGeom>
        </p:spPr>
        <p:txBody>
          <a:bodyPr lIns="45719" tIns="45719" rIns="45719" bIns="45719">
            <a:normAutofit/>
          </a:bodyPr>
          <a:lstStyle/>
          <a:p>
            <a:pPr algn="ctr">
              <a:spcBef>
                <a:spcPts val="900"/>
              </a:spcBef>
              <a:buClr>
                <a:srgbClr val="FADF6C"/>
              </a:buClr>
              <a:buSzTx/>
              <a:buFont typeface="Wingdings"/>
              <a:buNone/>
              <a:defRPr sz="4000" b="0">
                <a:effectLst>
                  <a:outerShdw blurRad="12700" dist="25400" dir="2700000" rotWithShape="0">
                    <a:srgbClr val="000000"/>
                  </a:outerShdw>
                </a:effectLst>
                <a:latin typeface="+mj-lt"/>
                <a:ea typeface="+mj-ea"/>
                <a:cs typeface="+mj-cs"/>
                <a:sym typeface="Bell MT"/>
              </a:defRPr>
            </a:pPr>
            <a:r>
              <a:t>Old Testament</a:t>
            </a:r>
          </a:p>
          <a:p>
            <a:pPr>
              <a:buClr>
                <a:srgbClr val="FADF6C"/>
              </a:buClr>
              <a:buSzTx/>
              <a:buFont typeface="Wingdings"/>
              <a:buNone/>
              <a:defRPr b="0">
                <a:effectLst>
                  <a:outerShdw blurRad="12700" dist="25400" dir="2700000" rotWithShape="0">
                    <a:srgbClr val="000000"/>
                  </a:outerShdw>
                </a:effectLst>
                <a:latin typeface="+mj-lt"/>
                <a:ea typeface="+mj-ea"/>
                <a:cs typeface="+mj-cs"/>
                <a:sym typeface="Bell MT"/>
              </a:defRPr>
            </a:pPr>
            <a:endParaRPr/>
          </a:p>
          <a:p>
            <a:pPr>
              <a:spcBef>
                <a:spcPts val="900"/>
              </a:spcBef>
              <a:buClr>
                <a:srgbClr val="FADF6C"/>
              </a:buClr>
              <a:buSzTx/>
              <a:buFont typeface="Wingdings"/>
              <a:buNone/>
              <a:defRPr sz="4000" b="0">
                <a:effectLst>
                  <a:outerShdw blurRad="12700" dist="25400" dir="2700000" rotWithShape="0">
                    <a:srgbClr val="000000"/>
                  </a:outerShdw>
                </a:effectLst>
                <a:latin typeface="+mj-lt"/>
                <a:ea typeface="+mj-ea"/>
                <a:cs typeface="+mj-cs"/>
                <a:sym typeface="Bell MT"/>
              </a:defRPr>
            </a:pPr>
            <a:r>
              <a:t>“Come and see”</a:t>
            </a:r>
          </a:p>
        </p:txBody>
      </p:sp>
      <p:grpSp>
        <p:nvGrpSpPr>
          <p:cNvPr id="683" name="Group"/>
          <p:cNvGrpSpPr/>
          <p:nvPr/>
        </p:nvGrpSpPr>
        <p:grpSpPr>
          <a:xfrm>
            <a:off x="6440194" y="3040662"/>
            <a:ext cx="912344" cy="862344"/>
            <a:chOff x="0" y="0"/>
            <a:chExt cx="912342" cy="862342"/>
          </a:xfrm>
        </p:grpSpPr>
        <p:sp>
          <p:nvSpPr>
            <p:cNvPr id="680" name="Shape"/>
            <p:cNvSpPr/>
            <p:nvPr/>
          </p:nvSpPr>
          <p:spPr>
            <a:xfrm rot="8312808">
              <a:off x="54700" y="207029"/>
              <a:ext cx="771526" cy="457201"/>
            </a:xfrm>
            <a:custGeom>
              <a:avLst/>
              <a:gdLst/>
              <a:ahLst/>
              <a:cxnLst>
                <a:cxn ang="0">
                  <a:pos x="wd2" y="hd2"/>
                </a:cxn>
                <a:cxn ang="5400000">
                  <a:pos x="wd2" y="hd2"/>
                </a:cxn>
                <a:cxn ang="10800000">
                  <a:pos x="wd2" y="hd2"/>
                </a:cxn>
                <a:cxn ang="16200000">
                  <a:pos x="wd2" y="hd2"/>
                </a:cxn>
              </a:cxnLst>
              <a:rect l="0" t="0" r="r" b="b"/>
              <a:pathLst>
                <a:path w="21600" h="21600" extrusionOk="0">
                  <a:moveTo>
                    <a:pt x="15200" y="0"/>
                  </a:moveTo>
                  <a:lnTo>
                    <a:pt x="15200" y="5400"/>
                  </a:lnTo>
                  <a:lnTo>
                    <a:pt x="0" y="5400"/>
                  </a:lnTo>
                  <a:lnTo>
                    <a:pt x="0" y="16200"/>
                  </a:lnTo>
                  <a:lnTo>
                    <a:pt x="15200" y="16200"/>
                  </a:lnTo>
                  <a:lnTo>
                    <a:pt x="15200" y="21600"/>
                  </a:lnTo>
                  <a:lnTo>
                    <a:pt x="21600" y="10800"/>
                  </a:lnTo>
                  <a:lnTo>
                    <a:pt x="15200" y="0"/>
                  </a:lnTo>
                  <a:close/>
                </a:path>
              </a:pathLst>
            </a:custGeom>
            <a:solidFill>
              <a:srgbClr val="E42B00"/>
            </a:solidFill>
            <a:ln w="12700" cap="sq">
              <a:solidFill>
                <a:srgbClr val="FFFFFF"/>
              </a:solidFill>
              <a:prstDash val="solid"/>
              <a:miter lim="800000"/>
            </a:ln>
            <a:effectLst/>
          </p:spPr>
          <p:txBody>
            <a:bodyPr wrap="square" lIns="45719" tIns="45719" rIns="45719" bIns="45719" numCol="1" anchor="ctr">
              <a:noAutofit/>
            </a:bodyPr>
            <a:lstStyle/>
            <a:p>
              <a:pPr>
                <a:defRPr>
                  <a:solidFill>
                    <a:srgbClr val="FFFFFF"/>
                  </a:solidFill>
                  <a:latin typeface="+mj-lt"/>
                  <a:ea typeface="+mj-ea"/>
                  <a:cs typeface="+mj-cs"/>
                  <a:sym typeface="Bell MT"/>
                </a:defRPr>
              </a:pPr>
              <a:endParaRPr/>
            </a:p>
          </p:txBody>
        </p:sp>
        <p:sp>
          <p:nvSpPr>
            <p:cNvPr id="681" name="Rectangle"/>
            <p:cNvSpPr/>
            <p:nvPr/>
          </p:nvSpPr>
          <p:spPr>
            <a:xfrm rot="8312808">
              <a:off x="743849" y="28118"/>
              <a:ext cx="57151" cy="228601"/>
            </a:xfrm>
            <a:prstGeom prst="rect">
              <a:avLst/>
            </a:prstGeom>
            <a:solidFill>
              <a:srgbClr val="E42B00"/>
            </a:solidFill>
            <a:ln w="12700" cap="sq">
              <a:solidFill>
                <a:srgbClr val="FFFFFF"/>
              </a:solidFill>
              <a:prstDash val="solid"/>
              <a:miter lim="800000"/>
            </a:ln>
            <a:effectLst/>
          </p:spPr>
          <p:txBody>
            <a:bodyPr wrap="square" lIns="45719" tIns="45719" rIns="45719" bIns="45719" numCol="1" anchor="ctr">
              <a:noAutofit/>
            </a:bodyPr>
            <a:lstStyle/>
            <a:p>
              <a:pPr>
                <a:defRPr>
                  <a:solidFill>
                    <a:srgbClr val="FFFFFF"/>
                  </a:solidFill>
                  <a:latin typeface="+mj-lt"/>
                  <a:ea typeface="+mj-ea"/>
                  <a:cs typeface="+mj-cs"/>
                  <a:sym typeface="Bell MT"/>
                </a:defRPr>
              </a:pPr>
              <a:endParaRPr/>
            </a:p>
          </p:txBody>
        </p:sp>
        <p:sp>
          <p:nvSpPr>
            <p:cNvPr id="682" name="Rectangle"/>
            <p:cNvSpPr/>
            <p:nvPr/>
          </p:nvSpPr>
          <p:spPr>
            <a:xfrm rot="8312808">
              <a:off x="811678" y="-19175"/>
              <a:ext cx="28576" cy="228601"/>
            </a:xfrm>
            <a:prstGeom prst="rect">
              <a:avLst/>
            </a:prstGeom>
            <a:solidFill>
              <a:srgbClr val="E42B00"/>
            </a:solidFill>
            <a:ln w="12700" cap="sq">
              <a:solidFill>
                <a:srgbClr val="FFFFFF"/>
              </a:solidFill>
              <a:prstDash val="solid"/>
              <a:miter lim="800000"/>
            </a:ln>
            <a:effectLst/>
          </p:spPr>
          <p:txBody>
            <a:bodyPr wrap="square" lIns="45719" tIns="45719" rIns="45719" bIns="45719" numCol="1" anchor="ctr">
              <a:noAutofit/>
            </a:bodyPr>
            <a:lstStyle/>
            <a:p>
              <a:pPr>
                <a:defRPr>
                  <a:solidFill>
                    <a:srgbClr val="FFFFFF"/>
                  </a:solidFill>
                  <a:latin typeface="+mj-lt"/>
                  <a:ea typeface="+mj-ea"/>
                  <a:cs typeface="+mj-cs"/>
                  <a:sym typeface="Bell MT"/>
                </a:defRPr>
              </a:pPr>
              <a:endParaRPr/>
            </a:p>
          </p:txBody>
        </p:sp>
      </p:grpSp>
      <p:grpSp>
        <p:nvGrpSpPr>
          <p:cNvPr id="687" name="Group"/>
          <p:cNvGrpSpPr/>
          <p:nvPr/>
        </p:nvGrpSpPr>
        <p:grpSpPr>
          <a:xfrm>
            <a:off x="4338024" y="3021718"/>
            <a:ext cx="898760" cy="901769"/>
            <a:chOff x="0" y="0"/>
            <a:chExt cx="898758" cy="901768"/>
          </a:xfrm>
        </p:grpSpPr>
        <p:sp>
          <p:nvSpPr>
            <p:cNvPr id="684" name="Shape"/>
            <p:cNvSpPr/>
            <p:nvPr/>
          </p:nvSpPr>
          <p:spPr>
            <a:xfrm rot="13513798" flipH="1">
              <a:off x="74632" y="209643"/>
              <a:ext cx="760810" cy="495301"/>
            </a:xfrm>
            <a:custGeom>
              <a:avLst/>
              <a:gdLst/>
              <a:ahLst/>
              <a:cxnLst>
                <a:cxn ang="0">
                  <a:pos x="wd2" y="hd2"/>
                </a:cxn>
                <a:cxn ang="5400000">
                  <a:pos x="wd2" y="hd2"/>
                </a:cxn>
                <a:cxn ang="10800000">
                  <a:pos x="wd2" y="hd2"/>
                </a:cxn>
                <a:cxn ang="16200000">
                  <a:pos x="wd2" y="hd2"/>
                </a:cxn>
              </a:cxnLst>
              <a:rect l="0" t="0" r="r" b="b"/>
              <a:pathLst>
                <a:path w="21600" h="21600" extrusionOk="0">
                  <a:moveTo>
                    <a:pt x="15200" y="0"/>
                  </a:moveTo>
                  <a:lnTo>
                    <a:pt x="15200" y="5400"/>
                  </a:lnTo>
                  <a:lnTo>
                    <a:pt x="0" y="5400"/>
                  </a:lnTo>
                  <a:lnTo>
                    <a:pt x="0" y="16200"/>
                  </a:lnTo>
                  <a:lnTo>
                    <a:pt x="15200" y="16200"/>
                  </a:lnTo>
                  <a:lnTo>
                    <a:pt x="15200" y="21600"/>
                  </a:lnTo>
                  <a:lnTo>
                    <a:pt x="21600" y="10800"/>
                  </a:lnTo>
                  <a:lnTo>
                    <a:pt x="15200" y="0"/>
                  </a:lnTo>
                  <a:close/>
                </a:path>
              </a:pathLst>
            </a:custGeom>
            <a:solidFill>
              <a:srgbClr val="E42B00"/>
            </a:solidFill>
            <a:ln w="12700" cap="sq">
              <a:solidFill>
                <a:srgbClr val="FFFFFF"/>
              </a:solidFill>
              <a:prstDash val="solid"/>
              <a:miter lim="800000"/>
            </a:ln>
            <a:effectLst/>
          </p:spPr>
          <p:txBody>
            <a:bodyPr wrap="square" lIns="45719" tIns="45719" rIns="45719" bIns="45719" numCol="1" anchor="ctr">
              <a:noAutofit/>
            </a:bodyPr>
            <a:lstStyle/>
            <a:p>
              <a:pPr>
                <a:defRPr>
                  <a:solidFill>
                    <a:srgbClr val="FFFFFF"/>
                  </a:solidFill>
                  <a:latin typeface="+mj-lt"/>
                  <a:ea typeface="+mj-ea"/>
                  <a:cs typeface="+mj-cs"/>
                  <a:sym typeface="Bell MT"/>
                </a:defRPr>
              </a:pPr>
              <a:endParaRPr/>
            </a:p>
          </p:txBody>
        </p:sp>
        <p:sp>
          <p:nvSpPr>
            <p:cNvPr id="685" name="Rectangle"/>
            <p:cNvSpPr/>
            <p:nvPr/>
          </p:nvSpPr>
          <p:spPr>
            <a:xfrm rot="13513798" flipH="1">
              <a:off x="119264" y="23394"/>
              <a:ext cx="56357" cy="247651"/>
            </a:xfrm>
            <a:prstGeom prst="rect">
              <a:avLst/>
            </a:prstGeom>
            <a:solidFill>
              <a:srgbClr val="E42B00"/>
            </a:solidFill>
            <a:ln w="12700" cap="sq">
              <a:solidFill>
                <a:srgbClr val="FFFFFF"/>
              </a:solidFill>
              <a:prstDash val="solid"/>
              <a:miter lim="800000"/>
            </a:ln>
            <a:effectLst/>
          </p:spPr>
          <p:txBody>
            <a:bodyPr wrap="square" lIns="45719" tIns="45719" rIns="45719" bIns="45719" numCol="1" anchor="ctr">
              <a:noAutofit/>
            </a:bodyPr>
            <a:lstStyle/>
            <a:p>
              <a:pPr>
                <a:defRPr>
                  <a:solidFill>
                    <a:srgbClr val="FFFFFF"/>
                  </a:solidFill>
                  <a:latin typeface="+mj-lt"/>
                  <a:ea typeface="+mj-ea"/>
                  <a:cs typeface="+mj-cs"/>
                  <a:sym typeface="Bell MT"/>
                </a:defRPr>
              </a:pPr>
              <a:endParaRPr/>
            </a:p>
          </p:txBody>
        </p:sp>
        <p:sp>
          <p:nvSpPr>
            <p:cNvPr id="686" name="Rectangle"/>
            <p:cNvSpPr/>
            <p:nvPr/>
          </p:nvSpPr>
          <p:spPr>
            <a:xfrm rot="13513798" flipH="1">
              <a:off x="83741" y="-26618"/>
              <a:ext cx="28179" cy="247651"/>
            </a:xfrm>
            <a:prstGeom prst="rect">
              <a:avLst/>
            </a:prstGeom>
            <a:solidFill>
              <a:srgbClr val="E42B00"/>
            </a:solidFill>
            <a:ln w="12700" cap="sq">
              <a:solidFill>
                <a:srgbClr val="FFFFFF"/>
              </a:solidFill>
              <a:prstDash val="solid"/>
              <a:miter lim="800000"/>
            </a:ln>
            <a:effectLst/>
          </p:spPr>
          <p:txBody>
            <a:bodyPr wrap="square" lIns="45719" tIns="45719" rIns="45719" bIns="45719" numCol="1" anchor="ctr">
              <a:noAutofit/>
            </a:bodyPr>
            <a:lstStyle/>
            <a:p>
              <a:pPr>
                <a:defRPr>
                  <a:solidFill>
                    <a:srgbClr val="FFFFFF"/>
                  </a:solidFill>
                  <a:latin typeface="+mj-lt"/>
                  <a:ea typeface="+mj-ea"/>
                  <a:cs typeface="+mj-cs"/>
                  <a:sym typeface="Bell MT"/>
                </a:defRPr>
              </a:pPr>
              <a:endParaRPr/>
            </a:p>
          </p:txBody>
        </p:sp>
      </p:grpSp>
      <p:grpSp>
        <p:nvGrpSpPr>
          <p:cNvPr id="691" name="Group"/>
          <p:cNvGrpSpPr/>
          <p:nvPr/>
        </p:nvGrpSpPr>
        <p:grpSpPr>
          <a:xfrm>
            <a:off x="6348369" y="4737193"/>
            <a:ext cx="923658" cy="851978"/>
            <a:chOff x="0" y="0"/>
            <a:chExt cx="923656" cy="851977"/>
          </a:xfrm>
        </p:grpSpPr>
        <p:sp>
          <p:nvSpPr>
            <p:cNvPr id="688" name="Shape"/>
            <p:cNvSpPr/>
            <p:nvPr/>
          </p:nvSpPr>
          <p:spPr>
            <a:xfrm rot="13196402">
              <a:off x="56453" y="195185"/>
              <a:ext cx="774205" cy="457201"/>
            </a:xfrm>
            <a:custGeom>
              <a:avLst/>
              <a:gdLst/>
              <a:ahLst/>
              <a:cxnLst>
                <a:cxn ang="0">
                  <a:pos x="wd2" y="hd2"/>
                </a:cxn>
                <a:cxn ang="5400000">
                  <a:pos x="wd2" y="hd2"/>
                </a:cxn>
                <a:cxn ang="10800000">
                  <a:pos x="wd2" y="hd2"/>
                </a:cxn>
                <a:cxn ang="16200000">
                  <a:pos x="wd2" y="hd2"/>
                </a:cxn>
              </a:cxnLst>
              <a:rect l="0" t="0" r="r" b="b"/>
              <a:pathLst>
                <a:path w="21600" h="21600" extrusionOk="0">
                  <a:moveTo>
                    <a:pt x="15200" y="0"/>
                  </a:moveTo>
                  <a:lnTo>
                    <a:pt x="15200" y="5400"/>
                  </a:lnTo>
                  <a:lnTo>
                    <a:pt x="0" y="5400"/>
                  </a:lnTo>
                  <a:lnTo>
                    <a:pt x="0" y="16200"/>
                  </a:lnTo>
                  <a:lnTo>
                    <a:pt x="15200" y="16200"/>
                  </a:lnTo>
                  <a:lnTo>
                    <a:pt x="15200" y="21600"/>
                  </a:lnTo>
                  <a:lnTo>
                    <a:pt x="21600" y="10800"/>
                  </a:lnTo>
                  <a:lnTo>
                    <a:pt x="15200" y="0"/>
                  </a:lnTo>
                  <a:close/>
                </a:path>
              </a:pathLst>
            </a:custGeom>
            <a:solidFill>
              <a:srgbClr val="E42B00"/>
            </a:solidFill>
            <a:ln w="12700" cap="sq">
              <a:solidFill>
                <a:srgbClr val="FFFFFF"/>
              </a:solidFill>
              <a:prstDash val="solid"/>
              <a:miter lim="800000"/>
            </a:ln>
            <a:effectLst/>
          </p:spPr>
          <p:txBody>
            <a:bodyPr wrap="square" lIns="45719" tIns="45719" rIns="45719" bIns="45719" numCol="1" anchor="ctr">
              <a:noAutofit/>
            </a:bodyPr>
            <a:lstStyle/>
            <a:p>
              <a:pPr>
                <a:defRPr>
                  <a:solidFill>
                    <a:srgbClr val="FFFFFF"/>
                  </a:solidFill>
                  <a:latin typeface="+mj-lt"/>
                  <a:ea typeface="+mj-ea"/>
                  <a:cs typeface="+mj-cs"/>
                  <a:sym typeface="Bell MT"/>
                </a:defRPr>
              </a:pPr>
              <a:endParaRPr/>
            </a:p>
          </p:txBody>
        </p:sp>
        <p:sp>
          <p:nvSpPr>
            <p:cNvPr id="689" name="Rectangle"/>
            <p:cNvSpPr/>
            <p:nvPr/>
          </p:nvSpPr>
          <p:spPr>
            <a:xfrm rot="13196402">
              <a:off x="755648" y="594816"/>
              <a:ext cx="57350" cy="228601"/>
            </a:xfrm>
            <a:prstGeom prst="rect">
              <a:avLst/>
            </a:prstGeom>
            <a:solidFill>
              <a:srgbClr val="E42B00"/>
            </a:solidFill>
            <a:ln w="12700" cap="sq">
              <a:solidFill>
                <a:srgbClr val="FFFFFF"/>
              </a:solidFill>
              <a:prstDash val="solid"/>
              <a:miter lim="800000"/>
            </a:ln>
            <a:effectLst/>
          </p:spPr>
          <p:txBody>
            <a:bodyPr wrap="square" lIns="45719" tIns="45719" rIns="45719" bIns="45719" numCol="1" anchor="ctr">
              <a:noAutofit/>
            </a:bodyPr>
            <a:lstStyle/>
            <a:p>
              <a:pPr>
                <a:defRPr>
                  <a:solidFill>
                    <a:srgbClr val="FFFFFF"/>
                  </a:solidFill>
                  <a:latin typeface="+mj-lt"/>
                  <a:ea typeface="+mj-ea"/>
                  <a:cs typeface="+mj-cs"/>
                  <a:sym typeface="Bell MT"/>
                </a:defRPr>
              </a:pPr>
              <a:endParaRPr/>
            </a:p>
          </p:txBody>
        </p:sp>
        <p:sp>
          <p:nvSpPr>
            <p:cNvPr id="690" name="Rectangle"/>
            <p:cNvSpPr/>
            <p:nvPr/>
          </p:nvSpPr>
          <p:spPr>
            <a:xfrm rot="13196402">
              <a:off x="824948" y="640837"/>
              <a:ext cx="28675" cy="228601"/>
            </a:xfrm>
            <a:prstGeom prst="rect">
              <a:avLst/>
            </a:prstGeom>
            <a:solidFill>
              <a:srgbClr val="E42B00"/>
            </a:solidFill>
            <a:ln w="12700" cap="sq">
              <a:solidFill>
                <a:srgbClr val="FFFFFF"/>
              </a:solidFill>
              <a:prstDash val="solid"/>
              <a:miter lim="800000"/>
            </a:ln>
            <a:effectLst/>
          </p:spPr>
          <p:txBody>
            <a:bodyPr wrap="square" lIns="45719" tIns="45719" rIns="45719" bIns="45719" numCol="1" anchor="ctr">
              <a:noAutofit/>
            </a:bodyPr>
            <a:lstStyle/>
            <a:p>
              <a:pPr>
                <a:defRPr>
                  <a:solidFill>
                    <a:srgbClr val="FFFFFF"/>
                  </a:solidFill>
                  <a:latin typeface="+mj-lt"/>
                  <a:ea typeface="+mj-ea"/>
                  <a:cs typeface="+mj-cs"/>
                  <a:sym typeface="Bell MT"/>
                </a:defRPr>
              </a:pPr>
              <a:endParaRPr/>
            </a:p>
          </p:txBody>
        </p:sp>
      </p:grpSp>
      <p:grpSp>
        <p:nvGrpSpPr>
          <p:cNvPr id="695" name="Group"/>
          <p:cNvGrpSpPr/>
          <p:nvPr/>
        </p:nvGrpSpPr>
        <p:grpSpPr>
          <a:xfrm>
            <a:off x="4382097" y="4783940"/>
            <a:ext cx="912608" cy="861995"/>
            <a:chOff x="0" y="0"/>
            <a:chExt cx="912606" cy="861994"/>
          </a:xfrm>
        </p:grpSpPr>
        <p:sp>
          <p:nvSpPr>
            <p:cNvPr id="692" name="Shape"/>
            <p:cNvSpPr/>
            <p:nvPr/>
          </p:nvSpPr>
          <p:spPr>
            <a:xfrm rot="19115420">
              <a:off x="86317" y="198007"/>
              <a:ext cx="771526" cy="457201"/>
            </a:xfrm>
            <a:custGeom>
              <a:avLst/>
              <a:gdLst/>
              <a:ahLst/>
              <a:cxnLst>
                <a:cxn ang="0">
                  <a:pos x="wd2" y="hd2"/>
                </a:cxn>
                <a:cxn ang="5400000">
                  <a:pos x="wd2" y="hd2"/>
                </a:cxn>
                <a:cxn ang="10800000">
                  <a:pos x="wd2" y="hd2"/>
                </a:cxn>
                <a:cxn ang="16200000">
                  <a:pos x="wd2" y="hd2"/>
                </a:cxn>
              </a:cxnLst>
              <a:rect l="0" t="0" r="r" b="b"/>
              <a:pathLst>
                <a:path w="21600" h="21600" extrusionOk="0">
                  <a:moveTo>
                    <a:pt x="15200" y="0"/>
                  </a:moveTo>
                  <a:lnTo>
                    <a:pt x="15200" y="5400"/>
                  </a:lnTo>
                  <a:lnTo>
                    <a:pt x="0" y="5400"/>
                  </a:lnTo>
                  <a:lnTo>
                    <a:pt x="0" y="16200"/>
                  </a:lnTo>
                  <a:lnTo>
                    <a:pt x="15200" y="16200"/>
                  </a:lnTo>
                  <a:lnTo>
                    <a:pt x="15200" y="21600"/>
                  </a:lnTo>
                  <a:lnTo>
                    <a:pt x="21600" y="10800"/>
                  </a:lnTo>
                  <a:lnTo>
                    <a:pt x="15200" y="0"/>
                  </a:lnTo>
                  <a:close/>
                </a:path>
              </a:pathLst>
            </a:custGeom>
            <a:solidFill>
              <a:srgbClr val="E42B00"/>
            </a:solidFill>
            <a:ln w="12700" cap="sq">
              <a:solidFill>
                <a:srgbClr val="FFFFFF"/>
              </a:solidFill>
              <a:prstDash val="solid"/>
              <a:miter lim="800000"/>
            </a:ln>
            <a:effectLst/>
          </p:spPr>
          <p:txBody>
            <a:bodyPr wrap="square" lIns="45719" tIns="45719" rIns="45719" bIns="45719" numCol="1" anchor="ctr">
              <a:noAutofit/>
            </a:bodyPr>
            <a:lstStyle/>
            <a:p>
              <a:pPr>
                <a:defRPr>
                  <a:solidFill>
                    <a:srgbClr val="FFFFFF"/>
                  </a:solidFill>
                  <a:latin typeface="+mj-lt"/>
                  <a:ea typeface="+mj-ea"/>
                  <a:cs typeface="+mj-cs"/>
                  <a:sym typeface="Bell MT"/>
                </a:defRPr>
              </a:pPr>
              <a:endParaRPr/>
            </a:p>
          </p:txBody>
        </p:sp>
        <p:sp>
          <p:nvSpPr>
            <p:cNvPr id="693" name="Rectangle"/>
            <p:cNvSpPr/>
            <p:nvPr/>
          </p:nvSpPr>
          <p:spPr>
            <a:xfrm rot="19115420">
              <a:off x="111321" y="605267"/>
              <a:ext cx="57151" cy="228601"/>
            </a:xfrm>
            <a:prstGeom prst="rect">
              <a:avLst/>
            </a:prstGeom>
            <a:solidFill>
              <a:srgbClr val="E42B00"/>
            </a:solidFill>
            <a:ln w="12700" cap="sq">
              <a:solidFill>
                <a:srgbClr val="FFFFFF"/>
              </a:solidFill>
              <a:prstDash val="solid"/>
              <a:miter lim="800000"/>
            </a:ln>
            <a:effectLst/>
          </p:spPr>
          <p:txBody>
            <a:bodyPr wrap="square" lIns="45719" tIns="45719" rIns="45719" bIns="45719" numCol="1" anchor="ctr">
              <a:noAutofit/>
            </a:bodyPr>
            <a:lstStyle/>
            <a:p>
              <a:pPr>
                <a:defRPr>
                  <a:solidFill>
                    <a:srgbClr val="FFFFFF"/>
                  </a:solidFill>
                  <a:latin typeface="+mj-lt"/>
                  <a:ea typeface="+mj-ea"/>
                  <a:cs typeface="+mj-cs"/>
                  <a:sym typeface="Bell MT"/>
                </a:defRPr>
              </a:pPr>
              <a:endParaRPr/>
            </a:p>
          </p:txBody>
        </p:sp>
        <p:sp>
          <p:nvSpPr>
            <p:cNvPr id="694" name="Rectangle"/>
            <p:cNvSpPr/>
            <p:nvPr/>
          </p:nvSpPr>
          <p:spPr>
            <a:xfrm rot="19115420">
              <a:off x="72030" y="652518"/>
              <a:ext cx="28576" cy="228601"/>
            </a:xfrm>
            <a:prstGeom prst="rect">
              <a:avLst/>
            </a:prstGeom>
            <a:solidFill>
              <a:srgbClr val="E42B00"/>
            </a:solidFill>
            <a:ln w="12700" cap="sq">
              <a:solidFill>
                <a:srgbClr val="FFFFFF"/>
              </a:solidFill>
              <a:prstDash val="solid"/>
              <a:miter lim="800000"/>
            </a:ln>
            <a:effectLst/>
          </p:spPr>
          <p:txBody>
            <a:bodyPr wrap="square" lIns="45719" tIns="45719" rIns="45719" bIns="45719" numCol="1" anchor="ctr">
              <a:noAutofit/>
            </a:bodyPr>
            <a:lstStyle/>
            <a:p>
              <a:pPr>
                <a:defRPr>
                  <a:solidFill>
                    <a:srgbClr val="FFFFFF"/>
                  </a:solidFill>
                  <a:latin typeface="+mj-lt"/>
                  <a:ea typeface="+mj-ea"/>
                  <a:cs typeface="+mj-cs"/>
                  <a:sym typeface="Bell MT"/>
                </a:defRPr>
              </a:pPr>
              <a:endParaRPr/>
            </a:p>
          </p:txBody>
        </p:sp>
      </p:grpSp>
      <p:sp>
        <p:nvSpPr>
          <p:cNvPr id="696" name="Oval"/>
          <p:cNvSpPr/>
          <p:nvPr/>
        </p:nvSpPr>
        <p:spPr>
          <a:xfrm>
            <a:off x="4953000" y="3429000"/>
            <a:ext cx="1752600" cy="1676400"/>
          </a:xfrm>
          <a:prstGeom prst="ellipse">
            <a:avLst/>
          </a:prstGeom>
          <a:solidFill>
            <a:srgbClr val="E42B00"/>
          </a:solidFill>
          <a:ln w="12700" cap="sq">
            <a:solidFill>
              <a:srgbClr val="FFFFFF"/>
            </a:solidFill>
          </a:ln>
        </p:spPr>
        <p:txBody>
          <a:bodyPr lIns="45719" rIns="45719" anchor="ctr"/>
          <a:lstStyle/>
          <a:p>
            <a:pPr>
              <a:defRPr>
                <a:solidFill>
                  <a:srgbClr val="FFFFFF"/>
                </a:solidFill>
                <a:latin typeface="+mj-lt"/>
                <a:ea typeface="+mj-ea"/>
                <a:cs typeface="+mj-cs"/>
                <a:sym typeface="Bell MT"/>
              </a:defRPr>
            </a:pPr>
            <a:endParaRP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 name="New Testament…"/>
          <p:cNvSpPr txBox="1">
            <a:spLocks noGrp="1"/>
          </p:cNvSpPr>
          <p:nvPr>
            <p:ph type="body" idx="4294967295"/>
          </p:nvPr>
        </p:nvSpPr>
        <p:spPr>
          <a:xfrm>
            <a:off x="190499" y="1125537"/>
            <a:ext cx="8763002" cy="4114801"/>
          </a:xfrm>
          <a:prstGeom prst="rect">
            <a:avLst/>
          </a:prstGeom>
        </p:spPr>
        <p:txBody>
          <a:bodyPr lIns="45719" tIns="45719" rIns="45719" bIns="45719">
            <a:normAutofit/>
          </a:bodyPr>
          <a:lstStyle/>
          <a:p>
            <a:pPr algn="ctr">
              <a:spcBef>
                <a:spcPts val="900"/>
              </a:spcBef>
              <a:buClr>
                <a:srgbClr val="FADF6C"/>
              </a:buClr>
              <a:buSzTx/>
              <a:buFont typeface="Wingdings"/>
              <a:buNone/>
              <a:defRPr sz="4000" b="0">
                <a:effectLst>
                  <a:outerShdw blurRad="12700" dist="25400" dir="2700000" rotWithShape="0">
                    <a:srgbClr val="000000"/>
                  </a:outerShdw>
                </a:effectLst>
                <a:latin typeface="+mj-lt"/>
                <a:ea typeface="+mj-ea"/>
                <a:cs typeface="+mj-cs"/>
                <a:sym typeface="Bell MT"/>
              </a:defRPr>
            </a:pPr>
            <a:r>
              <a:t>New Testament</a:t>
            </a:r>
          </a:p>
          <a:p>
            <a:pPr>
              <a:buClr>
                <a:srgbClr val="FADF6C"/>
              </a:buClr>
              <a:buSzTx/>
              <a:buFont typeface="Wingdings"/>
              <a:buNone/>
              <a:defRPr b="0">
                <a:effectLst>
                  <a:outerShdw blurRad="12700" dist="25400" dir="2700000" rotWithShape="0">
                    <a:srgbClr val="000000"/>
                  </a:outerShdw>
                </a:effectLst>
                <a:latin typeface="+mj-lt"/>
                <a:ea typeface="+mj-ea"/>
                <a:cs typeface="+mj-cs"/>
                <a:sym typeface="Bell MT"/>
              </a:defRPr>
            </a:pPr>
            <a:endParaRPr/>
          </a:p>
          <a:p>
            <a:pPr>
              <a:spcBef>
                <a:spcPts val="900"/>
              </a:spcBef>
              <a:buClr>
                <a:srgbClr val="FADF6C"/>
              </a:buClr>
              <a:buSzTx/>
              <a:buFont typeface="Wingdings"/>
              <a:buNone/>
              <a:defRPr sz="4000" b="0">
                <a:effectLst>
                  <a:outerShdw blurRad="12700" dist="25400" dir="2700000" rotWithShape="0">
                    <a:srgbClr val="000000"/>
                  </a:outerShdw>
                </a:effectLst>
                <a:latin typeface="+mj-lt"/>
                <a:ea typeface="+mj-ea"/>
                <a:cs typeface="+mj-cs"/>
                <a:sym typeface="Bell MT"/>
              </a:defRPr>
            </a:pPr>
            <a:r>
              <a:t>“Go and tell”</a:t>
            </a:r>
          </a:p>
        </p:txBody>
      </p:sp>
      <p:sp>
        <p:nvSpPr>
          <p:cNvPr id="701" name="Oval"/>
          <p:cNvSpPr/>
          <p:nvPr/>
        </p:nvSpPr>
        <p:spPr>
          <a:xfrm>
            <a:off x="4953000" y="3429000"/>
            <a:ext cx="1752600" cy="1676400"/>
          </a:xfrm>
          <a:prstGeom prst="ellipse">
            <a:avLst/>
          </a:prstGeom>
          <a:solidFill>
            <a:srgbClr val="0000FF"/>
          </a:solidFill>
          <a:ln w="12700" cap="sq">
            <a:solidFill>
              <a:srgbClr val="FFFFFF"/>
            </a:solidFill>
          </a:ln>
        </p:spPr>
        <p:txBody>
          <a:bodyPr lIns="45719" rIns="45719" anchor="ctr"/>
          <a:lstStyle/>
          <a:p>
            <a:pPr>
              <a:defRPr>
                <a:solidFill>
                  <a:srgbClr val="FFFFFF"/>
                </a:solidFill>
                <a:latin typeface="+mj-lt"/>
                <a:ea typeface="+mj-ea"/>
                <a:cs typeface="+mj-cs"/>
                <a:sym typeface="Bell MT"/>
              </a:defRPr>
            </a:pPr>
            <a:endParaRPr/>
          </a:p>
        </p:txBody>
      </p:sp>
      <p:grpSp>
        <p:nvGrpSpPr>
          <p:cNvPr id="705" name="Group"/>
          <p:cNvGrpSpPr/>
          <p:nvPr/>
        </p:nvGrpSpPr>
        <p:grpSpPr>
          <a:xfrm>
            <a:off x="6442341" y="2863573"/>
            <a:ext cx="897656" cy="880012"/>
            <a:chOff x="0" y="0"/>
            <a:chExt cx="897655" cy="880011"/>
          </a:xfrm>
        </p:grpSpPr>
        <p:sp>
          <p:nvSpPr>
            <p:cNvPr id="702" name="Shape"/>
            <p:cNvSpPr/>
            <p:nvPr/>
          </p:nvSpPr>
          <p:spPr>
            <a:xfrm rot="18975055">
              <a:off x="75150" y="203290"/>
              <a:ext cx="771526" cy="457201"/>
            </a:xfrm>
            <a:custGeom>
              <a:avLst/>
              <a:gdLst/>
              <a:ahLst/>
              <a:cxnLst>
                <a:cxn ang="0">
                  <a:pos x="wd2" y="hd2"/>
                </a:cxn>
                <a:cxn ang="5400000">
                  <a:pos x="wd2" y="hd2"/>
                </a:cxn>
                <a:cxn ang="10800000">
                  <a:pos x="wd2" y="hd2"/>
                </a:cxn>
                <a:cxn ang="16200000">
                  <a:pos x="wd2" y="hd2"/>
                </a:cxn>
              </a:cxnLst>
              <a:rect l="0" t="0" r="r" b="b"/>
              <a:pathLst>
                <a:path w="21600" h="21600" extrusionOk="0">
                  <a:moveTo>
                    <a:pt x="15200" y="0"/>
                  </a:moveTo>
                  <a:lnTo>
                    <a:pt x="15200" y="5400"/>
                  </a:lnTo>
                  <a:lnTo>
                    <a:pt x="0" y="5400"/>
                  </a:lnTo>
                  <a:lnTo>
                    <a:pt x="0" y="16200"/>
                  </a:lnTo>
                  <a:lnTo>
                    <a:pt x="15200" y="16200"/>
                  </a:lnTo>
                  <a:lnTo>
                    <a:pt x="15200" y="21600"/>
                  </a:lnTo>
                  <a:lnTo>
                    <a:pt x="21600" y="10800"/>
                  </a:lnTo>
                  <a:lnTo>
                    <a:pt x="15200" y="0"/>
                  </a:lnTo>
                  <a:close/>
                </a:path>
              </a:pathLst>
            </a:custGeom>
            <a:solidFill>
              <a:srgbClr val="0000FF"/>
            </a:solidFill>
            <a:ln w="12700" cap="sq">
              <a:solidFill>
                <a:srgbClr val="FFFFFF"/>
              </a:solidFill>
              <a:prstDash val="solid"/>
              <a:miter lim="800000"/>
            </a:ln>
            <a:effectLst/>
          </p:spPr>
          <p:txBody>
            <a:bodyPr wrap="square" lIns="45719" tIns="45719" rIns="45719" bIns="45719" numCol="1" anchor="ctr">
              <a:noAutofit/>
            </a:bodyPr>
            <a:lstStyle/>
            <a:p>
              <a:pPr>
                <a:defRPr>
                  <a:solidFill>
                    <a:srgbClr val="FFFFFF"/>
                  </a:solidFill>
                  <a:latin typeface="+mj-lt"/>
                  <a:ea typeface="+mj-ea"/>
                  <a:cs typeface="+mj-cs"/>
                  <a:sym typeface="Bell MT"/>
                </a:defRPr>
              </a:pPr>
              <a:endParaRPr/>
            </a:p>
          </p:txBody>
        </p:sp>
        <p:sp>
          <p:nvSpPr>
            <p:cNvPr id="703" name="Rectangle"/>
            <p:cNvSpPr/>
            <p:nvPr/>
          </p:nvSpPr>
          <p:spPr>
            <a:xfrm rot="18975055">
              <a:off x="112389" y="623864"/>
              <a:ext cx="57151" cy="228601"/>
            </a:xfrm>
            <a:prstGeom prst="rect">
              <a:avLst/>
            </a:prstGeom>
            <a:solidFill>
              <a:srgbClr val="0000FF"/>
            </a:solidFill>
            <a:ln w="12700" cap="sq">
              <a:solidFill>
                <a:srgbClr val="FFFFFF"/>
              </a:solidFill>
              <a:prstDash val="solid"/>
              <a:miter lim="800000"/>
            </a:ln>
            <a:effectLst/>
          </p:spPr>
          <p:txBody>
            <a:bodyPr wrap="square" lIns="45719" tIns="45719" rIns="45719" bIns="45719" numCol="1" anchor="ctr">
              <a:noAutofit/>
            </a:bodyPr>
            <a:lstStyle/>
            <a:p>
              <a:pPr>
                <a:defRPr>
                  <a:solidFill>
                    <a:srgbClr val="FFFFFF"/>
                  </a:solidFill>
                  <a:latin typeface="+mj-lt"/>
                  <a:ea typeface="+mj-ea"/>
                  <a:cs typeface="+mj-cs"/>
                  <a:sym typeface="Bell MT"/>
                </a:defRPr>
              </a:pPr>
              <a:endParaRPr/>
            </a:p>
          </p:txBody>
        </p:sp>
        <p:sp>
          <p:nvSpPr>
            <p:cNvPr id="704" name="Rectangle"/>
            <p:cNvSpPr/>
            <p:nvPr/>
          </p:nvSpPr>
          <p:spPr>
            <a:xfrm rot="18975055">
              <a:off x="75072" y="673263"/>
              <a:ext cx="28576" cy="228601"/>
            </a:xfrm>
            <a:prstGeom prst="rect">
              <a:avLst/>
            </a:prstGeom>
            <a:solidFill>
              <a:srgbClr val="0000FF"/>
            </a:solidFill>
            <a:ln w="12700" cap="sq">
              <a:solidFill>
                <a:srgbClr val="FFFFFF"/>
              </a:solidFill>
              <a:prstDash val="solid"/>
              <a:miter lim="800000"/>
            </a:ln>
            <a:effectLst/>
          </p:spPr>
          <p:txBody>
            <a:bodyPr wrap="square" lIns="45719" tIns="45719" rIns="45719" bIns="45719" numCol="1" anchor="ctr">
              <a:noAutofit/>
            </a:bodyPr>
            <a:lstStyle/>
            <a:p>
              <a:pPr>
                <a:defRPr>
                  <a:solidFill>
                    <a:srgbClr val="FFFFFF"/>
                  </a:solidFill>
                  <a:latin typeface="+mj-lt"/>
                  <a:ea typeface="+mj-ea"/>
                  <a:cs typeface="+mj-cs"/>
                  <a:sym typeface="Bell MT"/>
                </a:defRPr>
              </a:pPr>
              <a:endParaRPr/>
            </a:p>
          </p:txBody>
        </p:sp>
      </p:grpSp>
      <p:grpSp>
        <p:nvGrpSpPr>
          <p:cNvPr id="709" name="Group"/>
          <p:cNvGrpSpPr/>
          <p:nvPr/>
        </p:nvGrpSpPr>
        <p:grpSpPr>
          <a:xfrm>
            <a:off x="4217572" y="2942882"/>
            <a:ext cx="917883" cy="880412"/>
            <a:chOff x="0" y="0"/>
            <a:chExt cx="917881" cy="880410"/>
          </a:xfrm>
        </p:grpSpPr>
        <p:sp>
          <p:nvSpPr>
            <p:cNvPr id="706" name="Shape"/>
            <p:cNvSpPr/>
            <p:nvPr/>
          </p:nvSpPr>
          <p:spPr>
            <a:xfrm rot="2528141" flipH="1">
              <a:off x="67833" y="191206"/>
              <a:ext cx="760810" cy="495301"/>
            </a:xfrm>
            <a:custGeom>
              <a:avLst/>
              <a:gdLst/>
              <a:ahLst/>
              <a:cxnLst>
                <a:cxn ang="0">
                  <a:pos x="wd2" y="hd2"/>
                </a:cxn>
                <a:cxn ang="5400000">
                  <a:pos x="wd2" y="hd2"/>
                </a:cxn>
                <a:cxn ang="10800000">
                  <a:pos x="wd2" y="hd2"/>
                </a:cxn>
                <a:cxn ang="16200000">
                  <a:pos x="wd2" y="hd2"/>
                </a:cxn>
              </a:cxnLst>
              <a:rect l="0" t="0" r="r" b="b"/>
              <a:pathLst>
                <a:path w="21600" h="21600" extrusionOk="0">
                  <a:moveTo>
                    <a:pt x="15200" y="0"/>
                  </a:moveTo>
                  <a:lnTo>
                    <a:pt x="15200" y="5400"/>
                  </a:lnTo>
                  <a:lnTo>
                    <a:pt x="0" y="5400"/>
                  </a:lnTo>
                  <a:lnTo>
                    <a:pt x="0" y="16200"/>
                  </a:lnTo>
                  <a:lnTo>
                    <a:pt x="15200" y="16200"/>
                  </a:lnTo>
                  <a:lnTo>
                    <a:pt x="15200" y="21600"/>
                  </a:lnTo>
                  <a:lnTo>
                    <a:pt x="21600" y="10800"/>
                  </a:lnTo>
                  <a:lnTo>
                    <a:pt x="15200" y="0"/>
                  </a:lnTo>
                  <a:close/>
                </a:path>
              </a:pathLst>
            </a:custGeom>
            <a:solidFill>
              <a:srgbClr val="0000FF"/>
            </a:solidFill>
            <a:ln w="12700" cap="sq">
              <a:solidFill>
                <a:srgbClr val="FFFFFF"/>
              </a:solidFill>
              <a:prstDash val="solid"/>
              <a:miter lim="800000"/>
            </a:ln>
            <a:effectLst/>
          </p:spPr>
          <p:txBody>
            <a:bodyPr wrap="square" lIns="45719" tIns="45719" rIns="45719" bIns="45719" numCol="1" anchor="ctr">
              <a:noAutofit/>
            </a:bodyPr>
            <a:lstStyle/>
            <a:p>
              <a:pPr>
                <a:defRPr>
                  <a:solidFill>
                    <a:srgbClr val="FFFFFF"/>
                  </a:solidFill>
                  <a:latin typeface="+mj-lt"/>
                  <a:ea typeface="+mj-ea"/>
                  <a:cs typeface="+mj-cs"/>
                  <a:sym typeface="Bell MT"/>
                </a:defRPr>
              </a:pPr>
              <a:endParaRPr/>
            </a:p>
          </p:txBody>
        </p:sp>
        <p:sp>
          <p:nvSpPr>
            <p:cNvPr id="707" name="Rectangle"/>
            <p:cNvSpPr/>
            <p:nvPr/>
          </p:nvSpPr>
          <p:spPr>
            <a:xfrm rot="2528141" flipH="1">
              <a:off x="743943" y="608048"/>
              <a:ext cx="56357" cy="247651"/>
            </a:xfrm>
            <a:prstGeom prst="rect">
              <a:avLst/>
            </a:prstGeom>
            <a:solidFill>
              <a:srgbClr val="0000FF"/>
            </a:solidFill>
            <a:ln w="12700" cap="sq">
              <a:solidFill>
                <a:srgbClr val="FFFFFF"/>
              </a:solidFill>
              <a:prstDash val="solid"/>
              <a:miter lim="800000"/>
            </a:ln>
            <a:effectLst/>
          </p:spPr>
          <p:txBody>
            <a:bodyPr wrap="square" lIns="45719" tIns="45719" rIns="45719" bIns="45719" numCol="1" anchor="ctr">
              <a:noAutofit/>
            </a:bodyPr>
            <a:lstStyle/>
            <a:p>
              <a:pPr>
                <a:defRPr>
                  <a:solidFill>
                    <a:srgbClr val="FFFFFF"/>
                  </a:solidFill>
                  <a:latin typeface="+mj-lt"/>
                  <a:ea typeface="+mj-ea"/>
                  <a:cs typeface="+mj-cs"/>
                  <a:sym typeface="Bell MT"/>
                </a:defRPr>
              </a:pPr>
              <a:endParaRPr/>
            </a:p>
          </p:txBody>
        </p:sp>
        <p:sp>
          <p:nvSpPr>
            <p:cNvPr id="708" name="Rectangle"/>
            <p:cNvSpPr/>
            <p:nvPr/>
          </p:nvSpPr>
          <p:spPr>
            <a:xfrm rot="2528141" flipH="1">
              <a:off x="810271" y="655309"/>
              <a:ext cx="28179" cy="247651"/>
            </a:xfrm>
            <a:prstGeom prst="rect">
              <a:avLst/>
            </a:prstGeom>
            <a:solidFill>
              <a:srgbClr val="0000FF"/>
            </a:solidFill>
            <a:ln w="12700" cap="sq">
              <a:solidFill>
                <a:srgbClr val="FFFFFF"/>
              </a:solidFill>
              <a:prstDash val="solid"/>
              <a:miter lim="800000"/>
            </a:ln>
            <a:effectLst/>
          </p:spPr>
          <p:txBody>
            <a:bodyPr wrap="square" lIns="45719" tIns="45719" rIns="45719" bIns="45719" numCol="1" anchor="ctr">
              <a:noAutofit/>
            </a:bodyPr>
            <a:lstStyle/>
            <a:p>
              <a:pPr>
                <a:defRPr>
                  <a:solidFill>
                    <a:srgbClr val="FFFFFF"/>
                  </a:solidFill>
                  <a:latin typeface="+mj-lt"/>
                  <a:ea typeface="+mj-ea"/>
                  <a:cs typeface="+mj-cs"/>
                  <a:sym typeface="Bell MT"/>
                </a:defRPr>
              </a:pPr>
              <a:endParaRPr/>
            </a:p>
          </p:txBody>
        </p:sp>
      </p:grpSp>
      <p:grpSp>
        <p:nvGrpSpPr>
          <p:cNvPr id="713" name="Group"/>
          <p:cNvGrpSpPr/>
          <p:nvPr/>
        </p:nvGrpSpPr>
        <p:grpSpPr>
          <a:xfrm>
            <a:off x="6429163" y="4815424"/>
            <a:ext cx="911817" cy="868196"/>
            <a:chOff x="0" y="0"/>
            <a:chExt cx="911816" cy="868195"/>
          </a:xfrm>
        </p:grpSpPr>
        <p:sp>
          <p:nvSpPr>
            <p:cNvPr id="710" name="Shape"/>
            <p:cNvSpPr/>
            <p:nvPr/>
          </p:nvSpPr>
          <p:spPr>
            <a:xfrm rot="2515397">
              <a:off x="83959" y="210871"/>
              <a:ext cx="774205" cy="457201"/>
            </a:xfrm>
            <a:custGeom>
              <a:avLst/>
              <a:gdLst/>
              <a:ahLst/>
              <a:cxnLst>
                <a:cxn ang="0">
                  <a:pos x="wd2" y="hd2"/>
                </a:cxn>
                <a:cxn ang="5400000">
                  <a:pos x="wd2" y="hd2"/>
                </a:cxn>
                <a:cxn ang="10800000">
                  <a:pos x="wd2" y="hd2"/>
                </a:cxn>
                <a:cxn ang="16200000">
                  <a:pos x="wd2" y="hd2"/>
                </a:cxn>
              </a:cxnLst>
              <a:rect l="0" t="0" r="r" b="b"/>
              <a:pathLst>
                <a:path w="21600" h="21600" extrusionOk="0">
                  <a:moveTo>
                    <a:pt x="15200" y="0"/>
                  </a:moveTo>
                  <a:lnTo>
                    <a:pt x="15200" y="5400"/>
                  </a:lnTo>
                  <a:lnTo>
                    <a:pt x="0" y="5400"/>
                  </a:lnTo>
                  <a:lnTo>
                    <a:pt x="0" y="16200"/>
                  </a:lnTo>
                  <a:lnTo>
                    <a:pt x="15200" y="16200"/>
                  </a:lnTo>
                  <a:lnTo>
                    <a:pt x="15200" y="21600"/>
                  </a:lnTo>
                  <a:lnTo>
                    <a:pt x="21600" y="10800"/>
                  </a:lnTo>
                  <a:lnTo>
                    <a:pt x="15200" y="0"/>
                  </a:lnTo>
                  <a:close/>
                </a:path>
              </a:pathLst>
            </a:custGeom>
            <a:solidFill>
              <a:srgbClr val="0000FF"/>
            </a:solidFill>
            <a:ln w="12700" cap="sq">
              <a:solidFill>
                <a:srgbClr val="FFFFFF"/>
              </a:solidFill>
              <a:prstDash val="solid"/>
              <a:miter lim="800000"/>
            </a:ln>
            <a:effectLst/>
          </p:spPr>
          <p:txBody>
            <a:bodyPr wrap="square" lIns="45719" tIns="45719" rIns="45719" bIns="45719" numCol="1" anchor="ctr">
              <a:noAutofit/>
            </a:bodyPr>
            <a:lstStyle/>
            <a:p>
              <a:pPr>
                <a:defRPr>
                  <a:solidFill>
                    <a:srgbClr val="FFFFFF"/>
                  </a:solidFill>
                  <a:latin typeface="+mj-lt"/>
                  <a:ea typeface="+mj-ea"/>
                  <a:cs typeface="+mj-cs"/>
                  <a:sym typeface="Bell MT"/>
                </a:defRPr>
              </a:pPr>
              <a:endParaRPr/>
            </a:p>
          </p:txBody>
        </p:sp>
        <p:sp>
          <p:nvSpPr>
            <p:cNvPr id="711" name="Rectangle"/>
            <p:cNvSpPr/>
            <p:nvPr/>
          </p:nvSpPr>
          <p:spPr>
            <a:xfrm rot="2515397">
              <a:off x="111697" y="28218"/>
              <a:ext cx="57350" cy="228601"/>
            </a:xfrm>
            <a:prstGeom prst="rect">
              <a:avLst/>
            </a:prstGeom>
            <a:solidFill>
              <a:srgbClr val="0000FF"/>
            </a:solidFill>
            <a:ln w="12700" cap="sq">
              <a:solidFill>
                <a:srgbClr val="FFFFFF"/>
              </a:solidFill>
              <a:prstDash val="solid"/>
              <a:miter lim="800000"/>
            </a:ln>
            <a:effectLst/>
          </p:spPr>
          <p:txBody>
            <a:bodyPr wrap="square" lIns="45719" tIns="45719" rIns="45719" bIns="45719" numCol="1" anchor="ctr">
              <a:noAutofit/>
            </a:bodyPr>
            <a:lstStyle/>
            <a:p>
              <a:pPr>
                <a:defRPr>
                  <a:solidFill>
                    <a:srgbClr val="FFFFFF"/>
                  </a:solidFill>
                  <a:latin typeface="+mj-lt"/>
                  <a:ea typeface="+mj-ea"/>
                  <a:cs typeface="+mj-cs"/>
                  <a:sym typeface="Bell MT"/>
                </a:defRPr>
              </a:pPr>
              <a:endParaRPr/>
            </a:p>
          </p:txBody>
        </p:sp>
        <p:sp>
          <p:nvSpPr>
            <p:cNvPr id="712" name="Rectangle"/>
            <p:cNvSpPr/>
            <p:nvPr/>
          </p:nvSpPr>
          <p:spPr>
            <a:xfrm rot="2515397">
              <a:off x="72698" y="-19678"/>
              <a:ext cx="28675" cy="228601"/>
            </a:xfrm>
            <a:prstGeom prst="rect">
              <a:avLst/>
            </a:prstGeom>
            <a:solidFill>
              <a:srgbClr val="0000FF"/>
            </a:solidFill>
            <a:ln w="12700" cap="sq">
              <a:solidFill>
                <a:srgbClr val="FFFFFF"/>
              </a:solidFill>
              <a:prstDash val="solid"/>
              <a:miter lim="800000"/>
            </a:ln>
            <a:effectLst/>
          </p:spPr>
          <p:txBody>
            <a:bodyPr wrap="square" lIns="45719" tIns="45719" rIns="45719" bIns="45719" numCol="1" anchor="ctr">
              <a:noAutofit/>
            </a:bodyPr>
            <a:lstStyle/>
            <a:p>
              <a:pPr>
                <a:defRPr>
                  <a:solidFill>
                    <a:srgbClr val="FFFFFF"/>
                  </a:solidFill>
                  <a:latin typeface="+mj-lt"/>
                  <a:ea typeface="+mj-ea"/>
                  <a:cs typeface="+mj-cs"/>
                  <a:sym typeface="Bell MT"/>
                </a:defRPr>
              </a:pPr>
              <a:endParaRPr/>
            </a:p>
          </p:txBody>
        </p:sp>
      </p:grpSp>
      <p:grpSp>
        <p:nvGrpSpPr>
          <p:cNvPr id="717" name="Group"/>
          <p:cNvGrpSpPr/>
          <p:nvPr/>
        </p:nvGrpSpPr>
        <p:grpSpPr>
          <a:xfrm>
            <a:off x="4313436" y="4857145"/>
            <a:ext cx="894652" cy="883264"/>
            <a:chOff x="0" y="0"/>
            <a:chExt cx="894651" cy="883263"/>
          </a:xfrm>
        </p:grpSpPr>
        <p:sp>
          <p:nvSpPr>
            <p:cNvPr id="714" name="Shape"/>
            <p:cNvSpPr/>
            <p:nvPr/>
          </p:nvSpPr>
          <p:spPr>
            <a:xfrm rot="8148440">
              <a:off x="50180" y="221852"/>
              <a:ext cx="771526" cy="457201"/>
            </a:xfrm>
            <a:custGeom>
              <a:avLst/>
              <a:gdLst/>
              <a:ahLst/>
              <a:cxnLst>
                <a:cxn ang="0">
                  <a:pos x="wd2" y="hd2"/>
                </a:cxn>
                <a:cxn ang="5400000">
                  <a:pos x="wd2" y="hd2"/>
                </a:cxn>
                <a:cxn ang="10800000">
                  <a:pos x="wd2" y="hd2"/>
                </a:cxn>
                <a:cxn ang="16200000">
                  <a:pos x="wd2" y="hd2"/>
                </a:cxn>
              </a:cxnLst>
              <a:rect l="0" t="0" r="r" b="b"/>
              <a:pathLst>
                <a:path w="21600" h="21600" extrusionOk="0">
                  <a:moveTo>
                    <a:pt x="15200" y="0"/>
                  </a:moveTo>
                  <a:lnTo>
                    <a:pt x="15200" y="5400"/>
                  </a:lnTo>
                  <a:lnTo>
                    <a:pt x="0" y="5400"/>
                  </a:lnTo>
                  <a:lnTo>
                    <a:pt x="0" y="16200"/>
                  </a:lnTo>
                  <a:lnTo>
                    <a:pt x="15200" y="16200"/>
                  </a:lnTo>
                  <a:lnTo>
                    <a:pt x="15200" y="21600"/>
                  </a:lnTo>
                  <a:lnTo>
                    <a:pt x="21600" y="10800"/>
                  </a:lnTo>
                  <a:lnTo>
                    <a:pt x="15200" y="0"/>
                  </a:lnTo>
                  <a:close/>
                </a:path>
              </a:pathLst>
            </a:custGeom>
            <a:solidFill>
              <a:srgbClr val="0000FF"/>
            </a:solidFill>
            <a:ln w="12700" cap="sq">
              <a:solidFill>
                <a:srgbClr val="FFFFFF"/>
              </a:solidFill>
              <a:prstDash val="solid"/>
              <a:miter lim="800000"/>
            </a:ln>
            <a:effectLst/>
          </p:spPr>
          <p:txBody>
            <a:bodyPr wrap="square" lIns="45719" tIns="45719" rIns="45719" bIns="45719" numCol="1" anchor="ctr">
              <a:noAutofit/>
            </a:bodyPr>
            <a:lstStyle/>
            <a:p>
              <a:pPr>
                <a:defRPr>
                  <a:solidFill>
                    <a:srgbClr val="FFFFFF"/>
                  </a:solidFill>
                  <a:latin typeface="+mj-lt"/>
                  <a:ea typeface="+mj-ea"/>
                  <a:cs typeface="+mj-cs"/>
                  <a:sym typeface="Bell MT"/>
                </a:defRPr>
              </a:pPr>
              <a:endParaRPr/>
            </a:p>
          </p:txBody>
        </p:sp>
        <p:sp>
          <p:nvSpPr>
            <p:cNvPr id="715" name="Rectangle"/>
            <p:cNvSpPr/>
            <p:nvPr/>
          </p:nvSpPr>
          <p:spPr>
            <a:xfrm rot="8148440">
              <a:off x="724935" y="27409"/>
              <a:ext cx="57151" cy="228601"/>
            </a:xfrm>
            <a:prstGeom prst="rect">
              <a:avLst/>
            </a:prstGeom>
            <a:solidFill>
              <a:srgbClr val="0000FF"/>
            </a:solidFill>
            <a:ln w="12700" cap="sq">
              <a:solidFill>
                <a:srgbClr val="FFFFFF"/>
              </a:solidFill>
              <a:prstDash val="solid"/>
              <a:miter lim="800000"/>
            </a:ln>
            <a:effectLst/>
          </p:spPr>
          <p:txBody>
            <a:bodyPr wrap="square" lIns="45719" tIns="45719" rIns="45719" bIns="45719" numCol="1" anchor="ctr">
              <a:noAutofit/>
            </a:bodyPr>
            <a:lstStyle/>
            <a:p>
              <a:pPr>
                <a:defRPr>
                  <a:solidFill>
                    <a:srgbClr val="FFFFFF"/>
                  </a:solidFill>
                  <a:latin typeface="+mj-lt"/>
                  <a:ea typeface="+mj-ea"/>
                  <a:cs typeface="+mj-cs"/>
                  <a:sym typeface="Bell MT"/>
                </a:defRPr>
              </a:pPr>
              <a:endParaRPr/>
            </a:p>
          </p:txBody>
        </p:sp>
        <p:sp>
          <p:nvSpPr>
            <p:cNvPr id="716" name="Rectangle"/>
            <p:cNvSpPr/>
            <p:nvPr/>
          </p:nvSpPr>
          <p:spPr>
            <a:xfrm rot="8148440">
              <a:off x="790443" y="-22388"/>
              <a:ext cx="28576" cy="228601"/>
            </a:xfrm>
            <a:prstGeom prst="rect">
              <a:avLst/>
            </a:prstGeom>
            <a:solidFill>
              <a:srgbClr val="0000FF"/>
            </a:solidFill>
            <a:ln w="12700" cap="sq">
              <a:solidFill>
                <a:srgbClr val="FFFFFF"/>
              </a:solidFill>
              <a:prstDash val="solid"/>
              <a:miter lim="800000"/>
            </a:ln>
            <a:effectLst/>
          </p:spPr>
          <p:txBody>
            <a:bodyPr wrap="square" lIns="45719" tIns="45719" rIns="45719" bIns="45719" numCol="1" anchor="ctr">
              <a:noAutofit/>
            </a:bodyPr>
            <a:lstStyle/>
            <a:p>
              <a:pPr>
                <a:defRPr>
                  <a:solidFill>
                    <a:srgbClr val="FFFFFF"/>
                  </a:solidFill>
                  <a:latin typeface="+mj-lt"/>
                  <a:ea typeface="+mj-ea"/>
                  <a:cs typeface="+mj-cs"/>
                  <a:sym typeface="Bell MT"/>
                </a:defRPr>
              </a:pPr>
              <a:endParaRPr/>
            </a:p>
          </p:txBody>
        </p:sp>
      </p:gr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 name="THE CHALLENGES…"/>
          <p:cNvSpPr txBox="1"/>
          <p:nvPr/>
        </p:nvSpPr>
        <p:spPr>
          <a:xfrm>
            <a:off x="217714" y="990600"/>
            <a:ext cx="8926285" cy="33855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ctr">
              <a:defRPr sz="5400">
                <a:solidFill>
                  <a:srgbClr val="FFFFFF"/>
                </a:solidFill>
                <a:latin typeface="+mj-lt"/>
                <a:ea typeface="+mj-ea"/>
                <a:cs typeface="+mj-cs"/>
                <a:sym typeface="Bell MT"/>
              </a:defRPr>
            </a:pPr>
            <a:r>
              <a:rPr dirty="0"/>
              <a:t>THE</a:t>
            </a:r>
            <a:r>
              <a:rPr sz="4000" dirty="0"/>
              <a:t> </a:t>
            </a:r>
            <a:r>
              <a:rPr dirty="0"/>
              <a:t>CHALLENGES</a:t>
            </a:r>
          </a:p>
          <a:p>
            <a:pPr algn="ctr">
              <a:defRPr sz="4000">
                <a:solidFill>
                  <a:srgbClr val="FFFFFF"/>
                </a:solidFill>
                <a:latin typeface="+mj-lt"/>
                <a:ea typeface="+mj-ea"/>
                <a:cs typeface="+mj-cs"/>
                <a:sym typeface="Bell MT"/>
              </a:defRPr>
            </a:pPr>
            <a:endParaRPr dirty="0"/>
          </a:p>
          <a:p>
            <a:pPr algn="ctr">
              <a:defRPr sz="4000">
                <a:solidFill>
                  <a:srgbClr val="FFFFFF"/>
                </a:solidFill>
                <a:latin typeface="+mj-lt"/>
                <a:ea typeface="+mj-ea"/>
                <a:cs typeface="+mj-cs"/>
                <a:sym typeface="Bell MT"/>
              </a:defRPr>
            </a:pPr>
            <a:endParaRPr dirty="0"/>
          </a:p>
          <a:p>
            <a:pPr marL="660400">
              <a:buSzPct val="100000"/>
              <a:buFont typeface="Arial"/>
              <a:buChar char="•"/>
              <a:defRPr sz="4000">
                <a:solidFill>
                  <a:srgbClr val="FFFFFF"/>
                </a:solidFill>
                <a:latin typeface="+mj-lt"/>
                <a:ea typeface="+mj-ea"/>
                <a:cs typeface="+mj-cs"/>
                <a:sym typeface="Bell MT"/>
              </a:defRPr>
            </a:pPr>
            <a:r>
              <a:rPr dirty="0"/>
              <a:t> The silence of the New</a:t>
            </a:r>
            <a:r>
              <a:rPr lang="en-US" dirty="0"/>
              <a:t> </a:t>
            </a:r>
            <a:r>
              <a:rPr dirty="0"/>
              <a:t>Testament</a:t>
            </a:r>
          </a:p>
          <a:p>
            <a:pPr marL="1086852" indent="-401052">
              <a:buSzPct val="100000"/>
              <a:buChar char="•"/>
              <a:defRPr sz="4000">
                <a:solidFill>
                  <a:srgbClr val="FFFFFF"/>
                </a:solidFill>
                <a:latin typeface="+mj-lt"/>
                <a:ea typeface="+mj-ea"/>
                <a:cs typeface="+mj-cs"/>
                <a:sym typeface="Bell MT"/>
              </a:defRPr>
            </a:pPr>
            <a:r>
              <a:rPr dirty="0"/>
              <a:t>Human diversity</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5" name="The Sunday morning service was a real downer.…"/>
          <p:cNvSpPr txBox="1"/>
          <p:nvPr/>
        </p:nvSpPr>
        <p:spPr>
          <a:xfrm>
            <a:off x="480222" y="663102"/>
            <a:ext cx="8595360" cy="47577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346075" indent="-336550">
              <a:spcBef>
                <a:spcPts val="1900"/>
              </a:spcBef>
              <a:buClr>
                <a:srgbClr val="F9FF04"/>
              </a:buClr>
              <a:buSzPct val="100000"/>
              <a:buChar char="•"/>
              <a:defRPr sz="2800">
                <a:solidFill>
                  <a:srgbClr val="FFFF99"/>
                </a:solidFill>
                <a:latin typeface="+mj-lt"/>
                <a:ea typeface="+mj-ea"/>
                <a:cs typeface="+mj-cs"/>
                <a:sym typeface="Bell MT"/>
              </a:defRPr>
            </a:pPr>
            <a:r>
              <a:rPr dirty="0">
                <a:solidFill>
                  <a:srgbClr val="FFFFFF"/>
                </a:solidFill>
              </a:rPr>
              <a:t>The Sunday morning service was a real downer.</a:t>
            </a:r>
          </a:p>
          <a:p>
            <a:pPr marL="346075" indent="-336550">
              <a:spcBef>
                <a:spcPts val="1900"/>
              </a:spcBef>
              <a:buClr>
                <a:srgbClr val="F9FF04"/>
              </a:buClr>
              <a:buSzPct val="100000"/>
              <a:buChar char="•"/>
              <a:defRPr sz="2800" i="1">
                <a:solidFill>
                  <a:srgbClr val="FFFFFF"/>
                </a:solidFill>
                <a:latin typeface="+mj-lt"/>
                <a:ea typeface="+mj-ea"/>
                <a:cs typeface="+mj-cs"/>
                <a:sym typeface="Bell MT"/>
              </a:defRPr>
            </a:pPr>
            <a:r>
              <a:rPr dirty="0"/>
              <a:t>Sunday was powerful for me – a feast of worship. I appreciated the reverence and awe.</a:t>
            </a:r>
          </a:p>
          <a:p>
            <a:pPr marL="346075" indent="-336550">
              <a:spcBef>
                <a:spcPts val="1900"/>
              </a:spcBef>
              <a:buClr>
                <a:srgbClr val="F9FF04"/>
              </a:buClr>
              <a:buSzPct val="100000"/>
              <a:buChar char="•"/>
              <a:defRPr sz="2800">
                <a:solidFill>
                  <a:srgbClr val="FFFFFF"/>
                </a:solidFill>
                <a:latin typeface="+mj-lt"/>
                <a:ea typeface="+mj-ea"/>
                <a:cs typeface="+mj-cs"/>
                <a:sym typeface="Bell MT"/>
              </a:defRPr>
            </a:pPr>
            <a:r>
              <a:rPr dirty="0"/>
              <a:t>Sunday morning seemed like a funeral.</a:t>
            </a:r>
          </a:p>
          <a:p>
            <a:pPr marL="346075" indent="-336550">
              <a:spcBef>
                <a:spcPts val="1900"/>
              </a:spcBef>
              <a:buClr>
                <a:srgbClr val="F9FF04"/>
              </a:buClr>
              <a:buSzPct val="100000"/>
              <a:buChar char="•"/>
              <a:defRPr sz="2800" i="1">
                <a:solidFill>
                  <a:srgbClr val="FFFFFF"/>
                </a:solidFill>
                <a:latin typeface="+mj-lt"/>
                <a:ea typeface="+mj-ea"/>
                <a:cs typeface="+mj-cs"/>
                <a:sym typeface="Bell MT"/>
              </a:defRPr>
            </a:pPr>
            <a:r>
              <a:rPr dirty="0"/>
              <a:t>Sunday was super!!!!! – simple but profound.</a:t>
            </a:r>
          </a:p>
          <a:p>
            <a:pPr marL="346075" indent="-336550">
              <a:spcBef>
                <a:spcPts val="1900"/>
              </a:spcBef>
              <a:buClr>
                <a:srgbClr val="F9FF04"/>
              </a:buClr>
              <a:buSzPct val="100000"/>
              <a:buChar char="•"/>
              <a:defRPr sz="2800">
                <a:solidFill>
                  <a:srgbClr val="FFFFFF"/>
                </a:solidFill>
                <a:latin typeface="+mj-lt"/>
                <a:ea typeface="+mj-ea"/>
                <a:cs typeface="+mj-cs"/>
                <a:sym typeface="Bell MT"/>
              </a:defRPr>
            </a:pPr>
            <a:r>
              <a:rPr dirty="0"/>
              <a:t>Sunday morning worship was extremely boring and difficult to sit through.</a:t>
            </a:r>
          </a:p>
          <a:p>
            <a:pPr marL="346075" indent="-336550">
              <a:spcBef>
                <a:spcPts val="1900"/>
              </a:spcBef>
              <a:buClr>
                <a:srgbClr val="F9FF04"/>
              </a:buClr>
              <a:buSzPct val="100000"/>
              <a:buChar char="•"/>
              <a:defRPr sz="2800" i="1">
                <a:solidFill>
                  <a:srgbClr val="FFFFFF"/>
                </a:solidFill>
                <a:latin typeface="+mj-lt"/>
                <a:ea typeface="+mj-ea"/>
                <a:cs typeface="+mj-cs"/>
                <a:sym typeface="Bell MT"/>
              </a:defRPr>
            </a:pPr>
            <a:r>
              <a:rPr dirty="0"/>
              <a:t>The time of worship on Sunday was a very special blessing.</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iterate>
                                    <p:tmAbs val="0"/>
                                  </p:iterate>
                                  <p:childTnLst>
                                    <p:set>
                                      <p:cBhvr>
                                        <p:cTn id="6" fill="hold"/>
                                        <p:tgtEl>
                                          <p:spTgt spid="725">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72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72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72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725">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p:tmAbs val="0"/>
                                  </p:iterate>
                                  <p:childTnLst>
                                    <p:set>
                                      <p:cBhvr>
                                        <p:cTn id="24" fill="hold"/>
                                        <p:tgtEl>
                                          <p:spTgt spid="725">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iterate>
                                    <p:tmAbs val="0"/>
                                  </p:iterate>
                                  <p:childTnLst>
                                    <p:set>
                                      <p:cBhvr>
                                        <p:cTn id="28" fill="hold"/>
                                        <p:tgtEl>
                                          <p:spTgt spid="72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5" grpId="1" uiExpand="1" build="p" bldLvl="5"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9" name="What common elements…"/>
          <p:cNvSpPr txBox="1"/>
          <p:nvPr/>
        </p:nvSpPr>
        <p:spPr>
          <a:xfrm>
            <a:off x="1319908" y="2036296"/>
            <a:ext cx="6220612" cy="19389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a:defRPr>
                <a:solidFill>
                  <a:srgbClr val="FFFFFF"/>
                </a:solidFill>
                <a:latin typeface="+mj-lt"/>
                <a:ea typeface="+mj-ea"/>
                <a:cs typeface="+mj-cs"/>
                <a:sym typeface="Bell MT"/>
              </a:defRPr>
            </a:pPr>
            <a:r>
              <a:rPr sz="4000" dirty="0"/>
              <a:t>What common elements</a:t>
            </a:r>
          </a:p>
          <a:p>
            <a:pPr algn="ctr">
              <a:defRPr>
                <a:solidFill>
                  <a:srgbClr val="FFFFFF"/>
                </a:solidFill>
                <a:latin typeface="+mj-lt"/>
                <a:ea typeface="+mj-ea"/>
                <a:cs typeface="+mj-cs"/>
                <a:sym typeface="Bell MT"/>
              </a:defRPr>
            </a:pPr>
            <a:r>
              <a:rPr sz="4000" dirty="0"/>
              <a:t>do you find in every tradition</a:t>
            </a:r>
          </a:p>
          <a:p>
            <a:pPr algn="ctr">
              <a:defRPr>
                <a:solidFill>
                  <a:srgbClr val="FFFFFF"/>
                </a:solidFill>
                <a:latin typeface="+mj-lt"/>
                <a:ea typeface="+mj-ea"/>
                <a:cs typeface="+mj-cs"/>
                <a:sym typeface="Bell MT"/>
              </a:defRPr>
            </a:pPr>
            <a:r>
              <a:rPr sz="4000" dirty="0"/>
              <a:t>of Christian worship?</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 name="Double-click to edit"/>
          <p:cNvSpPr txBox="1">
            <a:spLocks noGrp="1"/>
          </p:cNvSpPr>
          <p:nvPr>
            <p:ph type="title" idx="4294967295"/>
          </p:nvPr>
        </p:nvSpPr>
        <p:spPr>
          <a:xfrm>
            <a:off x="685800" y="609599"/>
            <a:ext cx="7772400" cy="1143002"/>
          </a:xfrm>
          <a:prstGeom prst="rect">
            <a:avLst/>
          </a:prstGeom>
        </p:spPr>
        <p:txBody>
          <a:bodyPr>
            <a:normAutofit/>
          </a:bodyPr>
          <a:lstStyle/>
          <a:p>
            <a:pPr marL="548640" indent="-548640" defTabSz="658368">
              <a:defRPr sz="2016">
                <a:effectLst>
                  <a:outerShdw blurRad="9144" dist="18288" dir="2700000" rotWithShape="0">
                    <a:srgbClr val="000000"/>
                  </a:outerShdw>
                </a:effectLst>
              </a:defRPr>
            </a:pPr>
            <a:br/>
            <a:br/>
            <a:endParaRPr/>
          </a:p>
        </p:txBody>
      </p:sp>
      <p:sp>
        <p:nvSpPr>
          <p:cNvPr id="630" name="COURSE OUTLINE…"/>
          <p:cNvSpPr txBox="1">
            <a:spLocks noGrp="1"/>
          </p:cNvSpPr>
          <p:nvPr>
            <p:ph type="body" idx="4294967295"/>
          </p:nvPr>
        </p:nvSpPr>
        <p:spPr>
          <a:xfrm>
            <a:off x="381000" y="304800"/>
            <a:ext cx="8458200" cy="5791200"/>
          </a:xfrm>
          <a:prstGeom prst="rect">
            <a:avLst/>
          </a:prstGeom>
        </p:spPr>
        <p:txBody>
          <a:bodyPr>
            <a:normAutofit/>
          </a:bodyPr>
          <a:lstStyle/>
          <a:p>
            <a:pPr marL="530352" indent="-530352" algn="ctr" defTabSz="795527">
              <a:lnSpc>
                <a:spcPct val="80000"/>
              </a:lnSpc>
              <a:spcBef>
                <a:spcPts val="600"/>
              </a:spcBef>
              <a:buSzTx/>
              <a:buFont typeface="Wingdings"/>
              <a:buNone/>
              <a:defRPr sz="2088" b="0">
                <a:solidFill>
                  <a:srgbClr val="000000"/>
                </a:solidFill>
                <a:latin typeface="+mj-lt"/>
                <a:ea typeface="+mj-ea"/>
                <a:cs typeface="+mj-cs"/>
                <a:sym typeface="Bell MT"/>
              </a:defRPr>
            </a:pPr>
            <a:r>
              <a:t>	</a:t>
            </a:r>
            <a:r>
              <a:rPr sz="2784"/>
              <a:t>COURSE OUTLINE</a:t>
            </a:r>
            <a:br>
              <a:rPr sz="2784"/>
            </a:br>
            <a:endParaRPr sz="2436"/>
          </a:p>
          <a:p>
            <a:pPr marL="530352" indent="-530352" defTabSz="795527">
              <a:lnSpc>
                <a:spcPct val="80000"/>
              </a:lnSpc>
              <a:spcBef>
                <a:spcPts val="600"/>
              </a:spcBef>
              <a:buSzTx/>
              <a:buFont typeface="Wingdings"/>
              <a:buNone/>
              <a:defRPr sz="2436" b="0">
                <a:solidFill>
                  <a:srgbClr val="000000"/>
                </a:solidFill>
                <a:latin typeface="+mj-lt"/>
                <a:ea typeface="+mj-ea"/>
                <a:cs typeface="+mj-cs"/>
                <a:sym typeface="Bell MT"/>
              </a:defRPr>
            </a:pPr>
            <a:endParaRPr sz="2436"/>
          </a:p>
          <a:p>
            <a:pPr marL="530352" indent="-530352" algn="ctr" defTabSz="795527">
              <a:lnSpc>
                <a:spcPct val="80000"/>
              </a:lnSpc>
              <a:spcBef>
                <a:spcPts val="500"/>
              </a:spcBef>
              <a:buSzTx/>
              <a:buFont typeface="Wingdings"/>
              <a:buNone/>
              <a:defRPr sz="2436" b="0">
                <a:solidFill>
                  <a:srgbClr val="000000"/>
                </a:solidFill>
                <a:latin typeface="+mj-lt"/>
                <a:ea typeface="+mj-ea"/>
                <a:cs typeface="+mj-cs"/>
                <a:sym typeface="Bell MT"/>
              </a:defRPr>
            </a:pPr>
            <a:r>
              <a:t>1.   THE GOD WHOM WE WORSHIP</a:t>
            </a:r>
          </a:p>
          <a:p>
            <a:pPr marL="530352" indent="-530352" algn="ctr" defTabSz="795527">
              <a:lnSpc>
                <a:spcPct val="80000"/>
              </a:lnSpc>
              <a:spcBef>
                <a:spcPts val="600"/>
              </a:spcBef>
              <a:buSzTx/>
              <a:buFont typeface="Wingdings"/>
              <a:buNone/>
              <a:defRPr sz="2436" b="0">
                <a:solidFill>
                  <a:srgbClr val="000000"/>
                </a:solidFill>
                <a:latin typeface="+mj-lt"/>
                <a:ea typeface="+mj-ea"/>
                <a:cs typeface="+mj-cs"/>
                <a:sym typeface="Bell MT"/>
              </a:defRPr>
            </a:pPr>
            <a:endParaRPr/>
          </a:p>
          <a:p>
            <a:pPr marL="530352" indent="-530352" algn="ctr" defTabSz="795527">
              <a:lnSpc>
                <a:spcPct val="80000"/>
              </a:lnSpc>
              <a:spcBef>
                <a:spcPts val="500"/>
              </a:spcBef>
              <a:buSzTx/>
              <a:buFont typeface="Wingdings"/>
              <a:buNone/>
              <a:defRPr sz="2436" b="0">
                <a:solidFill>
                  <a:srgbClr val="000000"/>
                </a:solidFill>
                <a:latin typeface="+mj-lt"/>
                <a:ea typeface="+mj-ea"/>
                <a:cs typeface="+mj-cs"/>
                <a:sym typeface="Bell MT"/>
              </a:defRPr>
            </a:pPr>
            <a:r>
              <a:t>2.   THE CENTRALITY OF WORSHIP</a:t>
            </a:r>
            <a:br/>
            <a:endParaRPr/>
          </a:p>
          <a:p>
            <a:pPr marL="530352" indent="-530352" algn="ctr" defTabSz="795527">
              <a:lnSpc>
                <a:spcPct val="80000"/>
              </a:lnSpc>
              <a:spcBef>
                <a:spcPts val="500"/>
              </a:spcBef>
              <a:buSzTx/>
              <a:buFont typeface="Wingdings"/>
              <a:buNone/>
              <a:defRPr sz="2436" b="0">
                <a:solidFill>
                  <a:srgbClr val="000000"/>
                </a:solidFill>
                <a:latin typeface="+mj-lt"/>
                <a:ea typeface="+mj-ea"/>
                <a:cs typeface="+mj-cs"/>
                <a:sym typeface="Bell MT"/>
              </a:defRPr>
            </a:pPr>
            <a:r>
              <a:t>3.   WORSHIP IN THE OLD TESTAMENT</a:t>
            </a:r>
            <a:br/>
            <a:endParaRPr/>
          </a:p>
          <a:p>
            <a:pPr marL="530352" indent="-530352" algn="ctr" defTabSz="795527">
              <a:lnSpc>
                <a:spcPct val="80000"/>
              </a:lnSpc>
              <a:spcBef>
                <a:spcPts val="500"/>
              </a:spcBef>
              <a:buSzTx/>
              <a:buFont typeface="Wingdings"/>
              <a:buNone/>
              <a:defRPr sz="2436" b="0">
                <a:solidFill>
                  <a:srgbClr val="000000"/>
                </a:solidFill>
                <a:latin typeface="+mj-lt"/>
                <a:ea typeface="+mj-ea"/>
                <a:cs typeface="+mj-cs"/>
                <a:sym typeface="Bell MT"/>
              </a:defRPr>
            </a:pPr>
            <a:r>
              <a:t>4.   WORSHIP IN THE NEW TESTAMENT</a:t>
            </a:r>
          </a:p>
          <a:p>
            <a:pPr marL="530352" indent="-530352" algn="ctr" defTabSz="795527">
              <a:lnSpc>
                <a:spcPct val="80000"/>
              </a:lnSpc>
              <a:spcBef>
                <a:spcPts val="600"/>
              </a:spcBef>
              <a:buSzTx/>
              <a:buFont typeface="Wingdings"/>
              <a:buNone/>
              <a:defRPr sz="2436" b="0">
                <a:solidFill>
                  <a:srgbClr val="000000"/>
                </a:solidFill>
                <a:latin typeface="+mj-lt"/>
                <a:ea typeface="+mj-ea"/>
                <a:cs typeface="+mj-cs"/>
                <a:sym typeface="Bell MT"/>
              </a:defRPr>
            </a:pPr>
            <a:endParaRPr/>
          </a:p>
          <a:p>
            <a:pPr marL="530352" indent="-530352" algn="ctr" defTabSz="795527">
              <a:lnSpc>
                <a:spcPct val="80000"/>
              </a:lnSpc>
              <a:spcBef>
                <a:spcPts val="500"/>
              </a:spcBef>
              <a:buSzTx/>
              <a:buFont typeface="Wingdings"/>
              <a:buNone/>
              <a:defRPr sz="2436" b="0">
                <a:solidFill>
                  <a:srgbClr val="000000"/>
                </a:solidFill>
                <a:latin typeface="+mj-lt"/>
                <a:ea typeface="+mj-ea"/>
                <a:cs typeface="+mj-cs"/>
                <a:sym typeface="Bell MT"/>
              </a:defRPr>
            </a:pPr>
            <a:r>
              <a:t>5.  WORSHIP IN CHURCH HISTORY</a:t>
            </a:r>
          </a:p>
          <a:p>
            <a:pPr marL="530352" indent="-530352" algn="ctr" defTabSz="795527">
              <a:lnSpc>
                <a:spcPct val="80000"/>
              </a:lnSpc>
              <a:spcBef>
                <a:spcPts val="600"/>
              </a:spcBef>
              <a:buSzTx/>
              <a:buFont typeface="Wingdings"/>
              <a:buNone/>
              <a:defRPr sz="2436" b="0">
                <a:solidFill>
                  <a:srgbClr val="000000"/>
                </a:solidFill>
                <a:latin typeface="+mj-lt"/>
                <a:ea typeface="+mj-ea"/>
                <a:cs typeface="+mj-cs"/>
                <a:sym typeface="Bell MT"/>
              </a:defRPr>
            </a:pPr>
            <a:endParaRPr/>
          </a:p>
          <a:p>
            <a:pPr marL="530352" indent="-530352" algn="ctr" defTabSz="795527">
              <a:lnSpc>
                <a:spcPct val="80000"/>
              </a:lnSpc>
              <a:spcBef>
                <a:spcPts val="500"/>
              </a:spcBef>
              <a:buSzTx/>
              <a:buFont typeface="Wingdings"/>
              <a:buNone/>
              <a:defRPr sz="2436" b="0">
                <a:solidFill>
                  <a:srgbClr val="000000"/>
                </a:solidFill>
                <a:latin typeface="+mj-lt"/>
                <a:ea typeface="+mj-ea"/>
                <a:cs typeface="+mj-cs"/>
                <a:sym typeface="Bell MT"/>
              </a:defRPr>
            </a:pPr>
            <a:r>
              <a:t>6.  WORSHIP IN THE CHURCH</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1" name="Double-click to edit"/>
          <p:cNvSpPr txBox="1">
            <a:spLocks noGrp="1"/>
          </p:cNvSpPr>
          <p:nvPr>
            <p:ph type="title" idx="4294967295"/>
          </p:nvPr>
        </p:nvSpPr>
        <p:spPr>
          <a:xfrm>
            <a:off x="457200" y="277812"/>
            <a:ext cx="8229600" cy="1139826"/>
          </a:xfrm>
          <a:prstGeom prst="rect">
            <a:avLst/>
          </a:prstGeom>
        </p:spPr>
        <p:txBody>
          <a:bodyPr lIns="45719" tIns="45719" rIns="45719" bIns="45719">
            <a:normAutofit/>
          </a:bodyPr>
          <a:lstStyle/>
          <a:p>
            <a:pPr algn="ctr">
              <a:defRPr>
                <a:solidFill>
                  <a:srgbClr val="FFFFCC"/>
                </a:solidFill>
                <a:effectLst>
                  <a:outerShdw blurRad="12700" dist="25400" dir="2700000" rotWithShape="0">
                    <a:srgbClr val="000000"/>
                  </a:outerShdw>
                </a:effectLst>
              </a:defRPr>
            </a:pPr>
            <a:endParaRPr/>
          </a:p>
        </p:txBody>
      </p:sp>
      <p:sp>
        <p:nvSpPr>
          <p:cNvPr id="732" name="Double-click to edit"/>
          <p:cNvSpPr txBox="1">
            <a:spLocks noGrp="1"/>
          </p:cNvSpPr>
          <p:nvPr>
            <p:ph type="body" idx="4294967295"/>
          </p:nvPr>
        </p:nvSpPr>
        <p:spPr>
          <a:xfrm>
            <a:off x="152399" y="2133600"/>
            <a:ext cx="8763002" cy="4114800"/>
          </a:xfrm>
          <a:prstGeom prst="rect">
            <a:avLst/>
          </a:prstGeom>
        </p:spPr>
        <p:txBody>
          <a:bodyPr lIns="45719" tIns="45719" rIns="45719" bIns="45719">
            <a:normAutofit/>
          </a:bodyPr>
          <a:lstStyle/>
          <a:p>
            <a:pPr>
              <a:buClr>
                <a:srgbClr val="FADF6C"/>
              </a:buClr>
              <a:buSzTx/>
              <a:buFont typeface="Wingdings"/>
              <a:buNone/>
              <a:defRPr b="0">
                <a:effectLst>
                  <a:outerShdw blurRad="12700" dist="25400" dir="2700000" rotWithShape="0">
                    <a:srgbClr val="000000"/>
                  </a:outerShdw>
                </a:effectLst>
                <a:latin typeface="+mj-lt"/>
                <a:ea typeface="+mj-ea"/>
                <a:cs typeface="+mj-cs"/>
                <a:sym typeface="Bell MT"/>
              </a:defRPr>
            </a:pPr>
            <a:endParaRPr/>
          </a:p>
        </p:txBody>
      </p:sp>
      <p:pic>
        <p:nvPicPr>
          <p:cNvPr id="733" name="SuspBridge" descr="SuspBridge"/>
          <p:cNvPicPr>
            <a:picLocks noChangeAspect="1"/>
          </p:cNvPicPr>
          <p:nvPr/>
        </p:nvPicPr>
        <p:blipFill>
          <a:blip r:embed="rId3"/>
          <a:srcRect t="13333"/>
          <a:stretch>
            <a:fillRect/>
          </a:stretch>
        </p:blipFill>
        <p:spPr>
          <a:xfrm>
            <a:off x="-228600" y="0"/>
            <a:ext cx="9372600" cy="6858000"/>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 name="Double-click to edit"/>
          <p:cNvSpPr txBox="1">
            <a:spLocks noGrp="1"/>
          </p:cNvSpPr>
          <p:nvPr>
            <p:ph type="title" idx="4294967295"/>
          </p:nvPr>
        </p:nvSpPr>
        <p:spPr>
          <a:xfrm>
            <a:off x="457200" y="277812"/>
            <a:ext cx="8229600" cy="1139826"/>
          </a:xfrm>
          <a:prstGeom prst="rect">
            <a:avLst/>
          </a:prstGeom>
        </p:spPr>
        <p:txBody>
          <a:bodyPr lIns="45719" tIns="45719" rIns="45719" bIns="45719">
            <a:normAutofit/>
          </a:bodyPr>
          <a:lstStyle/>
          <a:p>
            <a:pPr algn="ctr">
              <a:defRPr>
                <a:solidFill>
                  <a:srgbClr val="FFFFCC"/>
                </a:solidFill>
                <a:effectLst>
                  <a:outerShdw blurRad="12700" dist="25400" dir="2700000" rotWithShape="0">
                    <a:srgbClr val="000000"/>
                  </a:outerShdw>
                </a:effectLst>
              </a:defRPr>
            </a:pPr>
            <a:endParaRPr/>
          </a:p>
        </p:txBody>
      </p:sp>
      <p:sp>
        <p:nvSpPr>
          <p:cNvPr id="738" name="Double-click to edit"/>
          <p:cNvSpPr txBox="1">
            <a:spLocks noGrp="1"/>
          </p:cNvSpPr>
          <p:nvPr>
            <p:ph type="body" idx="4294967295"/>
          </p:nvPr>
        </p:nvSpPr>
        <p:spPr>
          <a:xfrm>
            <a:off x="152399" y="2133600"/>
            <a:ext cx="8763002" cy="4114800"/>
          </a:xfrm>
          <a:prstGeom prst="rect">
            <a:avLst/>
          </a:prstGeom>
        </p:spPr>
        <p:txBody>
          <a:bodyPr lIns="45719" tIns="45719" rIns="45719" bIns="45719">
            <a:normAutofit/>
          </a:bodyPr>
          <a:lstStyle/>
          <a:p>
            <a:pPr>
              <a:buClr>
                <a:srgbClr val="FADF6C"/>
              </a:buClr>
              <a:buSzTx/>
              <a:buFont typeface="Wingdings"/>
              <a:buNone/>
              <a:defRPr b="0">
                <a:effectLst>
                  <a:outerShdw blurRad="12700" dist="25400" dir="2700000" rotWithShape="0">
                    <a:srgbClr val="000000"/>
                  </a:outerShdw>
                </a:effectLst>
                <a:latin typeface="+mj-lt"/>
                <a:ea typeface="+mj-ea"/>
                <a:cs typeface="+mj-cs"/>
                <a:sym typeface="Bell MT"/>
              </a:defRPr>
            </a:pPr>
            <a:endParaRPr/>
          </a:p>
        </p:txBody>
      </p:sp>
      <p:pic>
        <p:nvPicPr>
          <p:cNvPr id="739" name="SuspBridge" descr="SuspBridge"/>
          <p:cNvPicPr>
            <a:picLocks noChangeAspect="1"/>
          </p:cNvPicPr>
          <p:nvPr/>
        </p:nvPicPr>
        <p:blipFill>
          <a:blip r:embed="rId2"/>
          <a:srcRect t="13333"/>
          <a:stretch>
            <a:fillRect/>
          </a:stretch>
        </p:blipFill>
        <p:spPr>
          <a:xfrm>
            <a:off x="-228600" y="0"/>
            <a:ext cx="9372600" cy="6858000"/>
          </a:xfrm>
          <a:prstGeom prst="rect">
            <a:avLst/>
          </a:prstGeom>
          <a:ln w="12700">
            <a:miter lim="400000"/>
          </a:ln>
        </p:spPr>
      </p:pic>
      <p:sp>
        <p:nvSpPr>
          <p:cNvPr id="740" name="BIBLICAL…"/>
          <p:cNvSpPr txBox="1"/>
          <p:nvPr/>
        </p:nvSpPr>
        <p:spPr>
          <a:xfrm>
            <a:off x="931683" y="4011930"/>
            <a:ext cx="2632434" cy="1577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p>
            <a:pPr algn="ctr">
              <a:defRPr>
                <a:solidFill>
                  <a:srgbClr val="622100"/>
                </a:solidFill>
                <a:latin typeface="+mj-lt"/>
                <a:ea typeface="+mj-ea"/>
                <a:cs typeface="+mj-cs"/>
                <a:sym typeface="Bell MT"/>
              </a:defRPr>
            </a:pPr>
            <a:r>
              <a:t>BIBLICAL</a:t>
            </a:r>
          </a:p>
          <a:p>
            <a:pPr algn="ctr">
              <a:defRPr>
                <a:solidFill>
                  <a:srgbClr val="622100"/>
                </a:solidFill>
                <a:latin typeface="+mj-lt"/>
                <a:ea typeface="+mj-ea"/>
                <a:cs typeface="+mj-cs"/>
                <a:sym typeface="Bell MT"/>
              </a:defRPr>
            </a:pPr>
            <a:r>
              <a:t>CONSTANTS</a:t>
            </a:r>
          </a:p>
          <a:p>
            <a:pPr algn="ctr">
              <a:defRPr sz="2400">
                <a:solidFill>
                  <a:srgbClr val="622100"/>
                </a:solidFill>
                <a:latin typeface="+mj-lt"/>
                <a:ea typeface="+mj-ea"/>
                <a:cs typeface="+mj-cs"/>
                <a:sym typeface="Bell MT"/>
              </a:defRPr>
            </a:pPr>
            <a:r>
              <a:t>(Acts 2:42,46-47)</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 name="BIBLICAL CONSTANTS (Acts 2:42,46-47)"/>
          <p:cNvSpPr txBox="1">
            <a:spLocks noGrp="1"/>
          </p:cNvSpPr>
          <p:nvPr>
            <p:ph type="title" idx="4294967295"/>
          </p:nvPr>
        </p:nvSpPr>
        <p:spPr>
          <a:xfrm>
            <a:off x="684212" y="288925"/>
            <a:ext cx="7775576" cy="1195388"/>
          </a:xfrm>
          <a:prstGeom prst="rect">
            <a:avLst/>
          </a:prstGeom>
        </p:spPr>
        <p:txBody>
          <a:bodyPr lIns="45719" tIns="45719" rIns="45719" bIns="45719">
            <a:normAutofit/>
          </a:bodyPr>
          <a:lstStyle/>
          <a:p>
            <a:pPr algn="ctr" defTabSz="740663">
              <a:defRPr sz="3240">
                <a:solidFill>
                  <a:srgbClr val="FFFFCC"/>
                </a:solidFill>
                <a:effectLst>
                  <a:outerShdw blurRad="10287" dist="20574" dir="2700000" rotWithShape="0">
                    <a:srgbClr val="000000"/>
                  </a:outerShdw>
                </a:effectLst>
              </a:defRPr>
            </a:pPr>
            <a:r>
              <a:t>BIBLICAL CONSTANTS</a:t>
            </a:r>
            <a:br/>
            <a:r>
              <a:rPr sz="2268"/>
              <a:t>(Acts 2:42,46-47)</a:t>
            </a:r>
            <a:r>
              <a:t> </a:t>
            </a:r>
          </a:p>
        </p:txBody>
      </p:sp>
      <p:sp>
        <p:nvSpPr>
          <p:cNvPr id="743" name="They were continually devoting themselves to the apostles’ teaching and to fellowship, to the breaking of bread and to prayer. . . .  Day by day continuing with one mind in the temple, and breaking bread from house to house, they were taking their meals "/>
          <p:cNvSpPr txBox="1">
            <a:spLocks noGrp="1"/>
          </p:cNvSpPr>
          <p:nvPr>
            <p:ph type="body" idx="4294967295"/>
          </p:nvPr>
        </p:nvSpPr>
        <p:spPr>
          <a:xfrm>
            <a:off x="-218873" y="1820693"/>
            <a:ext cx="9144002" cy="4114801"/>
          </a:xfrm>
          <a:prstGeom prst="rect">
            <a:avLst/>
          </a:prstGeom>
        </p:spPr>
        <p:txBody>
          <a:bodyPr lIns="45719" tIns="45719" rIns="45719" bIns="45719">
            <a:normAutofit/>
          </a:bodyPr>
          <a:lstStyle/>
          <a:p>
            <a:pPr algn="ctr">
              <a:spcBef>
                <a:spcPts val="600"/>
              </a:spcBef>
              <a:buClr>
                <a:srgbClr val="FADF6C"/>
              </a:buClr>
              <a:buSzTx/>
              <a:buFont typeface="Wingdings"/>
              <a:buNone/>
              <a:defRPr sz="2800" b="0">
                <a:effectLst>
                  <a:outerShdw blurRad="12700" dist="25400" dir="2700000" rotWithShape="0">
                    <a:srgbClr val="000000"/>
                  </a:outerShdw>
                </a:effectLst>
                <a:latin typeface="+mj-lt"/>
                <a:ea typeface="+mj-ea"/>
                <a:cs typeface="+mj-cs"/>
                <a:sym typeface="Bell MT"/>
              </a:defRPr>
            </a:pPr>
            <a:r>
              <a:t>   They were continually devoting themselves to the apostles’ teaching and to fellowship, to the breaking of bread and to prayer. . . . </a:t>
            </a:r>
            <a:r>
              <a:rPr baseline="30000"/>
              <a:t> </a:t>
            </a:r>
            <a:r>
              <a:t>Day by day continuing with one mind in the temple, and breaking bread from house to house, they were taking their meals together with gladness and sincerity of heart, praising God and having favor with all the people. And the Lord was adding to their number day by day those who were being saved.</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5" name="They were continually devoting themselves to the apostles’ teaching and to fellowship, to the breaking of bread and to prayer. . . .  Day by day continuing with one mind in the temple, and breaking bread from house to house, they were taking their meals "/>
          <p:cNvSpPr txBox="1">
            <a:spLocks noGrp="1"/>
          </p:cNvSpPr>
          <p:nvPr>
            <p:ph type="body" idx="4294967295"/>
          </p:nvPr>
        </p:nvSpPr>
        <p:spPr>
          <a:xfrm>
            <a:off x="-129703" y="1836906"/>
            <a:ext cx="9144002" cy="4114801"/>
          </a:xfrm>
          <a:prstGeom prst="rect">
            <a:avLst/>
          </a:prstGeom>
        </p:spPr>
        <p:txBody>
          <a:bodyPr lIns="45719" tIns="45719" rIns="45719" bIns="45719">
            <a:normAutofit/>
          </a:bodyPr>
          <a:lstStyle/>
          <a:p>
            <a:pPr algn="ctr">
              <a:buClr>
                <a:srgbClr val="FADF6C"/>
              </a:buClr>
              <a:buSzTx/>
              <a:buFont typeface="Wingdings"/>
              <a:buNone/>
              <a:defRPr sz="2800" b="0">
                <a:effectLst>
                  <a:outerShdw blurRad="12700" dist="25400" dir="2700000" rotWithShape="0">
                    <a:srgbClr val="000000"/>
                  </a:outerShdw>
                </a:effectLst>
                <a:latin typeface="+mj-lt"/>
                <a:ea typeface="+mj-ea"/>
                <a:cs typeface="+mj-cs"/>
                <a:sym typeface="Bell MT"/>
              </a:defRPr>
            </a:pPr>
            <a:r>
              <a:t>   </a:t>
            </a:r>
            <a:r>
              <a:rPr>
                <a:solidFill>
                  <a:srgbClr val="3366FF"/>
                </a:solidFill>
              </a:rPr>
              <a:t>They were continually devoting themselves to </a:t>
            </a:r>
            <a:r>
              <a:t>the apostles</a:t>
            </a:r>
            <a:r>
              <a:rPr sz="3200"/>
              <a:t>’</a:t>
            </a:r>
            <a:r>
              <a:t> teaching</a:t>
            </a:r>
            <a:r>
              <a:rPr>
                <a:solidFill>
                  <a:srgbClr val="3366FF"/>
                </a:solidFill>
              </a:rPr>
              <a:t> and to </a:t>
            </a:r>
            <a:r>
              <a:t>fellowship</a:t>
            </a:r>
            <a:r>
              <a:rPr>
                <a:solidFill>
                  <a:srgbClr val="3366FF"/>
                </a:solidFill>
              </a:rPr>
              <a:t>, to </a:t>
            </a:r>
            <a:r>
              <a:t>the breaking of bread</a:t>
            </a:r>
            <a:r>
              <a:rPr>
                <a:solidFill>
                  <a:srgbClr val="3366FF"/>
                </a:solidFill>
              </a:rPr>
              <a:t> and to </a:t>
            </a:r>
            <a:r>
              <a:t>prayer</a:t>
            </a:r>
            <a:r>
              <a:rPr>
                <a:solidFill>
                  <a:srgbClr val="3366FF"/>
                </a:solidFill>
              </a:rPr>
              <a:t>. . . . </a:t>
            </a:r>
            <a:r>
              <a:rPr baseline="30000">
                <a:solidFill>
                  <a:srgbClr val="3366FF"/>
                </a:solidFill>
              </a:rPr>
              <a:t> </a:t>
            </a:r>
            <a:r>
              <a:rPr>
                <a:solidFill>
                  <a:srgbClr val="3366FF"/>
                </a:solidFill>
              </a:rPr>
              <a:t>Day by day continuing with one mind in the temple, and breaking bread from house to house, they were taking their meals together with gladness and sincerity of heart, </a:t>
            </a:r>
            <a:r>
              <a:t>praising God</a:t>
            </a:r>
            <a:r>
              <a:rPr>
                <a:solidFill>
                  <a:srgbClr val="3366FF"/>
                </a:solidFill>
              </a:rPr>
              <a:t> and having favor with all the people. And the Lord was adding to their number day by day those who were being saved.</a:t>
            </a:r>
          </a:p>
        </p:txBody>
      </p:sp>
      <p:sp>
        <p:nvSpPr>
          <p:cNvPr id="746" name="BIBLICAL CONSTANTS (Acts 2:42,46-47)"/>
          <p:cNvSpPr txBox="1"/>
          <p:nvPr/>
        </p:nvSpPr>
        <p:spPr>
          <a:xfrm>
            <a:off x="729932" y="155098"/>
            <a:ext cx="7684136" cy="1463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pPr algn="ctr" defTabSz="457200">
              <a:defRPr sz="4000">
                <a:solidFill>
                  <a:srgbClr val="FFFFCC"/>
                </a:solidFill>
                <a:effectLst>
                  <a:outerShdw blurRad="12700" dist="25400" dir="2700000" rotWithShape="0">
                    <a:srgbClr val="000000"/>
                  </a:outerShdw>
                </a:effectLst>
                <a:latin typeface="+mj-lt"/>
                <a:ea typeface="+mj-ea"/>
                <a:cs typeface="+mj-cs"/>
                <a:sym typeface="Bell MT"/>
              </a:defRPr>
            </a:pPr>
            <a:r>
              <a:t>BIBLICAL CONSTANTS</a:t>
            </a:r>
            <a:br/>
            <a:r>
              <a:rPr sz="2800"/>
              <a:t>(Acts 2:42,46-47)</a:t>
            </a:r>
            <a:r>
              <a:t> </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 name="the apostles’ teaching…"/>
          <p:cNvSpPr txBox="1">
            <a:spLocks noGrp="1"/>
          </p:cNvSpPr>
          <p:nvPr>
            <p:ph type="body" idx="4294967295"/>
          </p:nvPr>
        </p:nvSpPr>
        <p:spPr>
          <a:xfrm>
            <a:off x="-1" y="1828800"/>
            <a:ext cx="9144002" cy="4114800"/>
          </a:xfrm>
          <a:prstGeom prst="rect">
            <a:avLst/>
          </a:prstGeom>
        </p:spPr>
        <p:txBody>
          <a:bodyPr lIns="45719" tIns="45719" rIns="45719" bIns="45719">
            <a:normAutofit/>
          </a:bodyPr>
          <a:lstStyle/>
          <a:p>
            <a:pPr algn="ctr">
              <a:buClr>
                <a:srgbClr val="FADF6C"/>
              </a:buClr>
              <a:buSzTx/>
              <a:buFont typeface="Wingdings"/>
              <a:buNone/>
              <a:defRPr sz="1600" b="0">
                <a:effectLst>
                  <a:outerShdw blurRad="12700" dist="25400" dir="2700000" rotWithShape="0">
                    <a:srgbClr val="000000"/>
                  </a:outerShdw>
                </a:effectLst>
                <a:latin typeface="+mj-lt"/>
                <a:ea typeface="+mj-ea"/>
                <a:cs typeface="+mj-cs"/>
                <a:sym typeface="Bell MT"/>
              </a:defRPr>
            </a:pPr>
            <a:endParaRPr/>
          </a:p>
          <a:p>
            <a:pPr algn="ctr">
              <a:spcBef>
                <a:spcPts val="800"/>
              </a:spcBef>
              <a:buClr>
                <a:srgbClr val="FADF6C"/>
              </a:buClr>
              <a:buSzTx/>
              <a:buFont typeface="Wingdings"/>
              <a:buNone/>
              <a:defRPr sz="3600" b="0">
                <a:effectLst>
                  <a:outerShdw blurRad="12700" dist="25400" dir="2700000" rotWithShape="0">
                    <a:srgbClr val="000000"/>
                  </a:outerShdw>
                </a:effectLst>
                <a:latin typeface="+mj-lt"/>
                <a:ea typeface="+mj-ea"/>
                <a:cs typeface="+mj-cs"/>
                <a:sym typeface="Bell MT"/>
              </a:defRPr>
            </a:pPr>
            <a:r>
              <a:t>the apostles’ teaching</a:t>
            </a:r>
          </a:p>
          <a:p>
            <a:pPr algn="ctr">
              <a:spcBef>
                <a:spcPts val="800"/>
              </a:spcBef>
              <a:buClr>
                <a:srgbClr val="FADF6C"/>
              </a:buClr>
              <a:buSzTx/>
              <a:buFont typeface="Wingdings"/>
              <a:buNone/>
              <a:defRPr sz="3600" b="0">
                <a:effectLst>
                  <a:outerShdw blurRad="12700" dist="25400" dir="2700000" rotWithShape="0">
                    <a:srgbClr val="000000"/>
                  </a:outerShdw>
                </a:effectLst>
                <a:latin typeface="+mj-lt"/>
                <a:ea typeface="+mj-ea"/>
                <a:cs typeface="+mj-cs"/>
                <a:sym typeface="Bell MT"/>
              </a:defRPr>
            </a:pPr>
            <a:r>
              <a:t>fellowship</a:t>
            </a:r>
          </a:p>
          <a:p>
            <a:pPr algn="ctr">
              <a:spcBef>
                <a:spcPts val="800"/>
              </a:spcBef>
              <a:buClr>
                <a:srgbClr val="FADF6C"/>
              </a:buClr>
              <a:buSzTx/>
              <a:buFont typeface="Wingdings"/>
              <a:buNone/>
              <a:defRPr sz="3600" b="0">
                <a:effectLst>
                  <a:outerShdw blurRad="12700" dist="25400" dir="2700000" rotWithShape="0">
                    <a:srgbClr val="000000"/>
                  </a:outerShdw>
                </a:effectLst>
                <a:latin typeface="+mj-lt"/>
                <a:ea typeface="+mj-ea"/>
                <a:cs typeface="+mj-cs"/>
                <a:sym typeface="Bell MT"/>
              </a:defRPr>
            </a:pPr>
            <a:r>
              <a:t>the breaking of bread</a:t>
            </a:r>
          </a:p>
          <a:p>
            <a:pPr algn="ctr">
              <a:spcBef>
                <a:spcPts val="800"/>
              </a:spcBef>
              <a:buClr>
                <a:srgbClr val="FADF6C"/>
              </a:buClr>
              <a:buSzTx/>
              <a:buFont typeface="Wingdings"/>
              <a:buNone/>
              <a:defRPr sz="3600" b="0">
                <a:effectLst>
                  <a:outerShdw blurRad="12700" dist="25400" dir="2700000" rotWithShape="0">
                    <a:srgbClr val="000000"/>
                  </a:outerShdw>
                </a:effectLst>
                <a:latin typeface="+mj-lt"/>
                <a:ea typeface="+mj-ea"/>
                <a:cs typeface="+mj-cs"/>
                <a:sym typeface="Bell MT"/>
              </a:defRPr>
            </a:pPr>
            <a:r>
              <a:t>prayer</a:t>
            </a:r>
          </a:p>
          <a:p>
            <a:pPr algn="ctr">
              <a:spcBef>
                <a:spcPts val="800"/>
              </a:spcBef>
              <a:buClr>
                <a:srgbClr val="FADF6C"/>
              </a:buClr>
              <a:buSzTx/>
              <a:buFont typeface="Wingdings"/>
              <a:buNone/>
              <a:defRPr sz="3600" b="0">
                <a:effectLst>
                  <a:outerShdw blurRad="12700" dist="25400" dir="2700000" rotWithShape="0">
                    <a:srgbClr val="000000"/>
                  </a:outerShdw>
                </a:effectLst>
                <a:latin typeface="+mj-lt"/>
                <a:ea typeface="+mj-ea"/>
                <a:cs typeface="+mj-cs"/>
                <a:sym typeface="Bell MT"/>
              </a:defRPr>
            </a:pPr>
            <a:r>
              <a:t>praising God</a:t>
            </a:r>
          </a:p>
        </p:txBody>
      </p:sp>
      <p:sp>
        <p:nvSpPr>
          <p:cNvPr id="749" name="BIBLICAL CONSTANTS (Acts 2:42,46-47)"/>
          <p:cNvSpPr txBox="1"/>
          <p:nvPr/>
        </p:nvSpPr>
        <p:spPr>
          <a:xfrm>
            <a:off x="729932" y="155098"/>
            <a:ext cx="7684136" cy="1463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pPr algn="ctr" defTabSz="457200">
              <a:defRPr sz="4000">
                <a:solidFill>
                  <a:srgbClr val="FFFFCC"/>
                </a:solidFill>
                <a:effectLst>
                  <a:outerShdw blurRad="12700" dist="25400" dir="2700000" rotWithShape="0">
                    <a:srgbClr val="000000"/>
                  </a:outerShdw>
                </a:effectLst>
                <a:latin typeface="+mj-lt"/>
                <a:ea typeface="+mj-ea"/>
                <a:cs typeface="+mj-cs"/>
                <a:sym typeface="Bell MT"/>
              </a:defRPr>
            </a:pPr>
            <a:r>
              <a:t>BIBLICAL CONSTANTS</a:t>
            </a:r>
            <a:br/>
            <a:r>
              <a:rPr sz="2800"/>
              <a:t>(Acts 2:42,46-47)</a:t>
            </a:r>
            <a:r>
              <a:t> </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 name="the Word of God…"/>
          <p:cNvSpPr txBox="1">
            <a:spLocks noGrp="1"/>
          </p:cNvSpPr>
          <p:nvPr>
            <p:ph type="body" idx="4294967295"/>
          </p:nvPr>
        </p:nvSpPr>
        <p:spPr>
          <a:xfrm>
            <a:off x="-1" y="1828800"/>
            <a:ext cx="9144002" cy="4114800"/>
          </a:xfrm>
          <a:prstGeom prst="rect">
            <a:avLst/>
          </a:prstGeom>
        </p:spPr>
        <p:txBody>
          <a:bodyPr lIns="45719" tIns="45719" rIns="45719" bIns="45719">
            <a:normAutofit/>
          </a:bodyPr>
          <a:lstStyle/>
          <a:p>
            <a:pPr algn="ctr">
              <a:buClr>
                <a:srgbClr val="FADF6C"/>
              </a:buClr>
              <a:buSzTx/>
              <a:buFont typeface="Wingdings"/>
              <a:buNone/>
              <a:defRPr sz="1600" b="0">
                <a:effectLst>
                  <a:outerShdw blurRad="12700" dist="25400" dir="2700000" rotWithShape="0">
                    <a:srgbClr val="000000"/>
                  </a:outerShdw>
                </a:effectLst>
                <a:latin typeface="+mj-lt"/>
                <a:ea typeface="+mj-ea"/>
                <a:cs typeface="+mj-cs"/>
                <a:sym typeface="Bell MT"/>
              </a:defRPr>
            </a:pPr>
            <a:endParaRPr/>
          </a:p>
          <a:p>
            <a:pPr algn="ctr">
              <a:spcBef>
                <a:spcPts val="800"/>
              </a:spcBef>
              <a:buClr>
                <a:srgbClr val="FADF6C"/>
              </a:buClr>
              <a:buSzTx/>
              <a:buFont typeface="Wingdings"/>
              <a:buNone/>
              <a:defRPr sz="3600" b="0">
                <a:effectLst>
                  <a:outerShdw blurRad="12700" dist="25400" dir="2700000" rotWithShape="0">
                    <a:srgbClr val="000000"/>
                  </a:outerShdw>
                </a:effectLst>
                <a:latin typeface="+mj-lt"/>
                <a:ea typeface="+mj-ea"/>
                <a:cs typeface="+mj-cs"/>
                <a:sym typeface="Bell MT"/>
              </a:defRPr>
            </a:pPr>
            <a:r>
              <a:t>the Word of God</a:t>
            </a:r>
          </a:p>
          <a:p>
            <a:pPr algn="ctr">
              <a:spcBef>
                <a:spcPts val="800"/>
              </a:spcBef>
              <a:buClr>
                <a:srgbClr val="FADF6C"/>
              </a:buClr>
              <a:buSzTx/>
              <a:buFont typeface="Wingdings"/>
              <a:buNone/>
              <a:defRPr sz="3600" b="0">
                <a:effectLst>
                  <a:outerShdw blurRad="12700" dist="25400" dir="2700000" rotWithShape="0">
                    <a:srgbClr val="000000"/>
                  </a:outerShdw>
                </a:effectLst>
                <a:latin typeface="+mj-lt"/>
                <a:ea typeface="+mj-ea"/>
                <a:cs typeface="+mj-cs"/>
                <a:sym typeface="Bell MT"/>
              </a:defRPr>
            </a:pPr>
            <a:r>
              <a:t>fellowship</a:t>
            </a:r>
          </a:p>
          <a:p>
            <a:pPr algn="ctr">
              <a:spcBef>
                <a:spcPts val="800"/>
              </a:spcBef>
              <a:buClr>
                <a:srgbClr val="FADF6C"/>
              </a:buClr>
              <a:buSzTx/>
              <a:buFont typeface="Wingdings"/>
              <a:buNone/>
              <a:defRPr sz="3600" b="0">
                <a:effectLst>
                  <a:outerShdw blurRad="12700" dist="25400" dir="2700000" rotWithShape="0">
                    <a:srgbClr val="000000"/>
                  </a:outerShdw>
                </a:effectLst>
                <a:latin typeface="+mj-lt"/>
                <a:ea typeface="+mj-ea"/>
                <a:cs typeface="+mj-cs"/>
                <a:sym typeface="Bell MT"/>
              </a:defRPr>
            </a:pPr>
            <a:r>
              <a:t>the Lord’s Supper</a:t>
            </a:r>
          </a:p>
          <a:p>
            <a:pPr algn="ctr">
              <a:spcBef>
                <a:spcPts val="800"/>
              </a:spcBef>
              <a:buClr>
                <a:srgbClr val="FADF6C"/>
              </a:buClr>
              <a:buSzTx/>
              <a:buFont typeface="Wingdings"/>
              <a:buNone/>
              <a:defRPr sz="3600" b="0">
                <a:effectLst>
                  <a:outerShdw blurRad="12700" dist="25400" dir="2700000" rotWithShape="0">
                    <a:srgbClr val="000000"/>
                  </a:outerShdw>
                </a:effectLst>
                <a:latin typeface="+mj-lt"/>
                <a:ea typeface="+mj-ea"/>
                <a:cs typeface="+mj-cs"/>
                <a:sym typeface="Bell MT"/>
              </a:defRPr>
            </a:pPr>
            <a:r>
              <a:t>prayer</a:t>
            </a:r>
          </a:p>
          <a:p>
            <a:pPr algn="ctr">
              <a:spcBef>
                <a:spcPts val="800"/>
              </a:spcBef>
              <a:buClr>
                <a:srgbClr val="FADF6C"/>
              </a:buClr>
              <a:buSzTx/>
              <a:buFont typeface="Wingdings"/>
              <a:buNone/>
              <a:defRPr sz="3600" b="0">
                <a:effectLst>
                  <a:outerShdw blurRad="12700" dist="25400" dir="2700000" rotWithShape="0">
                    <a:srgbClr val="000000"/>
                  </a:outerShdw>
                </a:effectLst>
                <a:latin typeface="+mj-lt"/>
                <a:ea typeface="+mj-ea"/>
                <a:cs typeface="+mj-cs"/>
                <a:sym typeface="Bell MT"/>
              </a:defRPr>
            </a:pPr>
            <a:r>
              <a:t>praise</a:t>
            </a:r>
          </a:p>
        </p:txBody>
      </p:sp>
      <p:sp>
        <p:nvSpPr>
          <p:cNvPr id="752" name="BIBLICAL CONSTANTS (Acts 2:42,46-47)"/>
          <p:cNvSpPr txBox="1"/>
          <p:nvPr/>
        </p:nvSpPr>
        <p:spPr>
          <a:xfrm>
            <a:off x="729932" y="342423"/>
            <a:ext cx="7684136" cy="1463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pPr algn="ctr" defTabSz="457200">
              <a:defRPr sz="4000">
                <a:solidFill>
                  <a:srgbClr val="FFFFCC"/>
                </a:solidFill>
                <a:effectLst>
                  <a:outerShdw blurRad="12700" dist="25400" dir="2700000" rotWithShape="0">
                    <a:srgbClr val="000000"/>
                  </a:outerShdw>
                </a:effectLst>
                <a:latin typeface="+mj-lt"/>
                <a:ea typeface="+mj-ea"/>
                <a:cs typeface="+mj-cs"/>
                <a:sym typeface="Bell MT"/>
              </a:defRPr>
            </a:pPr>
            <a:r>
              <a:t>BIBLICAL CONSTANTS</a:t>
            </a:r>
            <a:br/>
            <a:r>
              <a:rPr sz="2800"/>
              <a:t>(Acts 2:42,46-47)</a:t>
            </a:r>
            <a:r>
              <a:t> </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4" name="Double-click to edit"/>
          <p:cNvSpPr txBox="1">
            <a:spLocks noGrp="1"/>
          </p:cNvSpPr>
          <p:nvPr>
            <p:ph type="title" idx="4294967295"/>
          </p:nvPr>
        </p:nvSpPr>
        <p:spPr>
          <a:xfrm>
            <a:off x="457200" y="277812"/>
            <a:ext cx="8229600" cy="1139826"/>
          </a:xfrm>
          <a:prstGeom prst="rect">
            <a:avLst/>
          </a:prstGeom>
        </p:spPr>
        <p:txBody>
          <a:bodyPr lIns="45719" tIns="45719" rIns="45719" bIns="45719">
            <a:normAutofit/>
          </a:bodyPr>
          <a:lstStyle/>
          <a:p>
            <a:pPr algn="ctr">
              <a:defRPr>
                <a:solidFill>
                  <a:srgbClr val="FFFFCC"/>
                </a:solidFill>
                <a:effectLst>
                  <a:outerShdw blurRad="12700" dist="25400" dir="2700000" rotWithShape="0">
                    <a:srgbClr val="000000"/>
                  </a:outerShdw>
                </a:effectLst>
              </a:defRPr>
            </a:pPr>
            <a:endParaRPr/>
          </a:p>
        </p:txBody>
      </p:sp>
      <p:pic>
        <p:nvPicPr>
          <p:cNvPr id="755" name="SuspBridge" descr="SuspBridge"/>
          <p:cNvPicPr>
            <a:picLocks noChangeAspect="1"/>
          </p:cNvPicPr>
          <p:nvPr/>
        </p:nvPicPr>
        <p:blipFill>
          <a:blip r:embed="rId3"/>
          <a:srcRect t="13333"/>
          <a:stretch>
            <a:fillRect/>
          </a:stretch>
        </p:blipFill>
        <p:spPr>
          <a:xfrm>
            <a:off x="-228600" y="0"/>
            <a:ext cx="9372600" cy="6858000"/>
          </a:xfrm>
          <a:prstGeom prst="rect">
            <a:avLst/>
          </a:prstGeom>
          <a:ln w="12700">
            <a:miter lim="400000"/>
          </a:ln>
        </p:spPr>
      </p:pic>
      <p:sp>
        <p:nvSpPr>
          <p:cNvPr id="756" name="BIBLICAL…"/>
          <p:cNvSpPr txBox="1"/>
          <p:nvPr/>
        </p:nvSpPr>
        <p:spPr>
          <a:xfrm>
            <a:off x="931683" y="4011930"/>
            <a:ext cx="2632434" cy="1577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p>
            <a:pPr algn="ctr">
              <a:defRPr>
                <a:solidFill>
                  <a:srgbClr val="622100"/>
                </a:solidFill>
                <a:latin typeface="+mj-lt"/>
                <a:ea typeface="+mj-ea"/>
                <a:cs typeface="+mj-cs"/>
                <a:sym typeface="Bell MT"/>
              </a:defRPr>
            </a:pPr>
            <a:r>
              <a:t>BIBLICAL</a:t>
            </a:r>
          </a:p>
          <a:p>
            <a:pPr algn="ctr">
              <a:defRPr>
                <a:solidFill>
                  <a:srgbClr val="622100"/>
                </a:solidFill>
                <a:latin typeface="+mj-lt"/>
                <a:ea typeface="+mj-ea"/>
                <a:cs typeface="+mj-cs"/>
                <a:sym typeface="Bell MT"/>
              </a:defRPr>
            </a:pPr>
            <a:r>
              <a:t>CONSTANTS</a:t>
            </a:r>
          </a:p>
          <a:p>
            <a:pPr algn="ctr">
              <a:defRPr sz="2400">
                <a:solidFill>
                  <a:srgbClr val="622100"/>
                </a:solidFill>
                <a:latin typeface="+mj-lt"/>
                <a:ea typeface="+mj-ea"/>
                <a:cs typeface="+mj-cs"/>
                <a:sym typeface="Bell MT"/>
              </a:defRPr>
            </a:pPr>
            <a:r>
              <a:t>(Acts 2:42,46-47)</a:t>
            </a:r>
          </a:p>
        </p:txBody>
      </p:sp>
      <p:sp>
        <p:nvSpPr>
          <p:cNvPr id="757" name="CULTURAL…"/>
          <p:cNvSpPr txBox="1"/>
          <p:nvPr/>
        </p:nvSpPr>
        <p:spPr>
          <a:xfrm>
            <a:off x="2222321" y="998855"/>
            <a:ext cx="4470758" cy="1183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p>
            <a:pPr algn="ctr">
              <a:defRPr>
                <a:solidFill>
                  <a:srgbClr val="622100"/>
                </a:solidFill>
                <a:latin typeface="+mj-lt"/>
                <a:ea typeface="+mj-ea"/>
                <a:cs typeface="+mj-cs"/>
                <a:sym typeface="Bell MT"/>
              </a:defRPr>
            </a:pPr>
            <a:r>
              <a:t>CULTURAL</a:t>
            </a:r>
          </a:p>
          <a:p>
            <a:pPr algn="ctr">
              <a:defRPr>
                <a:solidFill>
                  <a:srgbClr val="622100"/>
                </a:solidFill>
                <a:latin typeface="+mj-lt"/>
                <a:ea typeface="+mj-ea"/>
                <a:cs typeface="+mj-cs"/>
                <a:sym typeface="Bell MT"/>
              </a:defRPr>
            </a:pPr>
            <a:r>
              <a:t>LATITUDE/FREEDOM</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 name="The silence of the New Testament"/>
          <p:cNvSpPr txBox="1"/>
          <p:nvPr/>
        </p:nvSpPr>
        <p:spPr>
          <a:xfrm>
            <a:off x="938348" y="810078"/>
            <a:ext cx="6766561" cy="13234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buSzPct val="100000"/>
              <a:defRPr sz="4000">
                <a:solidFill>
                  <a:srgbClr val="FFFFFF"/>
                </a:solidFill>
                <a:latin typeface="+mj-lt"/>
                <a:ea typeface="+mj-ea"/>
                <a:cs typeface="+mj-cs"/>
                <a:sym typeface="Bell MT"/>
              </a:defRPr>
            </a:pPr>
            <a:r>
              <a:rPr dirty="0"/>
              <a:t>The </a:t>
            </a:r>
            <a:r>
              <a:rPr lang="en-US" dirty="0"/>
              <a:t>S</a:t>
            </a:r>
            <a:r>
              <a:rPr dirty="0"/>
              <a:t>ilence of the New Testament</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 name="The silence of the New Testament"/>
          <p:cNvSpPr txBox="1"/>
          <p:nvPr/>
        </p:nvSpPr>
        <p:spPr>
          <a:xfrm>
            <a:off x="928379" y="302137"/>
            <a:ext cx="6766561" cy="9949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lnSpc>
                <a:spcPct val="70000"/>
              </a:lnSpc>
              <a:buSzPct val="100000"/>
              <a:defRPr sz="4000">
                <a:solidFill>
                  <a:srgbClr val="FFFFFF"/>
                </a:solidFill>
                <a:latin typeface="+mj-lt"/>
                <a:ea typeface="+mj-ea"/>
                <a:cs typeface="+mj-cs"/>
                <a:sym typeface="Bell MT"/>
              </a:defRPr>
            </a:pPr>
            <a:r>
              <a:rPr lang="en-US" dirty="0"/>
              <a:t>T</a:t>
            </a:r>
            <a:r>
              <a:rPr dirty="0"/>
              <a:t>he </a:t>
            </a:r>
            <a:r>
              <a:rPr lang="en-US" dirty="0"/>
              <a:t>S</a:t>
            </a:r>
            <a:r>
              <a:rPr dirty="0"/>
              <a:t>ilence of the New Testament</a:t>
            </a:r>
          </a:p>
        </p:txBody>
      </p:sp>
      <p:sp>
        <p:nvSpPr>
          <p:cNvPr id="766" name="[We are] free to find place and time and dress and size and music and elements and objects that help us orient radically toward the supremacy of God in Christ.…"/>
          <p:cNvSpPr txBox="1"/>
          <p:nvPr/>
        </p:nvSpPr>
        <p:spPr>
          <a:xfrm>
            <a:off x="119743" y="1452663"/>
            <a:ext cx="8694554" cy="53245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ctr">
              <a:defRPr sz="1900">
                <a:solidFill>
                  <a:srgbClr val="FFFFFF"/>
                </a:solidFill>
                <a:latin typeface="+mj-lt"/>
                <a:ea typeface="+mj-ea"/>
                <a:cs typeface="+mj-cs"/>
                <a:sym typeface="Bell MT"/>
              </a:defRPr>
            </a:pPr>
            <a:r>
              <a:rPr sz="2000" b="1" dirty="0"/>
              <a:t>[We are] free to find place and time and dress and size and music and elements and objects that help us orient radically toward the supremacy of God in Christ.</a:t>
            </a:r>
          </a:p>
          <a:p>
            <a:pPr algn="ctr">
              <a:defRPr sz="1900">
                <a:solidFill>
                  <a:srgbClr val="FFFFFF"/>
                </a:solidFill>
                <a:latin typeface="+mj-lt"/>
                <a:ea typeface="+mj-ea"/>
                <a:cs typeface="+mj-cs"/>
                <a:sym typeface="Bell MT"/>
              </a:defRPr>
            </a:pPr>
            <a:r>
              <a:rPr sz="2000" b="1" dirty="0"/>
              <a:t>(John Piper)</a:t>
            </a:r>
            <a:br>
              <a:rPr sz="2000" b="1" dirty="0"/>
            </a:br>
            <a:endParaRPr sz="2000" b="1" dirty="0"/>
          </a:p>
          <a:p>
            <a:pPr algn="ctr">
              <a:defRPr sz="1900">
                <a:solidFill>
                  <a:srgbClr val="FFFFFF"/>
                </a:solidFill>
                <a:latin typeface="+mj-lt"/>
                <a:ea typeface="+mj-ea"/>
                <a:cs typeface="+mj-cs"/>
                <a:sym typeface="Bell MT"/>
              </a:defRPr>
            </a:pPr>
            <a:r>
              <a:rPr sz="2000" b="1" dirty="0"/>
              <a:t>“Christianity is almost infinitely culturally adaptable . . .</a:t>
            </a:r>
          </a:p>
          <a:p>
            <a:pPr algn="ctr">
              <a:defRPr sz="1900">
                <a:solidFill>
                  <a:srgbClr val="FFFFFF"/>
                </a:solidFill>
                <a:latin typeface="+mj-lt"/>
                <a:ea typeface="+mj-ea"/>
                <a:cs typeface="+mj-cs"/>
                <a:sym typeface="Bell MT"/>
              </a:defRPr>
            </a:pPr>
            <a:r>
              <a:rPr sz="2000" b="1" dirty="0"/>
              <a:t>because of how little we are told.”</a:t>
            </a:r>
          </a:p>
          <a:p>
            <a:pPr algn="ctr" defTabSz="457200">
              <a:defRPr sz="1900">
                <a:solidFill>
                  <a:srgbClr val="FFFFFF"/>
                </a:solidFill>
                <a:latin typeface="+mj-lt"/>
                <a:ea typeface="+mj-ea"/>
                <a:cs typeface="+mj-cs"/>
                <a:sym typeface="Bell MT"/>
              </a:defRPr>
            </a:pPr>
            <a:r>
              <a:rPr sz="2000" b="1" dirty="0"/>
              <a:t>(John Piper)</a:t>
            </a:r>
          </a:p>
          <a:p>
            <a:pPr algn="ctr" defTabSz="457200">
              <a:defRPr sz="1900">
                <a:solidFill>
                  <a:srgbClr val="FFFFFF"/>
                </a:solidFill>
                <a:latin typeface="+mj-lt"/>
                <a:ea typeface="+mj-ea"/>
                <a:cs typeface="+mj-cs"/>
                <a:sym typeface="Bell MT"/>
              </a:defRPr>
            </a:pPr>
            <a:endParaRPr sz="2000" b="1" dirty="0"/>
          </a:p>
          <a:p>
            <a:pPr algn="ctr" defTabSz="457200">
              <a:defRPr sz="1900">
                <a:solidFill>
                  <a:srgbClr val="FFFFFF"/>
                </a:solidFill>
                <a:latin typeface="+mj-lt"/>
                <a:ea typeface="+mj-ea"/>
                <a:cs typeface="+mj-cs"/>
                <a:sym typeface="Bell MT"/>
              </a:defRPr>
            </a:pPr>
            <a:r>
              <a:rPr sz="2000" b="1" dirty="0"/>
              <a:t>Why has Christianity, more than any other major religion of the world, been able to infiltrate so many different radically different cultures? There is of course a core of teachings . . . to which all forms of Christianity are committed. Nevertheless, there is a great deal of freedom in how these absolutes are expressed and take form within a particular culture. Contrary to popular opinion, then, Christianity is not a Western religion that destroys local cultures. Rather Christianity has taken more culturally diverse forms than other faiths. (Tim Keller</a:t>
            </a:r>
            <a:r>
              <a:rPr lang="en-US" sz="2000" b="1" dirty="0"/>
              <a:t>,</a:t>
            </a:r>
            <a:r>
              <a:rPr lang="en-US" sz="1600" b="1" dirty="0">
                <a:solidFill>
                  <a:srgbClr val="FFFFFF"/>
                </a:solidFill>
                <a:sym typeface="Bell MT"/>
              </a:rPr>
              <a:t> </a:t>
            </a:r>
            <a:r>
              <a:rPr lang="en-US" sz="2000" b="1" i="1" dirty="0">
                <a:solidFill>
                  <a:srgbClr val="FFFFFF"/>
                </a:solidFill>
                <a:sym typeface="Bell MT"/>
              </a:rPr>
              <a:t>The Reason for God</a:t>
            </a:r>
            <a:r>
              <a:rPr lang="en-US" sz="2000" b="1" dirty="0">
                <a:solidFill>
                  <a:srgbClr val="FFFFFF"/>
                </a:solidFill>
                <a:sym typeface="Bell MT"/>
              </a:rPr>
              <a:t>, chapter 4</a:t>
            </a:r>
            <a:r>
              <a:rPr sz="2000" b="1" dirty="0"/>
              <a:t>)</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0" name="TESTIMONIES FROM CHURCH HISTORY…"/>
          <p:cNvSpPr txBox="1"/>
          <p:nvPr/>
        </p:nvSpPr>
        <p:spPr>
          <a:xfrm>
            <a:off x="935627" y="2018489"/>
            <a:ext cx="7272746" cy="16085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defTabSz="457200">
              <a:lnSpc>
                <a:spcPct val="140000"/>
              </a:lnSpc>
              <a:defRPr sz="2800">
                <a:solidFill>
                  <a:srgbClr val="FFFFFF"/>
                </a:solidFill>
                <a:latin typeface="Times New Roman"/>
                <a:ea typeface="Times New Roman"/>
                <a:cs typeface="Times New Roman"/>
                <a:sym typeface="Times New Roman"/>
              </a:defRPr>
            </a:pPr>
            <a:r>
              <a:t>TESTIMONIES FROM CHURCH HISTORY</a:t>
            </a:r>
          </a:p>
          <a:p>
            <a:pPr algn="ctr" defTabSz="457200">
              <a:lnSpc>
                <a:spcPct val="140000"/>
              </a:lnSpc>
              <a:defRPr sz="2800">
                <a:solidFill>
                  <a:srgbClr val="FFFFFF"/>
                </a:solidFill>
                <a:latin typeface="Times New Roman"/>
                <a:ea typeface="Times New Roman"/>
                <a:cs typeface="Times New Roman"/>
                <a:sym typeface="Times New Roman"/>
              </a:defRPr>
            </a:pPr>
            <a:r>
              <a:t>ABOUT CULTURAL FREEDOM IN WORSHIP</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9" name="A. The Importance of Worship in the Church"/>
          <p:cNvSpPr txBox="1">
            <a:spLocks noGrp="1"/>
          </p:cNvSpPr>
          <p:nvPr>
            <p:ph type="title" idx="4294967295"/>
          </p:nvPr>
        </p:nvSpPr>
        <p:spPr>
          <a:xfrm>
            <a:off x="293914" y="571499"/>
            <a:ext cx="8850086" cy="1143002"/>
          </a:xfrm>
          <a:prstGeom prst="rect">
            <a:avLst/>
          </a:prstGeom>
        </p:spPr>
        <p:txBody>
          <a:bodyPr>
            <a:normAutofit/>
          </a:bodyPr>
          <a:lstStyle>
            <a:lvl1pPr algn="ctr" defTabSz="667512">
              <a:defRPr sz="3212">
                <a:effectLst>
                  <a:outerShdw blurRad="9271" dist="18542" dir="2700000" rotWithShape="0">
                    <a:srgbClr val="000000"/>
                  </a:outerShdw>
                </a:effectLst>
              </a:defRPr>
            </a:lvl1pPr>
          </a:lstStyle>
          <a:p>
            <a:r>
              <a:rPr dirty="0">
                <a:effectLst>
                  <a:glow rad="228600">
                    <a:schemeClr val="bg1">
                      <a:lumMod val="10000"/>
                      <a:alpha val="81000"/>
                    </a:schemeClr>
                  </a:glow>
                  <a:outerShdw blurRad="9271" dist="18542" dir="2700000" rotWithShape="0">
                    <a:srgbClr val="000000"/>
                  </a:outerShdw>
                </a:effectLst>
                <a:latin typeface="Arial" panose="020B0604020202020204" pitchFamily="34" charset="0"/>
                <a:cs typeface="Arial" panose="020B0604020202020204" pitchFamily="34" charset="0"/>
              </a:rPr>
              <a:t>A. The Importance of Worship in the Church</a:t>
            </a:r>
          </a:p>
        </p:txBody>
      </p:sp>
      <p:sp>
        <p:nvSpPr>
          <p:cNvPr id="640" name="Honors the Father…"/>
          <p:cNvSpPr txBox="1">
            <a:spLocks noGrp="1"/>
          </p:cNvSpPr>
          <p:nvPr>
            <p:ph type="body" idx="4294967295"/>
          </p:nvPr>
        </p:nvSpPr>
        <p:spPr>
          <a:xfrm>
            <a:off x="982956" y="2019300"/>
            <a:ext cx="7772401" cy="4114800"/>
          </a:xfrm>
          <a:prstGeom prst="rect">
            <a:avLst/>
          </a:prstGeom>
        </p:spPr>
        <p:txBody>
          <a:bodyPr>
            <a:normAutofit/>
          </a:bodyPr>
          <a:lstStyle/>
          <a:p>
            <a:pPr marL="246888" indent="-246888" defTabSz="658368">
              <a:spcBef>
                <a:spcPts val="500"/>
              </a:spcBef>
              <a:buClr>
                <a:schemeClr val="accent6">
                  <a:lumOff val="9460"/>
                </a:schemeClr>
              </a:buClr>
              <a:buChar char="●"/>
              <a:defRPr sz="2304" b="0">
                <a:latin typeface="+mj-lt"/>
                <a:ea typeface="+mj-ea"/>
                <a:cs typeface="+mj-cs"/>
                <a:sym typeface="Bell MT"/>
              </a:defRPr>
            </a:pPr>
            <a:r>
              <a:rPr dirty="0">
                <a:effectLst>
                  <a:glow rad="228600">
                    <a:schemeClr val="bg1">
                      <a:lumMod val="10000"/>
                      <a:alpha val="81000"/>
                    </a:schemeClr>
                  </a:glow>
                </a:effectLst>
                <a:latin typeface="Arial" panose="020B0604020202020204" pitchFamily="34" charset="0"/>
                <a:cs typeface="Arial" panose="020B0604020202020204" pitchFamily="34" charset="0"/>
              </a:rPr>
              <a:t>Honors the Father</a:t>
            </a:r>
          </a:p>
          <a:p>
            <a:pPr marL="246888" indent="-246888" defTabSz="658368">
              <a:spcBef>
                <a:spcPts val="500"/>
              </a:spcBef>
              <a:buClr>
                <a:schemeClr val="accent6">
                  <a:lumOff val="9460"/>
                </a:schemeClr>
              </a:buClr>
              <a:buChar char="●"/>
              <a:defRPr sz="2304" b="0">
                <a:latin typeface="+mj-lt"/>
                <a:ea typeface="+mj-ea"/>
                <a:cs typeface="+mj-cs"/>
                <a:sym typeface="Bell MT"/>
              </a:defRPr>
            </a:pPr>
            <a:r>
              <a:rPr dirty="0">
                <a:effectLst>
                  <a:glow rad="228600">
                    <a:schemeClr val="bg1">
                      <a:lumMod val="10000"/>
                      <a:alpha val="81000"/>
                    </a:schemeClr>
                  </a:glow>
                </a:effectLst>
                <a:latin typeface="Arial" panose="020B0604020202020204" pitchFamily="34" charset="0"/>
                <a:cs typeface="Arial" panose="020B0604020202020204" pitchFamily="34" charset="0"/>
              </a:rPr>
              <a:t>Celebrates Christ and His work</a:t>
            </a:r>
          </a:p>
          <a:p>
            <a:pPr marL="246888" indent="-246888" defTabSz="658368">
              <a:spcBef>
                <a:spcPts val="500"/>
              </a:spcBef>
              <a:buClr>
                <a:schemeClr val="accent6">
                  <a:lumOff val="9460"/>
                </a:schemeClr>
              </a:buClr>
              <a:buChar char="●"/>
              <a:defRPr sz="2304" b="0">
                <a:latin typeface="+mj-lt"/>
                <a:ea typeface="+mj-ea"/>
                <a:cs typeface="+mj-cs"/>
                <a:sym typeface="Bell MT"/>
              </a:defRPr>
            </a:pPr>
            <a:r>
              <a:rPr dirty="0">
                <a:effectLst>
                  <a:glow rad="228600">
                    <a:schemeClr val="bg1">
                      <a:lumMod val="10000"/>
                      <a:alpha val="81000"/>
                    </a:schemeClr>
                  </a:glow>
                </a:effectLst>
                <a:latin typeface="Arial" panose="020B0604020202020204" pitchFamily="34" charset="0"/>
                <a:cs typeface="Arial" panose="020B0604020202020204" pitchFamily="34" charset="0"/>
              </a:rPr>
              <a:t>Draws us into fellowship with God</a:t>
            </a:r>
          </a:p>
          <a:p>
            <a:pPr marL="246888" indent="-246888" defTabSz="658368">
              <a:spcBef>
                <a:spcPts val="500"/>
              </a:spcBef>
              <a:buClr>
                <a:schemeClr val="accent6">
                  <a:lumOff val="9460"/>
                </a:schemeClr>
              </a:buClr>
              <a:buChar char="●"/>
              <a:defRPr sz="2304" b="0">
                <a:latin typeface="+mj-lt"/>
                <a:ea typeface="+mj-ea"/>
                <a:cs typeface="+mj-cs"/>
                <a:sym typeface="Bell MT"/>
              </a:defRPr>
            </a:pPr>
            <a:r>
              <a:rPr dirty="0">
                <a:effectLst>
                  <a:glow rad="228600">
                    <a:schemeClr val="bg1">
                      <a:lumMod val="10000"/>
                      <a:alpha val="81000"/>
                    </a:schemeClr>
                  </a:glow>
                </a:effectLst>
                <a:latin typeface="Arial" panose="020B0604020202020204" pitchFamily="34" charset="0"/>
                <a:cs typeface="Arial" panose="020B0604020202020204" pitchFamily="34" charset="0"/>
              </a:rPr>
              <a:t>Foreshadows the Kingdom</a:t>
            </a:r>
          </a:p>
          <a:p>
            <a:pPr marL="246888" indent="-246888" defTabSz="658368">
              <a:spcBef>
                <a:spcPts val="500"/>
              </a:spcBef>
              <a:buClr>
                <a:schemeClr val="accent6">
                  <a:lumOff val="9460"/>
                </a:schemeClr>
              </a:buClr>
              <a:buChar char="●"/>
              <a:defRPr sz="2304" b="0">
                <a:latin typeface="+mj-lt"/>
                <a:ea typeface="+mj-ea"/>
                <a:cs typeface="+mj-cs"/>
                <a:sym typeface="Bell MT"/>
              </a:defRPr>
            </a:pPr>
            <a:r>
              <a:rPr dirty="0">
                <a:effectLst>
                  <a:glow rad="228600">
                    <a:schemeClr val="bg1">
                      <a:lumMod val="10000"/>
                      <a:alpha val="81000"/>
                    </a:schemeClr>
                  </a:glow>
                </a:effectLst>
                <a:latin typeface="Arial" panose="020B0604020202020204" pitchFamily="34" charset="0"/>
                <a:cs typeface="Arial" panose="020B0604020202020204" pitchFamily="34" charset="0"/>
              </a:rPr>
              <a:t>Used by the Holy Spirit  (in believers </a:t>
            </a:r>
            <a:r>
              <a:rPr i="1" dirty="0">
                <a:effectLst>
                  <a:glow rad="228600">
                    <a:schemeClr val="bg1">
                      <a:lumMod val="10000"/>
                      <a:alpha val="81000"/>
                    </a:schemeClr>
                  </a:glow>
                </a:effectLst>
                <a:latin typeface="Arial" panose="020B0604020202020204" pitchFamily="34" charset="0"/>
                <a:cs typeface="Arial" panose="020B0604020202020204" pitchFamily="34" charset="0"/>
              </a:rPr>
              <a:t>and</a:t>
            </a:r>
            <a:r>
              <a:rPr dirty="0">
                <a:effectLst>
                  <a:glow rad="228600">
                    <a:schemeClr val="bg1">
                      <a:lumMod val="10000"/>
                      <a:alpha val="81000"/>
                    </a:schemeClr>
                  </a:glow>
                </a:effectLst>
                <a:latin typeface="Arial" panose="020B0604020202020204" pitchFamily="34" charset="0"/>
                <a:cs typeface="Arial" panose="020B0604020202020204" pitchFamily="34" charset="0"/>
              </a:rPr>
              <a:t> unbelievers)</a:t>
            </a:r>
          </a:p>
          <a:p>
            <a:pPr marL="246888" indent="-246888" defTabSz="658368">
              <a:spcBef>
                <a:spcPts val="500"/>
              </a:spcBef>
              <a:buClr>
                <a:schemeClr val="accent6">
                  <a:lumOff val="9460"/>
                </a:schemeClr>
              </a:buClr>
              <a:buChar char="●"/>
              <a:defRPr sz="2304" b="0">
                <a:latin typeface="+mj-lt"/>
                <a:ea typeface="+mj-ea"/>
                <a:cs typeface="+mj-cs"/>
                <a:sym typeface="Bell MT"/>
              </a:defRPr>
            </a:pPr>
            <a:r>
              <a:rPr dirty="0">
                <a:effectLst>
                  <a:glow rad="228600">
                    <a:schemeClr val="bg1">
                      <a:lumMod val="10000"/>
                      <a:alpha val="81000"/>
                    </a:schemeClr>
                  </a:glow>
                </a:effectLst>
                <a:latin typeface="Arial" panose="020B0604020202020204" pitchFamily="34" charset="0"/>
                <a:cs typeface="Arial" panose="020B0604020202020204" pitchFamily="34" charset="0"/>
              </a:rPr>
              <a:t>Give identity to the church (reminds us who, and whose, we are; inhale/exhale) </a:t>
            </a:r>
          </a:p>
          <a:p>
            <a:pPr marL="246888" indent="-246888" defTabSz="658368">
              <a:spcBef>
                <a:spcPts val="500"/>
              </a:spcBef>
              <a:buClr>
                <a:schemeClr val="accent6">
                  <a:lumOff val="9460"/>
                </a:schemeClr>
              </a:buClr>
              <a:buChar char="●"/>
              <a:defRPr sz="2304" b="0">
                <a:latin typeface="+mj-lt"/>
                <a:ea typeface="+mj-ea"/>
                <a:cs typeface="+mj-cs"/>
                <a:sym typeface="Bell MT"/>
              </a:defRPr>
            </a:pPr>
            <a:r>
              <a:rPr dirty="0">
                <a:effectLst>
                  <a:glow rad="228600">
                    <a:schemeClr val="bg1">
                      <a:lumMod val="10000"/>
                      <a:alpha val="81000"/>
                    </a:schemeClr>
                  </a:glow>
                </a:effectLst>
                <a:latin typeface="Arial" panose="020B0604020202020204" pitchFamily="34" charset="0"/>
                <a:cs typeface="Arial" panose="020B0604020202020204" pitchFamily="34" charset="0"/>
              </a:rPr>
              <a:t>Testifies to the world  (challenge </a:t>
            </a:r>
            <a:r>
              <a:rPr i="1" dirty="0">
                <a:effectLst>
                  <a:glow rad="228600">
                    <a:schemeClr val="bg1">
                      <a:lumMod val="10000"/>
                      <a:alpha val="81000"/>
                    </a:schemeClr>
                  </a:glow>
                </a:effectLst>
                <a:latin typeface="Arial" panose="020B0604020202020204" pitchFamily="34" charset="0"/>
                <a:cs typeface="Arial" panose="020B0604020202020204" pitchFamily="34" charset="0"/>
              </a:rPr>
              <a:t>and</a:t>
            </a:r>
            <a:r>
              <a:rPr dirty="0">
                <a:effectLst>
                  <a:glow rad="228600">
                    <a:schemeClr val="bg1">
                      <a:lumMod val="10000"/>
                      <a:alpha val="81000"/>
                    </a:schemeClr>
                  </a:glow>
                </a:effectLst>
                <a:latin typeface="Arial" panose="020B0604020202020204" pitchFamily="34" charset="0"/>
                <a:cs typeface="Arial" panose="020B0604020202020204" pitchFamily="34" charset="0"/>
              </a:rPr>
              <a:t> invitation)</a:t>
            </a:r>
          </a:p>
          <a:p>
            <a:pPr marL="246888" indent="-246888" defTabSz="658368">
              <a:spcBef>
                <a:spcPts val="500"/>
              </a:spcBef>
              <a:buClr>
                <a:schemeClr val="accent6">
                  <a:lumOff val="9460"/>
                </a:schemeClr>
              </a:buClr>
              <a:buChar char="●"/>
              <a:defRPr sz="2304" b="0">
                <a:latin typeface="+mj-lt"/>
                <a:ea typeface="+mj-ea"/>
                <a:cs typeface="+mj-cs"/>
                <a:sym typeface="Bell MT"/>
              </a:defRPr>
            </a:pPr>
            <a:r>
              <a:rPr dirty="0">
                <a:effectLst>
                  <a:glow rad="228600">
                    <a:schemeClr val="bg1">
                      <a:lumMod val="10000"/>
                      <a:alpha val="81000"/>
                    </a:schemeClr>
                  </a:glow>
                </a:effectLst>
                <a:latin typeface="Arial" panose="020B0604020202020204" pitchFamily="34" charset="0"/>
                <a:cs typeface="Arial" panose="020B0604020202020204" pitchFamily="34" charset="0"/>
              </a:rPr>
              <a:t>Prepares us for preaching</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640">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64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64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640">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640">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p:tmAbs val="0"/>
                                  </p:iterate>
                                  <p:childTnLst>
                                    <p:set>
                                      <p:cBhvr>
                                        <p:cTn id="24" fill="hold"/>
                                        <p:tgtEl>
                                          <p:spTgt spid="640">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iterate>
                                    <p:tmAbs val="0"/>
                                  </p:iterate>
                                  <p:childTnLst>
                                    <p:set>
                                      <p:cBhvr>
                                        <p:cTn id="28" fill="hold"/>
                                        <p:tgtEl>
                                          <p:spTgt spid="640">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1" nodeType="clickEffect">
                                  <p:stCondLst>
                                    <p:cond delay="0"/>
                                  </p:stCondLst>
                                  <p:iterate>
                                    <p:tmAbs val="0"/>
                                  </p:iterate>
                                  <p:childTnLst>
                                    <p:set>
                                      <p:cBhvr>
                                        <p:cTn id="32" fill="hold"/>
                                        <p:tgtEl>
                                          <p:spTgt spid="640">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1" nodeType="clickEffect">
                                  <p:stCondLst>
                                    <p:cond delay="0"/>
                                  </p:stCondLst>
                                  <p:iterate>
                                    <p:tmAbs val="0"/>
                                  </p:iterate>
                                  <p:childTnLst>
                                    <p:set>
                                      <p:cBhvr>
                                        <p:cTn id="36" fill="hold"/>
                                        <p:tgtEl>
                                          <p:spTgt spid="64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0" grpId="1" build="p" bldLvl="5" animBg="1" advAuto="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2" name="A Diversity of Cultures and Musical Values"/>
          <p:cNvSpPr txBox="1"/>
          <p:nvPr/>
        </p:nvSpPr>
        <p:spPr>
          <a:xfrm>
            <a:off x="350520" y="228600"/>
            <a:ext cx="8519160" cy="9677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a:solidFill>
                  <a:srgbClr val="F2EEEE"/>
                </a:solidFill>
                <a:latin typeface="+mj-lt"/>
                <a:ea typeface="+mj-ea"/>
                <a:cs typeface="+mj-cs"/>
                <a:sym typeface="Bell MT"/>
              </a:defRPr>
            </a:lvl1pPr>
          </a:lstStyle>
          <a:p>
            <a:r>
              <a:t>A Diversity of Cultures and Musical Values</a:t>
            </a:r>
          </a:p>
        </p:txBody>
      </p:sp>
      <p:sp>
        <p:nvSpPr>
          <p:cNvPr id="773" name="(TOM AVERY [1950-2008], Ethnomusicologist,…"/>
          <p:cNvSpPr txBox="1"/>
          <p:nvPr/>
        </p:nvSpPr>
        <p:spPr>
          <a:xfrm>
            <a:off x="350520" y="796925"/>
            <a:ext cx="8519160" cy="22626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2400">
                <a:solidFill>
                  <a:srgbClr val="F2EEEE"/>
                </a:solidFill>
                <a:latin typeface="+mj-lt"/>
                <a:ea typeface="+mj-ea"/>
                <a:cs typeface="+mj-cs"/>
                <a:sym typeface="Bell MT"/>
              </a:defRPr>
            </a:pPr>
            <a:r>
              <a:rPr dirty="0"/>
              <a:t>(TOM AVERY [1950-2008], Ethnomusicologist,</a:t>
            </a:r>
          </a:p>
          <a:p>
            <a:pPr algn="ctr">
              <a:defRPr sz="2400">
                <a:solidFill>
                  <a:srgbClr val="F2EEEE"/>
                </a:solidFill>
                <a:latin typeface="+mj-lt"/>
                <a:ea typeface="+mj-ea"/>
                <a:cs typeface="+mj-cs"/>
                <a:sym typeface="Bell MT"/>
              </a:defRPr>
            </a:pPr>
            <a:r>
              <a:rPr dirty="0"/>
              <a:t>Wycliffe Bible Translators)</a:t>
            </a:r>
          </a:p>
          <a:p>
            <a:pPr>
              <a:defRPr sz="1600">
                <a:solidFill>
                  <a:srgbClr val="EBF1DE"/>
                </a:solidFill>
                <a:latin typeface="+mj-lt"/>
                <a:ea typeface="+mj-ea"/>
                <a:cs typeface="+mj-cs"/>
                <a:sym typeface="Bell MT"/>
              </a:defRPr>
            </a:pPr>
            <a:endParaRPr dirty="0"/>
          </a:p>
          <a:p>
            <a:pPr>
              <a:defRPr sz="1600">
                <a:solidFill>
                  <a:srgbClr val="EBF1DE"/>
                </a:solidFill>
                <a:latin typeface="+mj-lt"/>
                <a:ea typeface="+mj-ea"/>
                <a:cs typeface="+mj-cs"/>
                <a:sym typeface="Bell MT"/>
              </a:defRPr>
            </a:pPr>
            <a:endParaRPr dirty="0"/>
          </a:p>
          <a:p>
            <a:pPr marL="346075" indent="-336550">
              <a:lnSpc>
                <a:spcPct val="80000"/>
              </a:lnSpc>
              <a:defRPr sz="2500">
                <a:solidFill>
                  <a:srgbClr val="EBF1DE"/>
                </a:solidFill>
                <a:latin typeface="+mj-lt"/>
                <a:ea typeface="+mj-ea"/>
                <a:cs typeface="+mj-cs"/>
                <a:sym typeface="Bell MT"/>
              </a:defRPr>
            </a:pPr>
            <a:r>
              <a:rPr dirty="0"/>
              <a:t>1. It is common for people to feel very strongly about the music with which they identify, and to find the music with which they don’t identify to be extremely distasteful.</a:t>
            </a:r>
          </a:p>
        </p:txBody>
      </p:sp>
      <p:sp>
        <p:nvSpPr>
          <p:cNvPr id="774" name="2. We live in a society where different generations may and often do have different musical cultures. (This is caused by the rapid rate of culture change experienced by society, probably unprecedented in the history of the world.)…"/>
          <p:cNvSpPr txBox="1"/>
          <p:nvPr/>
        </p:nvSpPr>
        <p:spPr>
          <a:xfrm>
            <a:off x="350520" y="3284199"/>
            <a:ext cx="8519160" cy="31250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346075" indent="-346075">
              <a:lnSpc>
                <a:spcPct val="80000"/>
              </a:lnSpc>
              <a:defRPr sz="2600">
                <a:solidFill>
                  <a:srgbClr val="EBF1DE"/>
                </a:solidFill>
                <a:latin typeface="+mj-lt"/>
                <a:ea typeface="+mj-ea"/>
                <a:cs typeface="+mj-cs"/>
                <a:sym typeface="Bell MT"/>
              </a:defRPr>
            </a:pPr>
            <a:r>
              <a:rPr dirty="0"/>
              <a:t>2. We live in a society where different generations may and often do have different musical cultures. (This is caused by the rapid rate of cultur</a:t>
            </a:r>
            <a:r>
              <a:rPr lang="en-US" dirty="0"/>
              <a:t>al change experienced by society, which is</a:t>
            </a:r>
            <a:r>
              <a:rPr dirty="0"/>
              <a:t> probably unprecedented in the history of the world.)</a:t>
            </a:r>
          </a:p>
          <a:p>
            <a:pPr marL="346075" indent="-346075">
              <a:lnSpc>
                <a:spcPct val="80000"/>
              </a:lnSpc>
              <a:defRPr sz="1800">
                <a:solidFill>
                  <a:srgbClr val="EBF1DE"/>
                </a:solidFill>
                <a:latin typeface="+mj-lt"/>
                <a:ea typeface="+mj-ea"/>
                <a:cs typeface="+mj-cs"/>
                <a:sym typeface="Bell MT"/>
              </a:defRPr>
            </a:pPr>
            <a:endParaRPr dirty="0"/>
          </a:p>
          <a:p>
            <a:pPr marL="346075" indent="-346075">
              <a:lnSpc>
                <a:spcPct val="80000"/>
              </a:lnSpc>
              <a:defRPr sz="2600">
                <a:solidFill>
                  <a:srgbClr val="EBF1DE"/>
                </a:solidFill>
                <a:latin typeface="+mj-lt"/>
                <a:ea typeface="+mj-ea"/>
                <a:cs typeface="+mj-cs"/>
                <a:sym typeface="Bell MT"/>
              </a:defRPr>
            </a:pPr>
            <a:r>
              <a:rPr dirty="0"/>
              <a:t>3. We have people in the same churches who partake of radically different musical cultures.</a:t>
            </a:r>
          </a:p>
          <a:p>
            <a:pPr marL="346075" indent="-346075">
              <a:lnSpc>
                <a:spcPct val="80000"/>
              </a:lnSpc>
              <a:defRPr sz="1900">
                <a:solidFill>
                  <a:srgbClr val="EBF1DE"/>
                </a:solidFill>
                <a:latin typeface="+mj-lt"/>
                <a:ea typeface="+mj-ea"/>
                <a:cs typeface="+mj-cs"/>
                <a:sym typeface="Bell MT"/>
              </a:defRPr>
            </a:pPr>
            <a:endParaRPr dirty="0"/>
          </a:p>
          <a:p>
            <a:pPr marL="346075" indent="-346075">
              <a:lnSpc>
                <a:spcPct val="80000"/>
              </a:lnSpc>
              <a:defRPr sz="2600">
                <a:solidFill>
                  <a:srgbClr val="EBF1DE"/>
                </a:solidFill>
                <a:latin typeface="+mj-lt"/>
                <a:ea typeface="+mj-ea"/>
                <a:cs typeface="+mj-cs"/>
                <a:sym typeface="Bell MT"/>
              </a:defRPr>
            </a:pPr>
            <a:r>
              <a:rPr dirty="0"/>
              <a:t>4. Music is NOT a universal language.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7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7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3" grpId="1" animBg="1" advAuto="0"/>
      <p:bldP spid="774" grpId="2"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 name="NewSong5.jpg" descr="NewSong5.jpg"/>
          <p:cNvPicPr>
            <a:picLocks noChangeAspect="1"/>
          </p:cNvPicPr>
          <p:nvPr/>
        </p:nvPicPr>
        <p:blipFill>
          <a:blip r:embed="rId3"/>
          <a:stretch>
            <a:fillRect/>
          </a:stretch>
        </p:blipFill>
        <p:spPr>
          <a:xfrm>
            <a:off x="2300287" y="2803525"/>
            <a:ext cx="4357688" cy="3328988"/>
          </a:xfrm>
          <a:prstGeom prst="rect">
            <a:avLst/>
          </a:prstGeom>
          <a:ln w="12700">
            <a:miter lim="400000"/>
          </a:ln>
        </p:spPr>
      </p:pic>
      <p:grpSp>
        <p:nvGrpSpPr>
          <p:cNvPr id="786" name="Group"/>
          <p:cNvGrpSpPr/>
          <p:nvPr/>
        </p:nvGrpSpPr>
        <p:grpSpPr>
          <a:xfrm>
            <a:off x="228566" y="304728"/>
            <a:ext cx="4190537" cy="3489398"/>
            <a:chOff x="0" y="0"/>
            <a:chExt cx="4190535" cy="3489397"/>
          </a:xfrm>
        </p:grpSpPr>
        <p:grpSp>
          <p:nvGrpSpPr>
            <p:cNvPr id="784" name="Group"/>
            <p:cNvGrpSpPr/>
            <p:nvPr/>
          </p:nvGrpSpPr>
          <p:grpSpPr>
            <a:xfrm>
              <a:off x="0" y="0"/>
              <a:ext cx="4190535" cy="3489397"/>
              <a:chOff x="0" y="0"/>
              <a:chExt cx="4190534" cy="3489396"/>
            </a:xfrm>
          </p:grpSpPr>
          <p:sp>
            <p:nvSpPr>
              <p:cNvPr id="779" name="Shape"/>
              <p:cNvSpPr/>
              <p:nvPr/>
            </p:nvSpPr>
            <p:spPr>
              <a:xfrm>
                <a:off x="-1" y="0"/>
                <a:ext cx="4190536" cy="2742953"/>
              </a:xfrm>
              <a:custGeom>
                <a:avLst/>
                <a:gdLst/>
                <a:ahLst/>
                <a:cxnLst>
                  <a:cxn ang="0">
                    <a:pos x="wd2" y="hd2"/>
                  </a:cxn>
                  <a:cxn ang="5400000">
                    <a:pos x="wd2" y="hd2"/>
                  </a:cxn>
                  <a:cxn ang="10800000">
                    <a:pos x="wd2" y="hd2"/>
                  </a:cxn>
                  <a:cxn ang="16200000">
                    <a:pos x="wd2" y="hd2"/>
                  </a:cxn>
                </a:cxnLst>
                <a:rect l="0" t="0" r="r" b="b"/>
                <a:pathLst>
                  <a:path w="21264" h="20623" extrusionOk="0">
                    <a:moveTo>
                      <a:pt x="1919" y="6857"/>
                    </a:moveTo>
                    <a:cubicBezTo>
                      <a:pt x="744" y="7018"/>
                      <a:pt x="-110" y="8412"/>
                      <a:pt x="11" y="9971"/>
                    </a:cubicBezTo>
                    <a:cubicBezTo>
                      <a:pt x="81" y="10871"/>
                      <a:pt x="470" y="11672"/>
                      <a:pt x="1058" y="12130"/>
                    </a:cubicBezTo>
                    <a:lnTo>
                      <a:pt x="1047" y="12097"/>
                    </a:lnTo>
                    <a:cubicBezTo>
                      <a:pt x="237" y="13237"/>
                      <a:pt x="282" y="15025"/>
                      <a:pt x="1147" y="16091"/>
                    </a:cubicBezTo>
                    <a:cubicBezTo>
                      <a:pt x="1608" y="16659"/>
                      <a:pt x="2236" y="16931"/>
                      <a:pt x="2864" y="16834"/>
                    </a:cubicBezTo>
                    <a:lnTo>
                      <a:pt x="2853" y="16853"/>
                    </a:lnTo>
                    <a:cubicBezTo>
                      <a:pt x="3897" y="19265"/>
                      <a:pt x="6219" y="20100"/>
                      <a:pt x="8040" y="18718"/>
                    </a:cubicBezTo>
                    <a:cubicBezTo>
                      <a:pt x="8063" y="18700"/>
                      <a:pt x="8086" y="18683"/>
                      <a:pt x="8108" y="18665"/>
                    </a:cubicBezTo>
                    <a:lnTo>
                      <a:pt x="8102" y="18668"/>
                    </a:lnTo>
                    <a:cubicBezTo>
                      <a:pt x="9122" y="20688"/>
                      <a:pt x="11186" y="21231"/>
                      <a:pt x="12712" y="19881"/>
                    </a:cubicBezTo>
                    <a:cubicBezTo>
                      <a:pt x="13352" y="19315"/>
                      <a:pt x="13823" y="18473"/>
                      <a:pt x="14046" y="17498"/>
                    </a:cubicBezTo>
                    <a:lnTo>
                      <a:pt x="14050" y="17522"/>
                    </a:lnTo>
                    <a:cubicBezTo>
                      <a:pt x="15384" y="18621"/>
                      <a:pt x="17141" y="18085"/>
                      <a:pt x="17974" y="16325"/>
                    </a:cubicBezTo>
                    <a:cubicBezTo>
                      <a:pt x="18256" y="15729"/>
                      <a:pt x="18406" y="15039"/>
                      <a:pt x="18406" y="14336"/>
                    </a:cubicBezTo>
                    <a:lnTo>
                      <a:pt x="18400" y="14357"/>
                    </a:lnTo>
                    <a:cubicBezTo>
                      <a:pt x="20223" y="14013"/>
                      <a:pt x="21490" y="11783"/>
                      <a:pt x="21229" y="9377"/>
                    </a:cubicBezTo>
                    <a:cubicBezTo>
                      <a:pt x="21148" y="8627"/>
                      <a:pt x="20922" y="7918"/>
                      <a:pt x="20573" y="7318"/>
                    </a:cubicBezTo>
                    <a:lnTo>
                      <a:pt x="20566" y="7316"/>
                    </a:lnTo>
                    <a:cubicBezTo>
                      <a:pt x="21137" y="5554"/>
                      <a:pt x="20520" y="3512"/>
                      <a:pt x="19188" y="2756"/>
                    </a:cubicBezTo>
                    <a:cubicBezTo>
                      <a:pt x="19076" y="2693"/>
                      <a:pt x="18961" y="2640"/>
                      <a:pt x="18843" y="2597"/>
                    </a:cubicBezTo>
                    <a:lnTo>
                      <a:pt x="18852" y="2591"/>
                    </a:lnTo>
                    <a:cubicBezTo>
                      <a:pt x="18618" y="879"/>
                      <a:pt x="17375" y="-258"/>
                      <a:pt x="16075" y="50"/>
                    </a:cubicBezTo>
                    <a:cubicBezTo>
                      <a:pt x="15529" y="180"/>
                      <a:pt x="15034" y="555"/>
                      <a:pt x="14675" y="1113"/>
                    </a:cubicBezTo>
                    <a:lnTo>
                      <a:pt x="14679" y="1117"/>
                    </a:lnTo>
                    <a:cubicBezTo>
                      <a:pt x="13960" y="-129"/>
                      <a:pt x="12611" y="-369"/>
                      <a:pt x="11668" y="582"/>
                    </a:cubicBezTo>
                    <a:cubicBezTo>
                      <a:pt x="11406" y="845"/>
                      <a:pt x="11194" y="1183"/>
                      <a:pt x="11048" y="1572"/>
                    </a:cubicBezTo>
                    <a:lnTo>
                      <a:pt x="11055" y="1618"/>
                    </a:lnTo>
                    <a:cubicBezTo>
                      <a:pt x="10022" y="274"/>
                      <a:pt x="8360" y="291"/>
                      <a:pt x="7343" y="1657"/>
                    </a:cubicBezTo>
                    <a:cubicBezTo>
                      <a:pt x="7165" y="1895"/>
                      <a:pt x="7014" y="2167"/>
                      <a:pt x="6895" y="2463"/>
                    </a:cubicBezTo>
                    <a:lnTo>
                      <a:pt x="6887" y="2485"/>
                    </a:lnTo>
                    <a:cubicBezTo>
                      <a:pt x="5303" y="1260"/>
                      <a:pt x="3266" y="1962"/>
                      <a:pt x="2338" y="4053"/>
                    </a:cubicBezTo>
                    <a:cubicBezTo>
                      <a:pt x="1962" y="4900"/>
                      <a:pt x="1812" y="5889"/>
                      <a:pt x="1913" y="6862"/>
                    </a:cubicBezTo>
                    <a:close/>
                  </a:path>
                </a:pathLst>
              </a:custGeom>
              <a:solidFill>
                <a:srgbClr val="4F81BD"/>
              </a:solidFill>
              <a:ln w="9525" cap="flat">
                <a:solidFill>
                  <a:srgbClr val="000000"/>
                </a:solidFill>
                <a:prstDash val="solid"/>
                <a:round/>
              </a:ln>
              <a:effectLst/>
            </p:spPr>
            <p:txBody>
              <a:bodyPr wrap="square" lIns="45719" tIns="45719" rIns="45719" bIns="45719" numCol="1" anchor="t">
                <a:noAutofit/>
              </a:bodyPr>
              <a:lstStyle/>
              <a:p>
                <a:pPr algn="ctr" defTabSz="457200">
                  <a:defRPr sz="1800">
                    <a:solidFill>
                      <a:srgbClr val="FFFFFF"/>
                    </a:solidFill>
                    <a:latin typeface="VAGRounded BT"/>
                    <a:ea typeface="VAGRounded BT"/>
                    <a:cs typeface="VAGRounded BT"/>
                    <a:sym typeface="VAGRounded BT"/>
                  </a:defRPr>
                </a:pPr>
                <a:endParaRPr sz="2000"/>
              </a:p>
            </p:txBody>
          </p:sp>
          <p:sp>
            <p:nvSpPr>
              <p:cNvPr id="780" name="Oval"/>
              <p:cNvSpPr/>
              <p:nvPr/>
            </p:nvSpPr>
            <p:spPr>
              <a:xfrm>
                <a:off x="1040021" y="2649164"/>
                <a:ext cx="698501" cy="457201"/>
              </a:xfrm>
              <a:prstGeom prst="ellipse">
                <a:avLst/>
              </a:prstGeom>
              <a:solidFill>
                <a:srgbClr val="4F81BD"/>
              </a:solidFill>
              <a:ln w="9525" cap="flat">
                <a:solidFill>
                  <a:srgbClr val="000000"/>
                </a:solidFill>
                <a:prstDash val="solid"/>
                <a:round/>
              </a:ln>
              <a:effectLst/>
            </p:spPr>
            <p:txBody>
              <a:bodyPr wrap="square" lIns="45719" tIns="45719" rIns="45719" bIns="45719" numCol="1" anchor="t">
                <a:noAutofit/>
              </a:bodyPr>
              <a:lstStyle/>
              <a:p>
                <a:pPr algn="ctr" defTabSz="457200">
                  <a:defRPr sz="1800">
                    <a:solidFill>
                      <a:srgbClr val="FFFFFF"/>
                    </a:solidFill>
                    <a:latin typeface="VAGRounded BT"/>
                    <a:ea typeface="VAGRounded BT"/>
                    <a:cs typeface="VAGRounded BT"/>
                    <a:sym typeface="VAGRounded BT"/>
                  </a:defRPr>
                </a:pPr>
                <a:endParaRPr sz="2000"/>
              </a:p>
            </p:txBody>
          </p:sp>
          <p:sp>
            <p:nvSpPr>
              <p:cNvPr id="781" name="Oval"/>
              <p:cNvSpPr/>
              <p:nvPr/>
            </p:nvSpPr>
            <p:spPr>
              <a:xfrm>
                <a:off x="996753" y="3065978"/>
                <a:ext cx="465668" cy="304801"/>
              </a:xfrm>
              <a:prstGeom prst="ellipse">
                <a:avLst/>
              </a:prstGeom>
              <a:solidFill>
                <a:srgbClr val="4F81BD"/>
              </a:solidFill>
              <a:ln w="9525" cap="flat">
                <a:solidFill>
                  <a:srgbClr val="000000"/>
                </a:solidFill>
                <a:prstDash val="solid"/>
                <a:round/>
              </a:ln>
              <a:effectLst/>
            </p:spPr>
            <p:txBody>
              <a:bodyPr wrap="square" lIns="45719" tIns="45719" rIns="45719" bIns="45719" numCol="1" anchor="t">
                <a:noAutofit/>
              </a:bodyPr>
              <a:lstStyle/>
              <a:p>
                <a:pPr algn="ctr" defTabSz="457200">
                  <a:defRPr sz="1800">
                    <a:solidFill>
                      <a:srgbClr val="FFFFFF"/>
                    </a:solidFill>
                    <a:latin typeface="VAGRounded BT"/>
                    <a:ea typeface="VAGRounded BT"/>
                    <a:cs typeface="VAGRounded BT"/>
                    <a:sym typeface="VAGRounded BT"/>
                  </a:defRPr>
                </a:pPr>
                <a:endParaRPr sz="2000"/>
              </a:p>
            </p:txBody>
          </p:sp>
          <p:sp>
            <p:nvSpPr>
              <p:cNvPr id="782" name="Oval"/>
              <p:cNvSpPr/>
              <p:nvPr/>
            </p:nvSpPr>
            <p:spPr>
              <a:xfrm>
                <a:off x="1021783" y="3336996"/>
                <a:ext cx="232834" cy="152401"/>
              </a:xfrm>
              <a:prstGeom prst="ellipse">
                <a:avLst/>
              </a:prstGeom>
              <a:solidFill>
                <a:srgbClr val="4F81BD"/>
              </a:solidFill>
              <a:ln w="9525" cap="flat">
                <a:solidFill>
                  <a:srgbClr val="000000"/>
                </a:solidFill>
                <a:prstDash val="solid"/>
                <a:round/>
              </a:ln>
              <a:effectLst/>
            </p:spPr>
            <p:txBody>
              <a:bodyPr wrap="square" lIns="45719" tIns="45719" rIns="45719" bIns="45719" numCol="1" anchor="t">
                <a:noAutofit/>
              </a:bodyPr>
              <a:lstStyle/>
              <a:p>
                <a:pPr algn="ctr" defTabSz="457200">
                  <a:defRPr sz="1800">
                    <a:solidFill>
                      <a:srgbClr val="FFFFFF"/>
                    </a:solidFill>
                    <a:latin typeface="VAGRounded BT"/>
                    <a:ea typeface="VAGRounded BT"/>
                    <a:cs typeface="VAGRounded BT"/>
                    <a:sym typeface="VAGRounded BT"/>
                  </a:defRPr>
                </a:pPr>
                <a:endParaRPr sz="2000"/>
              </a:p>
            </p:txBody>
          </p:sp>
          <p:sp>
            <p:nvSpPr>
              <p:cNvPr id="783" name="Shape"/>
              <p:cNvSpPr/>
              <p:nvPr/>
            </p:nvSpPr>
            <p:spPr>
              <a:xfrm>
                <a:off x="208543" y="148071"/>
                <a:ext cx="3844576" cy="2334869"/>
              </a:xfrm>
              <a:custGeom>
                <a:avLst/>
                <a:gdLst/>
                <a:ahLst/>
                <a:cxnLst>
                  <a:cxn ang="0">
                    <a:pos x="wd2" y="hd2"/>
                  </a:cxn>
                  <a:cxn ang="5400000">
                    <a:pos x="wd2" y="hd2"/>
                  </a:cxn>
                  <a:cxn ang="10800000">
                    <a:pos x="wd2" y="hd2"/>
                  </a:cxn>
                  <a:cxn ang="16200000">
                    <a:pos x="wd2" y="hd2"/>
                  </a:cxn>
                </a:cxnLst>
                <a:rect l="0" t="0" r="r" b="b"/>
                <a:pathLst>
                  <a:path w="21600" h="21600" extrusionOk="0">
                    <a:moveTo>
                      <a:pt x="0" y="13555"/>
                    </a:moveTo>
                    <a:cubicBezTo>
                      <a:pt x="417" y="13915"/>
                      <a:pt x="899" y="14078"/>
                      <a:pt x="1381" y="14023"/>
                    </a:cubicBezTo>
                    <a:moveTo>
                      <a:pt x="2000" y="19344"/>
                    </a:moveTo>
                    <a:cubicBezTo>
                      <a:pt x="2207" y="19308"/>
                      <a:pt x="2410" y="19233"/>
                      <a:pt x="2604" y="19120"/>
                    </a:cubicBezTo>
                    <a:moveTo>
                      <a:pt x="7435" y="20578"/>
                    </a:moveTo>
                    <a:cubicBezTo>
                      <a:pt x="7532" y="20937"/>
                      <a:pt x="7654" y="21279"/>
                      <a:pt x="7799" y="21600"/>
                    </a:cubicBezTo>
                    <a:moveTo>
                      <a:pt x="14381" y="20160"/>
                    </a:moveTo>
                    <a:cubicBezTo>
                      <a:pt x="14456" y="19795"/>
                      <a:pt x="14505" y="19419"/>
                      <a:pt x="14527" y="19039"/>
                    </a:cubicBezTo>
                    <a:moveTo>
                      <a:pt x="19208" y="16270"/>
                    </a:moveTo>
                    <a:cubicBezTo>
                      <a:pt x="19208" y="14502"/>
                      <a:pt x="18520" y="12889"/>
                      <a:pt x="17436" y="12115"/>
                    </a:cubicBezTo>
                    <a:moveTo>
                      <a:pt x="20811" y="9204"/>
                    </a:moveTo>
                    <a:cubicBezTo>
                      <a:pt x="21153" y="8777"/>
                      <a:pt x="21423" y="8239"/>
                      <a:pt x="21600" y="7632"/>
                    </a:cubicBezTo>
                    <a:moveTo>
                      <a:pt x="19744" y="2561"/>
                    </a:moveTo>
                    <a:cubicBezTo>
                      <a:pt x="19747" y="2312"/>
                      <a:pt x="19733" y="2063"/>
                      <a:pt x="19702" y="1818"/>
                    </a:cubicBezTo>
                    <a:moveTo>
                      <a:pt x="15078" y="0"/>
                    </a:moveTo>
                    <a:cubicBezTo>
                      <a:pt x="14912" y="285"/>
                      <a:pt x="14776" y="604"/>
                      <a:pt x="14673" y="947"/>
                    </a:cubicBezTo>
                    <a:moveTo>
                      <a:pt x="11061" y="564"/>
                    </a:moveTo>
                    <a:cubicBezTo>
                      <a:pt x="10973" y="823"/>
                      <a:pt x="10907" y="1098"/>
                      <a:pt x="10865" y="1381"/>
                    </a:cubicBezTo>
                    <a:moveTo>
                      <a:pt x="7163" y="2480"/>
                    </a:moveTo>
                    <a:cubicBezTo>
                      <a:pt x="6949" y="2175"/>
                      <a:pt x="6711" y="1909"/>
                      <a:pt x="6454" y="1688"/>
                    </a:cubicBezTo>
                    <a:moveTo>
                      <a:pt x="946" y="7074"/>
                    </a:moveTo>
                    <a:cubicBezTo>
                      <a:pt x="973" y="7356"/>
                      <a:pt x="1014" y="7635"/>
                      <a:pt x="1070" y="7907"/>
                    </a:cubicBezTo>
                  </a:path>
                </a:pathLst>
              </a:custGeom>
              <a:noFill/>
              <a:ln w="9525" cap="flat">
                <a:solidFill>
                  <a:srgbClr val="000000"/>
                </a:solidFill>
                <a:prstDash val="solid"/>
                <a:round/>
              </a:ln>
              <a:effectLst/>
            </p:spPr>
            <p:txBody>
              <a:bodyPr wrap="square" lIns="45719" tIns="45719" rIns="45719" bIns="45719" numCol="1" anchor="t">
                <a:noAutofit/>
              </a:bodyPr>
              <a:lstStyle/>
              <a:p>
                <a:pPr algn="ctr" defTabSz="457200">
                  <a:defRPr sz="1800">
                    <a:solidFill>
                      <a:srgbClr val="FFFFFF"/>
                    </a:solidFill>
                    <a:latin typeface="VAGRounded BT"/>
                    <a:ea typeface="VAGRounded BT"/>
                    <a:cs typeface="VAGRounded BT"/>
                    <a:sym typeface="VAGRounded BT"/>
                  </a:defRPr>
                </a:pPr>
                <a:endParaRPr sz="2000"/>
              </a:p>
            </p:txBody>
          </p:sp>
        </p:grpSp>
        <p:sp>
          <p:nvSpPr>
            <p:cNvPr id="785" name="Devil’s beat, drugs, rebellion! The incessant  beat fogs the mind and if the words weren’t so repetitious they couldn’t be understood, anyway!"/>
            <p:cNvSpPr txBox="1"/>
            <p:nvPr/>
          </p:nvSpPr>
          <p:spPr>
            <a:xfrm>
              <a:off x="623373" y="414345"/>
              <a:ext cx="2646293" cy="224676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lgn="ctr" defTabSz="457200">
                <a:defRPr sz="1800">
                  <a:solidFill>
                    <a:srgbClr val="FFFFFF"/>
                  </a:solidFill>
                  <a:latin typeface="VAGRounded BT"/>
                  <a:ea typeface="VAGRounded BT"/>
                  <a:cs typeface="VAGRounded BT"/>
                  <a:sym typeface="VAGRounded BT"/>
                </a:defRPr>
              </a:pPr>
              <a:r>
                <a:rPr sz="2000" dirty="0"/>
                <a:t>Devil’s beat, drugs, rebellion! The incessant  beat fogs the mind and if the words weren’t so repetitious they couldn’t be understood, anyway!</a:t>
              </a:r>
            </a:p>
          </p:txBody>
        </p:sp>
      </p:grpSp>
      <p:grpSp>
        <p:nvGrpSpPr>
          <p:cNvPr id="794" name="Group"/>
          <p:cNvGrpSpPr/>
          <p:nvPr/>
        </p:nvGrpSpPr>
        <p:grpSpPr>
          <a:xfrm>
            <a:off x="4571968" y="228522"/>
            <a:ext cx="3961963" cy="3410082"/>
            <a:chOff x="0" y="0"/>
            <a:chExt cx="3961961" cy="3410081"/>
          </a:xfrm>
        </p:grpSpPr>
        <p:grpSp>
          <p:nvGrpSpPr>
            <p:cNvPr id="792" name="Group"/>
            <p:cNvGrpSpPr/>
            <p:nvPr/>
          </p:nvGrpSpPr>
          <p:grpSpPr>
            <a:xfrm>
              <a:off x="0" y="0"/>
              <a:ext cx="3961961" cy="3410081"/>
              <a:chOff x="0" y="0"/>
              <a:chExt cx="3961960" cy="3410080"/>
            </a:xfrm>
          </p:grpSpPr>
          <p:sp>
            <p:nvSpPr>
              <p:cNvPr id="787" name="Shape"/>
              <p:cNvSpPr/>
              <p:nvPr/>
            </p:nvSpPr>
            <p:spPr>
              <a:xfrm>
                <a:off x="0" y="0"/>
                <a:ext cx="3961961" cy="2971532"/>
              </a:xfrm>
              <a:custGeom>
                <a:avLst/>
                <a:gdLst/>
                <a:ahLst/>
                <a:cxnLst>
                  <a:cxn ang="0">
                    <a:pos x="wd2" y="hd2"/>
                  </a:cxn>
                  <a:cxn ang="5400000">
                    <a:pos x="wd2" y="hd2"/>
                  </a:cxn>
                  <a:cxn ang="10800000">
                    <a:pos x="wd2" y="hd2"/>
                  </a:cxn>
                  <a:cxn ang="16200000">
                    <a:pos x="wd2" y="hd2"/>
                  </a:cxn>
                </a:cxnLst>
                <a:rect l="0" t="0" r="r" b="b"/>
                <a:pathLst>
                  <a:path w="21264" h="20623" extrusionOk="0">
                    <a:moveTo>
                      <a:pt x="1919" y="6857"/>
                    </a:moveTo>
                    <a:cubicBezTo>
                      <a:pt x="744" y="7018"/>
                      <a:pt x="-110" y="8412"/>
                      <a:pt x="11" y="9971"/>
                    </a:cubicBezTo>
                    <a:cubicBezTo>
                      <a:pt x="81" y="10871"/>
                      <a:pt x="470" y="11672"/>
                      <a:pt x="1058" y="12130"/>
                    </a:cubicBezTo>
                    <a:lnTo>
                      <a:pt x="1047" y="12097"/>
                    </a:lnTo>
                    <a:cubicBezTo>
                      <a:pt x="237" y="13237"/>
                      <a:pt x="282" y="15025"/>
                      <a:pt x="1147" y="16091"/>
                    </a:cubicBezTo>
                    <a:cubicBezTo>
                      <a:pt x="1608" y="16659"/>
                      <a:pt x="2236" y="16931"/>
                      <a:pt x="2864" y="16834"/>
                    </a:cubicBezTo>
                    <a:lnTo>
                      <a:pt x="2853" y="16853"/>
                    </a:lnTo>
                    <a:cubicBezTo>
                      <a:pt x="3897" y="19265"/>
                      <a:pt x="6219" y="20100"/>
                      <a:pt x="8040" y="18718"/>
                    </a:cubicBezTo>
                    <a:cubicBezTo>
                      <a:pt x="8063" y="18700"/>
                      <a:pt x="8086" y="18683"/>
                      <a:pt x="8108" y="18665"/>
                    </a:cubicBezTo>
                    <a:lnTo>
                      <a:pt x="8102" y="18668"/>
                    </a:lnTo>
                    <a:cubicBezTo>
                      <a:pt x="9122" y="20688"/>
                      <a:pt x="11186" y="21231"/>
                      <a:pt x="12712" y="19881"/>
                    </a:cubicBezTo>
                    <a:cubicBezTo>
                      <a:pt x="13352" y="19315"/>
                      <a:pt x="13823" y="18473"/>
                      <a:pt x="14046" y="17498"/>
                    </a:cubicBezTo>
                    <a:lnTo>
                      <a:pt x="14050" y="17522"/>
                    </a:lnTo>
                    <a:cubicBezTo>
                      <a:pt x="15384" y="18621"/>
                      <a:pt x="17141" y="18085"/>
                      <a:pt x="17974" y="16325"/>
                    </a:cubicBezTo>
                    <a:cubicBezTo>
                      <a:pt x="18256" y="15729"/>
                      <a:pt x="18406" y="15039"/>
                      <a:pt x="18406" y="14336"/>
                    </a:cubicBezTo>
                    <a:lnTo>
                      <a:pt x="18400" y="14357"/>
                    </a:lnTo>
                    <a:cubicBezTo>
                      <a:pt x="20223" y="14013"/>
                      <a:pt x="21490" y="11783"/>
                      <a:pt x="21229" y="9377"/>
                    </a:cubicBezTo>
                    <a:cubicBezTo>
                      <a:pt x="21148" y="8627"/>
                      <a:pt x="20922" y="7918"/>
                      <a:pt x="20573" y="7318"/>
                    </a:cubicBezTo>
                    <a:lnTo>
                      <a:pt x="20566" y="7316"/>
                    </a:lnTo>
                    <a:cubicBezTo>
                      <a:pt x="21137" y="5554"/>
                      <a:pt x="20520" y="3512"/>
                      <a:pt x="19188" y="2756"/>
                    </a:cubicBezTo>
                    <a:cubicBezTo>
                      <a:pt x="19076" y="2693"/>
                      <a:pt x="18961" y="2640"/>
                      <a:pt x="18843" y="2597"/>
                    </a:cubicBezTo>
                    <a:lnTo>
                      <a:pt x="18852" y="2591"/>
                    </a:lnTo>
                    <a:cubicBezTo>
                      <a:pt x="18618" y="879"/>
                      <a:pt x="17375" y="-258"/>
                      <a:pt x="16075" y="50"/>
                    </a:cubicBezTo>
                    <a:cubicBezTo>
                      <a:pt x="15529" y="180"/>
                      <a:pt x="15034" y="555"/>
                      <a:pt x="14675" y="1113"/>
                    </a:cubicBezTo>
                    <a:lnTo>
                      <a:pt x="14679" y="1117"/>
                    </a:lnTo>
                    <a:cubicBezTo>
                      <a:pt x="13960" y="-129"/>
                      <a:pt x="12611" y="-369"/>
                      <a:pt x="11668" y="582"/>
                    </a:cubicBezTo>
                    <a:cubicBezTo>
                      <a:pt x="11406" y="845"/>
                      <a:pt x="11194" y="1183"/>
                      <a:pt x="11048" y="1572"/>
                    </a:cubicBezTo>
                    <a:lnTo>
                      <a:pt x="11055" y="1618"/>
                    </a:lnTo>
                    <a:cubicBezTo>
                      <a:pt x="10022" y="274"/>
                      <a:pt x="8360" y="291"/>
                      <a:pt x="7343" y="1657"/>
                    </a:cubicBezTo>
                    <a:cubicBezTo>
                      <a:pt x="7165" y="1895"/>
                      <a:pt x="7014" y="2167"/>
                      <a:pt x="6895" y="2463"/>
                    </a:cubicBezTo>
                    <a:lnTo>
                      <a:pt x="6887" y="2485"/>
                    </a:lnTo>
                    <a:cubicBezTo>
                      <a:pt x="5303" y="1260"/>
                      <a:pt x="3266" y="1962"/>
                      <a:pt x="2338" y="4053"/>
                    </a:cubicBezTo>
                    <a:cubicBezTo>
                      <a:pt x="1962" y="4900"/>
                      <a:pt x="1812" y="5889"/>
                      <a:pt x="1913" y="6862"/>
                    </a:cubicBezTo>
                    <a:close/>
                  </a:path>
                </a:pathLst>
              </a:custGeom>
              <a:solidFill>
                <a:srgbClr val="4F81BD"/>
              </a:solidFill>
              <a:ln w="9525" cap="flat">
                <a:solidFill>
                  <a:srgbClr val="000000"/>
                </a:solidFill>
                <a:prstDash val="solid"/>
                <a:round/>
              </a:ln>
              <a:effectLst/>
            </p:spPr>
            <p:txBody>
              <a:bodyPr wrap="square" lIns="45719" tIns="45719" rIns="45719" bIns="45719" numCol="1" anchor="t">
                <a:noAutofit/>
              </a:bodyPr>
              <a:lstStyle/>
              <a:p>
                <a:pPr algn="ctr" defTabSz="457200">
                  <a:defRPr sz="1800">
                    <a:solidFill>
                      <a:srgbClr val="FFFFFF"/>
                    </a:solidFill>
                    <a:latin typeface="VAGRounded BT"/>
                    <a:ea typeface="VAGRounded BT"/>
                    <a:cs typeface="VAGRounded BT"/>
                    <a:sym typeface="VAGRounded BT"/>
                  </a:defRPr>
                </a:pPr>
                <a:endParaRPr sz="2000"/>
              </a:p>
            </p:txBody>
          </p:sp>
          <p:sp>
            <p:nvSpPr>
              <p:cNvPr id="788" name="Oval"/>
              <p:cNvSpPr/>
              <p:nvPr/>
            </p:nvSpPr>
            <p:spPr>
              <a:xfrm>
                <a:off x="2205217" y="2754496"/>
                <a:ext cx="660401" cy="495301"/>
              </a:xfrm>
              <a:prstGeom prst="ellipse">
                <a:avLst/>
              </a:prstGeom>
              <a:solidFill>
                <a:srgbClr val="4F81BD"/>
              </a:solidFill>
              <a:ln w="9525" cap="flat">
                <a:solidFill>
                  <a:srgbClr val="000000"/>
                </a:solidFill>
                <a:prstDash val="solid"/>
                <a:round/>
              </a:ln>
              <a:effectLst/>
            </p:spPr>
            <p:txBody>
              <a:bodyPr wrap="square" lIns="45719" tIns="45719" rIns="45719" bIns="45719" numCol="1" anchor="t">
                <a:noAutofit/>
              </a:bodyPr>
              <a:lstStyle/>
              <a:p>
                <a:pPr algn="ctr" defTabSz="457200">
                  <a:defRPr sz="1800">
                    <a:solidFill>
                      <a:srgbClr val="FFFFFF"/>
                    </a:solidFill>
                    <a:latin typeface="VAGRounded BT"/>
                    <a:ea typeface="VAGRounded BT"/>
                    <a:cs typeface="VAGRounded BT"/>
                    <a:sym typeface="VAGRounded BT"/>
                  </a:defRPr>
                </a:pPr>
                <a:endParaRPr sz="2000"/>
              </a:p>
            </p:txBody>
          </p:sp>
          <p:sp>
            <p:nvSpPr>
              <p:cNvPr id="789" name="Oval"/>
              <p:cNvSpPr/>
              <p:nvPr/>
            </p:nvSpPr>
            <p:spPr>
              <a:xfrm>
                <a:off x="2403704" y="3079330"/>
                <a:ext cx="440267" cy="330201"/>
              </a:xfrm>
              <a:prstGeom prst="ellipse">
                <a:avLst/>
              </a:prstGeom>
              <a:solidFill>
                <a:srgbClr val="4F81BD"/>
              </a:solidFill>
              <a:ln w="9525" cap="flat">
                <a:solidFill>
                  <a:srgbClr val="000000"/>
                </a:solidFill>
                <a:prstDash val="solid"/>
                <a:round/>
              </a:ln>
              <a:effectLst/>
            </p:spPr>
            <p:txBody>
              <a:bodyPr wrap="square" lIns="45719" tIns="45719" rIns="45719" bIns="45719" numCol="1" anchor="t">
                <a:noAutofit/>
              </a:bodyPr>
              <a:lstStyle/>
              <a:p>
                <a:pPr algn="ctr" defTabSz="457200">
                  <a:defRPr sz="1800">
                    <a:solidFill>
                      <a:srgbClr val="FFFFFF"/>
                    </a:solidFill>
                    <a:latin typeface="VAGRounded BT"/>
                    <a:ea typeface="VAGRounded BT"/>
                    <a:cs typeface="VAGRounded BT"/>
                    <a:sym typeface="VAGRounded BT"/>
                  </a:defRPr>
                </a:pPr>
                <a:endParaRPr sz="2000"/>
              </a:p>
            </p:txBody>
          </p:sp>
          <p:sp>
            <p:nvSpPr>
              <p:cNvPr id="790" name="Oval"/>
              <p:cNvSpPr/>
              <p:nvPr/>
            </p:nvSpPr>
            <p:spPr>
              <a:xfrm>
                <a:off x="2544222" y="3244980"/>
                <a:ext cx="220134" cy="165101"/>
              </a:xfrm>
              <a:prstGeom prst="ellipse">
                <a:avLst/>
              </a:prstGeom>
              <a:solidFill>
                <a:srgbClr val="4F81BD"/>
              </a:solidFill>
              <a:ln w="9525" cap="flat">
                <a:solidFill>
                  <a:srgbClr val="000000"/>
                </a:solidFill>
                <a:prstDash val="solid"/>
                <a:round/>
              </a:ln>
              <a:effectLst/>
            </p:spPr>
            <p:txBody>
              <a:bodyPr wrap="square" lIns="45719" tIns="45719" rIns="45719" bIns="45719" numCol="1" anchor="t">
                <a:noAutofit/>
              </a:bodyPr>
              <a:lstStyle/>
              <a:p>
                <a:pPr algn="ctr" defTabSz="457200">
                  <a:defRPr sz="1800">
                    <a:solidFill>
                      <a:srgbClr val="FFFFFF"/>
                    </a:solidFill>
                    <a:latin typeface="VAGRounded BT"/>
                    <a:ea typeface="VAGRounded BT"/>
                    <a:cs typeface="VAGRounded BT"/>
                    <a:sym typeface="VAGRounded BT"/>
                  </a:defRPr>
                </a:pPr>
                <a:endParaRPr sz="2000"/>
              </a:p>
            </p:txBody>
          </p:sp>
          <p:sp>
            <p:nvSpPr>
              <p:cNvPr id="791" name="Shape"/>
              <p:cNvSpPr/>
              <p:nvPr/>
            </p:nvSpPr>
            <p:spPr>
              <a:xfrm>
                <a:off x="197168" y="160410"/>
                <a:ext cx="3634872" cy="2529441"/>
              </a:xfrm>
              <a:custGeom>
                <a:avLst/>
                <a:gdLst/>
                <a:ahLst/>
                <a:cxnLst>
                  <a:cxn ang="0">
                    <a:pos x="wd2" y="hd2"/>
                  </a:cxn>
                  <a:cxn ang="5400000">
                    <a:pos x="wd2" y="hd2"/>
                  </a:cxn>
                  <a:cxn ang="10800000">
                    <a:pos x="wd2" y="hd2"/>
                  </a:cxn>
                  <a:cxn ang="16200000">
                    <a:pos x="wd2" y="hd2"/>
                  </a:cxn>
                </a:cxnLst>
                <a:rect l="0" t="0" r="r" b="b"/>
                <a:pathLst>
                  <a:path w="21600" h="21600" extrusionOk="0">
                    <a:moveTo>
                      <a:pt x="0" y="13555"/>
                    </a:moveTo>
                    <a:cubicBezTo>
                      <a:pt x="417" y="13915"/>
                      <a:pt x="899" y="14078"/>
                      <a:pt x="1381" y="14023"/>
                    </a:cubicBezTo>
                    <a:moveTo>
                      <a:pt x="2000" y="19344"/>
                    </a:moveTo>
                    <a:cubicBezTo>
                      <a:pt x="2207" y="19308"/>
                      <a:pt x="2410" y="19233"/>
                      <a:pt x="2604" y="19120"/>
                    </a:cubicBezTo>
                    <a:moveTo>
                      <a:pt x="7435" y="20578"/>
                    </a:moveTo>
                    <a:cubicBezTo>
                      <a:pt x="7532" y="20937"/>
                      <a:pt x="7654" y="21279"/>
                      <a:pt x="7799" y="21600"/>
                    </a:cubicBezTo>
                    <a:moveTo>
                      <a:pt x="14381" y="20160"/>
                    </a:moveTo>
                    <a:cubicBezTo>
                      <a:pt x="14456" y="19795"/>
                      <a:pt x="14505" y="19419"/>
                      <a:pt x="14527" y="19039"/>
                    </a:cubicBezTo>
                    <a:moveTo>
                      <a:pt x="19208" y="16270"/>
                    </a:moveTo>
                    <a:cubicBezTo>
                      <a:pt x="19208" y="14502"/>
                      <a:pt x="18520" y="12889"/>
                      <a:pt x="17436" y="12115"/>
                    </a:cubicBezTo>
                    <a:moveTo>
                      <a:pt x="20811" y="9204"/>
                    </a:moveTo>
                    <a:cubicBezTo>
                      <a:pt x="21153" y="8777"/>
                      <a:pt x="21423" y="8239"/>
                      <a:pt x="21600" y="7632"/>
                    </a:cubicBezTo>
                    <a:moveTo>
                      <a:pt x="19744" y="2561"/>
                    </a:moveTo>
                    <a:cubicBezTo>
                      <a:pt x="19747" y="2312"/>
                      <a:pt x="19733" y="2063"/>
                      <a:pt x="19702" y="1818"/>
                    </a:cubicBezTo>
                    <a:moveTo>
                      <a:pt x="15078" y="0"/>
                    </a:moveTo>
                    <a:cubicBezTo>
                      <a:pt x="14912" y="285"/>
                      <a:pt x="14776" y="604"/>
                      <a:pt x="14673" y="947"/>
                    </a:cubicBezTo>
                    <a:moveTo>
                      <a:pt x="11061" y="564"/>
                    </a:moveTo>
                    <a:cubicBezTo>
                      <a:pt x="10973" y="823"/>
                      <a:pt x="10907" y="1098"/>
                      <a:pt x="10865" y="1381"/>
                    </a:cubicBezTo>
                    <a:moveTo>
                      <a:pt x="7163" y="2480"/>
                    </a:moveTo>
                    <a:cubicBezTo>
                      <a:pt x="6949" y="2175"/>
                      <a:pt x="6711" y="1909"/>
                      <a:pt x="6454" y="1688"/>
                    </a:cubicBezTo>
                    <a:moveTo>
                      <a:pt x="946" y="7074"/>
                    </a:moveTo>
                    <a:cubicBezTo>
                      <a:pt x="973" y="7356"/>
                      <a:pt x="1014" y="7635"/>
                      <a:pt x="1070" y="7907"/>
                    </a:cubicBezTo>
                  </a:path>
                </a:pathLst>
              </a:custGeom>
              <a:noFill/>
              <a:ln w="9525" cap="flat">
                <a:solidFill>
                  <a:srgbClr val="000000"/>
                </a:solidFill>
                <a:prstDash val="solid"/>
                <a:round/>
              </a:ln>
              <a:effectLst/>
            </p:spPr>
            <p:txBody>
              <a:bodyPr wrap="square" lIns="45719" tIns="45719" rIns="45719" bIns="45719" numCol="1" anchor="t">
                <a:noAutofit/>
              </a:bodyPr>
              <a:lstStyle/>
              <a:p>
                <a:pPr algn="ctr" defTabSz="457200">
                  <a:defRPr sz="1800">
                    <a:solidFill>
                      <a:srgbClr val="FFFFFF"/>
                    </a:solidFill>
                    <a:latin typeface="VAGRounded BT"/>
                    <a:ea typeface="VAGRounded BT"/>
                    <a:cs typeface="VAGRounded BT"/>
                    <a:sym typeface="VAGRounded BT"/>
                  </a:defRPr>
                </a:pPr>
                <a:endParaRPr sz="2000"/>
              </a:p>
            </p:txBody>
          </p:sp>
        </p:grpSp>
        <p:sp>
          <p:nvSpPr>
            <p:cNvPr id="793" name="Isn’t God wonderful! That music reminds me how much He loves me and I love Him! I want to praise Him with my whole heart!"/>
            <p:cNvSpPr txBox="1"/>
            <p:nvPr/>
          </p:nvSpPr>
          <p:spPr>
            <a:xfrm>
              <a:off x="591865" y="448874"/>
              <a:ext cx="2496962" cy="193898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defTabSz="457200">
                <a:defRPr sz="1800">
                  <a:solidFill>
                    <a:srgbClr val="FFFFFF"/>
                  </a:solidFill>
                  <a:latin typeface="VAGRounded BT"/>
                  <a:ea typeface="VAGRounded BT"/>
                  <a:cs typeface="VAGRounded BT"/>
                  <a:sym typeface="VAGRounded BT"/>
                </a:defRPr>
              </a:lvl1pPr>
            </a:lstStyle>
            <a:p>
              <a:r>
                <a:rPr sz="2000"/>
                <a:t>Isn’t God wonderful! That music reminds me how much He loves me and I love Him! I want to praise Him with my whole heart!</a:t>
              </a:r>
            </a:p>
          </p:txBody>
        </p:sp>
      </p:grpSp>
      <p:sp>
        <p:nvSpPr>
          <p:cNvPr id="795" name="Oval"/>
          <p:cNvSpPr/>
          <p:nvPr/>
        </p:nvSpPr>
        <p:spPr>
          <a:xfrm>
            <a:off x="228600" y="3886200"/>
            <a:ext cx="1981200" cy="2133600"/>
          </a:xfrm>
          <a:prstGeom prst="ellipse">
            <a:avLst/>
          </a:prstGeom>
          <a:solidFill>
            <a:srgbClr val="FFFF00"/>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p>
        </p:txBody>
      </p:sp>
      <p:sp>
        <p:nvSpPr>
          <p:cNvPr id="796" name="Oval"/>
          <p:cNvSpPr/>
          <p:nvPr/>
        </p:nvSpPr>
        <p:spPr>
          <a:xfrm>
            <a:off x="914400" y="4419600"/>
            <a:ext cx="304800" cy="149225"/>
          </a:xfrm>
          <a:prstGeom prst="ellipse">
            <a:avLst/>
          </a:prstGeom>
          <a:solidFill>
            <a:srgbClr val="000000"/>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p>
        </p:txBody>
      </p:sp>
      <p:sp>
        <p:nvSpPr>
          <p:cNvPr id="797" name="Rectangle"/>
          <p:cNvSpPr/>
          <p:nvPr/>
        </p:nvSpPr>
        <p:spPr>
          <a:xfrm>
            <a:off x="1295400" y="4743450"/>
            <a:ext cx="187325" cy="130175"/>
          </a:xfrm>
          <a:prstGeom prst="rect">
            <a:avLst/>
          </a:prstGeom>
          <a:solidFill>
            <a:srgbClr val="EEECE1"/>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p>
        </p:txBody>
      </p:sp>
      <p:sp>
        <p:nvSpPr>
          <p:cNvPr id="798" name="Shape"/>
          <p:cNvSpPr/>
          <p:nvPr/>
        </p:nvSpPr>
        <p:spPr>
          <a:xfrm rot="10121404">
            <a:off x="794490" y="5013500"/>
            <a:ext cx="611172" cy="222666"/>
          </a:xfrm>
          <a:custGeom>
            <a:avLst/>
            <a:gdLst/>
            <a:ahLst/>
            <a:cxnLst>
              <a:cxn ang="0">
                <a:pos x="wd2" y="hd2"/>
              </a:cxn>
              <a:cxn ang="5400000">
                <a:pos x="wd2" y="hd2"/>
              </a:cxn>
              <a:cxn ang="10800000">
                <a:pos x="wd2" y="hd2"/>
              </a:cxn>
              <a:cxn ang="16200000">
                <a:pos x="wd2" y="hd2"/>
              </a:cxn>
            </a:cxnLst>
            <a:rect l="0" t="0" r="r" b="b"/>
            <a:pathLst>
              <a:path w="19205" h="19297" extrusionOk="0">
                <a:moveTo>
                  <a:pt x="1605" y="1555"/>
                </a:moveTo>
                <a:cubicBezTo>
                  <a:pt x="4520" y="574"/>
                  <a:pt x="17891" y="-1390"/>
                  <a:pt x="19091" y="1555"/>
                </a:cubicBezTo>
                <a:cubicBezTo>
                  <a:pt x="20291" y="4501"/>
                  <a:pt x="11720" y="18246"/>
                  <a:pt x="8805" y="19228"/>
                </a:cubicBezTo>
                <a:cubicBezTo>
                  <a:pt x="5891" y="20210"/>
                  <a:pt x="2805" y="10392"/>
                  <a:pt x="1605" y="7446"/>
                </a:cubicBezTo>
                <a:cubicBezTo>
                  <a:pt x="405" y="4501"/>
                  <a:pt x="-1309" y="2537"/>
                  <a:pt x="1605" y="1555"/>
                </a:cubicBezTo>
                <a:close/>
              </a:path>
            </a:pathLst>
          </a:custGeom>
          <a:solidFill>
            <a:srgbClr val="FFFFFF"/>
          </a:solidFill>
          <a:ln>
            <a:solidFill>
              <a:srgbClr val="000000"/>
            </a:solidFill>
          </a:ln>
        </p:spPr>
        <p:txBody>
          <a:bodyPr lIns="45719" rIns="45719"/>
          <a:lstStyle/>
          <a:p>
            <a:pPr>
              <a:defRPr>
                <a:solidFill>
                  <a:srgbClr val="000000"/>
                </a:solidFill>
                <a:latin typeface="+mj-lt"/>
                <a:ea typeface="+mj-ea"/>
                <a:cs typeface="+mj-cs"/>
                <a:sym typeface="Bell MT"/>
              </a:defRPr>
            </a:pPr>
            <a:endParaRPr/>
          </a:p>
        </p:txBody>
      </p:sp>
      <p:sp>
        <p:nvSpPr>
          <p:cNvPr id="799" name="Shape"/>
          <p:cNvSpPr/>
          <p:nvPr/>
        </p:nvSpPr>
        <p:spPr>
          <a:xfrm rot="11522663">
            <a:off x="1389599" y="4982303"/>
            <a:ext cx="615406" cy="231175"/>
          </a:xfrm>
          <a:custGeom>
            <a:avLst/>
            <a:gdLst/>
            <a:ahLst/>
            <a:cxnLst>
              <a:cxn ang="0">
                <a:pos x="wd2" y="hd2"/>
              </a:cxn>
              <a:cxn ang="5400000">
                <a:pos x="wd2" y="hd2"/>
              </a:cxn>
              <a:cxn ang="10800000">
                <a:pos x="wd2" y="hd2"/>
              </a:cxn>
              <a:cxn ang="16200000">
                <a:pos x="wd2" y="hd2"/>
              </a:cxn>
            </a:cxnLst>
            <a:rect l="0" t="0" r="r" b="b"/>
            <a:pathLst>
              <a:path w="19205" h="19297" extrusionOk="0">
                <a:moveTo>
                  <a:pt x="1605" y="1555"/>
                </a:moveTo>
                <a:cubicBezTo>
                  <a:pt x="4520" y="574"/>
                  <a:pt x="17891" y="-1390"/>
                  <a:pt x="19091" y="1555"/>
                </a:cubicBezTo>
                <a:cubicBezTo>
                  <a:pt x="20291" y="4501"/>
                  <a:pt x="11720" y="18246"/>
                  <a:pt x="8805" y="19228"/>
                </a:cubicBezTo>
                <a:cubicBezTo>
                  <a:pt x="5891" y="20210"/>
                  <a:pt x="2805" y="10392"/>
                  <a:pt x="1605" y="7446"/>
                </a:cubicBezTo>
                <a:cubicBezTo>
                  <a:pt x="405" y="4501"/>
                  <a:pt x="-1309" y="2537"/>
                  <a:pt x="1605" y="1555"/>
                </a:cubicBezTo>
                <a:close/>
              </a:path>
            </a:pathLst>
          </a:custGeom>
          <a:solidFill>
            <a:srgbClr val="FFFFFF"/>
          </a:solidFill>
          <a:ln>
            <a:solidFill>
              <a:srgbClr val="000000"/>
            </a:solidFill>
          </a:ln>
        </p:spPr>
        <p:txBody>
          <a:bodyPr lIns="45719" rIns="45719"/>
          <a:lstStyle/>
          <a:p>
            <a:pPr>
              <a:defRPr>
                <a:solidFill>
                  <a:srgbClr val="000000"/>
                </a:solidFill>
                <a:latin typeface="+mj-lt"/>
                <a:ea typeface="+mj-ea"/>
                <a:cs typeface="+mj-cs"/>
                <a:sym typeface="Bell MT"/>
              </a:defRPr>
            </a:pPr>
            <a:endParaRPr/>
          </a:p>
        </p:txBody>
      </p:sp>
      <p:sp>
        <p:nvSpPr>
          <p:cNvPr id="800" name="Rectangle"/>
          <p:cNvSpPr/>
          <p:nvPr/>
        </p:nvSpPr>
        <p:spPr>
          <a:xfrm rot="16200000">
            <a:off x="950912" y="4075112"/>
            <a:ext cx="79376" cy="304801"/>
          </a:xfrm>
          <a:prstGeom prst="rect">
            <a:avLst/>
          </a:prstGeom>
          <a:solidFill>
            <a:srgbClr val="FFFFFF"/>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p>
        </p:txBody>
      </p:sp>
      <p:sp>
        <p:nvSpPr>
          <p:cNvPr id="801" name="Rectangle"/>
          <p:cNvSpPr/>
          <p:nvPr/>
        </p:nvSpPr>
        <p:spPr>
          <a:xfrm rot="16200000">
            <a:off x="1676400" y="4111625"/>
            <a:ext cx="76200" cy="228600"/>
          </a:xfrm>
          <a:prstGeom prst="rect">
            <a:avLst/>
          </a:prstGeom>
          <a:solidFill>
            <a:srgbClr val="FFFFFF"/>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p>
        </p:txBody>
      </p:sp>
      <p:sp>
        <p:nvSpPr>
          <p:cNvPr id="802" name="Rectangle"/>
          <p:cNvSpPr/>
          <p:nvPr/>
        </p:nvSpPr>
        <p:spPr>
          <a:xfrm rot="16200000">
            <a:off x="1296193" y="5028406"/>
            <a:ext cx="150814" cy="762001"/>
          </a:xfrm>
          <a:prstGeom prst="rect">
            <a:avLst/>
          </a:prstGeom>
          <a:solidFill>
            <a:srgbClr val="FF0000"/>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p>
        </p:txBody>
      </p:sp>
      <p:sp>
        <p:nvSpPr>
          <p:cNvPr id="803" name="Oval"/>
          <p:cNvSpPr/>
          <p:nvPr/>
        </p:nvSpPr>
        <p:spPr>
          <a:xfrm>
            <a:off x="1600200" y="4419600"/>
            <a:ext cx="304800" cy="149225"/>
          </a:xfrm>
          <a:prstGeom prst="ellipse">
            <a:avLst/>
          </a:prstGeom>
          <a:solidFill>
            <a:srgbClr val="000000"/>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p>
        </p:txBody>
      </p:sp>
      <p:sp>
        <p:nvSpPr>
          <p:cNvPr id="804" name="Oval"/>
          <p:cNvSpPr/>
          <p:nvPr/>
        </p:nvSpPr>
        <p:spPr>
          <a:xfrm>
            <a:off x="6781800" y="3884612"/>
            <a:ext cx="1981200" cy="2133601"/>
          </a:xfrm>
          <a:prstGeom prst="ellipse">
            <a:avLst/>
          </a:prstGeom>
          <a:solidFill>
            <a:srgbClr val="FFFF00"/>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p>
        </p:txBody>
      </p:sp>
      <p:sp>
        <p:nvSpPr>
          <p:cNvPr id="805" name="Circle"/>
          <p:cNvSpPr/>
          <p:nvPr/>
        </p:nvSpPr>
        <p:spPr>
          <a:xfrm>
            <a:off x="7086600" y="4418012"/>
            <a:ext cx="228600" cy="228601"/>
          </a:xfrm>
          <a:prstGeom prst="ellipse">
            <a:avLst/>
          </a:prstGeom>
          <a:solidFill>
            <a:srgbClr val="000000"/>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p>
        </p:txBody>
      </p:sp>
      <p:sp>
        <p:nvSpPr>
          <p:cNvPr id="806" name="Circle"/>
          <p:cNvSpPr/>
          <p:nvPr/>
        </p:nvSpPr>
        <p:spPr>
          <a:xfrm>
            <a:off x="7772400" y="4418012"/>
            <a:ext cx="228600" cy="228601"/>
          </a:xfrm>
          <a:prstGeom prst="ellipse">
            <a:avLst/>
          </a:prstGeom>
          <a:solidFill>
            <a:srgbClr val="000000"/>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p>
        </p:txBody>
      </p:sp>
      <p:sp>
        <p:nvSpPr>
          <p:cNvPr id="807" name="Oval"/>
          <p:cNvSpPr/>
          <p:nvPr/>
        </p:nvSpPr>
        <p:spPr>
          <a:xfrm>
            <a:off x="6705600" y="4341812"/>
            <a:ext cx="152400" cy="609601"/>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p>
        </p:txBody>
      </p:sp>
      <p:sp>
        <p:nvSpPr>
          <p:cNvPr id="808" name="Oval"/>
          <p:cNvSpPr/>
          <p:nvPr/>
        </p:nvSpPr>
        <p:spPr>
          <a:xfrm>
            <a:off x="7543800" y="3732212"/>
            <a:ext cx="76200" cy="381001"/>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p>
        </p:txBody>
      </p:sp>
      <p:sp>
        <p:nvSpPr>
          <p:cNvPr id="809" name="Oval"/>
          <p:cNvSpPr/>
          <p:nvPr/>
        </p:nvSpPr>
        <p:spPr>
          <a:xfrm>
            <a:off x="8686800" y="4151312"/>
            <a:ext cx="76200" cy="838201"/>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p>
        </p:txBody>
      </p:sp>
      <p:sp>
        <p:nvSpPr>
          <p:cNvPr id="810" name="Oval"/>
          <p:cNvSpPr/>
          <p:nvPr/>
        </p:nvSpPr>
        <p:spPr>
          <a:xfrm>
            <a:off x="8610600" y="3884612"/>
            <a:ext cx="76200" cy="838201"/>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p>
        </p:txBody>
      </p:sp>
      <p:sp>
        <p:nvSpPr>
          <p:cNvPr id="811" name="Oval"/>
          <p:cNvSpPr/>
          <p:nvPr/>
        </p:nvSpPr>
        <p:spPr>
          <a:xfrm flipH="1">
            <a:off x="6858000" y="4113212"/>
            <a:ext cx="76200" cy="685801"/>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p>
        </p:txBody>
      </p:sp>
      <p:sp>
        <p:nvSpPr>
          <p:cNvPr id="812" name="Oval"/>
          <p:cNvSpPr/>
          <p:nvPr/>
        </p:nvSpPr>
        <p:spPr>
          <a:xfrm>
            <a:off x="8534400" y="4037012"/>
            <a:ext cx="76200" cy="609601"/>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p>
        </p:txBody>
      </p:sp>
      <p:sp>
        <p:nvSpPr>
          <p:cNvPr id="813" name="Oval"/>
          <p:cNvSpPr/>
          <p:nvPr/>
        </p:nvSpPr>
        <p:spPr>
          <a:xfrm>
            <a:off x="6934200" y="4037012"/>
            <a:ext cx="76200" cy="381001"/>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p>
        </p:txBody>
      </p:sp>
      <p:sp>
        <p:nvSpPr>
          <p:cNvPr id="814" name="Oval"/>
          <p:cNvSpPr/>
          <p:nvPr/>
        </p:nvSpPr>
        <p:spPr>
          <a:xfrm>
            <a:off x="8458200" y="4037012"/>
            <a:ext cx="76200" cy="381001"/>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p>
        </p:txBody>
      </p:sp>
      <p:sp>
        <p:nvSpPr>
          <p:cNvPr id="815" name="Oval"/>
          <p:cNvSpPr/>
          <p:nvPr/>
        </p:nvSpPr>
        <p:spPr>
          <a:xfrm>
            <a:off x="7620000" y="3808412"/>
            <a:ext cx="76200" cy="381001"/>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p>
        </p:txBody>
      </p:sp>
      <p:sp>
        <p:nvSpPr>
          <p:cNvPr id="816" name="Oval"/>
          <p:cNvSpPr/>
          <p:nvPr/>
        </p:nvSpPr>
        <p:spPr>
          <a:xfrm>
            <a:off x="8610600" y="4570412"/>
            <a:ext cx="152400" cy="838201"/>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p>
        </p:txBody>
      </p:sp>
      <p:sp>
        <p:nvSpPr>
          <p:cNvPr id="817" name="Oval"/>
          <p:cNvSpPr/>
          <p:nvPr/>
        </p:nvSpPr>
        <p:spPr>
          <a:xfrm>
            <a:off x="7391400" y="3503612"/>
            <a:ext cx="152400" cy="304801"/>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p>
        </p:txBody>
      </p:sp>
      <p:sp>
        <p:nvSpPr>
          <p:cNvPr id="818" name="Oval"/>
          <p:cNvSpPr/>
          <p:nvPr/>
        </p:nvSpPr>
        <p:spPr>
          <a:xfrm>
            <a:off x="7696200" y="3884612"/>
            <a:ext cx="152400" cy="304801"/>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p>
        </p:txBody>
      </p:sp>
      <p:sp>
        <p:nvSpPr>
          <p:cNvPr id="819" name="Oval"/>
          <p:cNvSpPr/>
          <p:nvPr/>
        </p:nvSpPr>
        <p:spPr>
          <a:xfrm>
            <a:off x="7543800" y="3351212"/>
            <a:ext cx="76200" cy="381001"/>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p>
        </p:txBody>
      </p:sp>
      <p:sp>
        <p:nvSpPr>
          <p:cNvPr id="820" name="Oval"/>
          <p:cNvSpPr/>
          <p:nvPr/>
        </p:nvSpPr>
        <p:spPr>
          <a:xfrm>
            <a:off x="7696200" y="3579812"/>
            <a:ext cx="76200" cy="381001"/>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p>
        </p:txBody>
      </p:sp>
      <p:sp>
        <p:nvSpPr>
          <p:cNvPr id="821" name="Oval"/>
          <p:cNvSpPr/>
          <p:nvPr/>
        </p:nvSpPr>
        <p:spPr>
          <a:xfrm>
            <a:off x="7772400" y="3656012"/>
            <a:ext cx="76200" cy="381001"/>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p>
        </p:txBody>
      </p:sp>
      <p:sp>
        <p:nvSpPr>
          <p:cNvPr id="822" name="Oval"/>
          <p:cNvSpPr/>
          <p:nvPr/>
        </p:nvSpPr>
        <p:spPr>
          <a:xfrm>
            <a:off x="7848600" y="3732212"/>
            <a:ext cx="76200" cy="381001"/>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p>
        </p:txBody>
      </p:sp>
      <p:sp>
        <p:nvSpPr>
          <p:cNvPr id="823" name="Oval"/>
          <p:cNvSpPr/>
          <p:nvPr/>
        </p:nvSpPr>
        <p:spPr>
          <a:xfrm>
            <a:off x="7391400" y="3808412"/>
            <a:ext cx="76200" cy="381001"/>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p>
        </p:txBody>
      </p:sp>
      <p:sp>
        <p:nvSpPr>
          <p:cNvPr id="824" name="Oval"/>
          <p:cNvSpPr/>
          <p:nvPr/>
        </p:nvSpPr>
        <p:spPr>
          <a:xfrm>
            <a:off x="7315200" y="3732212"/>
            <a:ext cx="76200" cy="381001"/>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p>
        </p:txBody>
      </p:sp>
      <p:sp>
        <p:nvSpPr>
          <p:cNvPr id="825" name="Oval"/>
          <p:cNvSpPr/>
          <p:nvPr/>
        </p:nvSpPr>
        <p:spPr>
          <a:xfrm>
            <a:off x="7239000" y="3808412"/>
            <a:ext cx="76200" cy="381001"/>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p>
        </p:txBody>
      </p:sp>
      <p:sp>
        <p:nvSpPr>
          <p:cNvPr id="826" name="Oval"/>
          <p:cNvSpPr/>
          <p:nvPr/>
        </p:nvSpPr>
        <p:spPr>
          <a:xfrm>
            <a:off x="7162800" y="3884612"/>
            <a:ext cx="76200" cy="381001"/>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p>
        </p:txBody>
      </p:sp>
      <p:sp>
        <p:nvSpPr>
          <p:cNvPr id="827" name="Oval"/>
          <p:cNvSpPr/>
          <p:nvPr/>
        </p:nvSpPr>
        <p:spPr>
          <a:xfrm>
            <a:off x="6934200" y="3732212"/>
            <a:ext cx="76200" cy="381001"/>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p>
        </p:txBody>
      </p:sp>
      <p:sp>
        <p:nvSpPr>
          <p:cNvPr id="828" name="Oval"/>
          <p:cNvSpPr/>
          <p:nvPr/>
        </p:nvSpPr>
        <p:spPr>
          <a:xfrm>
            <a:off x="8382000" y="3884612"/>
            <a:ext cx="76200" cy="381001"/>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p>
        </p:txBody>
      </p:sp>
      <p:sp>
        <p:nvSpPr>
          <p:cNvPr id="829" name="Oval"/>
          <p:cNvSpPr/>
          <p:nvPr/>
        </p:nvSpPr>
        <p:spPr>
          <a:xfrm>
            <a:off x="8153400" y="3808412"/>
            <a:ext cx="76200" cy="381001"/>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p>
        </p:txBody>
      </p:sp>
      <p:sp>
        <p:nvSpPr>
          <p:cNvPr id="830" name="Oval"/>
          <p:cNvSpPr/>
          <p:nvPr/>
        </p:nvSpPr>
        <p:spPr>
          <a:xfrm>
            <a:off x="7924800" y="3579812"/>
            <a:ext cx="76200" cy="381001"/>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p>
        </p:txBody>
      </p:sp>
      <p:sp>
        <p:nvSpPr>
          <p:cNvPr id="831" name="Oval"/>
          <p:cNvSpPr/>
          <p:nvPr/>
        </p:nvSpPr>
        <p:spPr>
          <a:xfrm>
            <a:off x="8077200" y="3732212"/>
            <a:ext cx="76200" cy="381001"/>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p>
        </p:txBody>
      </p:sp>
      <p:sp>
        <p:nvSpPr>
          <p:cNvPr id="832" name="Oval"/>
          <p:cNvSpPr/>
          <p:nvPr/>
        </p:nvSpPr>
        <p:spPr>
          <a:xfrm>
            <a:off x="8001000" y="3579812"/>
            <a:ext cx="76200" cy="381001"/>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p>
        </p:txBody>
      </p:sp>
      <p:sp>
        <p:nvSpPr>
          <p:cNvPr id="833" name="Oval"/>
          <p:cNvSpPr/>
          <p:nvPr/>
        </p:nvSpPr>
        <p:spPr>
          <a:xfrm>
            <a:off x="8305800" y="4037012"/>
            <a:ext cx="76200" cy="381001"/>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p>
        </p:txBody>
      </p:sp>
      <p:sp>
        <p:nvSpPr>
          <p:cNvPr id="834" name="Oval"/>
          <p:cNvSpPr/>
          <p:nvPr/>
        </p:nvSpPr>
        <p:spPr>
          <a:xfrm>
            <a:off x="7620000" y="3275012"/>
            <a:ext cx="76200" cy="381001"/>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p>
        </p:txBody>
      </p:sp>
      <p:sp>
        <p:nvSpPr>
          <p:cNvPr id="835" name="Oval"/>
          <p:cNvSpPr/>
          <p:nvPr/>
        </p:nvSpPr>
        <p:spPr>
          <a:xfrm>
            <a:off x="8229600" y="3808412"/>
            <a:ext cx="76200" cy="381001"/>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p>
        </p:txBody>
      </p:sp>
      <p:sp>
        <p:nvSpPr>
          <p:cNvPr id="836" name="Oval"/>
          <p:cNvSpPr/>
          <p:nvPr/>
        </p:nvSpPr>
        <p:spPr>
          <a:xfrm>
            <a:off x="6781800" y="4037012"/>
            <a:ext cx="76200" cy="381001"/>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p>
        </p:txBody>
      </p:sp>
      <p:sp>
        <p:nvSpPr>
          <p:cNvPr id="837" name="Oval"/>
          <p:cNvSpPr/>
          <p:nvPr/>
        </p:nvSpPr>
        <p:spPr>
          <a:xfrm>
            <a:off x="7620000" y="3579812"/>
            <a:ext cx="76200" cy="381001"/>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p>
        </p:txBody>
      </p:sp>
      <p:sp>
        <p:nvSpPr>
          <p:cNvPr id="838" name="Oval"/>
          <p:cNvSpPr/>
          <p:nvPr/>
        </p:nvSpPr>
        <p:spPr>
          <a:xfrm>
            <a:off x="7467600" y="3656012"/>
            <a:ext cx="76200" cy="381001"/>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p>
        </p:txBody>
      </p:sp>
      <p:sp>
        <p:nvSpPr>
          <p:cNvPr id="839" name="Oval"/>
          <p:cNvSpPr/>
          <p:nvPr/>
        </p:nvSpPr>
        <p:spPr>
          <a:xfrm>
            <a:off x="7772400" y="3732212"/>
            <a:ext cx="76200" cy="381001"/>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p>
        </p:txBody>
      </p:sp>
      <p:sp>
        <p:nvSpPr>
          <p:cNvPr id="840" name="Oval"/>
          <p:cNvSpPr/>
          <p:nvPr/>
        </p:nvSpPr>
        <p:spPr>
          <a:xfrm>
            <a:off x="7086600" y="3884612"/>
            <a:ext cx="76200" cy="381001"/>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p>
        </p:txBody>
      </p:sp>
      <p:sp>
        <p:nvSpPr>
          <p:cNvPr id="841" name="Oval"/>
          <p:cNvSpPr/>
          <p:nvPr/>
        </p:nvSpPr>
        <p:spPr>
          <a:xfrm>
            <a:off x="7010400" y="3884612"/>
            <a:ext cx="76200" cy="381001"/>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p>
        </p:txBody>
      </p:sp>
      <p:sp>
        <p:nvSpPr>
          <p:cNvPr id="842" name="Oval"/>
          <p:cNvSpPr/>
          <p:nvPr/>
        </p:nvSpPr>
        <p:spPr>
          <a:xfrm>
            <a:off x="7391400" y="3503612"/>
            <a:ext cx="76200" cy="381001"/>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p>
        </p:txBody>
      </p:sp>
      <p:sp>
        <p:nvSpPr>
          <p:cNvPr id="843" name="Oval"/>
          <p:cNvSpPr/>
          <p:nvPr/>
        </p:nvSpPr>
        <p:spPr>
          <a:xfrm>
            <a:off x="7696200" y="3427412"/>
            <a:ext cx="76200" cy="381001"/>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p>
        </p:txBody>
      </p:sp>
      <p:sp>
        <p:nvSpPr>
          <p:cNvPr id="844" name="Oval"/>
          <p:cNvSpPr/>
          <p:nvPr/>
        </p:nvSpPr>
        <p:spPr>
          <a:xfrm>
            <a:off x="7467600" y="3351212"/>
            <a:ext cx="76200" cy="381001"/>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p>
        </p:txBody>
      </p:sp>
      <p:sp>
        <p:nvSpPr>
          <p:cNvPr id="845" name="Oval"/>
          <p:cNvSpPr/>
          <p:nvPr/>
        </p:nvSpPr>
        <p:spPr>
          <a:xfrm>
            <a:off x="7315200" y="3579812"/>
            <a:ext cx="76200" cy="381001"/>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p>
        </p:txBody>
      </p:sp>
      <p:sp>
        <p:nvSpPr>
          <p:cNvPr id="846" name="Oval"/>
          <p:cNvSpPr/>
          <p:nvPr/>
        </p:nvSpPr>
        <p:spPr>
          <a:xfrm>
            <a:off x="7772400" y="3427412"/>
            <a:ext cx="76200" cy="381001"/>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p>
        </p:txBody>
      </p:sp>
      <p:sp>
        <p:nvSpPr>
          <p:cNvPr id="847" name="Shape"/>
          <p:cNvSpPr/>
          <p:nvPr/>
        </p:nvSpPr>
        <p:spPr>
          <a:xfrm rot="16200000">
            <a:off x="7372350" y="4741851"/>
            <a:ext cx="457201" cy="118112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9671" y="0"/>
                  <a:pt x="0" y="4835"/>
                  <a:pt x="0" y="10800"/>
                </a:cubicBezTo>
                <a:cubicBezTo>
                  <a:pt x="0" y="16765"/>
                  <a:pt x="9671" y="21600"/>
                  <a:pt x="21600" y="21600"/>
                </a:cubicBezTo>
                <a:lnTo>
                  <a:pt x="21600" y="21600"/>
                </a:lnTo>
                <a:cubicBezTo>
                  <a:pt x="9670" y="18228"/>
                  <a:pt x="5468" y="10658"/>
                  <a:pt x="12213" y="4694"/>
                </a:cubicBezTo>
                <a:cubicBezTo>
                  <a:pt x="14431" y="2732"/>
                  <a:pt x="17676" y="1109"/>
                  <a:pt x="21600" y="0"/>
                </a:cubicBezTo>
                <a:close/>
              </a:path>
            </a:pathLst>
          </a:custGeom>
          <a:solidFill>
            <a:srgbClr val="FF0000"/>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p>
        </p:txBody>
      </p:sp>
      <p:sp>
        <p:nvSpPr>
          <p:cNvPr id="848" name="Rectangle"/>
          <p:cNvSpPr/>
          <p:nvPr/>
        </p:nvSpPr>
        <p:spPr>
          <a:xfrm>
            <a:off x="7391400" y="4799012"/>
            <a:ext cx="228600" cy="76201"/>
          </a:xfrm>
          <a:prstGeom prst="rect">
            <a:avLst/>
          </a:prstGeom>
          <a:solidFill>
            <a:srgbClr val="EEECE1"/>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p>
        </p:txBody>
      </p:sp>
      <p:sp>
        <p:nvSpPr>
          <p:cNvPr id="849" name="Shape"/>
          <p:cNvSpPr/>
          <p:nvPr/>
        </p:nvSpPr>
        <p:spPr>
          <a:xfrm rot="16200000">
            <a:off x="7468393" y="5864232"/>
            <a:ext cx="306389" cy="230173"/>
          </a:xfrm>
          <a:custGeom>
            <a:avLst/>
            <a:gdLst/>
            <a:ahLst/>
            <a:cxnLst>
              <a:cxn ang="0">
                <a:pos x="wd2" y="hd2"/>
              </a:cxn>
              <a:cxn ang="5400000">
                <a:pos x="wd2" y="hd2"/>
              </a:cxn>
              <a:cxn ang="10800000">
                <a:pos x="wd2" y="hd2"/>
              </a:cxn>
              <a:cxn ang="16200000">
                <a:pos x="wd2" y="hd2"/>
              </a:cxn>
            </a:cxnLst>
            <a:rect l="0" t="0" r="r" b="b"/>
            <a:pathLst>
              <a:path w="21600" h="13064" extrusionOk="0">
                <a:moveTo>
                  <a:pt x="21600" y="1732"/>
                </a:moveTo>
                <a:cubicBezTo>
                  <a:pt x="14400" y="7732"/>
                  <a:pt x="7200" y="-4268"/>
                  <a:pt x="0" y="1732"/>
                </a:cubicBezTo>
                <a:lnTo>
                  <a:pt x="0" y="11332"/>
                </a:lnTo>
                <a:cubicBezTo>
                  <a:pt x="7200" y="5332"/>
                  <a:pt x="14400" y="17332"/>
                  <a:pt x="21600" y="11332"/>
                </a:cubicBezTo>
                <a:close/>
              </a:path>
            </a:pathLst>
          </a:custGeom>
          <a:solidFill>
            <a:srgbClr val="000000"/>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p>
        </p:txBody>
      </p:sp>
      <p:sp>
        <p:nvSpPr>
          <p:cNvPr id="850" name="Shape"/>
          <p:cNvSpPr/>
          <p:nvPr/>
        </p:nvSpPr>
        <p:spPr>
          <a:xfrm rot="16200000">
            <a:off x="7352506" y="5903919"/>
            <a:ext cx="306388" cy="230174"/>
          </a:xfrm>
          <a:custGeom>
            <a:avLst/>
            <a:gdLst/>
            <a:ahLst/>
            <a:cxnLst>
              <a:cxn ang="0">
                <a:pos x="wd2" y="hd2"/>
              </a:cxn>
              <a:cxn ang="5400000">
                <a:pos x="wd2" y="hd2"/>
              </a:cxn>
              <a:cxn ang="10800000">
                <a:pos x="wd2" y="hd2"/>
              </a:cxn>
              <a:cxn ang="16200000">
                <a:pos x="wd2" y="hd2"/>
              </a:cxn>
            </a:cxnLst>
            <a:rect l="0" t="0" r="r" b="b"/>
            <a:pathLst>
              <a:path w="21600" h="13064" extrusionOk="0">
                <a:moveTo>
                  <a:pt x="21600" y="1732"/>
                </a:moveTo>
                <a:cubicBezTo>
                  <a:pt x="14400" y="7732"/>
                  <a:pt x="7200" y="-4268"/>
                  <a:pt x="0" y="1732"/>
                </a:cubicBezTo>
                <a:lnTo>
                  <a:pt x="0" y="11332"/>
                </a:lnTo>
                <a:cubicBezTo>
                  <a:pt x="7200" y="5332"/>
                  <a:pt x="14400" y="17332"/>
                  <a:pt x="21600" y="11332"/>
                </a:cubicBezTo>
                <a:close/>
              </a:path>
            </a:pathLst>
          </a:custGeom>
          <a:solidFill>
            <a:srgbClr val="000000"/>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p>
        </p:txBody>
      </p:sp>
      <p:sp>
        <p:nvSpPr>
          <p:cNvPr id="851" name="Shape"/>
          <p:cNvSpPr/>
          <p:nvPr/>
        </p:nvSpPr>
        <p:spPr>
          <a:xfrm rot="16200000">
            <a:off x="7200106" y="5827719"/>
            <a:ext cx="306388" cy="230174"/>
          </a:xfrm>
          <a:custGeom>
            <a:avLst/>
            <a:gdLst/>
            <a:ahLst/>
            <a:cxnLst>
              <a:cxn ang="0">
                <a:pos x="wd2" y="hd2"/>
              </a:cxn>
              <a:cxn ang="5400000">
                <a:pos x="wd2" y="hd2"/>
              </a:cxn>
              <a:cxn ang="10800000">
                <a:pos x="wd2" y="hd2"/>
              </a:cxn>
              <a:cxn ang="16200000">
                <a:pos x="wd2" y="hd2"/>
              </a:cxn>
            </a:cxnLst>
            <a:rect l="0" t="0" r="r" b="b"/>
            <a:pathLst>
              <a:path w="21600" h="13064" extrusionOk="0">
                <a:moveTo>
                  <a:pt x="21600" y="1732"/>
                </a:moveTo>
                <a:cubicBezTo>
                  <a:pt x="14400" y="7732"/>
                  <a:pt x="7200" y="-4268"/>
                  <a:pt x="0" y="1732"/>
                </a:cubicBezTo>
                <a:lnTo>
                  <a:pt x="0" y="11332"/>
                </a:lnTo>
                <a:cubicBezTo>
                  <a:pt x="7200" y="5332"/>
                  <a:pt x="14400" y="17332"/>
                  <a:pt x="21600" y="11332"/>
                </a:cubicBezTo>
                <a:close/>
              </a:path>
            </a:pathLst>
          </a:custGeom>
          <a:solidFill>
            <a:srgbClr val="000000"/>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p>
        </p:txBody>
      </p:sp>
      <p:sp>
        <p:nvSpPr>
          <p:cNvPr id="852" name="Joe Traditional"/>
          <p:cNvSpPr txBox="1"/>
          <p:nvPr/>
        </p:nvSpPr>
        <p:spPr>
          <a:xfrm>
            <a:off x="109219" y="6019800"/>
            <a:ext cx="4201162" cy="6375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457200">
              <a:defRPr sz="3600">
                <a:solidFill>
                  <a:schemeClr val="accent6"/>
                </a:solidFill>
                <a:latin typeface="VAGRounded BT"/>
                <a:ea typeface="VAGRounded BT"/>
                <a:cs typeface="VAGRounded BT"/>
                <a:sym typeface="VAGRounded BT"/>
              </a:defRPr>
            </a:lvl1pPr>
          </a:lstStyle>
          <a:p>
            <a:r>
              <a:t>Joe Traditional</a:t>
            </a:r>
          </a:p>
        </p:txBody>
      </p:sp>
      <p:sp>
        <p:nvSpPr>
          <p:cNvPr id="853" name="Johnny NewSong"/>
          <p:cNvSpPr txBox="1"/>
          <p:nvPr/>
        </p:nvSpPr>
        <p:spPr>
          <a:xfrm>
            <a:off x="5100320" y="6018212"/>
            <a:ext cx="3972560" cy="637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defTabSz="457200">
              <a:defRPr sz="3600">
                <a:solidFill>
                  <a:schemeClr val="accent6"/>
                </a:solidFill>
                <a:latin typeface="VAGRounded BT"/>
                <a:ea typeface="VAGRounded BT"/>
                <a:cs typeface="VAGRounded BT"/>
                <a:sym typeface="VAGRounded BT"/>
              </a:defRPr>
            </a:lvl1pPr>
          </a:lstStyle>
          <a:p>
            <a:r>
              <a:t>Johnny NewSong</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7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79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7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 grpId="1" animBg="1" advAuto="0"/>
      <p:bldP spid="786" grpId="3" animBg="1" advAuto="0"/>
      <p:bldP spid="794" grpId="2"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7" name="DSC_0274.JPG" descr="DSC_0274.JPG"/>
          <p:cNvPicPr>
            <a:picLocks noChangeAspect="1"/>
          </p:cNvPicPr>
          <p:nvPr/>
        </p:nvPicPr>
        <p:blipFill>
          <a:blip r:embed="rId3"/>
          <a:stretch>
            <a:fillRect/>
          </a:stretch>
        </p:blipFill>
        <p:spPr>
          <a:xfrm>
            <a:off x="2398712" y="2732087"/>
            <a:ext cx="4432301" cy="3635376"/>
          </a:xfrm>
          <a:prstGeom prst="rect">
            <a:avLst/>
          </a:prstGeom>
          <a:ln w="12700">
            <a:miter lim="400000"/>
          </a:ln>
        </p:spPr>
      </p:pic>
      <p:grpSp>
        <p:nvGrpSpPr>
          <p:cNvPr id="865" name="Group"/>
          <p:cNvGrpSpPr/>
          <p:nvPr/>
        </p:nvGrpSpPr>
        <p:grpSpPr>
          <a:xfrm>
            <a:off x="4571967" y="228530"/>
            <a:ext cx="4190536" cy="3692015"/>
            <a:chOff x="0" y="0"/>
            <a:chExt cx="4190535" cy="3692014"/>
          </a:xfrm>
        </p:grpSpPr>
        <p:grpSp>
          <p:nvGrpSpPr>
            <p:cNvPr id="863" name="Group"/>
            <p:cNvGrpSpPr/>
            <p:nvPr/>
          </p:nvGrpSpPr>
          <p:grpSpPr>
            <a:xfrm>
              <a:off x="0" y="0"/>
              <a:ext cx="4190535" cy="3692014"/>
              <a:chOff x="0" y="0"/>
              <a:chExt cx="4190534" cy="3692013"/>
            </a:xfrm>
          </p:grpSpPr>
          <p:sp>
            <p:nvSpPr>
              <p:cNvPr id="858" name="Shape"/>
              <p:cNvSpPr/>
              <p:nvPr/>
            </p:nvSpPr>
            <p:spPr>
              <a:xfrm>
                <a:off x="-1" y="-1"/>
                <a:ext cx="4190536" cy="2666761"/>
              </a:xfrm>
              <a:custGeom>
                <a:avLst/>
                <a:gdLst/>
                <a:ahLst/>
                <a:cxnLst>
                  <a:cxn ang="0">
                    <a:pos x="wd2" y="hd2"/>
                  </a:cxn>
                  <a:cxn ang="5400000">
                    <a:pos x="wd2" y="hd2"/>
                  </a:cxn>
                  <a:cxn ang="10800000">
                    <a:pos x="wd2" y="hd2"/>
                  </a:cxn>
                  <a:cxn ang="16200000">
                    <a:pos x="wd2" y="hd2"/>
                  </a:cxn>
                </a:cxnLst>
                <a:rect l="0" t="0" r="r" b="b"/>
                <a:pathLst>
                  <a:path w="21264" h="20623" extrusionOk="0">
                    <a:moveTo>
                      <a:pt x="1919" y="6857"/>
                    </a:moveTo>
                    <a:cubicBezTo>
                      <a:pt x="744" y="7018"/>
                      <a:pt x="-110" y="8412"/>
                      <a:pt x="11" y="9971"/>
                    </a:cubicBezTo>
                    <a:cubicBezTo>
                      <a:pt x="81" y="10871"/>
                      <a:pt x="470" y="11672"/>
                      <a:pt x="1058" y="12130"/>
                    </a:cubicBezTo>
                    <a:lnTo>
                      <a:pt x="1047" y="12097"/>
                    </a:lnTo>
                    <a:cubicBezTo>
                      <a:pt x="237" y="13237"/>
                      <a:pt x="282" y="15025"/>
                      <a:pt x="1147" y="16091"/>
                    </a:cubicBezTo>
                    <a:cubicBezTo>
                      <a:pt x="1608" y="16659"/>
                      <a:pt x="2236" y="16931"/>
                      <a:pt x="2864" y="16834"/>
                    </a:cubicBezTo>
                    <a:lnTo>
                      <a:pt x="2853" y="16853"/>
                    </a:lnTo>
                    <a:cubicBezTo>
                      <a:pt x="3897" y="19265"/>
                      <a:pt x="6219" y="20100"/>
                      <a:pt x="8040" y="18718"/>
                    </a:cubicBezTo>
                    <a:cubicBezTo>
                      <a:pt x="8063" y="18700"/>
                      <a:pt x="8086" y="18683"/>
                      <a:pt x="8108" y="18665"/>
                    </a:cubicBezTo>
                    <a:lnTo>
                      <a:pt x="8102" y="18668"/>
                    </a:lnTo>
                    <a:cubicBezTo>
                      <a:pt x="9122" y="20688"/>
                      <a:pt x="11186" y="21231"/>
                      <a:pt x="12712" y="19881"/>
                    </a:cubicBezTo>
                    <a:cubicBezTo>
                      <a:pt x="13352" y="19315"/>
                      <a:pt x="13823" y="18473"/>
                      <a:pt x="14046" y="17498"/>
                    </a:cubicBezTo>
                    <a:lnTo>
                      <a:pt x="14050" y="17522"/>
                    </a:lnTo>
                    <a:cubicBezTo>
                      <a:pt x="15384" y="18621"/>
                      <a:pt x="17141" y="18085"/>
                      <a:pt x="17974" y="16325"/>
                    </a:cubicBezTo>
                    <a:cubicBezTo>
                      <a:pt x="18256" y="15729"/>
                      <a:pt x="18406" y="15039"/>
                      <a:pt x="18406" y="14336"/>
                    </a:cubicBezTo>
                    <a:lnTo>
                      <a:pt x="18400" y="14357"/>
                    </a:lnTo>
                    <a:cubicBezTo>
                      <a:pt x="20223" y="14013"/>
                      <a:pt x="21490" y="11783"/>
                      <a:pt x="21229" y="9377"/>
                    </a:cubicBezTo>
                    <a:cubicBezTo>
                      <a:pt x="21148" y="8627"/>
                      <a:pt x="20922" y="7918"/>
                      <a:pt x="20573" y="7318"/>
                    </a:cubicBezTo>
                    <a:lnTo>
                      <a:pt x="20566" y="7316"/>
                    </a:lnTo>
                    <a:cubicBezTo>
                      <a:pt x="21137" y="5554"/>
                      <a:pt x="20520" y="3512"/>
                      <a:pt x="19188" y="2756"/>
                    </a:cubicBezTo>
                    <a:cubicBezTo>
                      <a:pt x="19076" y="2693"/>
                      <a:pt x="18961" y="2640"/>
                      <a:pt x="18843" y="2597"/>
                    </a:cubicBezTo>
                    <a:lnTo>
                      <a:pt x="18852" y="2591"/>
                    </a:lnTo>
                    <a:cubicBezTo>
                      <a:pt x="18618" y="879"/>
                      <a:pt x="17375" y="-258"/>
                      <a:pt x="16075" y="50"/>
                    </a:cubicBezTo>
                    <a:cubicBezTo>
                      <a:pt x="15529" y="180"/>
                      <a:pt x="15034" y="555"/>
                      <a:pt x="14675" y="1113"/>
                    </a:cubicBezTo>
                    <a:lnTo>
                      <a:pt x="14679" y="1117"/>
                    </a:lnTo>
                    <a:cubicBezTo>
                      <a:pt x="13960" y="-129"/>
                      <a:pt x="12611" y="-369"/>
                      <a:pt x="11668" y="582"/>
                    </a:cubicBezTo>
                    <a:cubicBezTo>
                      <a:pt x="11406" y="845"/>
                      <a:pt x="11194" y="1183"/>
                      <a:pt x="11048" y="1572"/>
                    </a:cubicBezTo>
                    <a:lnTo>
                      <a:pt x="11055" y="1618"/>
                    </a:lnTo>
                    <a:cubicBezTo>
                      <a:pt x="10022" y="274"/>
                      <a:pt x="8360" y="291"/>
                      <a:pt x="7343" y="1657"/>
                    </a:cubicBezTo>
                    <a:cubicBezTo>
                      <a:pt x="7165" y="1895"/>
                      <a:pt x="7014" y="2167"/>
                      <a:pt x="6895" y="2463"/>
                    </a:cubicBezTo>
                    <a:lnTo>
                      <a:pt x="6887" y="2485"/>
                    </a:lnTo>
                    <a:cubicBezTo>
                      <a:pt x="5303" y="1260"/>
                      <a:pt x="3266" y="1962"/>
                      <a:pt x="2338" y="4053"/>
                    </a:cubicBezTo>
                    <a:cubicBezTo>
                      <a:pt x="1962" y="4900"/>
                      <a:pt x="1812" y="5889"/>
                      <a:pt x="1913" y="6862"/>
                    </a:cubicBezTo>
                    <a:close/>
                  </a:path>
                </a:pathLst>
              </a:custGeom>
              <a:solidFill>
                <a:srgbClr val="4F81BD"/>
              </a:solidFill>
              <a:ln w="9525" cap="flat">
                <a:solidFill>
                  <a:srgbClr val="000000"/>
                </a:solidFill>
                <a:prstDash val="solid"/>
                <a:round/>
              </a:ln>
              <a:effectLst/>
            </p:spPr>
            <p:txBody>
              <a:bodyPr wrap="square" lIns="45719" tIns="45719" rIns="45719" bIns="45719" numCol="1" anchor="t">
                <a:noAutofit/>
              </a:bodyPr>
              <a:lstStyle/>
              <a:p>
                <a:pPr algn="ctr" defTabSz="457200">
                  <a:defRPr sz="1800">
                    <a:solidFill>
                      <a:srgbClr val="FFFFFF"/>
                    </a:solidFill>
                    <a:latin typeface="VAGRounded BT"/>
                    <a:ea typeface="VAGRounded BT"/>
                    <a:cs typeface="VAGRounded BT"/>
                    <a:sym typeface="VAGRounded BT"/>
                  </a:defRPr>
                </a:pPr>
                <a:endParaRPr sz="2000"/>
              </a:p>
            </p:txBody>
          </p:sp>
          <p:sp>
            <p:nvSpPr>
              <p:cNvPr id="859" name="Oval"/>
              <p:cNvSpPr/>
              <p:nvPr/>
            </p:nvSpPr>
            <p:spPr>
              <a:xfrm>
                <a:off x="2133368" y="2702506"/>
                <a:ext cx="698501" cy="444501"/>
              </a:xfrm>
              <a:prstGeom prst="ellipse">
                <a:avLst/>
              </a:prstGeom>
              <a:solidFill>
                <a:srgbClr val="4F81BD"/>
              </a:solidFill>
              <a:ln w="9525" cap="flat">
                <a:solidFill>
                  <a:srgbClr val="000000"/>
                </a:solidFill>
                <a:prstDash val="solid"/>
                <a:round/>
              </a:ln>
              <a:effectLst/>
            </p:spPr>
            <p:txBody>
              <a:bodyPr wrap="square" lIns="45719" tIns="45719" rIns="45719" bIns="45719" numCol="1" anchor="t">
                <a:noAutofit/>
              </a:bodyPr>
              <a:lstStyle/>
              <a:p>
                <a:pPr algn="ctr" defTabSz="457200">
                  <a:defRPr sz="1800">
                    <a:solidFill>
                      <a:srgbClr val="FFFFFF"/>
                    </a:solidFill>
                    <a:latin typeface="VAGRounded BT"/>
                    <a:ea typeface="VAGRounded BT"/>
                    <a:cs typeface="VAGRounded BT"/>
                    <a:sym typeface="VAGRounded BT"/>
                  </a:defRPr>
                </a:pPr>
                <a:endParaRPr sz="2000"/>
              </a:p>
            </p:txBody>
          </p:sp>
          <p:sp>
            <p:nvSpPr>
              <p:cNvPr id="860" name="Oval"/>
              <p:cNvSpPr/>
              <p:nvPr/>
            </p:nvSpPr>
            <p:spPr>
              <a:xfrm>
                <a:off x="2351843" y="3196395"/>
                <a:ext cx="465668" cy="296334"/>
              </a:xfrm>
              <a:prstGeom prst="ellipse">
                <a:avLst/>
              </a:prstGeom>
              <a:solidFill>
                <a:srgbClr val="4F81BD"/>
              </a:solidFill>
              <a:ln w="9525" cap="flat">
                <a:solidFill>
                  <a:srgbClr val="000000"/>
                </a:solidFill>
                <a:prstDash val="solid"/>
                <a:round/>
              </a:ln>
              <a:effectLst/>
            </p:spPr>
            <p:txBody>
              <a:bodyPr wrap="square" lIns="45719" tIns="45719" rIns="45719" bIns="45719" numCol="1" anchor="t">
                <a:noAutofit/>
              </a:bodyPr>
              <a:lstStyle/>
              <a:p>
                <a:pPr algn="ctr" defTabSz="457200">
                  <a:defRPr sz="1800">
                    <a:solidFill>
                      <a:srgbClr val="FFFFFF"/>
                    </a:solidFill>
                    <a:latin typeface="VAGRounded BT"/>
                    <a:ea typeface="VAGRounded BT"/>
                    <a:cs typeface="VAGRounded BT"/>
                    <a:sym typeface="VAGRounded BT"/>
                  </a:defRPr>
                </a:pPr>
                <a:endParaRPr sz="2000"/>
              </a:p>
            </p:txBody>
          </p:sp>
          <p:sp>
            <p:nvSpPr>
              <p:cNvPr id="861" name="Oval"/>
              <p:cNvSpPr/>
              <p:nvPr/>
            </p:nvSpPr>
            <p:spPr>
              <a:xfrm>
                <a:off x="2534811" y="3543846"/>
                <a:ext cx="232835" cy="148168"/>
              </a:xfrm>
              <a:prstGeom prst="ellipse">
                <a:avLst/>
              </a:prstGeom>
              <a:solidFill>
                <a:srgbClr val="4F81BD"/>
              </a:solidFill>
              <a:ln w="9525" cap="flat">
                <a:solidFill>
                  <a:srgbClr val="000000"/>
                </a:solidFill>
                <a:prstDash val="solid"/>
                <a:round/>
              </a:ln>
              <a:effectLst/>
            </p:spPr>
            <p:txBody>
              <a:bodyPr wrap="square" lIns="45719" tIns="45719" rIns="45719" bIns="45719" numCol="1" anchor="t">
                <a:noAutofit/>
              </a:bodyPr>
              <a:lstStyle/>
              <a:p>
                <a:pPr algn="ctr" defTabSz="457200">
                  <a:defRPr sz="1800">
                    <a:solidFill>
                      <a:srgbClr val="FFFFFF"/>
                    </a:solidFill>
                    <a:latin typeface="VAGRounded BT"/>
                    <a:ea typeface="VAGRounded BT"/>
                    <a:cs typeface="VAGRounded BT"/>
                    <a:sym typeface="VAGRounded BT"/>
                  </a:defRPr>
                </a:pPr>
                <a:endParaRPr sz="2000"/>
              </a:p>
            </p:txBody>
          </p:sp>
          <p:sp>
            <p:nvSpPr>
              <p:cNvPr id="862" name="Shape"/>
              <p:cNvSpPr/>
              <p:nvPr/>
            </p:nvSpPr>
            <p:spPr>
              <a:xfrm>
                <a:off x="208543" y="143958"/>
                <a:ext cx="3844576" cy="2270011"/>
              </a:xfrm>
              <a:custGeom>
                <a:avLst/>
                <a:gdLst/>
                <a:ahLst/>
                <a:cxnLst>
                  <a:cxn ang="0">
                    <a:pos x="wd2" y="hd2"/>
                  </a:cxn>
                  <a:cxn ang="5400000">
                    <a:pos x="wd2" y="hd2"/>
                  </a:cxn>
                  <a:cxn ang="10800000">
                    <a:pos x="wd2" y="hd2"/>
                  </a:cxn>
                  <a:cxn ang="16200000">
                    <a:pos x="wd2" y="hd2"/>
                  </a:cxn>
                </a:cxnLst>
                <a:rect l="0" t="0" r="r" b="b"/>
                <a:pathLst>
                  <a:path w="21600" h="21600" extrusionOk="0">
                    <a:moveTo>
                      <a:pt x="0" y="13555"/>
                    </a:moveTo>
                    <a:cubicBezTo>
                      <a:pt x="417" y="13915"/>
                      <a:pt x="899" y="14078"/>
                      <a:pt x="1381" y="14023"/>
                    </a:cubicBezTo>
                    <a:moveTo>
                      <a:pt x="2000" y="19344"/>
                    </a:moveTo>
                    <a:cubicBezTo>
                      <a:pt x="2207" y="19308"/>
                      <a:pt x="2410" y="19233"/>
                      <a:pt x="2604" y="19120"/>
                    </a:cubicBezTo>
                    <a:moveTo>
                      <a:pt x="7435" y="20578"/>
                    </a:moveTo>
                    <a:cubicBezTo>
                      <a:pt x="7532" y="20937"/>
                      <a:pt x="7654" y="21279"/>
                      <a:pt x="7799" y="21600"/>
                    </a:cubicBezTo>
                    <a:moveTo>
                      <a:pt x="14381" y="20160"/>
                    </a:moveTo>
                    <a:cubicBezTo>
                      <a:pt x="14456" y="19795"/>
                      <a:pt x="14505" y="19419"/>
                      <a:pt x="14527" y="19039"/>
                    </a:cubicBezTo>
                    <a:moveTo>
                      <a:pt x="19208" y="16270"/>
                    </a:moveTo>
                    <a:cubicBezTo>
                      <a:pt x="19208" y="14502"/>
                      <a:pt x="18520" y="12889"/>
                      <a:pt x="17436" y="12115"/>
                    </a:cubicBezTo>
                    <a:moveTo>
                      <a:pt x="20811" y="9204"/>
                    </a:moveTo>
                    <a:cubicBezTo>
                      <a:pt x="21153" y="8777"/>
                      <a:pt x="21423" y="8239"/>
                      <a:pt x="21600" y="7632"/>
                    </a:cubicBezTo>
                    <a:moveTo>
                      <a:pt x="19744" y="2561"/>
                    </a:moveTo>
                    <a:cubicBezTo>
                      <a:pt x="19747" y="2312"/>
                      <a:pt x="19733" y="2063"/>
                      <a:pt x="19702" y="1818"/>
                    </a:cubicBezTo>
                    <a:moveTo>
                      <a:pt x="15078" y="0"/>
                    </a:moveTo>
                    <a:cubicBezTo>
                      <a:pt x="14912" y="285"/>
                      <a:pt x="14776" y="604"/>
                      <a:pt x="14673" y="947"/>
                    </a:cubicBezTo>
                    <a:moveTo>
                      <a:pt x="11061" y="564"/>
                    </a:moveTo>
                    <a:cubicBezTo>
                      <a:pt x="10973" y="823"/>
                      <a:pt x="10907" y="1098"/>
                      <a:pt x="10865" y="1381"/>
                    </a:cubicBezTo>
                    <a:moveTo>
                      <a:pt x="7163" y="2480"/>
                    </a:moveTo>
                    <a:cubicBezTo>
                      <a:pt x="6949" y="2175"/>
                      <a:pt x="6711" y="1909"/>
                      <a:pt x="6454" y="1688"/>
                    </a:cubicBezTo>
                    <a:moveTo>
                      <a:pt x="946" y="7074"/>
                    </a:moveTo>
                    <a:cubicBezTo>
                      <a:pt x="973" y="7356"/>
                      <a:pt x="1014" y="7635"/>
                      <a:pt x="1070" y="7907"/>
                    </a:cubicBezTo>
                  </a:path>
                </a:pathLst>
              </a:custGeom>
              <a:noFill/>
              <a:ln w="9525" cap="flat">
                <a:solidFill>
                  <a:srgbClr val="000000"/>
                </a:solidFill>
                <a:prstDash val="solid"/>
                <a:round/>
              </a:ln>
              <a:effectLst/>
            </p:spPr>
            <p:txBody>
              <a:bodyPr wrap="square" lIns="45719" tIns="45719" rIns="45719" bIns="45719" numCol="1" anchor="t">
                <a:noAutofit/>
              </a:bodyPr>
              <a:lstStyle/>
              <a:p>
                <a:pPr algn="ctr" defTabSz="457200">
                  <a:defRPr sz="1800">
                    <a:solidFill>
                      <a:srgbClr val="FFFFFF"/>
                    </a:solidFill>
                    <a:latin typeface="VAGRounded BT"/>
                    <a:ea typeface="VAGRounded BT"/>
                    <a:cs typeface="VAGRounded BT"/>
                    <a:sym typeface="VAGRounded BT"/>
                  </a:defRPr>
                </a:pPr>
                <a:endParaRPr sz="2000"/>
              </a:p>
            </p:txBody>
          </p:sp>
        </p:grpSp>
        <p:sp>
          <p:nvSpPr>
            <p:cNvPr id="864" name="Where did they dredge up that funeral dirge? It’s flaccid and without any energy! Don’t those people care about what they are singing?"/>
            <p:cNvSpPr txBox="1"/>
            <p:nvPr/>
          </p:nvSpPr>
          <p:spPr>
            <a:xfrm>
              <a:off x="623373" y="402836"/>
              <a:ext cx="2646293" cy="193898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defTabSz="457200">
                <a:defRPr sz="1800">
                  <a:solidFill>
                    <a:srgbClr val="FFFFFF"/>
                  </a:solidFill>
                  <a:latin typeface="VAGRounded BT"/>
                  <a:ea typeface="VAGRounded BT"/>
                  <a:cs typeface="VAGRounded BT"/>
                  <a:sym typeface="VAGRounded BT"/>
                </a:defRPr>
              </a:lvl1pPr>
            </a:lstStyle>
            <a:p>
              <a:r>
                <a:rPr sz="2000"/>
                <a:t>Where did they dredge up that funeral dirge? It’s flaccid and without any energy! Don’t those people care about what they are singing?</a:t>
              </a:r>
            </a:p>
          </p:txBody>
        </p:sp>
      </p:grpSp>
      <p:grpSp>
        <p:nvGrpSpPr>
          <p:cNvPr id="873" name="Group"/>
          <p:cNvGrpSpPr/>
          <p:nvPr/>
        </p:nvGrpSpPr>
        <p:grpSpPr>
          <a:xfrm>
            <a:off x="304768" y="152325"/>
            <a:ext cx="3961963" cy="3828064"/>
            <a:chOff x="0" y="-1"/>
            <a:chExt cx="3961961" cy="3828063"/>
          </a:xfrm>
        </p:grpSpPr>
        <p:grpSp>
          <p:nvGrpSpPr>
            <p:cNvPr id="871" name="Group"/>
            <p:cNvGrpSpPr/>
            <p:nvPr/>
          </p:nvGrpSpPr>
          <p:grpSpPr>
            <a:xfrm>
              <a:off x="0" y="-1"/>
              <a:ext cx="3961961" cy="3828063"/>
              <a:chOff x="0" y="0"/>
              <a:chExt cx="3961960" cy="3828061"/>
            </a:xfrm>
          </p:grpSpPr>
          <p:sp>
            <p:nvSpPr>
              <p:cNvPr id="866" name="Shape"/>
              <p:cNvSpPr/>
              <p:nvPr/>
            </p:nvSpPr>
            <p:spPr>
              <a:xfrm>
                <a:off x="0" y="-1"/>
                <a:ext cx="3961961" cy="2819147"/>
              </a:xfrm>
              <a:custGeom>
                <a:avLst/>
                <a:gdLst/>
                <a:ahLst/>
                <a:cxnLst>
                  <a:cxn ang="0">
                    <a:pos x="wd2" y="hd2"/>
                  </a:cxn>
                  <a:cxn ang="5400000">
                    <a:pos x="wd2" y="hd2"/>
                  </a:cxn>
                  <a:cxn ang="10800000">
                    <a:pos x="wd2" y="hd2"/>
                  </a:cxn>
                  <a:cxn ang="16200000">
                    <a:pos x="wd2" y="hd2"/>
                  </a:cxn>
                </a:cxnLst>
                <a:rect l="0" t="0" r="r" b="b"/>
                <a:pathLst>
                  <a:path w="21264" h="20623" extrusionOk="0">
                    <a:moveTo>
                      <a:pt x="1919" y="6857"/>
                    </a:moveTo>
                    <a:cubicBezTo>
                      <a:pt x="744" y="7018"/>
                      <a:pt x="-110" y="8412"/>
                      <a:pt x="11" y="9971"/>
                    </a:cubicBezTo>
                    <a:cubicBezTo>
                      <a:pt x="81" y="10871"/>
                      <a:pt x="470" y="11672"/>
                      <a:pt x="1058" y="12130"/>
                    </a:cubicBezTo>
                    <a:lnTo>
                      <a:pt x="1047" y="12097"/>
                    </a:lnTo>
                    <a:cubicBezTo>
                      <a:pt x="237" y="13237"/>
                      <a:pt x="282" y="15025"/>
                      <a:pt x="1147" y="16091"/>
                    </a:cubicBezTo>
                    <a:cubicBezTo>
                      <a:pt x="1608" y="16659"/>
                      <a:pt x="2236" y="16931"/>
                      <a:pt x="2864" y="16834"/>
                    </a:cubicBezTo>
                    <a:lnTo>
                      <a:pt x="2853" y="16853"/>
                    </a:lnTo>
                    <a:cubicBezTo>
                      <a:pt x="3897" y="19265"/>
                      <a:pt x="6219" y="20100"/>
                      <a:pt x="8040" y="18718"/>
                    </a:cubicBezTo>
                    <a:cubicBezTo>
                      <a:pt x="8063" y="18700"/>
                      <a:pt x="8086" y="18683"/>
                      <a:pt x="8108" y="18665"/>
                    </a:cubicBezTo>
                    <a:lnTo>
                      <a:pt x="8102" y="18668"/>
                    </a:lnTo>
                    <a:cubicBezTo>
                      <a:pt x="9122" y="20688"/>
                      <a:pt x="11186" y="21231"/>
                      <a:pt x="12712" y="19881"/>
                    </a:cubicBezTo>
                    <a:cubicBezTo>
                      <a:pt x="13352" y="19315"/>
                      <a:pt x="13823" y="18473"/>
                      <a:pt x="14046" y="17498"/>
                    </a:cubicBezTo>
                    <a:lnTo>
                      <a:pt x="14050" y="17522"/>
                    </a:lnTo>
                    <a:cubicBezTo>
                      <a:pt x="15384" y="18621"/>
                      <a:pt x="17141" y="18085"/>
                      <a:pt x="17974" y="16325"/>
                    </a:cubicBezTo>
                    <a:cubicBezTo>
                      <a:pt x="18256" y="15729"/>
                      <a:pt x="18406" y="15039"/>
                      <a:pt x="18406" y="14336"/>
                    </a:cubicBezTo>
                    <a:lnTo>
                      <a:pt x="18400" y="14357"/>
                    </a:lnTo>
                    <a:cubicBezTo>
                      <a:pt x="20223" y="14013"/>
                      <a:pt x="21490" y="11783"/>
                      <a:pt x="21229" y="9377"/>
                    </a:cubicBezTo>
                    <a:cubicBezTo>
                      <a:pt x="21148" y="8627"/>
                      <a:pt x="20922" y="7918"/>
                      <a:pt x="20573" y="7318"/>
                    </a:cubicBezTo>
                    <a:lnTo>
                      <a:pt x="20566" y="7316"/>
                    </a:lnTo>
                    <a:cubicBezTo>
                      <a:pt x="21137" y="5554"/>
                      <a:pt x="20520" y="3512"/>
                      <a:pt x="19188" y="2756"/>
                    </a:cubicBezTo>
                    <a:cubicBezTo>
                      <a:pt x="19076" y="2693"/>
                      <a:pt x="18961" y="2640"/>
                      <a:pt x="18843" y="2597"/>
                    </a:cubicBezTo>
                    <a:lnTo>
                      <a:pt x="18852" y="2591"/>
                    </a:lnTo>
                    <a:cubicBezTo>
                      <a:pt x="18618" y="879"/>
                      <a:pt x="17375" y="-258"/>
                      <a:pt x="16075" y="50"/>
                    </a:cubicBezTo>
                    <a:cubicBezTo>
                      <a:pt x="15529" y="180"/>
                      <a:pt x="15034" y="555"/>
                      <a:pt x="14675" y="1113"/>
                    </a:cubicBezTo>
                    <a:lnTo>
                      <a:pt x="14679" y="1117"/>
                    </a:lnTo>
                    <a:cubicBezTo>
                      <a:pt x="13960" y="-129"/>
                      <a:pt x="12611" y="-369"/>
                      <a:pt x="11668" y="582"/>
                    </a:cubicBezTo>
                    <a:cubicBezTo>
                      <a:pt x="11406" y="845"/>
                      <a:pt x="11194" y="1183"/>
                      <a:pt x="11048" y="1572"/>
                    </a:cubicBezTo>
                    <a:lnTo>
                      <a:pt x="11055" y="1618"/>
                    </a:lnTo>
                    <a:cubicBezTo>
                      <a:pt x="10022" y="274"/>
                      <a:pt x="8360" y="291"/>
                      <a:pt x="7343" y="1657"/>
                    </a:cubicBezTo>
                    <a:cubicBezTo>
                      <a:pt x="7165" y="1895"/>
                      <a:pt x="7014" y="2167"/>
                      <a:pt x="6895" y="2463"/>
                    </a:cubicBezTo>
                    <a:lnTo>
                      <a:pt x="6887" y="2485"/>
                    </a:lnTo>
                    <a:cubicBezTo>
                      <a:pt x="5303" y="1260"/>
                      <a:pt x="3266" y="1962"/>
                      <a:pt x="2338" y="4053"/>
                    </a:cubicBezTo>
                    <a:cubicBezTo>
                      <a:pt x="1962" y="4900"/>
                      <a:pt x="1812" y="5889"/>
                      <a:pt x="1913" y="6862"/>
                    </a:cubicBezTo>
                    <a:close/>
                  </a:path>
                </a:pathLst>
              </a:custGeom>
              <a:solidFill>
                <a:srgbClr val="4F81BD"/>
              </a:solidFill>
              <a:ln w="9525" cap="flat">
                <a:solidFill>
                  <a:srgbClr val="000000"/>
                </a:solidFill>
                <a:prstDash val="solid"/>
                <a:round/>
              </a:ln>
              <a:effectLst/>
            </p:spPr>
            <p:txBody>
              <a:bodyPr wrap="square" lIns="45719" tIns="45719" rIns="45719" bIns="45719" numCol="1" anchor="t">
                <a:noAutofit/>
              </a:bodyPr>
              <a:lstStyle/>
              <a:p>
                <a:pPr algn="ctr" defTabSz="457200">
                  <a:defRPr sz="1800">
                    <a:solidFill>
                      <a:srgbClr val="FFFFFF"/>
                    </a:solidFill>
                    <a:latin typeface="VAGRounded BT"/>
                    <a:ea typeface="VAGRounded BT"/>
                    <a:cs typeface="VAGRounded BT"/>
                    <a:sym typeface="VAGRounded BT"/>
                  </a:defRPr>
                </a:pPr>
                <a:endParaRPr sz="2000"/>
              </a:p>
            </p:txBody>
          </p:sp>
          <p:sp>
            <p:nvSpPr>
              <p:cNvPr id="867" name="Oval"/>
              <p:cNvSpPr/>
              <p:nvPr/>
            </p:nvSpPr>
            <p:spPr>
              <a:xfrm>
                <a:off x="1459148" y="2839444"/>
                <a:ext cx="660401" cy="469901"/>
              </a:xfrm>
              <a:prstGeom prst="ellipse">
                <a:avLst/>
              </a:prstGeom>
              <a:solidFill>
                <a:srgbClr val="4F81BD"/>
              </a:solidFill>
              <a:ln w="9525" cap="flat">
                <a:solidFill>
                  <a:srgbClr val="000000"/>
                </a:solidFill>
                <a:prstDash val="solid"/>
                <a:round/>
              </a:ln>
              <a:effectLst/>
            </p:spPr>
            <p:txBody>
              <a:bodyPr wrap="square" lIns="45719" tIns="45719" rIns="45719" bIns="45719" numCol="1" anchor="t">
                <a:noAutofit/>
              </a:bodyPr>
              <a:lstStyle/>
              <a:p>
                <a:pPr algn="ctr" defTabSz="457200">
                  <a:defRPr sz="1800">
                    <a:solidFill>
                      <a:srgbClr val="FFFFFF"/>
                    </a:solidFill>
                    <a:latin typeface="VAGRounded BT"/>
                    <a:ea typeface="VAGRounded BT"/>
                    <a:cs typeface="VAGRounded BT"/>
                    <a:sym typeface="VAGRounded BT"/>
                  </a:defRPr>
                </a:pPr>
                <a:endParaRPr sz="2000"/>
              </a:p>
            </p:txBody>
          </p:sp>
          <p:sp>
            <p:nvSpPr>
              <p:cNvPr id="868" name="Oval"/>
              <p:cNvSpPr/>
              <p:nvPr/>
            </p:nvSpPr>
            <p:spPr>
              <a:xfrm>
                <a:off x="1521152" y="3333492"/>
                <a:ext cx="440268" cy="313267"/>
              </a:xfrm>
              <a:prstGeom prst="ellipse">
                <a:avLst/>
              </a:prstGeom>
              <a:solidFill>
                <a:srgbClr val="4F81BD"/>
              </a:solidFill>
              <a:ln w="9525" cap="flat">
                <a:solidFill>
                  <a:srgbClr val="000000"/>
                </a:solidFill>
                <a:prstDash val="solid"/>
                <a:round/>
              </a:ln>
              <a:effectLst/>
            </p:spPr>
            <p:txBody>
              <a:bodyPr wrap="square" lIns="45719" tIns="45719" rIns="45719" bIns="45719" numCol="1" anchor="t">
                <a:noAutofit/>
              </a:bodyPr>
              <a:lstStyle/>
              <a:p>
                <a:pPr algn="ctr" defTabSz="457200">
                  <a:defRPr sz="1800">
                    <a:solidFill>
                      <a:srgbClr val="FFFFFF"/>
                    </a:solidFill>
                    <a:latin typeface="VAGRounded BT"/>
                    <a:ea typeface="VAGRounded BT"/>
                    <a:cs typeface="VAGRounded BT"/>
                    <a:sym typeface="VAGRounded BT"/>
                  </a:defRPr>
                </a:pPr>
                <a:endParaRPr sz="2000"/>
              </a:p>
            </p:txBody>
          </p:sp>
          <p:sp>
            <p:nvSpPr>
              <p:cNvPr id="869" name="Oval"/>
              <p:cNvSpPr/>
              <p:nvPr/>
            </p:nvSpPr>
            <p:spPr>
              <a:xfrm>
                <a:off x="1601317" y="3671428"/>
                <a:ext cx="220135" cy="156634"/>
              </a:xfrm>
              <a:prstGeom prst="ellipse">
                <a:avLst/>
              </a:prstGeom>
              <a:solidFill>
                <a:srgbClr val="4F81BD"/>
              </a:solidFill>
              <a:ln w="9525" cap="flat">
                <a:solidFill>
                  <a:srgbClr val="000000"/>
                </a:solidFill>
                <a:prstDash val="solid"/>
                <a:round/>
              </a:ln>
              <a:effectLst/>
            </p:spPr>
            <p:txBody>
              <a:bodyPr wrap="square" lIns="45719" tIns="45719" rIns="45719" bIns="45719" numCol="1" anchor="t">
                <a:noAutofit/>
              </a:bodyPr>
              <a:lstStyle/>
              <a:p>
                <a:pPr algn="ctr" defTabSz="457200">
                  <a:defRPr sz="1800">
                    <a:solidFill>
                      <a:srgbClr val="FFFFFF"/>
                    </a:solidFill>
                    <a:latin typeface="VAGRounded BT"/>
                    <a:ea typeface="VAGRounded BT"/>
                    <a:cs typeface="VAGRounded BT"/>
                    <a:sym typeface="VAGRounded BT"/>
                  </a:defRPr>
                </a:pPr>
                <a:endParaRPr sz="2000"/>
              </a:p>
            </p:txBody>
          </p:sp>
          <p:sp>
            <p:nvSpPr>
              <p:cNvPr id="870" name="Shape"/>
              <p:cNvSpPr/>
              <p:nvPr/>
            </p:nvSpPr>
            <p:spPr>
              <a:xfrm>
                <a:off x="197168" y="152184"/>
                <a:ext cx="3634872" cy="2399726"/>
              </a:xfrm>
              <a:custGeom>
                <a:avLst/>
                <a:gdLst/>
                <a:ahLst/>
                <a:cxnLst>
                  <a:cxn ang="0">
                    <a:pos x="wd2" y="hd2"/>
                  </a:cxn>
                  <a:cxn ang="5400000">
                    <a:pos x="wd2" y="hd2"/>
                  </a:cxn>
                  <a:cxn ang="10800000">
                    <a:pos x="wd2" y="hd2"/>
                  </a:cxn>
                  <a:cxn ang="16200000">
                    <a:pos x="wd2" y="hd2"/>
                  </a:cxn>
                </a:cxnLst>
                <a:rect l="0" t="0" r="r" b="b"/>
                <a:pathLst>
                  <a:path w="21600" h="21600" extrusionOk="0">
                    <a:moveTo>
                      <a:pt x="0" y="13555"/>
                    </a:moveTo>
                    <a:cubicBezTo>
                      <a:pt x="417" y="13915"/>
                      <a:pt x="899" y="14078"/>
                      <a:pt x="1381" y="14023"/>
                    </a:cubicBezTo>
                    <a:moveTo>
                      <a:pt x="2000" y="19344"/>
                    </a:moveTo>
                    <a:cubicBezTo>
                      <a:pt x="2207" y="19308"/>
                      <a:pt x="2410" y="19233"/>
                      <a:pt x="2604" y="19120"/>
                    </a:cubicBezTo>
                    <a:moveTo>
                      <a:pt x="7435" y="20578"/>
                    </a:moveTo>
                    <a:cubicBezTo>
                      <a:pt x="7532" y="20937"/>
                      <a:pt x="7654" y="21279"/>
                      <a:pt x="7799" y="21600"/>
                    </a:cubicBezTo>
                    <a:moveTo>
                      <a:pt x="14381" y="20160"/>
                    </a:moveTo>
                    <a:cubicBezTo>
                      <a:pt x="14456" y="19795"/>
                      <a:pt x="14505" y="19419"/>
                      <a:pt x="14527" y="19039"/>
                    </a:cubicBezTo>
                    <a:moveTo>
                      <a:pt x="19208" y="16270"/>
                    </a:moveTo>
                    <a:cubicBezTo>
                      <a:pt x="19208" y="14502"/>
                      <a:pt x="18520" y="12889"/>
                      <a:pt x="17436" y="12115"/>
                    </a:cubicBezTo>
                    <a:moveTo>
                      <a:pt x="20811" y="9204"/>
                    </a:moveTo>
                    <a:cubicBezTo>
                      <a:pt x="21153" y="8777"/>
                      <a:pt x="21423" y="8239"/>
                      <a:pt x="21600" y="7632"/>
                    </a:cubicBezTo>
                    <a:moveTo>
                      <a:pt x="19744" y="2561"/>
                    </a:moveTo>
                    <a:cubicBezTo>
                      <a:pt x="19747" y="2312"/>
                      <a:pt x="19733" y="2063"/>
                      <a:pt x="19702" y="1818"/>
                    </a:cubicBezTo>
                    <a:moveTo>
                      <a:pt x="15078" y="0"/>
                    </a:moveTo>
                    <a:cubicBezTo>
                      <a:pt x="14912" y="285"/>
                      <a:pt x="14776" y="604"/>
                      <a:pt x="14673" y="947"/>
                    </a:cubicBezTo>
                    <a:moveTo>
                      <a:pt x="11061" y="564"/>
                    </a:moveTo>
                    <a:cubicBezTo>
                      <a:pt x="10973" y="823"/>
                      <a:pt x="10907" y="1098"/>
                      <a:pt x="10865" y="1381"/>
                    </a:cubicBezTo>
                    <a:moveTo>
                      <a:pt x="7163" y="2480"/>
                    </a:moveTo>
                    <a:cubicBezTo>
                      <a:pt x="6949" y="2175"/>
                      <a:pt x="6711" y="1909"/>
                      <a:pt x="6454" y="1688"/>
                    </a:cubicBezTo>
                    <a:moveTo>
                      <a:pt x="946" y="7074"/>
                    </a:moveTo>
                    <a:cubicBezTo>
                      <a:pt x="973" y="7356"/>
                      <a:pt x="1014" y="7635"/>
                      <a:pt x="1070" y="7907"/>
                    </a:cubicBezTo>
                  </a:path>
                </a:pathLst>
              </a:custGeom>
              <a:noFill/>
              <a:ln w="9525" cap="flat">
                <a:solidFill>
                  <a:srgbClr val="000000"/>
                </a:solidFill>
                <a:prstDash val="solid"/>
                <a:round/>
              </a:ln>
              <a:effectLst/>
            </p:spPr>
            <p:txBody>
              <a:bodyPr wrap="square" lIns="45719" tIns="45719" rIns="45719" bIns="45719" numCol="1" anchor="t">
                <a:noAutofit/>
              </a:bodyPr>
              <a:lstStyle/>
              <a:p>
                <a:pPr algn="ctr" defTabSz="457200">
                  <a:defRPr sz="1800">
                    <a:solidFill>
                      <a:srgbClr val="FFFFFF"/>
                    </a:solidFill>
                    <a:latin typeface="VAGRounded BT"/>
                    <a:ea typeface="VAGRounded BT"/>
                    <a:cs typeface="VAGRounded BT"/>
                    <a:sym typeface="VAGRounded BT"/>
                  </a:defRPr>
                </a:pPr>
                <a:endParaRPr sz="2000"/>
              </a:p>
            </p:txBody>
          </p:sp>
        </p:grpSp>
        <p:sp>
          <p:nvSpPr>
            <p:cNvPr id="872" name="Isn’t God wonderful! That music reminds me how much He loves me and I love Him! I want to praise Him with my whole heart!"/>
            <p:cNvSpPr txBox="1"/>
            <p:nvPr/>
          </p:nvSpPr>
          <p:spPr>
            <a:xfrm>
              <a:off x="591865" y="425855"/>
              <a:ext cx="2496962" cy="193898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lgn="ctr" defTabSz="457200">
                <a:defRPr sz="1800">
                  <a:solidFill>
                    <a:srgbClr val="FFFFFF"/>
                  </a:solidFill>
                  <a:latin typeface="VAGRounded BT"/>
                  <a:ea typeface="VAGRounded BT"/>
                  <a:cs typeface="VAGRounded BT"/>
                  <a:sym typeface="VAGRounded BT"/>
                </a:defRPr>
              </a:pPr>
              <a:r>
                <a:rPr sz="2000" dirty="0"/>
                <a:t>Isn’t God wonderful! That music reminds me how much He loves me and I love Him! I want to praise Him with my whole heart!</a:t>
              </a:r>
            </a:p>
          </p:txBody>
        </p:sp>
      </p:grpSp>
      <p:sp>
        <p:nvSpPr>
          <p:cNvPr id="874" name="Oval"/>
          <p:cNvSpPr/>
          <p:nvPr/>
        </p:nvSpPr>
        <p:spPr>
          <a:xfrm>
            <a:off x="228600" y="3962400"/>
            <a:ext cx="1981200" cy="2057400"/>
          </a:xfrm>
          <a:prstGeom prst="ellipse">
            <a:avLst/>
          </a:prstGeom>
          <a:solidFill>
            <a:srgbClr val="FFFF00"/>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p>
        </p:txBody>
      </p:sp>
      <p:sp>
        <p:nvSpPr>
          <p:cNvPr id="875" name="Rectangle"/>
          <p:cNvSpPr/>
          <p:nvPr/>
        </p:nvSpPr>
        <p:spPr>
          <a:xfrm>
            <a:off x="1266825" y="4756150"/>
            <a:ext cx="180975" cy="120650"/>
          </a:xfrm>
          <a:prstGeom prst="rect">
            <a:avLst/>
          </a:prstGeom>
          <a:solidFill>
            <a:srgbClr val="EEECE1"/>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p>
        </p:txBody>
      </p:sp>
      <p:sp>
        <p:nvSpPr>
          <p:cNvPr id="876" name="Shape"/>
          <p:cNvSpPr/>
          <p:nvPr/>
        </p:nvSpPr>
        <p:spPr>
          <a:xfrm rot="10121404">
            <a:off x="794909" y="4963656"/>
            <a:ext cx="590000" cy="209902"/>
          </a:xfrm>
          <a:custGeom>
            <a:avLst/>
            <a:gdLst/>
            <a:ahLst/>
            <a:cxnLst>
              <a:cxn ang="0">
                <a:pos x="wd2" y="hd2"/>
              </a:cxn>
              <a:cxn ang="5400000">
                <a:pos x="wd2" y="hd2"/>
              </a:cxn>
              <a:cxn ang="10800000">
                <a:pos x="wd2" y="hd2"/>
              </a:cxn>
              <a:cxn ang="16200000">
                <a:pos x="wd2" y="hd2"/>
              </a:cxn>
            </a:cxnLst>
            <a:rect l="0" t="0" r="r" b="b"/>
            <a:pathLst>
              <a:path w="19205" h="19297" extrusionOk="0">
                <a:moveTo>
                  <a:pt x="1605" y="1555"/>
                </a:moveTo>
                <a:cubicBezTo>
                  <a:pt x="4520" y="574"/>
                  <a:pt x="17891" y="-1390"/>
                  <a:pt x="19091" y="1555"/>
                </a:cubicBezTo>
                <a:cubicBezTo>
                  <a:pt x="20291" y="4501"/>
                  <a:pt x="11720" y="18246"/>
                  <a:pt x="8805" y="19228"/>
                </a:cubicBezTo>
                <a:cubicBezTo>
                  <a:pt x="5891" y="20210"/>
                  <a:pt x="2805" y="10392"/>
                  <a:pt x="1605" y="7446"/>
                </a:cubicBezTo>
                <a:cubicBezTo>
                  <a:pt x="405" y="4501"/>
                  <a:pt x="-1309" y="2537"/>
                  <a:pt x="1605" y="1555"/>
                </a:cubicBezTo>
                <a:close/>
              </a:path>
            </a:pathLst>
          </a:custGeom>
          <a:solidFill>
            <a:srgbClr val="FFFFFF"/>
          </a:solidFill>
          <a:ln>
            <a:solidFill>
              <a:srgbClr val="000000"/>
            </a:solidFill>
          </a:ln>
        </p:spPr>
        <p:txBody>
          <a:bodyPr lIns="45719" rIns="45719"/>
          <a:lstStyle/>
          <a:p>
            <a:pPr>
              <a:defRPr>
                <a:solidFill>
                  <a:srgbClr val="000000"/>
                </a:solidFill>
                <a:latin typeface="+mj-lt"/>
                <a:ea typeface="+mj-ea"/>
                <a:cs typeface="+mj-cs"/>
                <a:sym typeface="Bell MT"/>
              </a:defRPr>
            </a:pPr>
            <a:endParaRPr/>
          </a:p>
        </p:txBody>
      </p:sp>
      <p:sp>
        <p:nvSpPr>
          <p:cNvPr id="877" name="Shape"/>
          <p:cNvSpPr/>
          <p:nvPr/>
        </p:nvSpPr>
        <p:spPr>
          <a:xfrm rot="11822702">
            <a:off x="1406128" y="4962370"/>
            <a:ext cx="594234" cy="216993"/>
          </a:xfrm>
          <a:custGeom>
            <a:avLst/>
            <a:gdLst/>
            <a:ahLst/>
            <a:cxnLst>
              <a:cxn ang="0">
                <a:pos x="wd2" y="hd2"/>
              </a:cxn>
              <a:cxn ang="5400000">
                <a:pos x="wd2" y="hd2"/>
              </a:cxn>
              <a:cxn ang="10800000">
                <a:pos x="wd2" y="hd2"/>
              </a:cxn>
              <a:cxn ang="16200000">
                <a:pos x="wd2" y="hd2"/>
              </a:cxn>
            </a:cxnLst>
            <a:rect l="0" t="0" r="r" b="b"/>
            <a:pathLst>
              <a:path w="19205" h="19297" extrusionOk="0">
                <a:moveTo>
                  <a:pt x="1605" y="1555"/>
                </a:moveTo>
                <a:cubicBezTo>
                  <a:pt x="4520" y="574"/>
                  <a:pt x="17891" y="-1390"/>
                  <a:pt x="19091" y="1555"/>
                </a:cubicBezTo>
                <a:cubicBezTo>
                  <a:pt x="20291" y="4501"/>
                  <a:pt x="11720" y="18246"/>
                  <a:pt x="8805" y="19228"/>
                </a:cubicBezTo>
                <a:cubicBezTo>
                  <a:pt x="5891" y="20210"/>
                  <a:pt x="2805" y="10392"/>
                  <a:pt x="1605" y="7446"/>
                </a:cubicBezTo>
                <a:cubicBezTo>
                  <a:pt x="405" y="4501"/>
                  <a:pt x="-1309" y="2537"/>
                  <a:pt x="1605" y="1555"/>
                </a:cubicBezTo>
                <a:close/>
              </a:path>
            </a:pathLst>
          </a:custGeom>
          <a:solidFill>
            <a:srgbClr val="FFFFFF"/>
          </a:solidFill>
          <a:ln>
            <a:solidFill>
              <a:srgbClr val="000000"/>
            </a:solidFill>
          </a:ln>
        </p:spPr>
        <p:txBody>
          <a:bodyPr lIns="45719" rIns="45719"/>
          <a:lstStyle/>
          <a:p>
            <a:pPr>
              <a:defRPr>
                <a:solidFill>
                  <a:srgbClr val="000000"/>
                </a:solidFill>
                <a:latin typeface="+mj-lt"/>
                <a:ea typeface="+mj-ea"/>
                <a:cs typeface="+mj-cs"/>
                <a:sym typeface="Bell MT"/>
              </a:defRPr>
            </a:pPr>
            <a:endParaRPr/>
          </a:p>
        </p:txBody>
      </p:sp>
      <p:sp>
        <p:nvSpPr>
          <p:cNvPr id="878" name="Shape"/>
          <p:cNvSpPr/>
          <p:nvPr/>
        </p:nvSpPr>
        <p:spPr>
          <a:xfrm rot="16200000">
            <a:off x="911225" y="4270371"/>
            <a:ext cx="234950" cy="38100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9671" y="0"/>
                  <a:pt x="0" y="4835"/>
                  <a:pt x="0" y="10800"/>
                </a:cubicBezTo>
                <a:cubicBezTo>
                  <a:pt x="0" y="16765"/>
                  <a:pt x="9671" y="21600"/>
                  <a:pt x="21600" y="21600"/>
                </a:cubicBezTo>
                <a:lnTo>
                  <a:pt x="21600" y="21600"/>
                </a:lnTo>
                <a:cubicBezTo>
                  <a:pt x="9670" y="18434"/>
                  <a:pt x="5132" y="11033"/>
                  <a:pt x="11464" y="5068"/>
                </a:cubicBezTo>
                <a:cubicBezTo>
                  <a:pt x="13754" y="2910"/>
                  <a:pt x="17284" y="1145"/>
                  <a:pt x="21600" y="0"/>
                </a:cubicBezTo>
                <a:close/>
              </a:path>
            </a:pathLst>
          </a:cu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p>
        </p:txBody>
      </p:sp>
      <p:sp>
        <p:nvSpPr>
          <p:cNvPr id="879" name="Shape"/>
          <p:cNvSpPr/>
          <p:nvPr/>
        </p:nvSpPr>
        <p:spPr>
          <a:xfrm rot="16200000">
            <a:off x="1673225" y="4270371"/>
            <a:ext cx="234950" cy="38100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9671" y="0"/>
                  <a:pt x="0" y="4835"/>
                  <a:pt x="0" y="10800"/>
                </a:cubicBezTo>
                <a:cubicBezTo>
                  <a:pt x="0" y="16765"/>
                  <a:pt x="9671" y="21600"/>
                  <a:pt x="21600" y="21600"/>
                </a:cubicBezTo>
                <a:lnTo>
                  <a:pt x="21600" y="21600"/>
                </a:lnTo>
                <a:cubicBezTo>
                  <a:pt x="9670" y="18434"/>
                  <a:pt x="5132" y="11033"/>
                  <a:pt x="11464" y="5068"/>
                </a:cubicBezTo>
                <a:cubicBezTo>
                  <a:pt x="13754" y="2910"/>
                  <a:pt x="17284" y="1145"/>
                  <a:pt x="21600" y="0"/>
                </a:cubicBezTo>
                <a:close/>
              </a:path>
            </a:pathLst>
          </a:cu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p>
        </p:txBody>
      </p:sp>
      <p:sp>
        <p:nvSpPr>
          <p:cNvPr id="880" name="Shape"/>
          <p:cNvSpPr/>
          <p:nvPr/>
        </p:nvSpPr>
        <p:spPr>
          <a:xfrm rot="16200000">
            <a:off x="1047750" y="4781548"/>
            <a:ext cx="609600" cy="140970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9671" y="0"/>
                  <a:pt x="0" y="4835"/>
                  <a:pt x="0" y="10800"/>
                </a:cubicBezTo>
                <a:cubicBezTo>
                  <a:pt x="0" y="16765"/>
                  <a:pt x="9671" y="21600"/>
                  <a:pt x="21600" y="21600"/>
                </a:cubicBezTo>
                <a:lnTo>
                  <a:pt x="21600" y="21600"/>
                </a:lnTo>
                <a:cubicBezTo>
                  <a:pt x="10949" y="15385"/>
                  <a:pt x="10949" y="6215"/>
                  <a:pt x="21600" y="0"/>
                </a:cubicBezTo>
                <a:close/>
              </a:path>
            </a:pathLst>
          </a:custGeom>
          <a:solidFill>
            <a:srgbClr val="FF0000"/>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p>
        </p:txBody>
      </p:sp>
      <p:sp>
        <p:nvSpPr>
          <p:cNvPr id="881" name="Oval"/>
          <p:cNvSpPr/>
          <p:nvPr/>
        </p:nvSpPr>
        <p:spPr>
          <a:xfrm>
            <a:off x="7086600" y="4038600"/>
            <a:ext cx="1981200" cy="2133600"/>
          </a:xfrm>
          <a:prstGeom prst="ellipse">
            <a:avLst/>
          </a:prstGeom>
          <a:solidFill>
            <a:srgbClr val="FFFF00"/>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p>
        </p:txBody>
      </p:sp>
      <p:sp>
        <p:nvSpPr>
          <p:cNvPr id="882" name="Oval"/>
          <p:cNvSpPr/>
          <p:nvPr/>
        </p:nvSpPr>
        <p:spPr>
          <a:xfrm>
            <a:off x="7315200" y="4724400"/>
            <a:ext cx="381000" cy="152400"/>
          </a:xfrm>
          <a:prstGeom prst="ellipse">
            <a:avLst/>
          </a:prstGeom>
          <a:solidFill>
            <a:srgbClr val="000000"/>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p>
        </p:txBody>
      </p:sp>
      <p:sp>
        <p:nvSpPr>
          <p:cNvPr id="883" name="Oval"/>
          <p:cNvSpPr/>
          <p:nvPr/>
        </p:nvSpPr>
        <p:spPr>
          <a:xfrm>
            <a:off x="8001000" y="4724400"/>
            <a:ext cx="457200" cy="152400"/>
          </a:xfrm>
          <a:prstGeom prst="ellipse">
            <a:avLst/>
          </a:prstGeom>
          <a:solidFill>
            <a:srgbClr val="000000"/>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p>
        </p:txBody>
      </p:sp>
      <p:sp>
        <p:nvSpPr>
          <p:cNvPr id="884" name="Oval"/>
          <p:cNvSpPr/>
          <p:nvPr/>
        </p:nvSpPr>
        <p:spPr>
          <a:xfrm>
            <a:off x="7010400" y="4495800"/>
            <a:ext cx="152400" cy="609600"/>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p>
        </p:txBody>
      </p:sp>
      <p:sp>
        <p:nvSpPr>
          <p:cNvPr id="885" name="Oval"/>
          <p:cNvSpPr/>
          <p:nvPr/>
        </p:nvSpPr>
        <p:spPr>
          <a:xfrm>
            <a:off x="7848600" y="3886200"/>
            <a:ext cx="76200" cy="381000"/>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p>
        </p:txBody>
      </p:sp>
      <p:sp>
        <p:nvSpPr>
          <p:cNvPr id="886" name="Oval"/>
          <p:cNvSpPr/>
          <p:nvPr/>
        </p:nvSpPr>
        <p:spPr>
          <a:xfrm>
            <a:off x="8991600" y="4305300"/>
            <a:ext cx="76200" cy="838200"/>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p>
        </p:txBody>
      </p:sp>
      <p:sp>
        <p:nvSpPr>
          <p:cNvPr id="887" name="Oval"/>
          <p:cNvSpPr/>
          <p:nvPr/>
        </p:nvSpPr>
        <p:spPr>
          <a:xfrm>
            <a:off x="8915400" y="4038600"/>
            <a:ext cx="76200" cy="838200"/>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p>
        </p:txBody>
      </p:sp>
      <p:sp>
        <p:nvSpPr>
          <p:cNvPr id="888" name="Oval"/>
          <p:cNvSpPr/>
          <p:nvPr/>
        </p:nvSpPr>
        <p:spPr>
          <a:xfrm flipH="1">
            <a:off x="7162800" y="4267200"/>
            <a:ext cx="76200" cy="685800"/>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p>
        </p:txBody>
      </p:sp>
      <p:sp>
        <p:nvSpPr>
          <p:cNvPr id="889" name="Oval"/>
          <p:cNvSpPr/>
          <p:nvPr/>
        </p:nvSpPr>
        <p:spPr>
          <a:xfrm>
            <a:off x="8839200" y="4191000"/>
            <a:ext cx="76200" cy="609600"/>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p>
        </p:txBody>
      </p:sp>
      <p:sp>
        <p:nvSpPr>
          <p:cNvPr id="890" name="Oval"/>
          <p:cNvSpPr/>
          <p:nvPr/>
        </p:nvSpPr>
        <p:spPr>
          <a:xfrm>
            <a:off x="7239000" y="4191000"/>
            <a:ext cx="76200" cy="381000"/>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p>
        </p:txBody>
      </p:sp>
      <p:sp>
        <p:nvSpPr>
          <p:cNvPr id="891" name="Oval"/>
          <p:cNvSpPr/>
          <p:nvPr/>
        </p:nvSpPr>
        <p:spPr>
          <a:xfrm>
            <a:off x="8763000" y="4191000"/>
            <a:ext cx="76200" cy="381000"/>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p>
        </p:txBody>
      </p:sp>
      <p:sp>
        <p:nvSpPr>
          <p:cNvPr id="892" name="Oval"/>
          <p:cNvSpPr/>
          <p:nvPr/>
        </p:nvSpPr>
        <p:spPr>
          <a:xfrm>
            <a:off x="7924800" y="3962400"/>
            <a:ext cx="76200" cy="381000"/>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p>
        </p:txBody>
      </p:sp>
      <p:sp>
        <p:nvSpPr>
          <p:cNvPr id="893" name="Oval"/>
          <p:cNvSpPr/>
          <p:nvPr/>
        </p:nvSpPr>
        <p:spPr>
          <a:xfrm>
            <a:off x="8915400" y="4724400"/>
            <a:ext cx="152400" cy="838200"/>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p>
        </p:txBody>
      </p:sp>
      <p:sp>
        <p:nvSpPr>
          <p:cNvPr id="894" name="Oval"/>
          <p:cNvSpPr/>
          <p:nvPr/>
        </p:nvSpPr>
        <p:spPr>
          <a:xfrm>
            <a:off x="7696200" y="3657600"/>
            <a:ext cx="152400" cy="304800"/>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p>
        </p:txBody>
      </p:sp>
      <p:sp>
        <p:nvSpPr>
          <p:cNvPr id="895" name="Oval"/>
          <p:cNvSpPr/>
          <p:nvPr/>
        </p:nvSpPr>
        <p:spPr>
          <a:xfrm>
            <a:off x="8001000" y="4038600"/>
            <a:ext cx="152400" cy="304800"/>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p>
        </p:txBody>
      </p:sp>
      <p:sp>
        <p:nvSpPr>
          <p:cNvPr id="896" name="Oval"/>
          <p:cNvSpPr/>
          <p:nvPr/>
        </p:nvSpPr>
        <p:spPr>
          <a:xfrm>
            <a:off x="7848600" y="3505200"/>
            <a:ext cx="76200" cy="381000"/>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p>
        </p:txBody>
      </p:sp>
      <p:sp>
        <p:nvSpPr>
          <p:cNvPr id="897" name="Oval"/>
          <p:cNvSpPr/>
          <p:nvPr/>
        </p:nvSpPr>
        <p:spPr>
          <a:xfrm>
            <a:off x="8001000" y="3733800"/>
            <a:ext cx="76200" cy="381000"/>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p>
        </p:txBody>
      </p:sp>
      <p:sp>
        <p:nvSpPr>
          <p:cNvPr id="898" name="Oval"/>
          <p:cNvSpPr/>
          <p:nvPr/>
        </p:nvSpPr>
        <p:spPr>
          <a:xfrm>
            <a:off x="8077200" y="3810000"/>
            <a:ext cx="76200" cy="381000"/>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p>
        </p:txBody>
      </p:sp>
      <p:sp>
        <p:nvSpPr>
          <p:cNvPr id="899" name="Oval"/>
          <p:cNvSpPr/>
          <p:nvPr/>
        </p:nvSpPr>
        <p:spPr>
          <a:xfrm>
            <a:off x="8153400" y="3886200"/>
            <a:ext cx="76200" cy="381000"/>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p>
        </p:txBody>
      </p:sp>
      <p:sp>
        <p:nvSpPr>
          <p:cNvPr id="900" name="Oval"/>
          <p:cNvSpPr/>
          <p:nvPr/>
        </p:nvSpPr>
        <p:spPr>
          <a:xfrm>
            <a:off x="7696200" y="3962400"/>
            <a:ext cx="76200" cy="381000"/>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p>
        </p:txBody>
      </p:sp>
      <p:sp>
        <p:nvSpPr>
          <p:cNvPr id="901" name="Oval"/>
          <p:cNvSpPr/>
          <p:nvPr/>
        </p:nvSpPr>
        <p:spPr>
          <a:xfrm>
            <a:off x="7620000" y="3886200"/>
            <a:ext cx="76200" cy="381000"/>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p>
        </p:txBody>
      </p:sp>
      <p:sp>
        <p:nvSpPr>
          <p:cNvPr id="902" name="Oval"/>
          <p:cNvSpPr/>
          <p:nvPr/>
        </p:nvSpPr>
        <p:spPr>
          <a:xfrm>
            <a:off x="7543800" y="3962400"/>
            <a:ext cx="76200" cy="381000"/>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p>
        </p:txBody>
      </p:sp>
      <p:sp>
        <p:nvSpPr>
          <p:cNvPr id="903" name="Oval"/>
          <p:cNvSpPr/>
          <p:nvPr/>
        </p:nvSpPr>
        <p:spPr>
          <a:xfrm>
            <a:off x="7467600" y="4038600"/>
            <a:ext cx="76200" cy="381000"/>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p>
        </p:txBody>
      </p:sp>
      <p:sp>
        <p:nvSpPr>
          <p:cNvPr id="904" name="Oval"/>
          <p:cNvSpPr/>
          <p:nvPr/>
        </p:nvSpPr>
        <p:spPr>
          <a:xfrm>
            <a:off x="7239000" y="3886200"/>
            <a:ext cx="76200" cy="381000"/>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p>
        </p:txBody>
      </p:sp>
      <p:sp>
        <p:nvSpPr>
          <p:cNvPr id="905" name="Oval"/>
          <p:cNvSpPr/>
          <p:nvPr/>
        </p:nvSpPr>
        <p:spPr>
          <a:xfrm>
            <a:off x="8686800" y="4038600"/>
            <a:ext cx="76200" cy="381000"/>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p>
        </p:txBody>
      </p:sp>
      <p:sp>
        <p:nvSpPr>
          <p:cNvPr id="906" name="Oval"/>
          <p:cNvSpPr/>
          <p:nvPr/>
        </p:nvSpPr>
        <p:spPr>
          <a:xfrm>
            <a:off x="8458200" y="3962400"/>
            <a:ext cx="76200" cy="381000"/>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p>
        </p:txBody>
      </p:sp>
      <p:sp>
        <p:nvSpPr>
          <p:cNvPr id="907" name="Oval"/>
          <p:cNvSpPr/>
          <p:nvPr/>
        </p:nvSpPr>
        <p:spPr>
          <a:xfrm>
            <a:off x="8229600" y="3733800"/>
            <a:ext cx="76200" cy="381000"/>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p>
        </p:txBody>
      </p:sp>
      <p:sp>
        <p:nvSpPr>
          <p:cNvPr id="908" name="Oval"/>
          <p:cNvSpPr/>
          <p:nvPr/>
        </p:nvSpPr>
        <p:spPr>
          <a:xfrm>
            <a:off x="8382000" y="3886200"/>
            <a:ext cx="76200" cy="381000"/>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p>
        </p:txBody>
      </p:sp>
      <p:sp>
        <p:nvSpPr>
          <p:cNvPr id="909" name="Oval"/>
          <p:cNvSpPr/>
          <p:nvPr/>
        </p:nvSpPr>
        <p:spPr>
          <a:xfrm>
            <a:off x="8305800" y="3733800"/>
            <a:ext cx="76200" cy="381000"/>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p>
        </p:txBody>
      </p:sp>
      <p:sp>
        <p:nvSpPr>
          <p:cNvPr id="910" name="Oval"/>
          <p:cNvSpPr/>
          <p:nvPr/>
        </p:nvSpPr>
        <p:spPr>
          <a:xfrm>
            <a:off x="8610600" y="4191000"/>
            <a:ext cx="76200" cy="381000"/>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p>
        </p:txBody>
      </p:sp>
      <p:sp>
        <p:nvSpPr>
          <p:cNvPr id="911" name="Oval"/>
          <p:cNvSpPr/>
          <p:nvPr/>
        </p:nvSpPr>
        <p:spPr>
          <a:xfrm>
            <a:off x="7924800" y="3429000"/>
            <a:ext cx="76200" cy="381000"/>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p>
        </p:txBody>
      </p:sp>
      <p:sp>
        <p:nvSpPr>
          <p:cNvPr id="912" name="Oval"/>
          <p:cNvSpPr/>
          <p:nvPr/>
        </p:nvSpPr>
        <p:spPr>
          <a:xfrm>
            <a:off x="8534400" y="3962400"/>
            <a:ext cx="76200" cy="381000"/>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p>
        </p:txBody>
      </p:sp>
      <p:sp>
        <p:nvSpPr>
          <p:cNvPr id="913" name="Oval"/>
          <p:cNvSpPr/>
          <p:nvPr/>
        </p:nvSpPr>
        <p:spPr>
          <a:xfrm>
            <a:off x="7086600" y="4191000"/>
            <a:ext cx="76200" cy="381000"/>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p>
        </p:txBody>
      </p:sp>
      <p:sp>
        <p:nvSpPr>
          <p:cNvPr id="914" name="Oval"/>
          <p:cNvSpPr/>
          <p:nvPr/>
        </p:nvSpPr>
        <p:spPr>
          <a:xfrm>
            <a:off x="7924800" y="3733800"/>
            <a:ext cx="76200" cy="381000"/>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p>
        </p:txBody>
      </p:sp>
      <p:sp>
        <p:nvSpPr>
          <p:cNvPr id="915" name="Oval"/>
          <p:cNvSpPr/>
          <p:nvPr/>
        </p:nvSpPr>
        <p:spPr>
          <a:xfrm>
            <a:off x="7772400" y="3810000"/>
            <a:ext cx="76200" cy="381000"/>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p>
        </p:txBody>
      </p:sp>
      <p:sp>
        <p:nvSpPr>
          <p:cNvPr id="916" name="Oval"/>
          <p:cNvSpPr/>
          <p:nvPr/>
        </p:nvSpPr>
        <p:spPr>
          <a:xfrm>
            <a:off x="8077200" y="3886200"/>
            <a:ext cx="76200" cy="381000"/>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p>
        </p:txBody>
      </p:sp>
      <p:sp>
        <p:nvSpPr>
          <p:cNvPr id="917" name="Oval"/>
          <p:cNvSpPr/>
          <p:nvPr/>
        </p:nvSpPr>
        <p:spPr>
          <a:xfrm>
            <a:off x="7391400" y="4038600"/>
            <a:ext cx="76200" cy="381000"/>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p>
        </p:txBody>
      </p:sp>
      <p:sp>
        <p:nvSpPr>
          <p:cNvPr id="918" name="Oval"/>
          <p:cNvSpPr/>
          <p:nvPr/>
        </p:nvSpPr>
        <p:spPr>
          <a:xfrm>
            <a:off x="7315200" y="4038600"/>
            <a:ext cx="76200" cy="381000"/>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p>
        </p:txBody>
      </p:sp>
      <p:sp>
        <p:nvSpPr>
          <p:cNvPr id="919" name="Oval"/>
          <p:cNvSpPr/>
          <p:nvPr/>
        </p:nvSpPr>
        <p:spPr>
          <a:xfrm>
            <a:off x="7696200" y="3657600"/>
            <a:ext cx="76200" cy="381000"/>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p>
        </p:txBody>
      </p:sp>
      <p:sp>
        <p:nvSpPr>
          <p:cNvPr id="920" name="Oval"/>
          <p:cNvSpPr/>
          <p:nvPr/>
        </p:nvSpPr>
        <p:spPr>
          <a:xfrm>
            <a:off x="8001000" y="3581400"/>
            <a:ext cx="76200" cy="381000"/>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p>
        </p:txBody>
      </p:sp>
      <p:sp>
        <p:nvSpPr>
          <p:cNvPr id="921" name="Oval"/>
          <p:cNvSpPr/>
          <p:nvPr/>
        </p:nvSpPr>
        <p:spPr>
          <a:xfrm>
            <a:off x="7772400" y="3505200"/>
            <a:ext cx="76200" cy="381000"/>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p>
        </p:txBody>
      </p:sp>
      <p:sp>
        <p:nvSpPr>
          <p:cNvPr id="922" name="Oval"/>
          <p:cNvSpPr/>
          <p:nvPr/>
        </p:nvSpPr>
        <p:spPr>
          <a:xfrm>
            <a:off x="7620000" y="3733800"/>
            <a:ext cx="76200" cy="381000"/>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p>
        </p:txBody>
      </p:sp>
      <p:sp>
        <p:nvSpPr>
          <p:cNvPr id="923" name="Oval"/>
          <p:cNvSpPr/>
          <p:nvPr/>
        </p:nvSpPr>
        <p:spPr>
          <a:xfrm>
            <a:off x="8077200" y="3581400"/>
            <a:ext cx="76200" cy="381000"/>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p>
        </p:txBody>
      </p:sp>
      <p:sp>
        <p:nvSpPr>
          <p:cNvPr id="924" name="Shape"/>
          <p:cNvSpPr/>
          <p:nvPr/>
        </p:nvSpPr>
        <p:spPr>
          <a:xfrm rot="5400000" flipV="1">
            <a:off x="7772399" y="5105400"/>
            <a:ext cx="152402" cy="7620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9671" y="0"/>
                  <a:pt x="0" y="4835"/>
                  <a:pt x="0" y="10800"/>
                </a:cubicBezTo>
                <a:cubicBezTo>
                  <a:pt x="0" y="16765"/>
                  <a:pt x="9671" y="21600"/>
                  <a:pt x="21600" y="21600"/>
                </a:cubicBezTo>
                <a:lnTo>
                  <a:pt x="21600" y="21600"/>
                </a:lnTo>
                <a:cubicBezTo>
                  <a:pt x="9671" y="16806"/>
                  <a:pt x="7773" y="8084"/>
                  <a:pt x="17361" y="2119"/>
                </a:cubicBezTo>
                <a:cubicBezTo>
                  <a:pt x="18617" y="1338"/>
                  <a:pt x="20038" y="628"/>
                  <a:pt x="21600" y="0"/>
                </a:cubicBezTo>
                <a:close/>
              </a:path>
            </a:pathLst>
          </a:custGeom>
          <a:solidFill>
            <a:srgbClr val="FF0000"/>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p>
        </p:txBody>
      </p:sp>
      <p:sp>
        <p:nvSpPr>
          <p:cNvPr id="925" name="Rectangle"/>
          <p:cNvSpPr/>
          <p:nvPr/>
        </p:nvSpPr>
        <p:spPr>
          <a:xfrm>
            <a:off x="7696200" y="5029200"/>
            <a:ext cx="228600" cy="76200"/>
          </a:xfrm>
          <a:prstGeom prst="rect">
            <a:avLst/>
          </a:prstGeom>
          <a:solidFill>
            <a:srgbClr val="EEECE1"/>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p>
        </p:txBody>
      </p:sp>
      <p:sp>
        <p:nvSpPr>
          <p:cNvPr id="926" name="Shape"/>
          <p:cNvSpPr/>
          <p:nvPr/>
        </p:nvSpPr>
        <p:spPr>
          <a:xfrm rot="392197">
            <a:off x="8080374" y="4495538"/>
            <a:ext cx="298451" cy="76725"/>
          </a:xfrm>
          <a:custGeom>
            <a:avLst/>
            <a:gdLst/>
            <a:ahLst/>
            <a:cxnLst>
              <a:cxn ang="0">
                <a:pos x="wd2" y="hd2"/>
              </a:cxn>
              <a:cxn ang="5400000">
                <a:pos x="wd2" y="hd2"/>
              </a:cxn>
              <a:cxn ang="10800000">
                <a:pos x="wd2" y="hd2"/>
              </a:cxn>
              <a:cxn ang="16200000">
                <a:pos x="wd2" y="hd2"/>
              </a:cxn>
            </a:cxnLst>
            <a:rect l="0" t="0" r="r" b="b"/>
            <a:pathLst>
              <a:path w="21600" h="13064" extrusionOk="0">
                <a:moveTo>
                  <a:pt x="21600" y="1732"/>
                </a:moveTo>
                <a:cubicBezTo>
                  <a:pt x="14400" y="7732"/>
                  <a:pt x="7200" y="-4268"/>
                  <a:pt x="0" y="1732"/>
                </a:cubicBezTo>
                <a:lnTo>
                  <a:pt x="0" y="11332"/>
                </a:lnTo>
                <a:cubicBezTo>
                  <a:pt x="7200" y="5332"/>
                  <a:pt x="14400" y="17332"/>
                  <a:pt x="21600" y="11332"/>
                </a:cubicBezTo>
                <a:close/>
              </a:path>
            </a:pathLst>
          </a:custGeom>
          <a:solidFill>
            <a:srgbClr val="000000"/>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p>
        </p:txBody>
      </p:sp>
      <p:sp>
        <p:nvSpPr>
          <p:cNvPr id="927" name="Shape"/>
          <p:cNvSpPr/>
          <p:nvPr/>
        </p:nvSpPr>
        <p:spPr>
          <a:xfrm>
            <a:off x="7391400" y="4495538"/>
            <a:ext cx="306388" cy="76725"/>
          </a:xfrm>
          <a:custGeom>
            <a:avLst/>
            <a:gdLst/>
            <a:ahLst/>
            <a:cxnLst>
              <a:cxn ang="0">
                <a:pos x="wd2" y="hd2"/>
              </a:cxn>
              <a:cxn ang="5400000">
                <a:pos x="wd2" y="hd2"/>
              </a:cxn>
              <a:cxn ang="10800000">
                <a:pos x="wd2" y="hd2"/>
              </a:cxn>
              <a:cxn ang="16200000">
                <a:pos x="wd2" y="hd2"/>
              </a:cxn>
            </a:cxnLst>
            <a:rect l="0" t="0" r="r" b="b"/>
            <a:pathLst>
              <a:path w="21600" h="13064" extrusionOk="0">
                <a:moveTo>
                  <a:pt x="21600" y="1732"/>
                </a:moveTo>
                <a:cubicBezTo>
                  <a:pt x="14400" y="7732"/>
                  <a:pt x="7200" y="-4268"/>
                  <a:pt x="0" y="1732"/>
                </a:cubicBezTo>
                <a:lnTo>
                  <a:pt x="0" y="11332"/>
                </a:lnTo>
                <a:cubicBezTo>
                  <a:pt x="7200" y="5332"/>
                  <a:pt x="14400" y="17332"/>
                  <a:pt x="21600" y="11332"/>
                </a:cubicBezTo>
                <a:close/>
              </a:path>
            </a:pathLst>
          </a:custGeom>
          <a:solidFill>
            <a:srgbClr val="000000"/>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p>
        </p:txBody>
      </p:sp>
      <p:sp>
        <p:nvSpPr>
          <p:cNvPr id="928" name="Shape"/>
          <p:cNvSpPr/>
          <p:nvPr/>
        </p:nvSpPr>
        <p:spPr>
          <a:xfrm rot="16200000">
            <a:off x="7849393" y="6018219"/>
            <a:ext cx="306389" cy="230174"/>
          </a:xfrm>
          <a:custGeom>
            <a:avLst/>
            <a:gdLst/>
            <a:ahLst/>
            <a:cxnLst>
              <a:cxn ang="0">
                <a:pos x="wd2" y="hd2"/>
              </a:cxn>
              <a:cxn ang="5400000">
                <a:pos x="wd2" y="hd2"/>
              </a:cxn>
              <a:cxn ang="10800000">
                <a:pos x="wd2" y="hd2"/>
              </a:cxn>
              <a:cxn ang="16200000">
                <a:pos x="wd2" y="hd2"/>
              </a:cxn>
            </a:cxnLst>
            <a:rect l="0" t="0" r="r" b="b"/>
            <a:pathLst>
              <a:path w="21600" h="13064" extrusionOk="0">
                <a:moveTo>
                  <a:pt x="21600" y="1732"/>
                </a:moveTo>
                <a:cubicBezTo>
                  <a:pt x="14400" y="7732"/>
                  <a:pt x="7200" y="-4268"/>
                  <a:pt x="0" y="1732"/>
                </a:cubicBezTo>
                <a:lnTo>
                  <a:pt x="0" y="11332"/>
                </a:lnTo>
                <a:cubicBezTo>
                  <a:pt x="7200" y="5332"/>
                  <a:pt x="14400" y="17332"/>
                  <a:pt x="21600" y="11332"/>
                </a:cubicBezTo>
                <a:close/>
              </a:path>
            </a:pathLst>
          </a:custGeom>
          <a:solidFill>
            <a:srgbClr val="000000"/>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p>
        </p:txBody>
      </p:sp>
      <p:sp>
        <p:nvSpPr>
          <p:cNvPr id="929" name="Shape"/>
          <p:cNvSpPr/>
          <p:nvPr/>
        </p:nvSpPr>
        <p:spPr>
          <a:xfrm rot="16200000">
            <a:off x="7733506" y="6057907"/>
            <a:ext cx="306388" cy="230173"/>
          </a:xfrm>
          <a:custGeom>
            <a:avLst/>
            <a:gdLst/>
            <a:ahLst/>
            <a:cxnLst>
              <a:cxn ang="0">
                <a:pos x="wd2" y="hd2"/>
              </a:cxn>
              <a:cxn ang="5400000">
                <a:pos x="wd2" y="hd2"/>
              </a:cxn>
              <a:cxn ang="10800000">
                <a:pos x="wd2" y="hd2"/>
              </a:cxn>
              <a:cxn ang="16200000">
                <a:pos x="wd2" y="hd2"/>
              </a:cxn>
            </a:cxnLst>
            <a:rect l="0" t="0" r="r" b="b"/>
            <a:pathLst>
              <a:path w="21600" h="13064" extrusionOk="0">
                <a:moveTo>
                  <a:pt x="21600" y="1732"/>
                </a:moveTo>
                <a:cubicBezTo>
                  <a:pt x="14400" y="7732"/>
                  <a:pt x="7200" y="-4268"/>
                  <a:pt x="0" y="1732"/>
                </a:cubicBezTo>
                <a:lnTo>
                  <a:pt x="0" y="11332"/>
                </a:lnTo>
                <a:cubicBezTo>
                  <a:pt x="7200" y="5332"/>
                  <a:pt x="14400" y="17332"/>
                  <a:pt x="21600" y="11332"/>
                </a:cubicBezTo>
                <a:close/>
              </a:path>
            </a:pathLst>
          </a:custGeom>
          <a:solidFill>
            <a:srgbClr val="000000"/>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p>
        </p:txBody>
      </p:sp>
      <p:sp>
        <p:nvSpPr>
          <p:cNvPr id="930" name="Shape"/>
          <p:cNvSpPr/>
          <p:nvPr/>
        </p:nvSpPr>
        <p:spPr>
          <a:xfrm rot="16200000">
            <a:off x="7581106" y="5981707"/>
            <a:ext cx="306388" cy="230173"/>
          </a:xfrm>
          <a:custGeom>
            <a:avLst/>
            <a:gdLst/>
            <a:ahLst/>
            <a:cxnLst>
              <a:cxn ang="0">
                <a:pos x="wd2" y="hd2"/>
              </a:cxn>
              <a:cxn ang="5400000">
                <a:pos x="wd2" y="hd2"/>
              </a:cxn>
              <a:cxn ang="10800000">
                <a:pos x="wd2" y="hd2"/>
              </a:cxn>
              <a:cxn ang="16200000">
                <a:pos x="wd2" y="hd2"/>
              </a:cxn>
            </a:cxnLst>
            <a:rect l="0" t="0" r="r" b="b"/>
            <a:pathLst>
              <a:path w="21600" h="13064" extrusionOk="0">
                <a:moveTo>
                  <a:pt x="21600" y="1732"/>
                </a:moveTo>
                <a:cubicBezTo>
                  <a:pt x="14400" y="7732"/>
                  <a:pt x="7200" y="-4268"/>
                  <a:pt x="0" y="1732"/>
                </a:cubicBezTo>
                <a:lnTo>
                  <a:pt x="0" y="11332"/>
                </a:lnTo>
                <a:cubicBezTo>
                  <a:pt x="7200" y="5332"/>
                  <a:pt x="14400" y="17332"/>
                  <a:pt x="21600" y="11332"/>
                </a:cubicBezTo>
                <a:close/>
              </a:path>
            </a:pathLst>
          </a:custGeom>
          <a:solidFill>
            <a:srgbClr val="000000"/>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p>
        </p:txBody>
      </p:sp>
      <p:sp>
        <p:nvSpPr>
          <p:cNvPr id="931" name="Joe"/>
          <p:cNvSpPr txBox="1"/>
          <p:nvPr/>
        </p:nvSpPr>
        <p:spPr>
          <a:xfrm>
            <a:off x="277495" y="6172200"/>
            <a:ext cx="1737361" cy="6375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defTabSz="457200">
              <a:defRPr sz="3600">
                <a:solidFill>
                  <a:schemeClr val="accent6"/>
                </a:solidFill>
                <a:latin typeface="VAGRounded BT"/>
                <a:ea typeface="VAGRounded BT"/>
                <a:cs typeface="VAGRounded BT"/>
                <a:sym typeface="VAGRounded BT"/>
              </a:defRPr>
            </a:lvl1pPr>
          </a:lstStyle>
          <a:p>
            <a:r>
              <a:t>Joe</a:t>
            </a:r>
          </a:p>
        </p:txBody>
      </p:sp>
      <p:sp>
        <p:nvSpPr>
          <p:cNvPr id="932" name="Johnny"/>
          <p:cNvSpPr txBox="1"/>
          <p:nvPr/>
        </p:nvSpPr>
        <p:spPr>
          <a:xfrm>
            <a:off x="6903719" y="6172200"/>
            <a:ext cx="2194561" cy="6375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defTabSz="457200">
              <a:defRPr sz="3600">
                <a:solidFill>
                  <a:schemeClr val="accent6"/>
                </a:solidFill>
                <a:latin typeface="VAGRounded BT"/>
                <a:ea typeface="VAGRounded BT"/>
                <a:cs typeface="VAGRounded BT"/>
                <a:sym typeface="VAGRounded BT"/>
              </a:defRPr>
            </a:lvl1pPr>
          </a:lstStyle>
          <a:p>
            <a:r>
              <a:t>Johnny</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8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8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5" grpId="1" animBg="1" advAuto="0"/>
      <p:bldP spid="873" grpId="2" animBg="1" advAuto="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6" name="Ballophone"/>
          <p:cNvSpPr txBox="1"/>
          <p:nvPr/>
        </p:nvSpPr>
        <p:spPr>
          <a:xfrm>
            <a:off x="655319" y="5105400"/>
            <a:ext cx="7757161" cy="904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2800"/>
              </a:spcBef>
              <a:defRPr sz="4800">
                <a:solidFill>
                  <a:srgbClr val="FFFF99"/>
                </a:solidFill>
                <a:latin typeface="+mj-lt"/>
                <a:ea typeface="+mj-ea"/>
                <a:cs typeface="+mj-cs"/>
                <a:sym typeface="Bell MT"/>
              </a:defRPr>
            </a:lvl1pPr>
          </a:lstStyle>
          <a:p>
            <a:r>
              <a:t>Ballophone</a:t>
            </a:r>
          </a:p>
        </p:txBody>
      </p:sp>
      <p:pic>
        <p:nvPicPr>
          <p:cNvPr id="937" name="image.png" descr="image.png"/>
          <p:cNvPicPr>
            <a:picLocks noChangeAspect="1"/>
          </p:cNvPicPr>
          <p:nvPr/>
        </p:nvPicPr>
        <p:blipFill>
          <a:blip r:embed="rId2"/>
          <a:stretch>
            <a:fillRect/>
          </a:stretch>
        </p:blipFill>
        <p:spPr>
          <a:xfrm>
            <a:off x="1752600" y="742950"/>
            <a:ext cx="5562600" cy="4171950"/>
          </a:xfrm>
          <a:prstGeom prst="rect">
            <a:avLst/>
          </a:prstGeom>
          <a:ln w="12700">
            <a:miter lim="400000"/>
          </a:ln>
        </p:spPr>
      </p:pic>
      <p:pic>
        <p:nvPicPr>
          <p:cNvPr id="938" name="image.png" descr="image.png"/>
          <p:cNvPicPr>
            <a:picLocks noChangeAspect="1"/>
          </p:cNvPicPr>
          <p:nvPr/>
        </p:nvPicPr>
        <p:blipFill>
          <a:blip r:embed="rId3"/>
          <a:srcRect b="34445"/>
          <a:stretch>
            <a:fillRect/>
          </a:stretch>
        </p:blipFill>
        <p:spPr>
          <a:xfrm>
            <a:off x="0" y="0"/>
            <a:ext cx="9144000" cy="6858001"/>
          </a:xfrm>
          <a:prstGeom prst="rect">
            <a:avLst/>
          </a:prstGeom>
          <a:ln w="12700">
            <a:miter lim="400000"/>
          </a:ln>
        </p:spPr>
      </p:pic>
      <p:sp>
        <p:nvSpPr>
          <p:cNvPr id="939" name="the Devil’s instrument??"/>
          <p:cNvSpPr txBox="1"/>
          <p:nvPr/>
        </p:nvSpPr>
        <p:spPr>
          <a:xfrm>
            <a:off x="1036319" y="3692277"/>
            <a:ext cx="7299961" cy="707886"/>
          </a:xfrm>
          <a:prstGeom prst="rect">
            <a:avLst/>
          </a:prstGeom>
          <a:solidFill>
            <a:schemeClr val="bg1">
              <a:lumMod val="10000"/>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pPr algn="ctr">
              <a:spcBef>
                <a:spcPts val="2400"/>
              </a:spcBef>
              <a:defRPr sz="4000">
                <a:solidFill>
                  <a:srgbClr val="FFFF00"/>
                </a:solidFill>
                <a:latin typeface="+mj-lt"/>
                <a:ea typeface="+mj-ea"/>
                <a:cs typeface="+mj-cs"/>
                <a:sym typeface="Bell MT"/>
              </a:defRPr>
            </a:pPr>
            <a:r>
              <a:rPr lang="en-US" dirty="0"/>
              <a:t>T</a:t>
            </a:r>
            <a:r>
              <a:rPr dirty="0"/>
              <a:t>he Devil’s instrument??</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1" name="Ballo-…"/>
          <p:cNvSpPr txBox="1"/>
          <p:nvPr/>
        </p:nvSpPr>
        <p:spPr>
          <a:xfrm>
            <a:off x="6751319" y="2438400"/>
            <a:ext cx="2194561" cy="2082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2800"/>
              </a:spcBef>
              <a:defRPr sz="4800">
                <a:solidFill>
                  <a:srgbClr val="FFFF00"/>
                </a:solidFill>
                <a:latin typeface="+mj-lt"/>
                <a:ea typeface="+mj-ea"/>
                <a:cs typeface="+mj-cs"/>
                <a:sym typeface="Bell MT"/>
              </a:defRPr>
            </a:pPr>
            <a:r>
              <a:t>Ballo-</a:t>
            </a:r>
          </a:p>
          <a:p>
            <a:pPr algn="ctr">
              <a:spcBef>
                <a:spcPts val="2800"/>
              </a:spcBef>
              <a:defRPr sz="4800">
                <a:solidFill>
                  <a:srgbClr val="FFFF00"/>
                </a:solidFill>
                <a:latin typeface="+mj-lt"/>
                <a:ea typeface="+mj-ea"/>
                <a:cs typeface="+mj-cs"/>
                <a:sym typeface="Bell MT"/>
              </a:defRPr>
            </a:pPr>
            <a:r>
              <a:t>phone</a:t>
            </a:r>
          </a:p>
        </p:txBody>
      </p:sp>
      <p:pic>
        <p:nvPicPr>
          <p:cNvPr id="942" name="image.png" descr="image.png"/>
          <p:cNvPicPr>
            <a:picLocks noChangeAspect="1"/>
          </p:cNvPicPr>
          <p:nvPr/>
        </p:nvPicPr>
        <p:blipFill>
          <a:blip r:embed="rId2"/>
          <a:srcRect l="8714" t="6666" b="21110"/>
          <a:stretch>
            <a:fillRect/>
          </a:stretch>
        </p:blipFill>
        <p:spPr>
          <a:xfrm>
            <a:off x="0" y="-1"/>
            <a:ext cx="6630988" cy="6858001"/>
          </a:xfrm>
          <a:prstGeom prst="rect">
            <a:avLst/>
          </a:prstGeom>
          <a:ln w="12700">
            <a:miter lim="400000"/>
          </a:ln>
        </p:spPr>
      </p:pic>
      <p:pic>
        <p:nvPicPr>
          <p:cNvPr id="943" name="image.png" descr="image.png"/>
          <p:cNvPicPr>
            <a:picLocks noChangeAspect="1"/>
          </p:cNvPicPr>
          <p:nvPr/>
        </p:nvPicPr>
        <p:blipFill>
          <a:blip r:embed="rId3"/>
          <a:stretch>
            <a:fillRect/>
          </a:stretch>
        </p:blipFill>
        <p:spPr>
          <a:xfrm>
            <a:off x="4419600" y="3276600"/>
            <a:ext cx="304800" cy="304800"/>
          </a:xfrm>
          <a:prstGeom prst="rect">
            <a:avLst/>
          </a:prstGeom>
          <a:ln w="12700">
            <a:miter lim="400000"/>
          </a:ln>
        </p:spPr>
      </p:pic>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5" name="CULTURAL LATITUDE/FREEDOM"/>
          <p:cNvSpPr txBox="1">
            <a:spLocks noGrp="1"/>
          </p:cNvSpPr>
          <p:nvPr>
            <p:ph type="title" idx="4294967295"/>
          </p:nvPr>
        </p:nvSpPr>
        <p:spPr>
          <a:xfrm>
            <a:off x="457200" y="685800"/>
            <a:ext cx="8229600" cy="1139825"/>
          </a:xfrm>
          <a:prstGeom prst="rect">
            <a:avLst/>
          </a:prstGeom>
        </p:spPr>
        <p:txBody>
          <a:bodyPr lIns="45719" tIns="45719" rIns="45719" bIns="45719">
            <a:normAutofit/>
          </a:bodyPr>
          <a:lstStyle>
            <a:lvl1pPr algn="ctr" defTabSz="804672">
              <a:defRPr sz="3872">
                <a:solidFill>
                  <a:srgbClr val="FFFFCC"/>
                </a:solidFill>
                <a:effectLst>
                  <a:outerShdw blurRad="11176" dist="22352" dir="2700000" rotWithShape="0">
                    <a:srgbClr val="000000"/>
                  </a:outerShdw>
                </a:effectLst>
              </a:defRPr>
            </a:lvl1pPr>
          </a:lstStyle>
          <a:p>
            <a:r>
              <a:t>CULTURAL LATITUDE/FREEDOM</a:t>
            </a:r>
          </a:p>
        </p:txBody>
      </p:sp>
      <p:sp>
        <p:nvSpPr>
          <p:cNvPr id="946" name="Implications…"/>
          <p:cNvSpPr txBox="1">
            <a:spLocks noGrp="1"/>
          </p:cNvSpPr>
          <p:nvPr>
            <p:ph type="body" idx="4294967295"/>
          </p:nvPr>
        </p:nvSpPr>
        <p:spPr>
          <a:xfrm>
            <a:off x="190499" y="2023353"/>
            <a:ext cx="8763002" cy="4114801"/>
          </a:xfrm>
          <a:prstGeom prst="rect">
            <a:avLst/>
          </a:prstGeom>
        </p:spPr>
        <p:txBody>
          <a:bodyPr lIns="45719" tIns="45719" rIns="45719" bIns="45719">
            <a:normAutofit/>
          </a:bodyPr>
          <a:lstStyle/>
          <a:p>
            <a:pPr algn="ctr">
              <a:lnSpc>
                <a:spcPct val="90000"/>
              </a:lnSpc>
              <a:spcBef>
                <a:spcPts val="1000"/>
              </a:spcBef>
              <a:buClr>
                <a:srgbClr val="FADF6C"/>
              </a:buClr>
              <a:buSzTx/>
              <a:buFont typeface="Wingdings"/>
              <a:buNone/>
              <a:defRPr sz="4400" b="0" u="sng">
                <a:effectLst>
                  <a:outerShdw blurRad="12700" dist="25400" dir="2700000" rotWithShape="0">
                    <a:srgbClr val="000000"/>
                  </a:outerShdw>
                </a:effectLst>
                <a:latin typeface="+mj-lt"/>
                <a:ea typeface="+mj-ea"/>
                <a:cs typeface="+mj-cs"/>
                <a:sym typeface="Bell MT"/>
              </a:defRPr>
            </a:pPr>
            <a:r>
              <a:t>Implications</a:t>
            </a:r>
          </a:p>
          <a:p>
            <a:pPr algn="ctr">
              <a:lnSpc>
                <a:spcPct val="90000"/>
              </a:lnSpc>
              <a:buClr>
                <a:srgbClr val="FADF6C"/>
              </a:buClr>
              <a:buSzTx/>
              <a:buFont typeface="Wingdings"/>
              <a:buNone/>
              <a:defRPr sz="2400" b="0">
                <a:effectLst>
                  <a:outerShdw blurRad="12700" dist="25400" dir="2700000" rotWithShape="0">
                    <a:srgbClr val="000000"/>
                  </a:outerShdw>
                </a:effectLst>
                <a:latin typeface="+mj-lt"/>
                <a:ea typeface="+mj-ea"/>
                <a:cs typeface="+mj-cs"/>
                <a:sym typeface="Bell MT"/>
              </a:defRPr>
            </a:pPr>
            <a:endParaRPr/>
          </a:p>
          <a:p>
            <a:pPr algn="ctr">
              <a:lnSpc>
                <a:spcPct val="90000"/>
              </a:lnSpc>
              <a:spcBef>
                <a:spcPts val="900"/>
              </a:spcBef>
              <a:buClr>
                <a:srgbClr val="FADF6C"/>
              </a:buClr>
              <a:buSzTx/>
              <a:buFont typeface="Wingdings"/>
              <a:buNone/>
              <a:defRPr sz="4000" b="0">
                <a:effectLst>
                  <a:outerShdw blurRad="12700" dist="25400" dir="2700000" rotWithShape="0">
                    <a:srgbClr val="000000"/>
                  </a:outerShdw>
                </a:effectLst>
                <a:latin typeface="+mj-lt"/>
                <a:ea typeface="+mj-ea"/>
                <a:cs typeface="+mj-cs"/>
                <a:sym typeface="Bell MT"/>
              </a:defRPr>
            </a:pPr>
            <a:r>
              <a:t>No one right way</a:t>
            </a:r>
          </a:p>
          <a:p>
            <a:pPr algn="ctr">
              <a:lnSpc>
                <a:spcPct val="90000"/>
              </a:lnSpc>
              <a:buClr>
                <a:srgbClr val="FADF6C"/>
              </a:buClr>
              <a:buSzTx/>
              <a:buFont typeface="Wingdings"/>
              <a:buNone/>
              <a:defRPr sz="800" b="0">
                <a:effectLst>
                  <a:outerShdw blurRad="12700" dist="25400" dir="2700000" rotWithShape="0">
                    <a:srgbClr val="000000"/>
                  </a:outerShdw>
                </a:effectLst>
                <a:latin typeface="+mj-lt"/>
                <a:ea typeface="+mj-ea"/>
                <a:cs typeface="+mj-cs"/>
                <a:sym typeface="Bell MT"/>
              </a:defRPr>
            </a:pPr>
            <a:endParaRPr/>
          </a:p>
          <a:p>
            <a:pPr algn="ctr">
              <a:lnSpc>
                <a:spcPct val="90000"/>
              </a:lnSpc>
              <a:spcBef>
                <a:spcPts val="900"/>
              </a:spcBef>
              <a:buClr>
                <a:srgbClr val="FADF6C"/>
              </a:buClr>
              <a:buSzTx/>
              <a:buFont typeface="Wingdings"/>
              <a:buNone/>
              <a:defRPr sz="4000" b="0">
                <a:effectLst>
                  <a:outerShdw blurRad="12700" dist="25400" dir="2700000" rotWithShape="0">
                    <a:srgbClr val="000000"/>
                  </a:outerShdw>
                </a:effectLst>
                <a:latin typeface="+mj-lt"/>
                <a:ea typeface="+mj-ea"/>
                <a:cs typeface="+mj-cs"/>
                <a:sym typeface="Bell MT"/>
              </a:defRPr>
            </a:pPr>
            <a:r>
              <a:t>Biblical constants/principles set limits</a:t>
            </a:r>
          </a:p>
          <a:p>
            <a:pPr algn="ctr">
              <a:lnSpc>
                <a:spcPct val="90000"/>
              </a:lnSpc>
              <a:buClr>
                <a:srgbClr val="FADF6C"/>
              </a:buClr>
              <a:buSzTx/>
              <a:buFont typeface="Wingdings"/>
              <a:buNone/>
              <a:defRPr sz="800" b="0">
                <a:effectLst>
                  <a:outerShdw blurRad="12700" dist="25400" dir="2700000" rotWithShape="0">
                    <a:srgbClr val="000000"/>
                  </a:outerShdw>
                </a:effectLst>
                <a:latin typeface="+mj-lt"/>
                <a:ea typeface="+mj-ea"/>
                <a:cs typeface="+mj-cs"/>
                <a:sym typeface="Bell MT"/>
              </a:defRPr>
            </a:pPr>
            <a:endParaRPr/>
          </a:p>
          <a:p>
            <a:pPr algn="ctr">
              <a:lnSpc>
                <a:spcPct val="90000"/>
              </a:lnSpc>
              <a:spcBef>
                <a:spcPts val="900"/>
              </a:spcBef>
              <a:buClr>
                <a:srgbClr val="FADF6C"/>
              </a:buClr>
              <a:buSzTx/>
              <a:buFont typeface="Wingdings"/>
              <a:buNone/>
              <a:defRPr sz="4000" b="0">
                <a:effectLst>
                  <a:outerShdw blurRad="12700" dist="25400" dir="2700000" rotWithShape="0">
                    <a:srgbClr val="000000"/>
                  </a:outerShdw>
                </a:effectLst>
                <a:latin typeface="+mj-lt"/>
                <a:ea typeface="+mj-ea"/>
                <a:cs typeface="+mj-cs"/>
                <a:sym typeface="Bell MT"/>
              </a:defRPr>
            </a:pPr>
            <a:r>
              <a:t>God’s taste is broader than any of ours!!</a:t>
            </a: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8" name="Factors"/>
          <p:cNvSpPr txBox="1">
            <a:spLocks noGrp="1"/>
          </p:cNvSpPr>
          <p:nvPr>
            <p:ph type="title" idx="4294967295"/>
          </p:nvPr>
        </p:nvSpPr>
        <p:spPr>
          <a:xfrm>
            <a:off x="457200" y="1981200"/>
            <a:ext cx="8229600" cy="1139825"/>
          </a:xfrm>
          <a:prstGeom prst="rect">
            <a:avLst/>
          </a:prstGeom>
        </p:spPr>
        <p:txBody>
          <a:bodyPr lIns="45719" tIns="45719" rIns="45719" bIns="45719">
            <a:normAutofit/>
          </a:bodyPr>
          <a:lstStyle>
            <a:lvl1pPr algn="ctr">
              <a:defRPr>
                <a:solidFill>
                  <a:srgbClr val="FFFFFF"/>
                </a:solidFill>
                <a:effectLst>
                  <a:outerShdw blurRad="12700" dist="25400" dir="2700000" rotWithShape="0">
                    <a:srgbClr val="000000"/>
                  </a:outerShdw>
                </a:effectLst>
              </a:defRPr>
            </a:lvl1pPr>
          </a:lstStyle>
          <a:p>
            <a:r>
              <a:t>Factors</a:t>
            </a:r>
          </a:p>
        </p:txBody>
      </p:sp>
      <p:sp>
        <p:nvSpPr>
          <p:cNvPr id="949" name="Church/denominational history and traditions…"/>
          <p:cNvSpPr txBox="1">
            <a:spLocks noGrp="1"/>
          </p:cNvSpPr>
          <p:nvPr>
            <p:ph type="body" idx="4294967295"/>
          </p:nvPr>
        </p:nvSpPr>
        <p:spPr>
          <a:xfrm>
            <a:off x="-1" y="2885872"/>
            <a:ext cx="9144002" cy="4114801"/>
          </a:xfrm>
          <a:prstGeom prst="rect">
            <a:avLst/>
          </a:prstGeom>
        </p:spPr>
        <p:txBody>
          <a:bodyPr lIns="45719" tIns="45719" rIns="45719" bIns="45719">
            <a:normAutofit/>
          </a:bodyPr>
          <a:lstStyle/>
          <a:p>
            <a:pPr algn="ctr">
              <a:lnSpc>
                <a:spcPct val="90000"/>
              </a:lnSpc>
              <a:buClr>
                <a:srgbClr val="FADF6C"/>
              </a:buClr>
              <a:buSzTx/>
              <a:buFont typeface="Wingdings"/>
              <a:buNone/>
              <a:defRPr sz="900" b="0">
                <a:effectLst>
                  <a:outerShdw blurRad="12700" dist="25400" dir="2700000" rotWithShape="0">
                    <a:srgbClr val="000000"/>
                  </a:outerShdw>
                </a:effectLst>
                <a:latin typeface="+mj-lt"/>
                <a:ea typeface="+mj-ea"/>
                <a:cs typeface="+mj-cs"/>
                <a:sym typeface="Bell MT"/>
              </a:defRPr>
            </a:pPr>
            <a:endParaRPr/>
          </a:p>
          <a:p>
            <a:pPr algn="ctr">
              <a:lnSpc>
                <a:spcPct val="90000"/>
              </a:lnSpc>
              <a:spcBef>
                <a:spcPts val="900"/>
              </a:spcBef>
              <a:buClr>
                <a:srgbClr val="FADF6C"/>
              </a:buClr>
              <a:buSzTx/>
              <a:buFont typeface="Wingdings"/>
              <a:buNone/>
              <a:defRPr sz="4000" b="0">
                <a:effectLst>
                  <a:outerShdw blurRad="12700" dist="25400" dir="2700000" rotWithShape="0">
                    <a:srgbClr val="000000"/>
                  </a:outerShdw>
                </a:effectLst>
                <a:latin typeface="+mj-lt"/>
                <a:ea typeface="+mj-ea"/>
                <a:cs typeface="+mj-cs"/>
                <a:sym typeface="Bell MT"/>
              </a:defRPr>
            </a:pPr>
            <a:r>
              <a:t>Church/denominational history and traditions</a:t>
            </a:r>
          </a:p>
          <a:p>
            <a:pPr algn="ctr">
              <a:lnSpc>
                <a:spcPct val="90000"/>
              </a:lnSpc>
              <a:spcBef>
                <a:spcPts val="600"/>
              </a:spcBef>
              <a:buClr>
                <a:srgbClr val="FADF6C"/>
              </a:buClr>
              <a:buSzTx/>
              <a:buFont typeface="Wingdings"/>
              <a:buNone/>
              <a:defRPr sz="2800" b="0">
                <a:effectLst>
                  <a:outerShdw blurRad="12700" dist="25400" dir="2700000" rotWithShape="0">
                    <a:srgbClr val="000000"/>
                  </a:outerShdw>
                </a:effectLst>
                <a:latin typeface="+mj-lt"/>
                <a:ea typeface="+mj-ea"/>
                <a:cs typeface="+mj-cs"/>
                <a:sym typeface="Bell MT"/>
              </a:defRPr>
            </a:pPr>
            <a:r>
              <a:t>“Tradition is a wonderful servant, but a terrible master”</a:t>
            </a:r>
          </a:p>
          <a:p>
            <a:pPr algn="ctr">
              <a:lnSpc>
                <a:spcPct val="90000"/>
              </a:lnSpc>
              <a:buClr>
                <a:srgbClr val="FADF6C"/>
              </a:buClr>
              <a:buSzTx/>
              <a:buFont typeface="Wingdings"/>
              <a:buNone/>
              <a:defRPr sz="900" b="0">
                <a:effectLst>
                  <a:outerShdw blurRad="12700" dist="25400" dir="2700000" rotWithShape="0">
                    <a:srgbClr val="000000"/>
                  </a:outerShdw>
                </a:effectLst>
                <a:latin typeface="+mj-lt"/>
                <a:ea typeface="+mj-ea"/>
                <a:cs typeface="+mj-cs"/>
                <a:sym typeface="Bell MT"/>
              </a:defRPr>
            </a:pPr>
            <a:endParaRPr/>
          </a:p>
          <a:p>
            <a:pPr algn="ctr">
              <a:lnSpc>
                <a:spcPct val="90000"/>
              </a:lnSpc>
              <a:spcBef>
                <a:spcPts val="900"/>
              </a:spcBef>
              <a:buClr>
                <a:srgbClr val="FADF6C"/>
              </a:buClr>
              <a:buSzTx/>
              <a:buFont typeface="Wingdings"/>
              <a:buNone/>
              <a:defRPr sz="4000" b="0">
                <a:effectLst>
                  <a:outerShdw blurRad="12700" dist="25400" dir="2700000" rotWithShape="0">
                    <a:srgbClr val="000000"/>
                  </a:outerShdw>
                </a:effectLst>
                <a:latin typeface="+mj-lt"/>
                <a:ea typeface="+mj-ea"/>
                <a:cs typeface="+mj-cs"/>
                <a:sym typeface="Bell MT"/>
              </a:defRPr>
            </a:pPr>
            <a:r>
              <a:t>Cultural context</a:t>
            </a:r>
          </a:p>
          <a:p>
            <a:pPr algn="ctr">
              <a:lnSpc>
                <a:spcPct val="90000"/>
              </a:lnSpc>
              <a:spcBef>
                <a:spcPts val="600"/>
              </a:spcBef>
              <a:buClr>
                <a:srgbClr val="FADF6C"/>
              </a:buClr>
              <a:buSzTx/>
              <a:buFont typeface="Wingdings"/>
              <a:buNone/>
              <a:defRPr sz="2800" b="0">
                <a:effectLst>
                  <a:outerShdw blurRad="12700" dist="25400" dir="2700000" rotWithShape="0">
                    <a:srgbClr val="000000"/>
                  </a:outerShdw>
                </a:effectLst>
                <a:latin typeface="+mj-lt"/>
                <a:ea typeface="+mj-ea"/>
                <a:cs typeface="+mj-cs"/>
                <a:sym typeface="Bell MT"/>
              </a:defRPr>
            </a:pPr>
            <a:r>
              <a:t>“The heart language of the people”</a:t>
            </a:r>
          </a:p>
        </p:txBody>
      </p:sp>
      <p:sp>
        <p:nvSpPr>
          <p:cNvPr id="950" name="CULTURAL LATITUDE/FREEDOM"/>
          <p:cNvSpPr txBox="1"/>
          <p:nvPr/>
        </p:nvSpPr>
        <p:spPr>
          <a:xfrm>
            <a:off x="502919" y="536892"/>
            <a:ext cx="8138161" cy="1590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defTabSz="457200">
              <a:defRPr sz="4400">
                <a:solidFill>
                  <a:srgbClr val="FFFFCC"/>
                </a:solidFill>
                <a:latin typeface="+mj-lt"/>
                <a:ea typeface="+mj-ea"/>
                <a:cs typeface="+mj-cs"/>
                <a:sym typeface="Bell MT"/>
              </a:defRPr>
            </a:lvl1pPr>
          </a:lstStyle>
          <a:p>
            <a:r>
              <a:t>CULTURAL LATITUDE/FREEDOM</a:t>
            </a: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4" name="Text"/>
          <p:cNvSpPr txBox="1"/>
          <p:nvPr/>
        </p:nvSpPr>
        <p:spPr>
          <a:xfrm>
            <a:off x="350520" y="6172200"/>
            <a:ext cx="8693785" cy="6375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a:solidFill>
                  <a:srgbClr val="FFFFFF"/>
                </a:solidFill>
                <a:latin typeface="+mj-lt"/>
                <a:ea typeface="+mj-ea"/>
                <a:cs typeface="+mj-cs"/>
                <a:sym typeface="Bell MT"/>
              </a:defRPr>
            </a:lvl1pPr>
          </a:lstStyle>
          <a:p>
            <a:r>
              <a:t>   </a:t>
            </a:r>
          </a:p>
        </p:txBody>
      </p:sp>
      <p:sp>
        <p:nvSpPr>
          <p:cNvPr id="955" name="FLEXIBILITY OF PRACTICE"/>
          <p:cNvSpPr txBox="1"/>
          <p:nvPr/>
        </p:nvSpPr>
        <p:spPr>
          <a:xfrm>
            <a:off x="502919" y="454342"/>
            <a:ext cx="8138161" cy="840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defTabSz="457200">
              <a:defRPr sz="4400">
                <a:solidFill>
                  <a:srgbClr val="FFFFCC"/>
                </a:solidFill>
                <a:effectLst>
                  <a:outerShdw blurRad="12700" dist="25400" dir="2700000" rotWithShape="0">
                    <a:srgbClr val="000000"/>
                  </a:outerShdw>
                </a:effectLst>
                <a:latin typeface="+mj-lt"/>
                <a:ea typeface="+mj-ea"/>
                <a:cs typeface="+mj-cs"/>
                <a:sym typeface="Bell MT"/>
              </a:defRPr>
            </a:lvl1pPr>
          </a:lstStyle>
          <a:p>
            <a:r>
              <a:t>FLEXIBILITY OF PRACTICE </a:t>
            </a:r>
          </a:p>
        </p:txBody>
      </p:sp>
      <p:sp>
        <p:nvSpPr>
          <p:cNvPr id="956" name="BIBLICAL?"/>
          <p:cNvSpPr txBox="1"/>
          <p:nvPr/>
        </p:nvSpPr>
        <p:spPr>
          <a:xfrm>
            <a:off x="1036319" y="2990850"/>
            <a:ext cx="3261361" cy="14630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4000">
                <a:solidFill>
                  <a:srgbClr val="FFFFFF"/>
                </a:solidFill>
                <a:latin typeface="+mj-lt"/>
                <a:ea typeface="+mj-ea"/>
                <a:cs typeface="+mj-cs"/>
                <a:sym typeface="Bell MT"/>
              </a:defRPr>
            </a:lvl1pPr>
          </a:lstStyle>
          <a:p>
            <a:r>
              <a:t>BIBLICAL?</a:t>
            </a:r>
          </a:p>
        </p:txBody>
      </p:sp>
      <p:sp>
        <p:nvSpPr>
          <p:cNvPr id="957" name="OR CULTURAL?"/>
          <p:cNvSpPr txBox="1"/>
          <p:nvPr/>
        </p:nvSpPr>
        <p:spPr>
          <a:xfrm>
            <a:off x="4762013" y="2752927"/>
            <a:ext cx="3870961" cy="3101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4000">
                <a:solidFill>
                  <a:srgbClr val="FFFFFF"/>
                </a:solidFill>
                <a:latin typeface="+mj-lt"/>
                <a:ea typeface="+mj-ea"/>
                <a:cs typeface="+mj-cs"/>
                <a:sym typeface="Bell MT"/>
              </a:defRPr>
            </a:pPr>
            <a:r>
              <a:t>OR CULTURAL?</a:t>
            </a:r>
          </a:p>
          <a:p>
            <a:pPr algn="ctr">
              <a:defRPr>
                <a:solidFill>
                  <a:srgbClr val="FFFFFF"/>
                </a:solidFill>
                <a:latin typeface="+mj-lt"/>
                <a:ea typeface="+mj-ea"/>
                <a:cs typeface="+mj-cs"/>
                <a:sym typeface="Bell MT"/>
              </a:defRPr>
            </a:pPr>
            <a:endParaRPr/>
          </a:p>
          <a:p>
            <a:pPr algn="ctr">
              <a:defRPr>
                <a:solidFill>
                  <a:srgbClr val="FFFFFF"/>
                </a:solidFill>
                <a:latin typeface="+mj-lt"/>
                <a:ea typeface="+mj-ea"/>
                <a:cs typeface="+mj-cs"/>
                <a:sym typeface="Bell MT"/>
              </a:defRPr>
            </a:pPr>
            <a:endParaRP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9" name="Text"/>
          <p:cNvSpPr txBox="1"/>
          <p:nvPr/>
        </p:nvSpPr>
        <p:spPr>
          <a:xfrm>
            <a:off x="350520" y="6172200"/>
            <a:ext cx="8693785" cy="6375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lnSpc>
                <a:spcPct val="60000"/>
              </a:lnSpc>
              <a:defRPr>
                <a:solidFill>
                  <a:srgbClr val="FFFFFF"/>
                </a:solidFill>
                <a:latin typeface="+mj-lt"/>
                <a:ea typeface="+mj-ea"/>
                <a:cs typeface="+mj-cs"/>
                <a:sym typeface="Bell MT"/>
              </a:defRPr>
            </a:lvl1pPr>
          </a:lstStyle>
          <a:p>
            <a:r>
              <a:t>   </a:t>
            </a:r>
          </a:p>
        </p:txBody>
      </p:sp>
      <p:sp>
        <p:nvSpPr>
          <p:cNvPr id="960" name="BIBLICAL OR CULTURAL?"/>
          <p:cNvSpPr txBox="1"/>
          <p:nvPr/>
        </p:nvSpPr>
        <p:spPr>
          <a:xfrm>
            <a:off x="882298" y="275211"/>
            <a:ext cx="7221994" cy="777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lnSpc>
                <a:spcPct val="60000"/>
              </a:lnSpc>
              <a:defRPr sz="4000">
                <a:solidFill>
                  <a:srgbClr val="FFFFFF"/>
                </a:solidFill>
                <a:latin typeface="+mj-lt"/>
                <a:ea typeface="+mj-ea"/>
                <a:cs typeface="+mj-cs"/>
                <a:sym typeface="Bell MT"/>
              </a:defRPr>
            </a:lvl1pPr>
          </a:lstStyle>
          <a:p>
            <a:r>
              <a:t>BIBLICAL OR CULTURAL?</a:t>
            </a:r>
          </a:p>
        </p:txBody>
      </p:sp>
      <p:sp>
        <p:nvSpPr>
          <p:cNvPr id="961" name="Soft music"/>
          <p:cNvSpPr txBox="1"/>
          <p:nvPr/>
        </p:nvSpPr>
        <p:spPr>
          <a:xfrm>
            <a:off x="3081692" y="6698459"/>
            <a:ext cx="92396" cy="3476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defTabSz="457200">
              <a:lnSpc>
                <a:spcPct val="60000"/>
              </a:lnSpc>
              <a:defRPr sz="2400">
                <a:solidFill>
                  <a:srgbClr val="FFFFFF"/>
                </a:solidFill>
                <a:latin typeface="+mj-lt"/>
                <a:ea typeface="+mj-ea"/>
                <a:cs typeface="+mj-cs"/>
                <a:sym typeface="Bell MT"/>
              </a:defRPr>
            </a:lvl1pPr>
          </a:lstStyle>
          <a:p>
            <a:endParaRPr dirty="0"/>
          </a:p>
        </p:txBody>
      </p:sp>
      <p:sp>
        <p:nvSpPr>
          <p:cNvPr id="962" name="How often do you celebrate Communion…"/>
          <p:cNvSpPr txBox="1"/>
          <p:nvPr/>
        </p:nvSpPr>
        <p:spPr>
          <a:xfrm>
            <a:off x="1055087" y="2425403"/>
            <a:ext cx="6876416" cy="1183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a:defRPr>
                <a:solidFill>
                  <a:srgbClr val="FFFFFF"/>
                </a:solidFill>
                <a:latin typeface="+mj-lt"/>
                <a:ea typeface="+mj-ea"/>
                <a:cs typeface="+mj-cs"/>
                <a:sym typeface="Bell MT"/>
              </a:defRPr>
            </a:pPr>
            <a:r>
              <a:t>How often do you celebrate Communion</a:t>
            </a:r>
          </a:p>
          <a:p>
            <a:pPr algn="ctr">
              <a:defRPr>
                <a:solidFill>
                  <a:srgbClr val="FFFFFF"/>
                </a:solidFill>
                <a:latin typeface="+mj-lt"/>
                <a:ea typeface="+mj-ea"/>
                <a:cs typeface="+mj-cs"/>
                <a:sym typeface="Bell MT"/>
              </a:defRPr>
            </a:pPr>
            <a:r>
              <a:t>in your church?</a:t>
            </a: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4" name="Text"/>
          <p:cNvSpPr txBox="1"/>
          <p:nvPr/>
        </p:nvSpPr>
        <p:spPr>
          <a:xfrm>
            <a:off x="350520" y="6172200"/>
            <a:ext cx="8693785" cy="6375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lnSpc>
                <a:spcPct val="60000"/>
              </a:lnSpc>
              <a:defRPr>
                <a:solidFill>
                  <a:srgbClr val="FFFFFF"/>
                </a:solidFill>
                <a:latin typeface="+mj-lt"/>
                <a:ea typeface="+mj-ea"/>
                <a:cs typeface="+mj-cs"/>
                <a:sym typeface="Bell MT"/>
              </a:defRPr>
            </a:lvl1pPr>
          </a:lstStyle>
          <a:p>
            <a:r>
              <a:t>   </a:t>
            </a:r>
          </a:p>
        </p:txBody>
      </p:sp>
      <p:sp>
        <p:nvSpPr>
          <p:cNvPr id="965" name="BIBLICAL OR CULTURAL?"/>
          <p:cNvSpPr txBox="1"/>
          <p:nvPr/>
        </p:nvSpPr>
        <p:spPr>
          <a:xfrm>
            <a:off x="882298" y="275211"/>
            <a:ext cx="7221994" cy="777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lnSpc>
                <a:spcPct val="60000"/>
              </a:lnSpc>
              <a:defRPr sz="4000">
                <a:solidFill>
                  <a:srgbClr val="FFFFFF"/>
                </a:solidFill>
                <a:latin typeface="+mj-lt"/>
                <a:ea typeface="+mj-ea"/>
                <a:cs typeface="+mj-cs"/>
                <a:sym typeface="Bell MT"/>
              </a:defRPr>
            </a:lvl1pPr>
          </a:lstStyle>
          <a:p>
            <a:r>
              <a:t>BIBLICAL OR CULTURAL?</a:t>
            </a:r>
          </a:p>
        </p:txBody>
      </p:sp>
      <p:sp>
        <p:nvSpPr>
          <p:cNvPr id="966" name="Communion…"/>
          <p:cNvSpPr txBox="1"/>
          <p:nvPr/>
        </p:nvSpPr>
        <p:spPr>
          <a:xfrm>
            <a:off x="296389" y="1082010"/>
            <a:ext cx="3760002" cy="47796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defTabSz="457200">
              <a:lnSpc>
                <a:spcPct val="60000"/>
              </a:lnSpc>
              <a:defRPr sz="2400">
                <a:solidFill>
                  <a:srgbClr val="FFFFFF"/>
                </a:solidFill>
                <a:latin typeface="+mj-lt"/>
                <a:ea typeface="+mj-ea"/>
                <a:cs typeface="+mj-cs"/>
                <a:sym typeface="Bell MT"/>
              </a:defRPr>
            </a:pPr>
            <a:r>
              <a:rPr dirty="0"/>
              <a:t>Communion</a:t>
            </a:r>
          </a:p>
          <a:p>
            <a:pPr defTabSz="457200">
              <a:lnSpc>
                <a:spcPct val="60000"/>
              </a:lnSpc>
              <a:defRPr sz="2400">
                <a:solidFill>
                  <a:srgbClr val="FFFFFF"/>
                </a:solidFill>
                <a:latin typeface="+mj-lt"/>
                <a:ea typeface="+mj-ea"/>
                <a:cs typeface="+mj-cs"/>
                <a:sym typeface="Bell MT"/>
              </a:defRPr>
            </a:pPr>
            <a:endParaRPr dirty="0"/>
          </a:p>
          <a:p>
            <a:pPr defTabSz="457200">
              <a:lnSpc>
                <a:spcPct val="60000"/>
              </a:lnSpc>
              <a:defRPr sz="2400">
                <a:solidFill>
                  <a:srgbClr val="FFFFFF"/>
                </a:solidFill>
                <a:latin typeface="+mj-lt"/>
                <a:ea typeface="+mj-ea"/>
                <a:cs typeface="+mj-cs"/>
                <a:sym typeface="Bell MT"/>
              </a:defRPr>
            </a:pPr>
            <a:r>
              <a:rPr dirty="0"/>
              <a:t>Sermon</a:t>
            </a:r>
          </a:p>
          <a:p>
            <a:pPr defTabSz="457200">
              <a:lnSpc>
                <a:spcPct val="60000"/>
              </a:lnSpc>
              <a:defRPr sz="2400">
                <a:solidFill>
                  <a:srgbClr val="FFFFFF"/>
                </a:solidFill>
                <a:latin typeface="+mj-lt"/>
                <a:ea typeface="+mj-ea"/>
                <a:cs typeface="+mj-cs"/>
                <a:sym typeface="Bell MT"/>
              </a:defRPr>
            </a:pPr>
            <a:endParaRPr dirty="0"/>
          </a:p>
          <a:p>
            <a:pPr defTabSz="457200">
              <a:lnSpc>
                <a:spcPct val="60000"/>
              </a:lnSpc>
              <a:defRPr sz="2400">
                <a:solidFill>
                  <a:srgbClr val="FFFFFF"/>
                </a:solidFill>
                <a:latin typeface="+mj-lt"/>
                <a:ea typeface="+mj-ea"/>
                <a:cs typeface="+mj-cs"/>
                <a:sym typeface="Bell MT"/>
              </a:defRPr>
            </a:pPr>
            <a:r>
              <a:rPr dirty="0"/>
              <a:t>Candles</a:t>
            </a:r>
          </a:p>
          <a:p>
            <a:pPr defTabSz="457200">
              <a:lnSpc>
                <a:spcPct val="60000"/>
              </a:lnSpc>
              <a:defRPr sz="2400">
                <a:solidFill>
                  <a:srgbClr val="FFFFFF"/>
                </a:solidFill>
                <a:latin typeface="+mj-lt"/>
                <a:ea typeface="+mj-ea"/>
                <a:cs typeface="+mj-cs"/>
                <a:sym typeface="Bell MT"/>
              </a:defRPr>
            </a:pPr>
            <a:endParaRPr dirty="0"/>
          </a:p>
          <a:p>
            <a:pPr defTabSz="457200">
              <a:lnSpc>
                <a:spcPct val="60000"/>
              </a:lnSpc>
              <a:defRPr sz="2400">
                <a:solidFill>
                  <a:srgbClr val="FFFFFF"/>
                </a:solidFill>
                <a:latin typeface="+mj-lt"/>
                <a:ea typeface="+mj-ea"/>
                <a:cs typeface="+mj-cs"/>
                <a:sym typeface="Bell MT"/>
              </a:defRPr>
            </a:pPr>
            <a:r>
              <a:rPr dirty="0"/>
              <a:t>Hymns</a:t>
            </a:r>
          </a:p>
          <a:p>
            <a:pPr defTabSz="457200">
              <a:lnSpc>
                <a:spcPct val="60000"/>
              </a:lnSpc>
              <a:defRPr sz="2400">
                <a:solidFill>
                  <a:srgbClr val="FFFFFF"/>
                </a:solidFill>
                <a:latin typeface="+mj-lt"/>
                <a:ea typeface="+mj-ea"/>
                <a:cs typeface="+mj-cs"/>
                <a:sym typeface="Bell MT"/>
              </a:defRPr>
            </a:pPr>
            <a:endParaRPr dirty="0"/>
          </a:p>
          <a:p>
            <a:pPr defTabSz="457200">
              <a:lnSpc>
                <a:spcPct val="60000"/>
              </a:lnSpc>
              <a:defRPr sz="2400">
                <a:solidFill>
                  <a:srgbClr val="FFFFFF"/>
                </a:solidFill>
                <a:latin typeface="+mj-lt"/>
                <a:ea typeface="+mj-ea"/>
                <a:cs typeface="+mj-cs"/>
                <a:sym typeface="Bell MT"/>
              </a:defRPr>
            </a:pPr>
            <a:r>
              <a:rPr dirty="0"/>
              <a:t>Choruses</a:t>
            </a:r>
          </a:p>
          <a:p>
            <a:pPr defTabSz="457200">
              <a:lnSpc>
                <a:spcPct val="60000"/>
              </a:lnSpc>
              <a:defRPr sz="2400">
                <a:solidFill>
                  <a:srgbClr val="FFFFFF"/>
                </a:solidFill>
                <a:latin typeface="+mj-lt"/>
                <a:ea typeface="+mj-ea"/>
                <a:cs typeface="+mj-cs"/>
                <a:sym typeface="Bell MT"/>
              </a:defRPr>
            </a:pPr>
            <a:endParaRPr dirty="0"/>
          </a:p>
          <a:p>
            <a:pPr defTabSz="457200">
              <a:lnSpc>
                <a:spcPct val="60000"/>
              </a:lnSpc>
              <a:defRPr sz="2400">
                <a:solidFill>
                  <a:srgbClr val="FFFFFF"/>
                </a:solidFill>
                <a:latin typeface="+mj-lt"/>
                <a:ea typeface="+mj-ea"/>
                <a:cs typeface="+mj-cs"/>
                <a:sym typeface="Bell MT"/>
              </a:defRPr>
            </a:pPr>
            <a:r>
              <a:rPr dirty="0"/>
              <a:t>Giving</a:t>
            </a:r>
          </a:p>
          <a:p>
            <a:pPr defTabSz="457200">
              <a:lnSpc>
                <a:spcPct val="60000"/>
              </a:lnSpc>
              <a:defRPr sz="2400">
                <a:solidFill>
                  <a:srgbClr val="FFFFFF"/>
                </a:solidFill>
                <a:latin typeface="+mj-lt"/>
                <a:ea typeface="+mj-ea"/>
                <a:cs typeface="+mj-cs"/>
                <a:sym typeface="Bell MT"/>
              </a:defRPr>
            </a:pPr>
            <a:endParaRPr dirty="0"/>
          </a:p>
          <a:p>
            <a:pPr defTabSz="457200">
              <a:lnSpc>
                <a:spcPct val="60000"/>
              </a:lnSpc>
              <a:defRPr sz="2400">
                <a:solidFill>
                  <a:srgbClr val="FFFFFF"/>
                </a:solidFill>
                <a:latin typeface="+mj-lt"/>
                <a:ea typeface="+mj-ea"/>
                <a:cs typeface="+mj-cs"/>
                <a:sym typeface="Bell MT"/>
              </a:defRPr>
            </a:pPr>
            <a:r>
              <a:rPr dirty="0"/>
              <a:t>Guitars</a:t>
            </a:r>
          </a:p>
          <a:p>
            <a:pPr defTabSz="457200">
              <a:lnSpc>
                <a:spcPct val="60000"/>
              </a:lnSpc>
              <a:defRPr sz="2400">
                <a:solidFill>
                  <a:srgbClr val="FFFFFF"/>
                </a:solidFill>
                <a:latin typeface="+mj-lt"/>
                <a:ea typeface="+mj-ea"/>
                <a:cs typeface="+mj-cs"/>
                <a:sym typeface="Bell MT"/>
              </a:defRPr>
            </a:pPr>
            <a:endParaRPr dirty="0"/>
          </a:p>
          <a:p>
            <a:pPr defTabSz="457200">
              <a:lnSpc>
                <a:spcPct val="60000"/>
              </a:lnSpc>
              <a:defRPr sz="2400">
                <a:solidFill>
                  <a:srgbClr val="FFFFFF"/>
                </a:solidFill>
                <a:latin typeface="+mj-lt"/>
                <a:ea typeface="+mj-ea"/>
                <a:cs typeface="+mj-cs"/>
                <a:sym typeface="Bell MT"/>
              </a:defRPr>
            </a:pPr>
            <a:r>
              <a:rPr dirty="0"/>
              <a:t>Organ</a:t>
            </a:r>
          </a:p>
          <a:p>
            <a:pPr defTabSz="457200">
              <a:lnSpc>
                <a:spcPct val="60000"/>
              </a:lnSpc>
              <a:defRPr sz="2400">
                <a:solidFill>
                  <a:srgbClr val="FFFFFF"/>
                </a:solidFill>
                <a:latin typeface="+mj-lt"/>
                <a:ea typeface="+mj-ea"/>
                <a:cs typeface="+mj-cs"/>
                <a:sym typeface="Bell MT"/>
              </a:defRPr>
            </a:pPr>
            <a:endParaRPr dirty="0"/>
          </a:p>
          <a:p>
            <a:pPr defTabSz="457200">
              <a:lnSpc>
                <a:spcPct val="60000"/>
              </a:lnSpc>
              <a:defRPr sz="2400">
                <a:solidFill>
                  <a:srgbClr val="FFFFFF"/>
                </a:solidFill>
                <a:latin typeface="+mj-lt"/>
                <a:ea typeface="+mj-ea"/>
                <a:cs typeface="+mj-cs"/>
                <a:sym typeface="Bell MT"/>
              </a:defRPr>
            </a:pPr>
            <a:r>
              <a:rPr dirty="0"/>
              <a:t>Prayer</a:t>
            </a:r>
          </a:p>
          <a:p>
            <a:pPr defTabSz="457200">
              <a:lnSpc>
                <a:spcPct val="60000"/>
              </a:lnSpc>
              <a:defRPr sz="2400">
                <a:solidFill>
                  <a:srgbClr val="FFFFFF"/>
                </a:solidFill>
                <a:latin typeface="+mj-lt"/>
                <a:ea typeface="+mj-ea"/>
                <a:cs typeface="+mj-cs"/>
                <a:sym typeface="Bell MT"/>
              </a:defRPr>
            </a:pPr>
            <a:endParaRPr dirty="0"/>
          </a:p>
          <a:p>
            <a:pPr defTabSz="457200">
              <a:lnSpc>
                <a:spcPct val="60000"/>
              </a:lnSpc>
              <a:defRPr sz="2400">
                <a:solidFill>
                  <a:srgbClr val="FFFFFF"/>
                </a:solidFill>
                <a:latin typeface="+mj-lt"/>
                <a:ea typeface="+mj-ea"/>
                <a:cs typeface="+mj-cs"/>
                <a:sym typeface="Bell MT"/>
              </a:defRPr>
            </a:pPr>
            <a:r>
              <a:rPr dirty="0"/>
              <a:t>Pass Communion trays</a:t>
            </a:r>
          </a:p>
          <a:p>
            <a:pPr defTabSz="457200">
              <a:lnSpc>
                <a:spcPct val="60000"/>
              </a:lnSpc>
              <a:defRPr sz="2400">
                <a:solidFill>
                  <a:srgbClr val="FFFFFF"/>
                </a:solidFill>
                <a:latin typeface="+mj-lt"/>
                <a:ea typeface="+mj-ea"/>
                <a:cs typeface="+mj-cs"/>
                <a:sym typeface="Bell MT"/>
              </a:defRPr>
            </a:pPr>
            <a:endParaRPr dirty="0"/>
          </a:p>
          <a:p>
            <a:pPr defTabSz="457200">
              <a:lnSpc>
                <a:spcPct val="60000"/>
              </a:lnSpc>
              <a:defRPr sz="2400">
                <a:solidFill>
                  <a:srgbClr val="FFFFFF"/>
                </a:solidFill>
                <a:latin typeface="+mj-lt"/>
                <a:ea typeface="+mj-ea"/>
                <a:cs typeface="+mj-cs"/>
                <a:sym typeface="Bell MT"/>
              </a:defRPr>
            </a:pPr>
            <a:r>
              <a:rPr dirty="0"/>
              <a:t>Come up to take Communion</a:t>
            </a:r>
          </a:p>
        </p:txBody>
      </p:sp>
      <p:sp>
        <p:nvSpPr>
          <p:cNvPr id="967" name="Pass offering plates/bags…"/>
          <p:cNvSpPr txBox="1"/>
          <p:nvPr/>
        </p:nvSpPr>
        <p:spPr>
          <a:xfrm>
            <a:off x="2546385" y="1082010"/>
            <a:ext cx="3266277" cy="34500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defTabSz="457200">
              <a:lnSpc>
                <a:spcPct val="60000"/>
              </a:lnSpc>
              <a:defRPr sz="2400">
                <a:solidFill>
                  <a:srgbClr val="FFFFFF"/>
                </a:solidFill>
                <a:latin typeface="+mj-lt"/>
                <a:ea typeface="+mj-ea"/>
                <a:cs typeface="+mj-cs"/>
                <a:sym typeface="Bell MT"/>
              </a:defRPr>
            </a:pPr>
            <a:r>
              <a:rPr lang="en-US" dirty="0"/>
              <a:t>P</a:t>
            </a:r>
            <a:r>
              <a:rPr dirty="0"/>
              <a:t>ass offering plates/bags</a:t>
            </a:r>
          </a:p>
          <a:p>
            <a:pPr defTabSz="457200">
              <a:lnSpc>
                <a:spcPct val="60000"/>
              </a:lnSpc>
              <a:defRPr sz="2400">
                <a:solidFill>
                  <a:srgbClr val="FFFFFF"/>
                </a:solidFill>
                <a:latin typeface="+mj-lt"/>
                <a:ea typeface="+mj-ea"/>
                <a:cs typeface="+mj-cs"/>
                <a:sym typeface="Bell MT"/>
              </a:defRPr>
            </a:pPr>
            <a:endParaRPr dirty="0"/>
          </a:p>
          <a:p>
            <a:pPr defTabSz="457200">
              <a:lnSpc>
                <a:spcPct val="60000"/>
              </a:lnSpc>
              <a:defRPr sz="2400">
                <a:solidFill>
                  <a:srgbClr val="FFFFFF"/>
                </a:solidFill>
                <a:latin typeface="+mj-lt"/>
                <a:ea typeface="+mj-ea"/>
                <a:cs typeface="+mj-cs"/>
                <a:sym typeface="Bell MT"/>
              </a:defRPr>
            </a:pPr>
            <a:r>
              <a:rPr dirty="0"/>
              <a:t>Use offering chests</a:t>
            </a:r>
          </a:p>
          <a:p>
            <a:pPr defTabSz="457200">
              <a:lnSpc>
                <a:spcPct val="60000"/>
              </a:lnSpc>
              <a:defRPr sz="2400">
                <a:solidFill>
                  <a:srgbClr val="FFFFFF"/>
                </a:solidFill>
                <a:latin typeface="+mj-lt"/>
                <a:ea typeface="+mj-ea"/>
                <a:cs typeface="+mj-cs"/>
                <a:sym typeface="Bell MT"/>
              </a:defRPr>
            </a:pPr>
            <a:endParaRPr dirty="0"/>
          </a:p>
          <a:p>
            <a:pPr defTabSz="457200">
              <a:lnSpc>
                <a:spcPct val="60000"/>
              </a:lnSpc>
              <a:defRPr sz="2400">
                <a:solidFill>
                  <a:srgbClr val="FFFFFF"/>
                </a:solidFill>
                <a:latin typeface="+mj-lt"/>
                <a:ea typeface="+mj-ea"/>
                <a:cs typeface="+mj-cs"/>
                <a:sym typeface="Bell MT"/>
              </a:defRPr>
            </a:pPr>
            <a:r>
              <a:rPr dirty="0"/>
              <a:t>Praise</a:t>
            </a:r>
          </a:p>
          <a:p>
            <a:pPr defTabSz="457200">
              <a:lnSpc>
                <a:spcPct val="60000"/>
              </a:lnSpc>
              <a:defRPr sz="2400">
                <a:solidFill>
                  <a:srgbClr val="FFFFFF"/>
                </a:solidFill>
                <a:latin typeface="+mj-lt"/>
                <a:ea typeface="+mj-ea"/>
                <a:cs typeface="+mj-cs"/>
                <a:sym typeface="Bell MT"/>
              </a:defRPr>
            </a:pPr>
            <a:endParaRPr dirty="0"/>
          </a:p>
          <a:p>
            <a:pPr defTabSz="457200">
              <a:lnSpc>
                <a:spcPct val="60000"/>
              </a:lnSpc>
              <a:defRPr sz="2400">
                <a:solidFill>
                  <a:srgbClr val="FFFFFF"/>
                </a:solidFill>
                <a:latin typeface="+mj-lt"/>
                <a:ea typeface="+mj-ea"/>
                <a:cs typeface="+mj-cs"/>
                <a:sym typeface="Bell MT"/>
              </a:defRPr>
            </a:pPr>
            <a:r>
              <a:rPr dirty="0"/>
              <a:t>Dark room</a:t>
            </a:r>
          </a:p>
          <a:p>
            <a:pPr defTabSz="457200">
              <a:lnSpc>
                <a:spcPct val="60000"/>
              </a:lnSpc>
              <a:defRPr sz="2400">
                <a:solidFill>
                  <a:srgbClr val="FFFFFF"/>
                </a:solidFill>
                <a:latin typeface="+mj-lt"/>
                <a:ea typeface="+mj-ea"/>
                <a:cs typeface="+mj-cs"/>
                <a:sym typeface="Bell MT"/>
              </a:defRPr>
            </a:pPr>
            <a:endParaRPr dirty="0"/>
          </a:p>
          <a:p>
            <a:pPr defTabSz="457200">
              <a:lnSpc>
                <a:spcPct val="60000"/>
              </a:lnSpc>
              <a:defRPr sz="2400">
                <a:solidFill>
                  <a:srgbClr val="FFFFFF"/>
                </a:solidFill>
                <a:latin typeface="+mj-lt"/>
                <a:ea typeface="+mj-ea"/>
                <a:cs typeface="+mj-cs"/>
                <a:sym typeface="Bell MT"/>
              </a:defRPr>
            </a:pPr>
            <a:r>
              <a:rPr dirty="0"/>
              <a:t>Sunny room</a:t>
            </a:r>
          </a:p>
          <a:p>
            <a:pPr defTabSz="457200">
              <a:lnSpc>
                <a:spcPct val="60000"/>
              </a:lnSpc>
              <a:defRPr sz="2400">
                <a:solidFill>
                  <a:srgbClr val="FFFFFF"/>
                </a:solidFill>
                <a:latin typeface="+mj-lt"/>
                <a:ea typeface="+mj-ea"/>
                <a:cs typeface="+mj-cs"/>
                <a:sym typeface="Bell MT"/>
              </a:defRPr>
            </a:pPr>
            <a:endParaRPr dirty="0"/>
          </a:p>
          <a:p>
            <a:pPr defTabSz="457200">
              <a:lnSpc>
                <a:spcPct val="60000"/>
              </a:lnSpc>
              <a:defRPr sz="2400">
                <a:solidFill>
                  <a:srgbClr val="FFFFFF"/>
                </a:solidFill>
                <a:latin typeface="+mj-lt"/>
                <a:ea typeface="+mj-ea"/>
                <a:cs typeface="+mj-cs"/>
                <a:sym typeface="Bell MT"/>
              </a:defRPr>
            </a:pPr>
            <a:r>
              <a:rPr dirty="0"/>
              <a:t>Loud music</a:t>
            </a:r>
            <a:br>
              <a:rPr dirty="0"/>
            </a:br>
            <a:endParaRPr dirty="0"/>
          </a:p>
          <a:p>
            <a:pPr defTabSz="457200">
              <a:lnSpc>
                <a:spcPct val="60000"/>
              </a:lnSpc>
              <a:defRPr sz="2400">
                <a:solidFill>
                  <a:srgbClr val="FFFFFF"/>
                </a:solidFill>
                <a:latin typeface="+mj-lt"/>
                <a:ea typeface="+mj-ea"/>
                <a:cs typeface="+mj-cs"/>
                <a:sym typeface="Bell MT"/>
              </a:defRPr>
            </a:pPr>
            <a:r>
              <a:rPr dirty="0"/>
              <a:t>Soft music</a:t>
            </a:r>
          </a:p>
          <a:p>
            <a:pPr defTabSz="457200">
              <a:lnSpc>
                <a:spcPct val="60000"/>
              </a:lnSpc>
              <a:defRPr sz="2400">
                <a:solidFill>
                  <a:srgbClr val="FFFFFF"/>
                </a:solidFill>
                <a:latin typeface="+mj-lt"/>
                <a:ea typeface="+mj-ea"/>
                <a:cs typeface="+mj-cs"/>
                <a:sym typeface="Bell MT"/>
              </a:defRPr>
            </a:pPr>
            <a:endParaRPr dirty="0"/>
          </a:p>
          <a:p>
            <a:pPr defTabSz="457200">
              <a:lnSpc>
                <a:spcPct val="60000"/>
              </a:lnSpc>
              <a:defRPr sz="2400">
                <a:solidFill>
                  <a:srgbClr val="FFFFFF"/>
                </a:solidFill>
                <a:latin typeface="+mj-lt"/>
                <a:ea typeface="+mj-ea"/>
                <a:cs typeface="+mj-cs"/>
                <a:sym typeface="Bell MT"/>
              </a:defRPr>
            </a:pPr>
            <a:r>
              <a:rPr dirty="0"/>
              <a:t>God-centered lyrics</a:t>
            </a:r>
          </a:p>
        </p:txBody>
      </p:sp>
      <p:sp>
        <p:nvSpPr>
          <p:cNvPr id="968" name="Soft music"/>
          <p:cNvSpPr txBox="1"/>
          <p:nvPr/>
        </p:nvSpPr>
        <p:spPr>
          <a:xfrm>
            <a:off x="3081692" y="6698459"/>
            <a:ext cx="92396" cy="3476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defTabSz="457200">
              <a:lnSpc>
                <a:spcPct val="60000"/>
              </a:lnSpc>
              <a:defRPr sz="2400">
                <a:solidFill>
                  <a:srgbClr val="FFFFFF"/>
                </a:solidFill>
                <a:latin typeface="+mj-lt"/>
                <a:ea typeface="+mj-ea"/>
                <a:cs typeface="+mj-cs"/>
                <a:sym typeface="Bell MT"/>
              </a:defRPr>
            </a:lvl1pPr>
          </a:lstStyle>
          <a:p>
            <a:endParaRPr dirty="0"/>
          </a:p>
        </p:txBody>
      </p:sp>
      <p:sp>
        <p:nvSpPr>
          <p:cNvPr id="969" name="30-minute sermon…"/>
          <p:cNvSpPr txBox="1"/>
          <p:nvPr/>
        </p:nvSpPr>
        <p:spPr>
          <a:xfrm>
            <a:off x="5882030" y="1082010"/>
            <a:ext cx="3057886" cy="47796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defTabSz="457200">
              <a:lnSpc>
                <a:spcPct val="60000"/>
              </a:lnSpc>
              <a:defRPr sz="2400">
                <a:solidFill>
                  <a:srgbClr val="FFFFFF"/>
                </a:solidFill>
                <a:latin typeface="+mj-lt"/>
                <a:ea typeface="+mj-ea"/>
                <a:cs typeface="+mj-cs"/>
                <a:sym typeface="Bell MT"/>
              </a:defRPr>
            </a:pPr>
            <a:r>
              <a:rPr dirty="0"/>
              <a:t>30-minute sermon</a:t>
            </a:r>
          </a:p>
          <a:p>
            <a:pPr defTabSz="457200">
              <a:lnSpc>
                <a:spcPct val="60000"/>
              </a:lnSpc>
              <a:defRPr sz="2400">
                <a:solidFill>
                  <a:srgbClr val="FFFFFF"/>
                </a:solidFill>
                <a:latin typeface="+mj-lt"/>
                <a:ea typeface="+mj-ea"/>
                <a:cs typeface="+mj-cs"/>
                <a:sym typeface="Bell MT"/>
              </a:defRPr>
            </a:pPr>
            <a:endParaRPr dirty="0"/>
          </a:p>
          <a:p>
            <a:pPr defTabSz="457200">
              <a:lnSpc>
                <a:spcPct val="60000"/>
              </a:lnSpc>
              <a:defRPr sz="2400">
                <a:solidFill>
                  <a:srgbClr val="FFFFFF"/>
                </a:solidFill>
                <a:latin typeface="+mj-lt"/>
                <a:ea typeface="+mj-ea"/>
                <a:cs typeface="+mj-cs"/>
                <a:sym typeface="Bell MT"/>
              </a:defRPr>
            </a:pPr>
            <a:r>
              <a:rPr dirty="0"/>
              <a:t>60-minute sermon</a:t>
            </a:r>
          </a:p>
          <a:p>
            <a:pPr defTabSz="457200">
              <a:lnSpc>
                <a:spcPct val="60000"/>
              </a:lnSpc>
              <a:defRPr sz="2400">
                <a:solidFill>
                  <a:srgbClr val="FFFFFF"/>
                </a:solidFill>
                <a:latin typeface="+mj-lt"/>
                <a:ea typeface="+mj-ea"/>
                <a:cs typeface="+mj-cs"/>
                <a:sym typeface="Bell MT"/>
              </a:defRPr>
            </a:pPr>
            <a:endParaRPr dirty="0"/>
          </a:p>
          <a:p>
            <a:pPr defTabSz="457200">
              <a:lnSpc>
                <a:spcPct val="60000"/>
              </a:lnSpc>
              <a:defRPr sz="2400">
                <a:solidFill>
                  <a:srgbClr val="FFFFFF"/>
                </a:solidFill>
                <a:latin typeface="+mj-lt"/>
                <a:ea typeface="+mj-ea"/>
                <a:cs typeface="+mj-cs"/>
                <a:sym typeface="Bell MT"/>
              </a:defRPr>
            </a:pPr>
            <a:r>
              <a:rPr dirty="0"/>
              <a:t>15-minute sermon</a:t>
            </a:r>
          </a:p>
          <a:p>
            <a:pPr defTabSz="457200">
              <a:lnSpc>
                <a:spcPct val="60000"/>
              </a:lnSpc>
              <a:defRPr sz="2400">
                <a:solidFill>
                  <a:srgbClr val="FFFFFF"/>
                </a:solidFill>
                <a:latin typeface="+mj-lt"/>
                <a:ea typeface="+mj-ea"/>
                <a:cs typeface="+mj-cs"/>
                <a:sym typeface="Bell MT"/>
              </a:defRPr>
            </a:pPr>
            <a:endParaRPr dirty="0"/>
          </a:p>
          <a:p>
            <a:pPr defTabSz="457200">
              <a:lnSpc>
                <a:spcPct val="60000"/>
              </a:lnSpc>
              <a:defRPr sz="2400">
                <a:solidFill>
                  <a:srgbClr val="FFFFFF"/>
                </a:solidFill>
                <a:latin typeface="+mj-lt"/>
                <a:ea typeface="+mj-ea"/>
                <a:cs typeface="+mj-cs"/>
                <a:sym typeface="Bell MT"/>
              </a:defRPr>
            </a:pPr>
            <a:r>
              <a:rPr dirty="0"/>
              <a:t>Prayer seated</a:t>
            </a:r>
          </a:p>
          <a:p>
            <a:pPr defTabSz="457200">
              <a:lnSpc>
                <a:spcPct val="60000"/>
              </a:lnSpc>
              <a:defRPr sz="2400">
                <a:solidFill>
                  <a:srgbClr val="FFFFFF"/>
                </a:solidFill>
                <a:latin typeface="+mj-lt"/>
                <a:ea typeface="+mj-ea"/>
                <a:cs typeface="+mj-cs"/>
                <a:sym typeface="Bell MT"/>
              </a:defRPr>
            </a:pPr>
            <a:endParaRPr dirty="0"/>
          </a:p>
          <a:p>
            <a:pPr defTabSz="457200">
              <a:lnSpc>
                <a:spcPct val="60000"/>
              </a:lnSpc>
              <a:defRPr sz="2400">
                <a:solidFill>
                  <a:srgbClr val="FFFFFF"/>
                </a:solidFill>
                <a:latin typeface="+mj-lt"/>
                <a:ea typeface="+mj-ea"/>
                <a:cs typeface="+mj-cs"/>
                <a:sym typeface="Bell MT"/>
              </a:defRPr>
            </a:pPr>
            <a:r>
              <a:rPr dirty="0"/>
              <a:t>Prayer standing</a:t>
            </a:r>
          </a:p>
          <a:p>
            <a:pPr defTabSz="457200">
              <a:lnSpc>
                <a:spcPct val="60000"/>
              </a:lnSpc>
              <a:defRPr sz="2400">
                <a:solidFill>
                  <a:srgbClr val="FFFFFF"/>
                </a:solidFill>
                <a:latin typeface="+mj-lt"/>
                <a:ea typeface="+mj-ea"/>
                <a:cs typeface="+mj-cs"/>
                <a:sym typeface="Bell MT"/>
              </a:defRPr>
            </a:pPr>
            <a:endParaRPr dirty="0"/>
          </a:p>
          <a:p>
            <a:pPr defTabSz="457200">
              <a:lnSpc>
                <a:spcPct val="60000"/>
              </a:lnSpc>
              <a:defRPr sz="2400">
                <a:solidFill>
                  <a:srgbClr val="FFFFFF"/>
                </a:solidFill>
                <a:latin typeface="+mj-lt"/>
                <a:ea typeface="+mj-ea"/>
                <a:cs typeface="+mj-cs"/>
                <a:sym typeface="Bell MT"/>
              </a:defRPr>
            </a:pPr>
            <a:r>
              <a:rPr dirty="0"/>
              <a:t>Prayer with eyes closed</a:t>
            </a:r>
          </a:p>
          <a:p>
            <a:pPr defTabSz="457200">
              <a:lnSpc>
                <a:spcPct val="60000"/>
              </a:lnSpc>
              <a:defRPr sz="2400">
                <a:solidFill>
                  <a:srgbClr val="FFFFFF"/>
                </a:solidFill>
                <a:latin typeface="+mj-lt"/>
                <a:ea typeface="+mj-ea"/>
                <a:cs typeface="+mj-cs"/>
                <a:sym typeface="Bell MT"/>
              </a:defRPr>
            </a:pPr>
            <a:endParaRPr dirty="0"/>
          </a:p>
          <a:p>
            <a:pPr defTabSz="457200">
              <a:lnSpc>
                <a:spcPct val="60000"/>
              </a:lnSpc>
              <a:defRPr sz="2400">
                <a:solidFill>
                  <a:srgbClr val="FFFFFF"/>
                </a:solidFill>
                <a:latin typeface="+mj-lt"/>
                <a:ea typeface="+mj-ea"/>
                <a:cs typeface="+mj-cs"/>
                <a:sym typeface="Bell MT"/>
              </a:defRPr>
            </a:pPr>
            <a:r>
              <a:rPr dirty="0"/>
              <a:t>Sit on floor</a:t>
            </a:r>
          </a:p>
          <a:p>
            <a:pPr defTabSz="457200">
              <a:lnSpc>
                <a:spcPct val="60000"/>
              </a:lnSpc>
              <a:defRPr sz="2400">
                <a:solidFill>
                  <a:srgbClr val="FFFFFF"/>
                </a:solidFill>
                <a:latin typeface="+mj-lt"/>
                <a:ea typeface="+mj-ea"/>
                <a:cs typeface="+mj-cs"/>
                <a:sym typeface="Bell MT"/>
              </a:defRPr>
            </a:pPr>
            <a:endParaRPr dirty="0"/>
          </a:p>
          <a:p>
            <a:pPr defTabSz="457200">
              <a:lnSpc>
                <a:spcPct val="60000"/>
              </a:lnSpc>
              <a:defRPr sz="2400">
                <a:solidFill>
                  <a:srgbClr val="FFFFFF"/>
                </a:solidFill>
                <a:latin typeface="+mj-lt"/>
                <a:ea typeface="+mj-ea"/>
                <a:cs typeface="+mj-cs"/>
                <a:sym typeface="Bell MT"/>
              </a:defRPr>
            </a:pPr>
            <a:r>
              <a:rPr dirty="0"/>
              <a:t>Sit on chairs</a:t>
            </a:r>
          </a:p>
          <a:p>
            <a:pPr defTabSz="457200">
              <a:lnSpc>
                <a:spcPct val="60000"/>
              </a:lnSpc>
              <a:defRPr sz="2400">
                <a:solidFill>
                  <a:srgbClr val="FFFFFF"/>
                </a:solidFill>
                <a:latin typeface="+mj-lt"/>
                <a:ea typeface="+mj-ea"/>
                <a:cs typeface="+mj-cs"/>
                <a:sym typeface="Bell MT"/>
              </a:defRPr>
            </a:pPr>
            <a:endParaRPr dirty="0"/>
          </a:p>
          <a:p>
            <a:pPr defTabSz="457200">
              <a:lnSpc>
                <a:spcPct val="60000"/>
              </a:lnSpc>
              <a:defRPr sz="2400">
                <a:solidFill>
                  <a:srgbClr val="FFFFFF"/>
                </a:solidFill>
                <a:latin typeface="+mj-lt"/>
                <a:ea typeface="+mj-ea"/>
                <a:cs typeface="+mj-cs"/>
                <a:sym typeface="Bell MT"/>
              </a:defRPr>
            </a:pPr>
            <a:r>
              <a:rPr dirty="0"/>
              <a:t>When to stand?</a:t>
            </a:r>
          </a:p>
          <a:p>
            <a:pPr defTabSz="457200">
              <a:lnSpc>
                <a:spcPct val="60000"/>
              </a:lnSpc>
              <a:defRPr sz="2400">
                <a:solidFill>
                  <a:srgbClr val="FFFFFF"/>
                </a:solidFill>
                <a:latin typeface="+mj-lt"/>
                <a:ea typeface="+mj-ea"/>
                <a:cs typeface="+mj-cs"/>
                <a:sym typeface="Bell MT"/>
              </a:defRPr>
            </a:pPr>
            <a:endParaRPr dirty="0"/>
          </a:p>
          <a:p>
            <a:pPr defTabSz="457200">
              <a:lnSpc>
                <a:spcPct val="60000"/>
              </a:lnSpc>
              <a:defRPr sz="2400">
                <a:solidFill>
                  <a:srgbClr val="FFFFFF"/>
                </a:solidFill>
                <a:latin typeface="+mj-lt"/>
                <a:ea typeface="+mj-ea"/>
                <a:cs typeface="+mj-cs"/>
                <a:sym typeface="Bell MT"/>
              </a:defRPr>
            </a:pPr>
            <a:r>
              <a:rPr dirty="0"/>
              <a:t>Scripture reading</a:t>
            </a:r>
          </a:p>
          <a:p>
            <a:pPr defTabSz="457200">
              <a:lnSpc>
                <a:spcPct val="60000"/>
              </a:lnSpc>
              <a:defRPr sz="2400">
                <a:solidFill>
                  <a:srgbClr val="FFFFFF"/>
                </a:solidFill>
                <a:latin typeface="+mj-lt"/>
                <a:ea typeface="+mj-ea"/>
                <a:cs typeface="+mj-cs"/>
                <a:sym typeface="Bell MT"/>
              </a:defRPr>
            </a:pPr>
            <a:endParaRPr dirty="0"/>
          </a:p>
          <a:p>
            <a:pPr defTabSz="457200">
              <a:lnSpc>
                <a:spcPct val="60000"/>
              </a:lnSpc>
              <a:defRPr sz="2400">
                <a:solidFill>
                  <a:srgbClr val="FFFFFF"/>
                </a:solidFill>
                <a:latin typeface="+mj-lt"/>
                <a:ea typeface="+mj-ea"/>
                <a:cs typeface="+mj-cs"/>
                <a:sym typeface="Bell MT"/>
              </a:defRPr>
            </a:pPr>
            <a:r>
              <a:rPr dirty="0"/>
              <a:t>Responsive readings</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 name="Double-click to edit"/>
          <p:cNvSpPr txBox="1">
            <a:spLocks noGrp="1"/>
          </p:cNvSpPr>
          <p:nvPr>
            <p:ph type="body" sz="quarter" idx="4294967295"/>
          </p:nvPr>
        </p:nvSpPr>
        <p:spPr>
          <a:xfrm>
            <a:off x="7010400" y="2052637"/>
            <a:ext cx="1981200" cy="1828801"/>
          </a:xfrm>
          <a:prstGeom prst="rect">
            <a:avLst/>
          </a:prstGeom>
        </p:spPr>
        <p:txBody>
          <a:bodyPr lIns="45719" tIns="45719" rIns="45719" bIns="45719" anchor="ctr">
            <a:normAutofit/>
          </a:bodyPr>
          <a:lstStyle>
            <a:lvl1pPr marL="0" indent="0">
              <a:spcBef>
                <a:spcPts val="400"/>
              </a:spcBef>
              <a:buSzTx/>
              <a:buFont typeface="Wingdings"/>
              <a:buNone/>
              <a:defRPr sz="1900" b="0">
                <a:latin typeface="Franklin Gothic Medium"/>
                <a:ea typeface="Franklin Gothic Medium"/>
                <a:cs typeface="Franklin Gothic Medium"/>
                <a:sym typeface="Franklin Gothic Medium"/>
              </a:defRPr>
            </a:lvl1pPr>
          </a:lstStyle>
          <a:p>
            <a:r>
              <a:t> </a:t>
            </a:r>
          </a:p>
        </p:txBody>
      </p:sp>
      <p:sp>
        <p:nvSpPr>
          <p:cNvPr id="643" name="B. THE PASTOR AND WORSHIP"/>
          <p:cNvSpPr txBox="1">
            <a:spLocks noGrp="1"/>
          </p:cNvSpPr>
          <p:nvPr>
            <p:ph type="title" idx="4294967295"/>
          </p:nvPr>
        </p:nvSpPr>
        <p:spPr>
          <a:xfrm>
            <a:off x="457200" y="2052637"/>
            <a:ext cx="6324600" cy="1828801"/>
          </a:xfrm>
          <a:prstGeom prst="rect">
            <a:avLst/>
          </a:prstGeom>
        </p:spPr>
        <p:txBody>
          <a:bodyPr lIns="45719" tIns="45719" rIns="45719" bIns="45719">
            <a:normAutofit/>
          </a:bodyPr>
          <a:lstStyle>
            <a:lvl1pPr algn="r">
              <a:defRPr sz="4200">
                <a:solidFill>
                  <a:srgbClr val="FFFFFF"/>
                </a:solidFill>
                <a:latin typeface="Franklin Gothic Medium"/>
                <a:ea typeface="Franklin Gothic Medium"/>
                <a:cs typeface="Franklin Gothic Medium"/>
                <a:sym typeface="Franklin Gothic Medium"/>
              </a:defRPr>
            </a:lvl1pPr>
          </a:lstStyle>
          <a:p>
            <a:r>
              <a:t>B. THE PASTOR AND WORSHIP</a:t>
            </a: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1" name="Text"/>
          <p:cNvSpPr txBox="1"/>
          <p:nvPr/>
        </p:nvSpPr>
        <p:spPr>
          <a:xfrm>
            <a:off x="350520" y="6172200"/>
            <a:ext cx="8693785" cy="6375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lnSpc>
                <a:spcPct val="60000"/>
              </a:lnSpc>
              <a:defRPr>
                <a:solidFill>
                  <a:srgbClr val="FFFFFF"/>
                </a:solidFill>
                <a:latin typeface="+mj-lt"/>
                <a:ea typeface="+mj-ea"/>
                <a:cs typeface="+mj-cs"/>
                <a:sym typeface="Bell MT"/>
              </a:defRPr>
            </a:lvl1pPr>
          </a:lstStyle>
          <a:p>
            <a:r>
              <a:t>   </a:t>
            </a:r>
          </a:p>
        </p:txBody>
      </p:sp>
      <p:sp>
        <p:nvSpPr>
          <p:cNvPr id="972" name="MISSIONS"/>
          <p:cNvSpPr txBox="1"/>
          <p:nvPr/>
        </p:nvSpPr>
        <p:spPr>
          <a:xfrm>
            <a:off x="801234" y="1166913"/>
            <a:ext cx="7221995" cy="777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lnSpc>
                <a:spcPct val="60000"/>
              </a:lnSpc>
              <a:defRPr sz="4000">
                <a:solidFill>
                  <a:srgbClr val="FFFFFF"/>
                </a:solidFill>
                <a:latin typeface="+mj-lt"/>
                <a:ea typeface="+mj-ea"/>
                <a:cs typeface="+mj-cs"/>
                <a:sym typeface="Bell MT"/>
              </a:defRPr>
            </a:lvl1pPr>
          </a:lstStyle>
          <a:p>
            <a:r>
              <a:t>MISSIONS</a:t>
            </a:r>
          </a:p>
        </p:txBody>
      </p:sp>
      <p:sp>
        <p:nvSpPr>
          <p:cNvPr id="973" name="Soft music"/>
          <p:cNvSpPr txBox="1"/>
          <p:nvPr/>
        </p:nvSpPr>
        <p:spPr>
          <a:xfrm>
            <a:off x="3081692" y="6698459"/>
            <a:ext cx="92396" cy="3476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defTabSz="457200">
              <a:lnSpc>
                <a:spcPct val="60000"/>
              </a:lnSpc>
              <a:defRPr sz="2400">
                <a:solidFill>
                  <a:srgbClr val="FFFFFF"/>
                </a:solidFill>
                <a:latin typeface="+mj-lt"/>
                <a:ea typeface="+mj-ea"/>
                <a:cs typeface="+mj-cs"/>
                <a:sym typeface="Bell MT"/>
              </a:defRPr>
            </a:lvl1pPr>
          </a:lstStyle>
          <a:p>
            <a:endParaRPr dirty="0"/>
          </a:p>
        </p:txBody>
      </p:sp>
      <p:sp>
        <p:nvSpPr>
          <p:cNvPr id="974" name="Text"/>
          <p:cNvSpPr txBox="1"/>
          <p:nvPr/>
        </p:nvSpPr>
        <p:spPr>
          <a:xfrm>
            <a:off x="4037305" y="2425403"/>
            <a:ext cx="911981" cy="637541"/>
          </a:xfrm>
          <a:prstGeom prst="rect">
            <a:avLst/>
          </a:prstGeom>
          <a:ln w="12700">
            <a:miter lim="400000"/>
          </a:ln>
        </p:spPr>
        <p:txBody>
          <a:bodyPr wrap="none" lIns="45719" rIns="45719">
            <a:spAutoFit/>
          </a:bodyPr>
          <a:lstStyle/>
          <a:p>
            <a:pPr algn="ctr">
              <a:defRPr>
                <a:solidFill>
                  <a:srgbClr val="FFFFFF"/>
                </a:solidFill>
                <a:latin typeface="+mj-lt"/>
                <a:ea typeface="+mj-ea"/>
                <a:cs typeface="+mj-cs"/>
                <a:sym typeface="Bell MT"/>
              </a:defRPr>
            </a:pPr>
            <a:endParaRP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6" name="Double-click to edit"/>
          <p:cNvSpPr txBox="1">
            <a:spLocks noGrp="1"/>
          </p:cNvSpPr>
          <p:nvPr>
            <p:ph type="title"/>
          </p:nvPr>
        </p:nvSpPr>
        <p:spPr>
          <a:prstGeom prst="rect">
            <a:avLst/>
          </a:prstGeom>
        </p:spPr>
        <p:txBody>
          <a:bodyPr/>
          <a:lstStyle/>
          <a:p>
            <a:endParaRPr/>
          </a:p>
        </p:txBody>
      </p:sp>
      <p:sp>
        <p:nvSpPr>
          <p:cNvPr id="977" name="Double-click to edit"/>
          <p:cNvSpPr txBox="1">
            <a:spLocks noGrp="1"/>
          </p:cNvSpPr>
          <p:nvPr>
            <p:ph type="body" idx="1"/>
          </p:nvPr>
        </p:nvSpPr>
        <p:spPr>
          <a:prstGeom prst="rect">
            <a:avLst/>
          </a:prstGeom>
        </p:spPr>
        <p:txBody>
          <a:bodyPr/>
          <a:lstStyle/>
          <a:p>
            <a:endParaRPr/>
          </a:p>
        </p:txBody>
      </p:sp>
      <p:pic>
        <p:nvPicPr>
          <p:cNvPr id="978" name="AfrQu1.png" descr="AfrQu1.png"/>
          <p:cNvPicPr>
            <a:picLocks noChangeAspect="1"/>
          </p:cNvPicPr>
          <p:nvPr/>
        </p:nvPicPr>
        <p:blipFill>
          <a:blip r:embed="rId2"/>
          <a:stretch>
            <a:fillRect/>
          </a:stretch>
        </p:blipFill>
        <p:spPr>
          <a:xfrm>
            <a:off x="-237065" y="-3919"/>
            <a:ext cx="9431298" cy="7052827"/>
          </a:xfrm>
          <a:prstGeom prst="rect">
            <a:avLst/>
          </a:prstGeom>
          <a:ln w="12700">
            <a:miter lim="400000"/>
          </a:ln>
        </p:spPr>
      </p:pic>
      <p:sp>
        <p:nvSpPr>
          <p:cNvPr id="979" name="The African Queen"/>
          <p:cNvSpPr txBox="1"/>
          <p:nvPr/>
        </p:nvSpPr>
        <p:spPr>
          <a:xfrm>
            <a:off x="1834063" y="3922712"/>
            <a:ext cx="6095577" cy="10156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a:solidFill>
                  <a:srgbClr val="FFFFFF"/>
                </a:solidFill>
                <a:latin typeface="+mj-lt"/>
                <a:ea typeface="+mj-ea"/>
                <a:cs typeface="+mj-cs"/>
                <a:sym typeface="Bell MT"/>
              </a:defRPr>
            </a:lvl1pPr>
          </a:lstStyle>
          <a:p>
            <a:r>
              <a:rPr sz="6000" dirty="0"/>
              <a:t>The African Queen</a:t>
            </a: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1" name="Double-click to edit"/>
          <p:cNvSpPr txBox="1">
            <a:spLocks noGrp="1"/>
          </p:cNvSpPr>
          <p:nvPr>
            <p:ph type="title"/>
          </p:nvPr>
        </p:nvSpPr>
        <p:spPr>
          <a:prstGeom prst="rect">
            <a:avLst/>
          </a:prstGeom>
        </p:spPr>
        <p:txBody>
          <a:bodyPr/>
          <a:lstStyle/>
          <a:p>
            <a:endParaRPr/>
          </a:p>
        </p:txBody>
      </p:sp>
      <p:sp>
        <p:nvSpPr>
          <p:cNvPr id="982" name="Double-click to edit"/>
          <p:cNvSpPr txBox="1">
            <a:spLocks noGrp="1"/>
          </p:cNvSpPr>
          <p:nvPr>
            <p:ph type="body" idx="1"/>
          </p:nvPr>
        </p:nvSpPr>
        <p:spPr>
          <a:prstGeom prst="rect">
            <a:avLst/>
          </a:prstGeom>
        </p:spPr>
        <p:txBody>
          <a:bodyPr/>
          <a:lstStyle/>
          <a:p>
            <a:endParaRPr/>
          </a:p>
        </p:txBody>
      </p:sp>
      <p:pic>
        <p:nvPicPr>
          <p:cNvPr id="983" name="AfrQu2.png" descr="AfrQu2.png"/>
          <p:cNvPicPr>
            <a:picLocks noChangeAspect="1"/>
          </p:cNvPicPr>
          <p:nvPr/>
        </p:nvPicPr>
        <p:blipFill>
          <a:blip r:embed="rId2"/>
          <a:stretch>
            <a:fillRect/>
          </a:stretch>
        </p:blipFill>
        <p:spPr>
          <a:xfrm>
            <a:off x="-55890" y="-143718"/>
            <a:ext cx="9403090" cy="7039924"/>
          </a:xfrm>
          <a:prstGeom prst="rect">
            <a:avLst/>
          </a:prstGeom>
          <a:ln w="12700">
            <a:miter lim="400000"/>
          </a:ln>
        </p:spPr>
      </p:pic>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5" name="“When missionaries came to our lands they brought not only the seed of the Gospel, but their own plant of Christianity, flower pot included! So, what we have to do is to break the flower pot, take out the seed of the Gospel, sow it in our own cultural so"/>
          <p:cNvSpPr txBox="1">
            <a:spLocks noGrp="1"/>
          </p:cNvSpPr>
          <p:nvPr>
            <p:ph type="body" idx="4294967295"/>
          </p:nvPr>
        </p:nvSpPr>
        <p:spPr>
          <a:xfrm>
            <a:off x="316148" y="771727"/>
            <a:ext cx="8382001" cy="4530726"/>
          </a:xfrm>
          <a:prstGeom prst="rect">
            <a:avLst/>
          </a:prstGeom>
        </p:spPr>
        <p:txBody>
          <a:bodyPr lIns="45719" tIns="45719" rIns="45719" bIns="45719">
            <a:normAutofit/>
          </a:bodyPr>
          <a:lstStyle/>
          <a:p>
            <a:pPr marL="0" indent="0" defTabSz="694944">
              <a:spcBef>
                <a:spcPts val="500"/>
              </a:spcBef>
              <a:buClr>
                <a:srgbClr val="FADF6C"/>
              </a:buClr>
              <a:buSzTx/>
              <a:buFont typeface="Wingdings"/>
              <a:buNone/>
              <a:defRPr sz="2432" b="0">
                <a:effectLst>
                  <a:outerShdw blurRad="9652" dist="19304" dir="2700000" rotWithShape="0">
                    <a:srgbClr val="000000"/>
                  </a:outerShdw>
                </a:effectLst>
                <a:latin typeface="+mj-lt"/>
                <a:ea typeface="+mj-ea"/>
                <a:cs typeface="+mj-cs"/>
                <a:sym typeface="Bell MT"/>
              </a:defRPr>
            </a:pPr>
            <a:endParaRPr sz="2800" dirty="0"/>
          </a:p>
          <a:p>
            <a:pPr marL="0" indent="0" defTabSz="694944">
              <a:spcBef>
                <a:spcPts val="500"/>
              </a:spcBef>
              <a:buClr>
                <a:srgbClr val="FADF6C"/>
              </a:buClr>
              <a:buSzTx/>
              <a:buFont typeface="Wingdings"/>
              <a:buNone/>
              <a:defRPr sz="2432" b="0">
                <a:effectLst>
                  <a:outerShdw blurRad="9652" dist="19304" dir="2700000" rotWithShape="0">
                    <a:srgbClr val="000000"/>
                  </a:outerShdw>
                </a:effectLst>
                <a:latin typeface="+mj-lt"/>
                <a:ea typeface="+mj-ea"/>
                <a:cs typeface="+mj-cs"/>
                <a:sym typeface="Bell MT"/>
              </a:defRPr>
            </a:pPr>
            <a:r>
              <a:rPr sz="2800" dirty="0"/>
              <a:t>“When missionaries came to our lands they brought not only the seed of the Gospel, but their own plant of Christianity, flower pot included! So, what we have to do is to break the flower pot, take out the seed of the Gospel, sow it in our own cultural soil, and let our own version of Christianity grow.”</a:t>
            </a:r>
          </a:p>
          <a:p>
            <a:pPr marL="0" indent="0" defTabSz="694944">
              <a:spcBef>
                <a:spcPts val="500"/>
              </a:spcBef>
              <a:buClr>
                <a:srgbClr val="FADF6C"/>
              </a:buClr>
              <a:buSzTx/>
              <a:buFont typeface="Wingdings"/>
              <a:buNone/>
              <a:defRPr sz="2432" b="0">
                <a:effectLst>
                  <a:outerShdw blurRad="9652" dist="19304" dir="2700000" rotWithShape="0">
                    <a:srgbClr val="000000"/>
                  </a:outerShdw>
                </a:effectLst>
                <a:latin typeface="+mj-lt"/>
                <a:ea typeface="+mj-ea"/>
                <a:cs typeface="+mj-cs"/>
                <a:sym typeface="Bell MT"/>
              </a:defRPr>
            </a:pPr>
            <a:endParaRPr sz="2800" dirty="0"/>
          </a:p>
          <a:p>
            <a:pPr marL="0" indent="0" defTabSz="694944">
              <a:spcBef>
                <a:spcPts val="500"/>
              </a:spcBef>
              <a:buClr>
                <a:srgbClr val="FADF6C"/>
              </a:buClr>
              <a:buSzTx/>
              <a:buFont typeface="Wingdings"/>
              <a:buNone/>
              <a:defRPr sz="2432" b="0">
                <a:effectLst>
                  <a:outerShdw blurRad="9652" dist="19304" dir="2700000" rotWithShape="0">
                    <a:srgbClr val="000000"/>
                  </a:outerShdw>
                </a:effectLst>
                <a:latin typeface="+mj-lt"/>
                <a:ea typeface="+mj-ea"/>
                <a:cs typeface="+mj-cs"/>
                <a:sym typeface="Bell MT"/>
              </a:defRPr>
            </a:pPr>
            <a:r>
              <a:rPr sz="2800" dirty="0"/>
              <a:t>          —D.T. Niles (1908-1970), Sri Lanka</a:t>
            </a: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7" name="“I have never been to heaven, so I cannot tell you what kind of music is sung in God’s royal village. But know this, God has no personal favorite songs. He hears all that we sing in whatever language. It is sufficient for us to compose hymns of praise to"/>
          <p:cNvSpPr txBox="1">
            <a:spLocks noGrp="1"/>
          </p:cNvSpPr>
          <p:nvPr>
            <p:ph type="body" idx="4294967295"/>
          </p:nvPr>
        </p:nvSpPr>
        <p:spPr>
          <a:xfrm>
            <a:off x="381000" y="771727"/>
            <a:ext cx="8382000" cy="4530726"/>
          </a:xfrm>
          <a:prstGeom prst="rect">
            <a:avLst/>
          </a:prstGeom>
        </p:spPr>
        <p:txBody>
          <a:bodyPr lIns="45719" tIns="45719" rIns="45719" bIns="45719">
            <a:normAutofit/>
          </a:bodyPr>
          <a:lstStyle/>
          <a:p>
            <a:pPr marL="0" indent="0" defTabSz="557784">
              <a:spcBef>
                <a:spcPts val="400"/>
              </a:spcBef>
              <a:buClr>
                <a:srgbClr val="FADF6C"/>
              </a:buClr>
              <a:buSzTx/>
              <a:buFont typeface="Wingdings"/>
              <a:buNone/>
              <a:defRPr sz="1952" b="0">
                <a:effectLst>
                  <a:outerShdw blurRad="7747" dist="15494" dir="2700000" rotWithShape="0">
                    <a:srgbClr val="000000"/>
                  </a:outerShdw>
                </a:effectLst>
                <a:latin typeface="+mj-lt"/>
                <a:ea typeface="+mj-ea"/>
                <a:cs typeface="+mj-cs"/>
                <a:sym typeface="Bell MT"/>
              </a:defRPr>
            </a:pPr>
            <a:endParaRPr dirty="0"/>
          </a:p>
          <a:p>
            <a:pPr marL="0" indent="0" defTabSz="557784">
              <a:spcBef>
                <a:spcPts val="400"/>
              </a:spcBef>
              <a:buClr>
                <a:srgbClr val="FADF6C"/>
              </a:buClr>
              <a:buSzTx/>
              <a:buFont typeface="Wingdings"/>
              <a:buNone/>
              <a:defRPr sz="1952" b="0">
                <a:effectLst>
                  <a:outerShdw blurRad="7747" dist="15494" dir="2700000" rotWithShape="0">
                    <a:srgbClr val="000000"/>
                  </a:outerShdw>
                </a:effectLst>
                <a:latin typeface="+mj-lt"/>
                <a:ea typeface="+mj-ea"/>
                <a:cs typeface="+mj-cs"/>
                <a:sym typeface="Bell MT"/>
              </a:defRPr>
            </a:pPr>
            <a:endParaRPr dirty="0"/>
          </a:p>
          <a:p>
            <a:pPr marL="0" indent="0" defTabSz="557784">
              <a:spcBef>
                <a:spcPts val="400"/>
              </a:spcBef>
              <a:buClr>
                <a:srgbClr val="FADF6C"/>
              </a:buClr>
              <a:buSzTx/>
              <a:buFont typeface="Wingdings"/>
              <a:buNone/>
              <a:defRPr sz="2318" b="0">
                <a:effectLst>
                  <a:outerShdw blurRad="7747" dist="15494" dir="2700000" rotWithShape="0">
                    <a:srgbClr val="000000"/>
                  </a:outerShdw>
                </a:effectLst>
                <a:latin typeface="+mj-lt"/>
                <a:ea typeface="+mj-ea"/>
                <a:cs typeface="+mj-cs"/>
                <a:sym typeface="Bell MT"/>
              </a:defRPr>
            </a:pPr>
            <a:r>
              <a:rPr dirty="0"/>
              <a:t>“I have never been to heaven, so I cannot tell you what kind of music is sung in God’s royal village. But know this, God has no personal favorite songs. He hears all that we sing in whatever language. It is sufficient for us to compose hymns of praise to Him with our own music and in our own language for Him to understand.</a:t>
            </a:r>
          </a:p>
          <a:p>
            <a:pPr marL="0" indent="0" defTabSz="557784">
              <a:spcBef>
                <a:spcPts val="400"/>
              </a:spcBef>
              <a:buClr>
                <a:srgbClr val="FADF6C"/>
              </a:buClr>
              <a:buSzTx/>
              <a:buFont typeface="Wingdings"/>
              <a:buNone/>
              <a:defRPr sz="2318" b="0">
                <a:effectLst>
                  <a:outerShdw blurRad="7747" dist="15494" dir="2700000" rotWithShape="0">
                    <a:srgbClr val="000000"/>
                  </a:outerShdw>
                </a:effectLst>
                <a:latin typeface="+mj-lt"/>
                <a:ea typeface="+mj-ea"/>
                <a:cs typeface="+mj-cs"/>
                <a:sym typeface="Bell MT"/>
              </a:defRPr>
            </a:pPr>
            <a:endParaRPr dirty="0"/>
          </a:p>
          <a:p>
            <a:pPr marL="0" indent="0" defTabSz="557784">
              <a:spcBef>
                <a:spcPts val="400"/>
              </a:spcBef>
              <a:buClr>
                <a:srgbClr val="FADF6C"/>
              </a:buClr>
              <a:buSzTx/>
              <a:buFont typeface="Wingdings"/>
              <a:buNone/>
              <a:defRPr sz="2318" b="0">
                <a:effectLst>
                  <a:outerShdw blurRad="7747" dist="15494" dir="2700000" rotWithShape="0">
                    <a:srgbClr val="000000"/>
                  </a:outerShdw>
                </a:effectLst>
                <a:latin typeface="+mj-lt"/>
                <a:ea typeface="+mj-ea"/>
                <a:cs typeface="+mj-cs"/>
                <a:sym typeface="Bell MT"/>
              </a:defRPr>
            </a:pPr>
            <a:r>
              <a:rPr dirty="0"/>
              <a:t>—William </a:t>
            </a:r>
            <a:r>
              <a:rPr dirty="0" err="1"/>
              <a:t>Wadé</a:t>
            </a:r>
            <a:r>
              <a:rPr dirty="0"/>
              <a:t> Harris, Liberian missionary to Côte d’Ivoire, 1914 (cited in </a:t>
            </a:r>
            <a:r>
              <a:rPr i="1" dirty="0"/>
              <a:t>Worship and Mission for the Global Church: An </a:t>
            </a:r>
            <a:r>
              <a:rPr i="1" dirty="0" err="1"/>
              <a:t>Ethnodoxology</a:t>
            </a:r>
            <a:r>
              <a:rPr i="1" dirty="0"/>
              <a:t> Handbook</a:t>
            </a:r>
            <a:r>
              <a:rPr dirty="0"/>
              <a:t>)</a:t>
            </a:r>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anela.png" descr="Canela.png">
            <a:extLst>
              <a:ext uri="{FF2B5EF4-FFF2-40B4-BE49-F238E27FC236}">
                <a16:creationId xmlns:a16="http://schemas.microsoft.com/office/drawing/2014/main" id="{2552F2C9-7DD0-6BCB-4E60-34EDDED5F3D8}"/>
              </a:ext>
            </a:extLst>
          </p:cNvPr>
          <p:cNvPicPr>
            <a:picLocks noChangeAspect="1"/>
          </p:cNvPicPr>
          <p:nvPr/>
        </p:nvPicPr>
        <p:blipFill>
          <a:blip r:embed="rId2"/>
          <a:stretch>
            <a:fillRect/>
          </a:stretch>
        </p:blipFill>
        <p:spPr>
          <a:xfrm>
            <a:off x="-271885" y="-4594"/>
            <a:ext cx="9489348" cy="7062619"/>
          </a:xfrm>
          <a:prstGeom prst="rect">
            <a:avLst/>
          </a:prstGeom>
          <a:ln w="12700">
            <a:miter lim="400000"/>
          </a:ln>
        </p:spPr>
      </p:pic>
      <p:sp>
        <p:nvSpPr>
          <p:cNvPr id="992" name="The Canela people"/>
          <p:cNvSpPr txBox="1"/>
          <p:nvPr/>
        </p:nvSpPr>
        <p:spPr>
          <a:xfrm>
            <a:off x="4358030" y="2474041"/>
            <a:ext cx="3710309" cy="584775"/>
          </a:xfrm>
          <a:prstGeom prst="rect">
            <a:avLst/>
          </a:prstGeom>
          <a:solidFill>
            <a:schemeClr val="bg1">
              <a:lumMod val="10000"/>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a:latin typeface="+mj-lt"/>
                <a:ea typeface="+mj-ea"/>
                <a:cs typeface="+mj-cs"/>
                <a:sym typeface="Bell MT"/>
              </a:defRPr>
            </a:lvl1pPr>
          </a:lstStyle>
          <a:p>
            <a:r>
              <a:rPr b="1" dirty="0">
                <a:solidFill>
                  <a:srgbClr val="FFFFFF"/>
                </a:solidFill>
                <a:latin typeface="Arial" panose="020B0604020202020204" pitchFamily="34" charset="0"/>
                <a:cs typeface="Arial" panose="020B0604020202020204" pitchFamily="34" charset="0"/>
              </a:rPr>
              <a:t>The </a:t>
            </a:r>
            <a:r>
              <a:rPr b="1" dirty="0" err="1">
                <a:solidFill>
                  <a:srgbClr val="FFFFFF"/>
                </a:solidFill>
                <a:latin typeface="Arial" panose="020B0604020202020204" pitchFamily="34" charset="0"/>
                <a:cs typeface="Arial" panose="020B0604020202020204" pitchFamily="34" charset="0"/>
              </a:rPr>
              <a:t>Canela</a:t>
            </a:r>
            <a:r>
              <a:rPr b="1" dirty="0">
                <a:solidFill>
                  <a:srgbClr val="FFFFFF"/>
                </a:solidFill>
                <a:latin typeface="Arial" panose="020B0604020202020204" pitchFamily="34" charset="0"/>
                <a:cs typeface="Arial" panose="020B0604020202020204" pitchFamily="34" charset="0"/>
              </a:rPr>
              <a:t> people</a:t>
            </a: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4" name="OUTGROWTHS"/>
          <p:cNvSpPr txBox="1">
            <a:spLocks noGrp="1"/>
          </p:cNvSpPr>
          <p:nvPr>
            <p:ph type="title" idx="4294967295"/>
          </p:nvPr>
        </p:nvSpPr>
        <p:spPr>
          <a:xfrm>
            <a:off x="457200" y="498475"/>
            <a:ext cx="8229600" cy="1139825"/>
          </a:xfrm>
          <a:prstGeom prst="rect">
            <a:avLst/>
          </a:prstGeom>
        </p:spPr>
        <p:txBody>
          <a:bodyPr lIns="45719" tIns="45719" rIns="45719" bIns="45719" anchor="t">
            <a:normAutofit/>
          </a:bodyPr>
          <a:lstStyle>
            <a:lvl1pPr>
              <a:defRPr sz="3600">
                <a:solidFill>
                  <a:srgbClr val="663366"/>
                </a:solidFill>
                <a:latin typeface="Rockwell"/>
                <a:ea typeface="Rockwell"/>
                <a:cs typeface="Rockwell"/>
                <a:sym typeface="Rockwell"/>
              </a:defRPr>
            </a:lvl1pPr>
          </a:lstStyle>
          <a:p>
            <a:r>
              <a:t>OUTGROWTHS</a:t>
            </a:r>
          </a:p>
        </p:txBody>
      </p:sp>
      <p:sp>
        <p:nvSpPr>
          <p:cNvPr id="995" name="A new professional field…"/>
          <p:cNvSpPr txBox="1">
            <a:spLocks noGrp="1"/>
          </p:cNvSpPr>
          <p:nvPr>
            <p:ph type="body" idx="4294967295"/>
          </p:nvPr>
        </p:nvSpPr>
        <p:spPr>
          <a:xfrm>
            <a:off x="457200" y="1381125"/>
            <a:ext cx="8229600" cy="4530725"/>
          </a:xfrm>
          <a:prstGeom prst="rect">
            <a:avLst/>
          </a:prstGeom>
        </p:spPr>
        <p:txBody>
          <a:bodyPr lIns="45719" tIns="45719" rIns="45719" bIns="45719">
            <a:normAutofit lnSpcReduction="10000"/>
          </a:bodyPr>
          <a:lstStyle/>
          <a:p>
            <a:pPr marL="141731" indent="-141731" defTabSz="566927">
              <a:spcBef>
                <a:spcPts val="1200"/>
              </a:spcBef>
              <a:buClr>
                <a:srgbClr val="663366"/>
              </a:buClr>
              <a:buSzPct val="75000"/>
              <a:buChar char="■"/>
              <a:defRPr sz="1736" b="0">
                <a:solidFill>
                  <a:srgbClr val="595959"/>
                </a:solidFill>
                <a:latin typeface="Rockwell"/>
                <a:ea typeface="Rockwell"/>
                <a:cs typeface="Rockwell"/>
                <a:sym typeface="Rockwell"/>
              </a:defRPr>
            </a:pPr>
            <a:r>
              <a:t>A new professional field </a:t>
            </a:r>
          </a:p>
          <a:p>
            <a:pPr marL="141731" indent="-141731" algn="ctr" defTabSz="566927">
              <a:spcBef>
                <a:spcPts val="100"/>
              </a:spcBef>
              <a:buSzTx/>
              <a:buFont typeface="Wingdings"/>
              <a:buNone/>
              <a:defRPr sz="744" b="0">
                <a:solidFill>
                  <a:srgbClr val="3366FF"/>
                </a:solidFill>
                <a:latin typeface="Rockwell"/>
                <a:ea typeface="Rockwell"/>
                <a:cs typeface="Rockwell"/>
                <a:sym typeface="Rockwell"/>
              </a:defRPr>
            </a:pPr>
            <a:endParaRPr/>
          </a:p>
          <a:p>
            <a:pPr marL="141731" indent="-141731" algn="ctr" defTabSz="566927">
              <a:spcBef>
                <a:spcPts val="100"/>
              </a:spcBef>
              <a:buSzTx/>
              <a:buFont typeface="Wingdings"/>
              <a:buNone/>
              <a:defRPr sz="1736" b="0">
                <a:solidFill>
                  <a:srgbClr val="3366FF"/>
                </a:solidFill>
                <a:latin typeface="Rockwell"/>
                <a:ea typeface="Rockwell"/>
                <a:cs typeface="Rockwell"/>
                <a:sym typeface="Rockwell"/>
              </a:defRPr>
            </a:pPr>
            <a:r>
              <a:t>ETHNODOXOLOGY</a:t>
            </a:r>
          </a:p>
          <a:p>
            <a:pPr marL="141731" indent="-141731" algn="ctr" defTabSz="566927">
              <a:spcBef>
                <a:spcPts val="0"/>
              </a:spcBef>
              <a:buSzTx/>
              <a:buFont typeface="Wingdings"/>
              <a:buNone/>
              <a:defRPr sz="1488" b="0">
                <a:solidFill>
                  <a:srgbClr val="3366FF"/>
                </a:solidFill>
                <a:latin typeface="Rockwell"/>
                <a:ea typeface="Rockwell"/>
                <a:cs typeface="Rockwell"/>
                <a:sym typeface="Rockwell"/>
              </a:defRPr>
            </a:pPr>
            <a:r>
              <a:t>“the study of how and why people of diverse cultures glorify the true and living God”</a:t>
            </a:r>
            <a:br>
              <a:rPr sz="2232">
                <a:solidFill>
                  <a:srgbClr val="FFFFFF"/>
                </a:solidFill>
              </a:rPr>
            </a:br>
            <a:endParaRPr sz="2232">
              <a:solidFill>
                <a:srgbClr val="FFFFFF"/>
              </a:solidFill>
            </a:endParaRPr>
          </a:p>
          <a:p>
            <a:pPr marL="141731" indent="-141731" algn="ctr" defTabSz="566927">
              <a:spcBef>
                <a:spcPts val="0"/>
              </a:spcBef>
              <a:buSzTx/>
              <a:buFont typeface="Wingdings"/>
              <a:buNone/>
              <a:defRPr sz="744" b="0">
                <a:solidFill>
                  <a:srgbClr val="79BAE5"/>
                </a:solidFill>
                <a:latin typeface="Rockwell"/>
                <a:ea typeface="Rockwell"/>
                <a:cs typeface="Rockwell"/>
                <a:sym typeface="Rockwell"/>
              </a:defRPr>
            </a:pPr>
            <a:endParaRPr sz="2232">
              <a:solidFill>
                <a:srgbClr val="FFFFFF"/>
              </a:solidFill>
            </a:endParaRPr>
          </a:p>
          <a:p>
            <a:pPr marL="141731" indent="-141731" defTabSz="566927">
              <a:spcBef>
                <a:spcPts val="0"/>
              </a:spcBef>
              <a:buClr>
                <a:srgbClr val="663366"/>
              </a:buClr>
              <a:buSzPct val="75000"/>
              <a:buChar char="■"/>
              <a:defRPr sz="1736" b="0">
                <a:solidFill>
                  <a:srgbClr val="595959"/>
                </a:solidFill>
                <a:latin typeface="Rockwell"/>
                <a:ea typeface="Rockwell"/>
                <a:cs typeface="Rockwell"/>
                <a:sym typeface="Rockwell"/>
              </a:defRPr>
            </a:pPr>
            <a:r>
              <a:t>A new breed of missionary</a:t>
            </a:r>
          </a:p>
          <a:p>
            <a:pPr marL="141731" indent="-141731" algn="ctr" defTabSz="566927">
              <a:spcBef>
                <a:spcPts val="0"/>
              </a:spcBef>
              <a:buSzTx/>
              <a:buFont typeface="Wingdings"/>
              <a:buNone/>
              <a:defRPr sz="744" b="0">
                <a:solidFill>
                  <a:srgbClr val="56AA1E"/>
                </a:solidFill>
                <a:latin typeface="Rockwell"/>
                <a:ea typeface="Rockwell"/>
                <a:cs typeface="Rockwell"/>
                <a:sym typeface="Rockwell"/>
              </a:defRPr>
            </a:pPr>
            <a:endParaRPr/>
          </a:p>
          <a:p>
            <a:pPr marL="141731" indent="-141731" algn="ctr" defTabSz="566927">
              <a:spcBef>
                <a:spcPts val="0"/>
              </a:spcBef>
              <a:buSzTx/>
              <a:buFont typeface="Wingdings"/>
              <a:buNone/>
              <a:defRPr sz="1736" b="0">
                <a:solidFill>
                  <a:srgbClr val="56AA1E"/>
                </a:solidFill>
                <a:latin typeface="Rockwell"/>
                <a:ea typeface="Rockwell"/>
                <a:cs typeface="Rockwell"/>
                <a:sym typeface="Rockwell"/>
              </a:defRPr>
            </a:pPr>
            <a:r>
              <a:t>ETHNODOXOLOGISTS, ARTS SPECIALISTS</a:t>
            </a:r>
            <a:br/>
            <a:endParaRPr/>
          </a:p>
          <a:p>
            <a:pPr marL="141731" indent="-141731" algn="ctr" defTabSz="566927">
              <a:spcBef>
                <a:spcPts val="0"/>
              </a:spcBef>
              <a:buSzTx/>
              <a:buFont typeface="Wingdings"/>
              <a:buNone/>
              <a:defRPr sz="744" b="0">
                <a:solidFill>
                  <a:srgbClr val="595959"/>
                </a:solidFill>
                <a:latin typeface="Rockwell"/>
                <a:ea typeface="Rockwell"/>
                <a:cs typeface="Rockwell"/>
                <a:sym typeface="Rockwell"/>
              </a:defRPr>
            </a:pPr>
            <a:endParaRPr/>
          </a:p>
          <a:p>
            <a:pPr marL="141731" indent="-141731" algn="ctr" defTabSz="566927">
              <a:spcBef>
                <a:spcPts val="0"/>
              </a:spcBef>
              <a:buSzTx/>
              <a:buFont typeface="Wingdings"/>
              <a:buNone/>
              <a:defRPr sz="744" b="0">
                <a:solidFill>
                  <a:srgbClr val="595959"/>
                </a:solidFill>
                <a:latin typeface="Rockwell"/>
                <a:ea typeface="Rockwell"/>
                <a:cs typeface="Rockwell"/>
                <a:sym typeface="Rockwell"/>
              </a:defRPr>
            </a:pPr>
            <a:endParaRPr/>
          </a:p>
          <a:p>
            <a:pPr marL="141731" indent="-141731" defTabSz="566927">
              <a:spcBef>
                <a:spcPts val="0"/>
              </a:spcBef>
              <a:buClr>
                <a:srgbClr val="663366"/>
              </a:buClr>
              <a:buSzPct val="75000"/>
              <a:buChar char="■"/>
              <a:defRPr sz="1736" b="0">
                <a:solidFill>
                  <a:srgbClr val="595959"/>
                </a:solidFill>
                <a:latin typeface="Rockwell"/>
                <a:ea typeface="Rockwell"/>
                <a:cs typeface="Rockwell"/>
                <a:sym typeface="Rockwell"/>
              </a:defRPr>
            </a:pPr>
            <a:r>
              <a:t>A new fellowship</a:t>
            </a:r>
          </a:p>
          <a:p>
            <a:pPr marL="141731" indent="-141731" algn="ctr" defTabSz="566927">
              <a:spcBef>
                <a:spcPts val="1200"/>
              </a:spcBef>
              <a:buSzTx/>
              <a:buFont typeface="Wingdings"/>
              <a:buNone/>
              <a:defRPr sz="1736" b="0">
                <a:solidFill>
                  <a:srgbClr val="CA40FF"/>
                </a:solidFill>
                <a:latin typeface="Rockwell"/>
                <a:ea typeface="Rockwell"/>
                <a:cs typeface="Rockwell"/>
                <a:sym typeface="Rockwell"/>
              </a:defRPr>
            </a:pPr>
            <a:r>
              <a:t>INTERNATIONAL COUNCIL OF ETHNODOXOLOGISTS</a:t>
            </a:r>
          </a:p>
          <a:p>
            <a:pPr marL="141731" indent="-141731" algn="ctr" defTabSz="566927">
              <a:spcBef>
                <a:spcPts val="0"/>
              </a:spcBef>
              <a:buSzTx/>
              <a:buFont typeface="Wingdings"/>
              <a:buNone/>
              <a:defRPr sz="744" b="0">
                <a:solidFill>
                  <a:srgbClr val="595959"/>
                </a:solidFill>
                <a:latin typeface="Rockwell"/>
                <a:ea typeface="Rockwell"/>
                <a:cs typeface="Rockwell"/>
                <a:sym typeface="Rockwell"/>
              </a:defRPr>
            </a:pPr>
            <a:endParaRPr/>
          </a:p>
          <a:p>
            <a:pPr marL="141731" indent="-141731" algn="ctr" defTabSz="566927">
              <a:spcBef>
                <a:spcPts val="0"/>
              </a:spcBef>
              <a:buSzTx/>
              <a:buFont typeface="Wingdings"/>
              <a:buNone/>
              <a:defRPr sz="744" b="0">
                <a:solidFill>
                  <a:srgbClr val="595959"/>
                </a:solidFill>
                <a:latin typeface="Rockwell"/>
                <a:ea typeface="Rockwell"/>
                <a:cs typeface="Rockwell"/>
                <a:sym typeface="Rockwell"/>
              </a:defRPr>
            </a:pPr>
            <a:endParaRPr/>
          </a:p>
          <a:p>
            <a:pPr marL="141731" indent="-141731" defTabSz="566927">
              <a:lnSpc>
                <a:spcPct val="60000"/>
              </a:lnSpc>
              <a:spcBef>
                <a:spcPts val="0"/>
              </a:spcBef>
              <a:buClr>
                <a:srgbClr val="663366"/>
              </a:buClr>
              <a:buSzPct val="75000"/>
              <a:buChar char="■"/>
              <a:defRPr sz="1736" b="0">
                <a:solidFill>
                  <a:srgbClr val="595959"/>
                </a:solidFill>
                <a:latin typeface="Rockwell"/>
                <a:ea typeface="Rockwell"/>
                <a:cs typeface="Rockwell"/>
                <a:sym typeface="Rockwell"/>
              </a:defRPr>
            </a:pPr>
            <a:r>
              <a:t>New courses</a:t>
            </a:r>
            <a:br>
              <a:rPr>
                <a:solidFill>
                  <a:srgbClr val="000000"/>
                </a:solidFill>
              </a:rPr>
            </a:br>
            <a:br>
              <a:rPr>
                <a:solidFill>
                  <a:srgbClr val="000000"/>
                </a:solidFill>
              </a:rPr>
            </a:br>
            <a:r>
              <a:rPr>
                <a:solidFill>
                  <a:srgbClr val="000000"/>
                </a:solidFill>
              </a:rPr>
              <a:t>               </a:t>
            </a:r>
            <a:r>
              <a:rPr>
                <a:solidFill>
                  <a:schemeClr val="accent6"/>
                </a:solidFill>
              </a:rPr>
              <a:t>INTRODUCTION TO ETHNODOXOLOGY</a:t>
            </a:r>
          </a:p>
          <a:p>
            <a:pPr marL="141731" indent="-141731" defTabSz="566927">
              <a:spcBef>
                <a:spcPts val="1200"/>
              </a:spcBef>
              <a:buSzTx/>
              <a:buFont typeface="Wingdings"/>
              <a:buNone/>
              <a:defRPr sz="1736" b="0">
                <a:solidFill>
                  <a:schemeClr val="accent6"/>
                </a:solidFill>
                <a:latin typeface="Rockwell"/>
                <a:ea typeface="Rockwell"/>
                <a:cs typeface="Rockwell"/>
                <a:sym typeface="Rockwell"/>
              </a:defRPr>
            </a:pPr>
            <a:r>
              <a:t>                 ARTS FOR A BETTER FUTURE</a:t>
            </a:r>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 name="Double-click to edit"/>
          <p:cNvSpPr txBox="1">
            <a:spLocks noGrp="1"/>
          </p:cNvSpPr>
          <p:nvPr>
            <p:ph type="title"/>
          </p:nvPr>
        </p:nvSpPr>
        <p:spPr>
          <a:xfrm>
            <a:off x="381000" y="-84664"/>
            <a:ext cx="8382000" cy="1054100"/>
          </a:xfrm>
          <a:prstGeom prst="rect">
            <a:avLst/>
          </a:prstGeom>
        </p:spPr>
        <p:txBody>
          <a:bodyPr/>
          <a:lstStyle/>
          <a:p>
            <a:r>
              <a:rPr lang="en-US" dirty="0"/>
              <a:t>GEN</a:t>
            </a:r>
            <a:endParaRPr dirty="0"/>
          </a:p>
        </p:txBody>
      </p:sp>
      <p:sp>
        <p:nvSpPr>
          <p:cNvPr id="998" name="Double-click to edit"/>
          <p:cNvSpPr txBox="1">
            <a:spLocks noGrp="1"/>
          </p:cNvSpPr>
          <p:nvPr>
            <p:ph type="body" idx="1"/>
          </p:nvPr>
        </p:nvSpPr>
        <p:spPr>
          <a:xfrm>
            <a:off x="381000" y="1278998"/>
            <a:ext cx="8407400" cy="4406901"/>
          </a:xfrm>
          <a:prstGeom prst="rect">
            <a:avLst/>
          </a:prstGeom>
        </p:spPr>
        <p:txBody>
          <a:bodyPr/>
          <a:lstStyle/>
          <a:p>
            <a:endParaRPr/>
          </a:p>
        </p:txBody>
      </p:sp>
      <p:pic>
        <p:nvPicPr>
          <p:cNvPr id="999" name="GEN.png" descr="GEN.png"/>
          <p:cNvPicPr>
            <a:picLocks noChangeAspect="1"/>
          </p:cNvPicPr>
          <p:nvPr/>
        </p:nvPicPr>
        <p:blipFill>
          <a:blip r:embed="rId2"/>
          <a:stretch>
            <a:fillRect/>
          </a:stretch>
        </p:blipFill>
        <p:spPr>
          <a:xfrm>
            <a:off x="810" y="-440264"/>
            <a:ext cx="9167780" cy="7687268"/>
          </a:xfrm>
          <a:prstGeom prst="rect">
            <a:avLst/>
          </a:prstGeom>
          <a:ln w="12700">
            <a:miter lim="400000"/>
          </a:ln>
        </p:spPr>
      </p:pic>
      <p:sp>
        <p:nvSpPr>
          <p:cNvPr id="2" name="Double-click to edit">
            <a:extLst>
              <a:ext uri="{FF2B5EF4-FFF2-40B4-BE49-F238E27FC236}">
                <a16:creationId xmlns:a16="http://schemas.microsoft.com/office/drawing/2014/main" id="{AFB8C750-6100-C781-DF4B-E739C8E1BB21}"/>
              </a:ext>
            </a:extLst>
          </p:cNvPr>
          <p:cNvSpPr txBox="1">
            <a:spLocks/>
          </p:cNvSpPr>
          <p:nvPr/>
        </p:nvSpPr>
        <p:spPr>
          <a:xfrm>
            <a:off x="500742" y="4552652"/>
            <a:ext cx="8382000" cy="809172"/>
          </a:xfrm>
          <a:prstGeom prst="rect">
            <a:avLst/>
          </a:prstGeom>
          <a:solidFill>
            <a:srgbClr val="F5F5F5"/>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chor="ctr">
            <a:normAutofit/>
          </a:bodyPr>
          <a:lstStyle>
            <a:lvl1pPr marL="0" marR="0" indent="0" algn="ctr" defTabSz="914400" rtl="0" latinLnBrk="0">
              <a:lnSpc>
                <a:spcPct val="100000"/>
              </a:lnSpc>
              <a:spcBef>
                <a:spcPts val="0"/>
              </a:spcBef>
              <a:spcAft>
                <a:spcPts val="0"/>
              </a:spcAft>
              <a:buClrTx/>
              <a:buSzTx/>
              <a:buFontTx/>
              <a:buNone/>
              <a:tabLst/>
              <a:defRPr sz="3200" b="0" i="0" u="none" strike="noStrike" cap="none" spc="0" baseline="0">
                <a:solidFill>
                  <a:srgbClr val="FFFFFF"/>
                </a:solidFill>
                <a:uFillTx/>
                <a:latin typeface="Franklin Gothic Medium"/>
                <a:ea typeface="Franklin Gothic Medium"/>
                <a:cs typeface="Franklin Gothic Medium"/>
                <a:sym typeface="Franklin Gothic Medium"/>
              </a:defRPr>
            </a:lvl1pPr>
            <a:lvl2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2pPr>
            <a:lvl3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3pPr>
            <a:lvl4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4pPr>
            <a:lvl5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5pPr>
            <a:lvl6pPr marL="0" marR="0" indent="45720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6pPr>
            <a:lvl7pPr marL="0" marR="0" indent="91440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7pPr>
            <a:lvl8pPr marL="0" marR="0" indent="137160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8pPr>
            <a:lvl9pPr marL="0" marR="0" indent="182880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9pPr>
          </a:lstStyle>
          <a:p>
            <a:pPr hangingPunct="1"/>
            <a:r>
              <a:rPr lang="en-US" dirty="0">
                <a:solidFill>
                  <a:schemeClr val="bg1">
                    <a:lumMod val="25000"/>
                  </a:schemeClr>
                </a:solidFill>
              </a:rPr>
              <a:t>—a world of arts for God's purposes—</a:t>
            </a:r>
          </a:p>
        </p:txBody>
      </p:sp>
      <p:sp>
        <p:nvSpPr>
          <p:cNvPr id="3" name="Double-click to edit">
            <a:extLst>
              <a:ext uri="{FF2B5EF4-FFF2-40B4-BE49-F238E27FC236}">
                <a16:creationId xmlns:a16="http://schemas.microsoft.com/office/drawing/2014/main" id="{19C08222-54EB-BE13-CB14-C50B42715B8F}"/>
              </a:ext>
            </a:extLst>
          </p:cNvPr>
          <p:cNvSpPr txBox="1">
            <a:spLocks/>
          </p:cNvSpPr>
          <p:nvPr/>
        </p:nvSpPr>
        <p:spPr>
          <a:xfrm>
            <a:off x="0" y="6561218"/>
            <a:ext cx="2216579" cy="307061"/>
          </a:xfrm>
          <a:prstGeom prst="rect">
            <a:avLst/>
          </a:prstGeom>
          <a:solidFill>
            <a:srgbClr val="F5F5F5"/>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chor="ctr">
            <a:normAutofit/>
          </a:bodyPr>
          <a:lstStyle>
            <a:lvl1pPr marL="0" marR="0" indent="0" algn="ctr" defTabSz="914400" rtl="0" latinLnBrk="0">
              <a:lnSpc>
                <a:spcPct val="100000"/>
              </a:lnSpc>
              <a:spcBef>
                <a:spcPts val="0"/>
              </a:spcBef>
              <a:spcAft>
                <a:spcPts val="0"/>
              </a:spcAft>
              <a:buClrTx/>
              <a:buSzTx/>
              <a:buFontTx/>
              <a:buNone/>
              <a:tabLst/>
              <a:defRPr sz="3200" b="0" i="0" u="none" strike="noStrike" cap="none" spc="0" baseline="0">
                <a:solidFill>
                  <a:srgbClr val="FFFFFF"/>
                </a:solidFill>
                <a:uFillTx/>
                <a:latin typeface="Franklin Gothic Medium"/>
                <a:ea typeface="Franklin Gothic Medium"/>
                <a:cs typeface="Franklin Gothic Medium"/>
                <a:sym typeface="Franklin Gothic Medium"/>
              </a:defRPr>
            </a:lvl1pPr>
            <a:lvl2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2pPr>
            <a:lvl3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3pPr>
            <a:lvl4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4pPr>
            <a:lvl5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5pPr>
            <a:lvl6pPr marL="0" marR="0" indent="45720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6pPr>
            <a:lvl7pPr marL="0" marR="0" indent="91440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7pPr>
            <a:lvl8pPr marL="0" marR="0" indent="137160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8pPr>
            <a:lvl9pPr marL="0" marR="0" indent="182880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9pPr>
          </a:lstStyle>
          <a:p>
            <a:pPr hangingPunct="1"/>
            <a:r>
              <a:rPr lang="en-US" sz="1400" dirty="0">
                <a:solidFill>
                  <a:schemeClr val="bg1">
                    <a:lumMod val="25000"/>
                  </a:schemeClr>
                </a:solidFill>
              </a:rPr>
              <a:t>Resources available</a:t>
            </a:r>
          </a:p>
        </p:txBody>
      </p:sp>
      <p:sp>
        <p:nvSpPr>
          <p:cNvPr id="4" name="Double-click to edit">
            <a:extLst>
              <a:ext uri="{FF2B5EF4-FFF2-40B4-BE49-F238E27FC236}">
                <a16:creationId xmlns:a16="http://schemas.microsoft.com/office/drawing/2014/main" id="{54B98AE4-7C8D-20AD-D0C3-3A894F3359E7}"/>
              </a:ext>
            </a:extLst>
          </p:cNvPr>
          <p:cNvSpPr txBox="1">
            <a:spLocks/>
          </p:cNvSpPr>
          <p:nvPr/>
        </p:nvSpPr>
        <p:spPr>
          <a:xfrm>
            <a:off x="2257245" y="6561218"/>
            <a:ext cx="2216579" cy="307061"/>
          </a:xfrm>
          <a:prstGeom prst="rect">
            <a:avLst/>
          </a:prstGeom>
          <a:solidFill>
            <a:srgbClr val="F5F5F5"/>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chor="ctr">
            <a:normAutofit/>
          </a:bodyPr>
          <a:lstStyle>
            <a:lvl1pPr marL="0" marR="0" indent="0" algn="ctr" defTabSz="914400" rtl="0" latinLnBrk="0">
              <a:lnSpc>
                <a:spcPct val="100000"/>
              </a:lnSpc>
              <a:spcBef>
                <a:spcPts val="0"/>
              </a:spcBef>
              <a:spcAft>
                <a:spcPts val="0"/>
              </a:spcAft>
              <a:buClrTx/>
              <a:buSzTx/>
              <a:buFontTx/>
              <a:buNone/>
              <a:tabLst/>
              <a:defRPr sz="3200" b="0" i="0" u="none" strike="noStrike" cap="none" spc="0" baseline="0">
                <a:solidFill>
                  <a:srgbClr val="FFFFFF"/>
                </a:solidFill>
                <a:uFillTx/>
                <a:latin typeface="Franklin Gothic Medium"/>
                <a:ea typeface="Franklin Gothic Medium"/>
                <a:cs typeface="Franklin Gothic Medium"/>
                <a:sym typeface="Franklin Gothic Medium"/>
              </a:defRPr>
            </a:lvl1pPr>
            <a:lvl2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2pPr>
            <a:lvl3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3pPr>
            <a:lvl4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4pPr>
            <a:lvl5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5pPr>
            <a:lvl6pPr marL="0" marR="0" indent="45720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6pPr>
            <a:lvl7pPr marL="0" marR="0" indent="91440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7pPr>
            <a:lvl8pPr marL="0" marR="0" indent="137160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8pPr>
            <a:lvl9pPr marL="0" marR="0" indent="182880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9pPr>
          </a:lstStyle>
          <a:p>
            <a:pPr hangingPunct="1"/>
            <a:r>
              <a:rPr lang="en-US" sz="1400" dirty="0">
                <a:solidFill>
                  <a:schemeClr val="bg1">
                    <a:lumMod val="25000"/>
                  </a:schemeClr>
                </a:solidFill>
              </a:rPr>
              <a:t>Partner organizations</a:t>
            </a:r>
          </a:p>
        </p:txBody>
      </p:sp>
      <p:sp>
        <p:nvSpPr>
          <p:cNvPr id="5" name="Double-click to edit">
            <a:extLst>
              <a:ext uri="{FF2B5EF4-FFF2-40B4-BE49-F238E27FC236}">
                <a16:creationId xmlns:a16="http://schemas.microsoft.com/office/drawing/2014/main" id="{8336743A-EF5B-B8DE-AA89-9BFEC2F285F5}"/>
              </a:ext>
            </a:extLst>
          </p:cNvPr>
          <p:cNvSpPr txBox="1">
            <a:spLocks/>
          </p:cNvSpPr>
          <p:nvPr/>
        </p:nvSpPr>
        <p:spPr>
          <a:xfrm>
            <a:off x="4514490" y="6561218"/>
            <a:ext cx="2216579" cy="307061"/>
          </a:xfrm>
          <a:prstGeom prst="rect">
            <a:avLst/>
          </a:prstGeom>
          <a:solidFill>
            <a:srgbClr val="F5F5F5"/>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chor="ctr">
            <a:normAutofit/>
          </a:bodyPr>
          <a:lstStyle>
            <a:lvl1pPr marL="0" marR="0" indent="0" algn="ctr" defTabSz="914400" rtl="0" latinLnBrk="0">
              <a:lnSpc>
                <a:spcPct val="100000"/>
              </a:lnSpc>
              <a:spcBef>
                <a:spcPts val="0"/>
              </a:spcBef>
              <a:spcAft>
                <a:spcPts val="0"/>
              </a:spcAft>
              <a:buClrTx/>
              <a:buSzTx/>
              <a:buFontTx/>
              <a:buNone/>
              <a:tabLst/>
              <a:defRPr sz="3200" b="0" i="0" u="none" strike="noStrike" cap="none" spc="0" baseline="0">
                <a:solidFill>
                  <a:srgbClr val="FFFFFF"/>
                </a:solidFill>
                <a:uFillTx/>
                <a:latin typeface="Franklin Gothic Medium"/>
                <a:ea typeface="Franklin Gothic Medium"/>
                <a:cs typeface="Franklin Gothic Medium"/>
                <a:sym typeface="Franklin Gothic Medium"/>
              </a:defRPr>
            </a:lvl1pPr>
            <a:lvl2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2pPr>
            <a:lvl3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3pPr>
            <a:lvl4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4pPr>
            <a:lvl5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5pPr>
            <a:lvl6pPr marL="0" marR="0" indent="45720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6pPr>
            <a:lvl7pPr marL="0" marR="0" indent="91440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7pPr>
            <a:lvl8pPr marL="0" marR="0" indent="137160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8pPr>
            <a:lvl9pPr marL="0" marR="0" indent="182880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9pPr>
          </a:lstStyle>
          <a:p>
            <a:pPr hangingPunct="1"/>
            <a:r>
              <a:rPr lang="en-US" sz="1400" dirty="0">
                <a:solidFill>
                  <a:schemeClr val="bg1">
                    <a:lumMod val="25000"/>
                  </a:schemeClr>
                </a:solidFill>
              </a:rPr>
              <a:t>Individual members</a:t>
            </a:r>
          </a:p>
        </p:txBody>
      </p:sp>
      <p:sp>
        <p:nvSpPr>
          <p:cNvPr id="6" name="Double-click to edit">
            <a:extLst>
              <a:ext uri="{FF2B5EF4-FFF2-40B4-BE49-F238E27FC236}">
                <a16:creationId xmlns:a16="http://schemas.microsoft.com/office/drawing/2014/main" id="{C100744C-9F86-EBFE-9AEB-979EC5825722}"/>
              </a:ext>
            </a:extLst>
          </p:cNvPr>
          <p:cNvSpPr txBox="1">
            <a:spLocks/>
          </p:cNvSpPr>
          <p:nvPr/>
        </p:nvSpPr>
        <p:spPr>
          <a:xfrm>
            <a:off x="6771736" y="6561218"/>
            <a:ext cx="2371454" cy="307061"/>
          </a:xfrm>
          <a:prstGeom prst="rect">
            <a:avLst/>
          </a:prstGeom>
          <a:solidFill>
            <a:srgbClr val="F5F5F5"/>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chor="ctr">
            <a:noAutofit/>
          </a:bodyPr>
          <a:lstStyle>
            <a:lvl1pPr marL="0" marR="0" indent="0" algn="ctr" defTabSz="914400" rtl="0" latinLnBrk="0">
              <a:lnSpc>
                <a:spcPct val="100000"/>
              </a:lnSpc>
              <a:spcBef>
                <a:spcPts val="0"/>
              </a:spcBef>
              <a:spcAft>
                <a:spcPts val="0"/>
              </a:spcAft>
              <a:buClrTx/>
              <a:buSzTx/>
              <a:buFontTx/>
              <a:buNone/>
              <a:tabLst/>
              <a:defRPr sz="3200" b="0" i="0" u="none" strike="noStrike" cap="none" spc="0" baseline="0">
                <a:solidFill>
                  <a:srgbClr val="FFFFFF"/>
                </a:solidFill>
                <a:uFillTx/>
                <a:latin typeface="Franklin Gothic Medium"/>
                <a:ea typeface="Franklin Gothic Medium"/>
                <a:cs typeface="Franklin Gothic Medium"/>
                <a:sym typeface="Franklin Gothic Medium"/>
              </a:defRPr>
            </a:lvl1pPr>
            <a:lvl2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2pPr>
            <a:lvl3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3pPr>
            <a:lvl4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4pPr>
            <a:lvl5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5pPr>
            <a:lvl6pPr marL="0" marR="0" indent="45720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6pPr>
            <a:lvl7pPr marL="0" marR="0" indent="91440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7pPr>
            <a:lvl8pPr marL="0" marR="0" indent="137160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8pPr>
            <a:lvl9pPr marL="0" marR="0" indent="182880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9pPr>
          </a:lstStyle>
          <a:p>
            <a:pPr hangingPunct="1"/>
            <a:r>
              <a:rPr lang="en-US" sz="1400" dirty="0">
                <a:solidFill>
                  <a:schemeClr val="bg1">
                    <a:lumMod val="25000"/>
                  </a:schemeClr>
                </a:solidFill>
              </a:rPr>
              <a:t>Countries where members work</a:t>
            </a:r>
          </a:p>
        </p:txBody>
      </p:sp>
      <p:sp>
        <p:nvSpPr>
          <p:cNvPr id="7" name="Double-click to edit">
            <a:extLst>
              <a:ext uri="{FF2B5EF4-FFF2-40B4-BE49-F238E27FC236}">
                <a16:creationId xmlns:a16="http://schemas.microsoft.com/office/drawing/2014/main" id="{FF4C2285-1C4F-B8DB-0568-A28CCD35957E}"/>
              </a:ext>
            </a:extLst>
          </p:cNvPr>
          <p:cNvSpPr txBox="1">
            <a:spLocks/>
          </p:cNvSpPr>
          <p:nvPr/>
        </p:nvSpPr>
        <p:spPr>
          <a:xfrm>
            <a:off x="5909505" y="798524"/>
            <a:ext cx="3156858" cy="480474"/>
          </a:xfrm>
          <a:prstGeom prst="rect">
            <a:avLst/>
          </a:prstGeom>
          <a:solidFill>
            <a:srgbClr val="7B2629"/>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chor="ctr">
            <a:noAutofit/>
          </a:bodyPr>
          <a:lstStyle>
            <a:lvl1pPr marL="0" marR="0" indent="0" algn="ctr" defTabSz="914400" rtl="0" latinLnBrk="0">
              <a:lnSpc>
                <a:spcPct val="100000"/>
              </a:lnSpc>
              <a:spcBef>
                <a:spcPts val="0"/>
              </a:spcBef>
              <a:spcAft>
                <a:spcPts val="0"/>
              </a:spcAft>
              <a:buClrTx/>
              <a:buSzTx/>
              <a:buFontTx/>
              <a:buNone/>
              <a:tabLst/>
              <a:defRPr sz="3200" b="0" i="0" u="none" strike="noStrike" cap="none" spc="0" baseline="0">
                <a:solidFill>
                  <a:srgbClr val="FFFFFF"/>
                </a:solidFill>
                <a:uFillTx/>
                <a:latin typeface="Franklin Gothic Medium"/>
                <a:ea typeface="Franklin Gothic Medium"/>
                <a:cs typeface="Franklin Gothic Medium"/>
                <a:sym typeface="Franklin Gothic Medium"/>
              </a:defRPr>
            </a:lvl1pPr>
            <a:lvl2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2pPr>
            <a:lvl3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3pPr>
            <a:lvl4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4pPr>
            <a:lvl5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5pPr>
            <a:lvl6pPr marL="0" marR="0" indent="45720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6pPr>
            <a:lvl7pPr marL="0" marR="0" indent="91440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7pPr>
            <a:lvl8pPr marL="0" marR="0" indent="137160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8pPr>
            <a:lvl9pPr marL="0" marR="0" indent="182880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9pPr>
          </a:lstStyle>
          <a:p>
            <a:pPr hangingPunct="1"/>
            <a:r>
              <a:rPr lang="en-US" dirty="0"/>
              <a:t>What is GEN?</a:t>
            </a:r>
          </a:p>
        </p:txBody>
      </p:sp>
      <p:sp>
        <p:nvSpPr>
          <p:cNvPr id="8" name="Double-click to edit">
            <a:extLst>
              <a:ext uri="{FF2B5EF4-FFF2-40B4-BE49-F238E27FC236}">
                <a16:creationId xmlns:a16="http://schemas.microsoft.com/office/drawing/2014/main" id="{5494F4B5-3D4E-B764-0E10-50B83813BB35}"/>
              </a:ext>
            </a:extLst>
          </p:cNvPr>
          <p:cNvSpPr txBox="1">
            <a:spLocks/>
          </p:cNvSpPr>
          <p:nvPr/>
        </p:nvSpPr>
        <p:spPr>
          <a:xfrm>
            <a:off x="5909505" y="1278998"/>
            <a:ext cx="3005895" cy="2091008"/>
          </a:xfrm>
          <a:prstGeom prst="rect">
            <a:avLst/>
          </a:prstGeom>
          <a:solidFill>
            <a:srgbClr val="7B2629"/>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chor="ctr">
            <a:noAutofit/>
          </a:bodyPr>
          <a:lstStyle>
            <a:lvl1pPr marL="0" marR="0" indent="0" algn="ctr" defTabSz="914400" rtl="0" latinLnBrk="0">
              <a:lnSpc>
                <a:spcPct val="100000"/>
              </a:lnSpc>
              <a:spcBef>
                <a:spcPts val="0"/>
              </a:spcBef>
              <a:spcAft>
                <a:spcPts val="0"/>
              </a:spcAft>
              <a:buClrTx/>
              <a:buSzTx/>
              <a:buFontTx/>
              <a:buNone/>
              <a:tabLst/>
              <a:defRPr sz="3200" b="0" i="0" u="none" strike="noStrike" cap="none" spc="0" baseline="0">
                <a:solidFill>
                  <a:srgbClr val="FFFFFF"/>
                </a:solidFill>
                <a:uFillTx/>
                <a:latin typeface="Franklin Gothic Medium"/>
                <a:ea typeface="Franklin Gothic Medium"/>
                <a:cs typeface="Franklin Gothic Medium"/>
                <a:sym typeface="Franklin Gothic Medium"/>
              </a:defRPr>
            </a:lvl1pPr>
            <a:lvl2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2pPr>
            <a:lvl3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3pPr>
            <a:lvl4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4pPr>
            <a:lvl5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5pPr>
            <a:lvl6pPr marL="0" marR="0" indent="45720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6pPr>
            <a:lvl7pPr marL="0" marR="0" indent="91440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7pPr>
            <a:lvl8pPr marL="0" marR="0" indent="137160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8pPr>
            <a:lvl9pPr marL="0" marR="0" indent="182880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9pPr>
          </a:lstStyle>
          <a:p>
            <a:pPr hangingPunct="1"/>
            <a:r>
              <a:rPr lang="en-US" sz="1400" dirty="0"/>
              <a:t>GEN envisions a future in which communities of Jesus followers in every culture engage with God and the world through their own artistic expressions.</a:t>
            </a:r>
          </a:p>
          <a:p>
            <a:pPr hangingPunct="1"/>
            <a:endParaRPr lang="en-US" sz="1400" dirty="0"/>
          </a:p>
          <a:p>
            <a:pPr hangingPunct="1"/>
            <a:r>
              <a:rPr lang="en-US" sz="1400" dirty="0"/>
              <a:t>We offer networking, training, and resources for the flourishing of biblical and culturally appropriate arts.</a:t>
            </a:r>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1" name="OUTGROWTHS"/>
          <p:cNvSpPr txBox="1">
            <a:spLocks noGrp="1"/>
          </p:cNvSpPr>
          <p:nvPr>
            <p:ph type="title" idx="4294967295"/>
          </p:nvPr>
        </p:nvSpPr>
        <p:spPr>
          <a:xfrm>
            <a:off x="457200" y="498475"/>
            <a:ext cx="8229600" cy="1139825"/>
          </a:xfrm>
          <a:prstGeom prst="rect">
            <a:avLst/>
          </a:prstGeom>
        </p:spPr>
        <p:txBody>
          <a:bodyPr lIns="45719" tIns="45719" rIns="45719" bIns="45719" anchor="t">
            <a:normAutofit/>
          </a:bodyPr>
          <a:lstStyle>
            <a:lvl1pPr>
              <a:defRPr sz="3600">
                <a:solidFill>
                  <a:srgbClr val="663366"/>
                </a:solidFill>
                <a:latin typeface="Rockwell"/>
                <a:ea typeface="Rockwell"/>
                <a:cs typeface="Rockwell"/>
                <a:sym typeface="Rockwell"/>
              </a:defRPr>
            </a:lvl1pPr>
          </a:lstStyle>
          <a:p>
            <a:r>
              <a:t>OUTGROWTHS</a:t>
            </a:r>
          </a:p>
        </p:txBody>
      </p:sp>
      <p:sp>
        <p:nvSpPr>
          <p:cNvPr id="1002" name="New textbooks"/>
          <p:cNvSpPr txBox="1">
            <a:spLocks noGrp="1"/>
          </p:cNvSpPr>
          <p:nvPr>
            <p:ph type="body" idx="4294967295"/>
          </p:nvPr>
        </p:nvSpPr>
        <p:spPr>
          <a:xfrm>
            <a:off x="457200" y="1381125"/>
            <a:ext cx="8229600" cy="4530725"/>
          </a:xfrm>
          <a:prstGeom prst="rect">
            <a:avLst/>
          </a:prstGeom>
        </p:spPr>
        <p:txBody>
          <a:bodyPr lIns="45719" tIns="45719" rIns="45719" bIns="45719">
            <a:normAutofit/>
          </a:bodyPr>
          <a:lstStyle/>
          <a:p>
            <a:pPr marL="228600" indent="-228600">
              <a:spcBef>
                <a:spcPts val="2000"/>
              </a:spcBef>
              <a:buClr>
                <a:srgbClr val="663366"/>
              </a:buClr>
              <a:buSzPct val="75000"/>
              <a:buChar char="■"/>
              <a:defRPr sz="2800" b="0">
                <a:solidFill>
                  <a:srgbClr val="595959"/>
                </a:solidFill>
                <a:latin typeface="Rockwell"/>
                <a:ea typeface="Rockwell"/>
                <a:cs typeface="Rockwell"/>
                <a:sym typeface="Rockwell"/>
              </a:defRPr>
            </a:pPr>
            <a:r>
              <a:t> New textbooks</a:t>
            </a:r>
          </a:p>
          <a:p>
            <a:pPr marL="685800" lvl="2" indent="-228600">
              <a:spcBef>
                <a:spcPts val="0"/>
              </a:spcBef>
              <a:buClr>
                <a:srgbClr val="663366"/>
              </a:buClr>
              <a:buSzPct val="75000"/>
              <a:buChar char="■"/>
              <a:defRPr sz="2600" b="0">
                <a:solidFill>
                  <a:srgbClr val="CA40FF"/>
                </a:solidFill>
                <a:latin typeface="Rockwell"/>
                <a:ea typeface="Rockwell"/>
                <a:cs typeface="Rockwell"/>
                <a:sym typeface="Rockwell"/>
              </a:defRPr>
            </a:pPr>
            <a:endParaRPr/>
          </a:p>
          <a:p>
            <a:pPr marL="914400" lvl="3" indent="-228600">
              <a:spcBef>
                <a:spcPts val="0"/>
              </a:spcBef>
              <a:buClr>
                <a:srgbClr val="B870B8"/>
              </a:buClr>
              <a:buSzPct val="75000"/>
              <a:buChar char="■"/>
              <a:defRPr sz="2600" b="0">
                <a:solidFill>
                  <a:srgbClr val="000000"/>
                </a:solidFill>
                <a:latin typeface="Rockwell"/>
                <a:ea typeface="Rockwell"/>
                <a:cs typeface="Rockwell"/>
                <a:sym typeface="Rockwell"/>
              </a:defRPr>
            </a:pPr>
            <a:r>
              <a:t> </a:t>
            </a:r>
          </a:p>
        </p:txBody>
      </p:sp>
      <p:pic>
        <p:nvPicPr>
          <p:cNvPr id="1003" name="book3.jpg" descr="book3.jpg"/>
          <p:cNvPicPr>
            <a:picLocks noChangeAspect="1"/>
          </p:cNvPicPr>
          <p:nvPr/>
        </p:nvPicPr>
        <p:blipFill>
          <a:blip r:embed="rId2"/>
          <a:srcRect l="21362" t="9631" r="21180" b="7710"/>
          <a:stretch>
            <a:fillRect/>
          </a:stretch>
        </p:blipFill>
        <p:spPr>
          <a:xfrm>
            <a:off x="1354137" y="2632075"/>
            <a:ext cx="2405064" cy="3459163"/>
          </a:xfrm>
          <a:prstGeom prst="rect">
            <a:avLst/>
          </a:prstGeom>
          <a:ln w="12700">
            <a:miter lim="400000"/>
          </a:ln>
        </p:spPr>
      </p:pic>
      <p:pic>
        <p:nvPicPr>
          <p:cNvPr id="1004" name="book4.jpg" descr="book4.jpg"/>
          <p:cNvPicPr>
            <a:picLocks noChangeAspect="1"/>
          </p:cNvPicPr>
          <p:nvPr/>
        </p:nvPicPr>
        <p:blipFill>
          <a:blip r:embed="rId3"/>
          <a:srcRect l="21784" t="10980" r="19697" b="8633"/>
          <a:stretch>
            <a:fillRect/>
          </a:stretch>
        </p:blipFill>
        <p:spPr>
          <a:xfrm>
            <a:off x="5065712" y="2641599"/>
            <a:ext cx="2530476" cy="3475039"/>
          </a:xfrm>
          <a:prstGeom prst="rect">
            <a:avLst/>
          </a:prstGeom>
          <a:ln w="12700">
            <a:miter lim="400000"/>
          </a:ln>
        </p:spPr>
      </p:pic>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6" name="Double-click to edit"/>
          <p:cNvSpPr txBox="1">
            <a:spLocks noGrp="1"/>
          </p:cNvSpPr>
          <p:nvPr>
            <p:ph type="title"/>
          </p:nvPr>
        </p:nvSpPr>
        <p:spPr>
          <a:prstGeom prst="rect">
            <a:avLst/>
          </a:prstGeom>
        </p:spPr>
        <p:txBody>
          <a:bodyPr/>
          <a:lstStyle/>
          <a:p>
            <a:endParaRPr/>
          </a:p>
        </p:txBody>
      </p:sp>
      <p:sp>
        <p:nvSpPr>
          <p:cNvPr id="1007" name="Double-click to edit"/>
          <p:cNvSpPr txBox="1">
            <a:spLocks noGrp="1"/>
          </p:cNvSpPr>
          <p:nvPr>
            <p:ph type="body" idx="1"/>
          </p:nvPr>
        </p:nvSpPr>
        <p:spPr>
          <a:prstGeom prst="rect">
            <a:avLst/>
          </a:prstGeom>
        </p:spPr>
        <p:txBody>
          <a:bodyPr/>
          <a:lstStyle/>
          <a:p>
            <a:endParaRPr/>
          </a:p>
        </p:txBody>
      </p:sp>
      <p:pic>
        <p:nvPicPr>
          <p:cNvPr id="1008" name="ArtsCons.png" descr="ArtsCons.png"/>
          <p:cNvPicPr>
            <a:picLocks noChangeAspect="1"/>
          </p:cNvPicPr>
          <p:nvPr/>
        </p:nvPicPr>
        <p:blipFill>
          <a:blip r:embed="rId2"/>
          <a:stretch>
            <a:fillRect/>
          </a:stretch>
        </p:blipFill>
        <p:spPr>
          <a:xfrm>
            <a:off x="-35398" y="-2838"/>
            <a:ext cx="9189396" cy="6867694"/>
          </a:xfrm>
          <a:prstGeom prst="rect">
            <a:avLst/>
          </a:prstGeom>
          <a:ln w="12700">
            <a:miter lim="400000"/>
          </a:ln>
        </p:spPr>
      </p:pic>
      <p:sp>
        <p:nvSpPr>
          <p:cNvPr id="1009" name="Arts Consultant"/>
          <p:cNvSpPr txBox="1"/>
          <p:nvPr/>
        </p:nvSpPr>
        <p:spPr>
          <a:xfrm>
            <a:off x="673664" y="147295"/>
            <a:ext cx="3312764"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a:latin typeface="+mj-lt"/>
                <a:ea typeface="+mj-ea"/>
                <a:cs typeface="+mj-cs"/>
                <a:sym typeface="Bell MT"/>
              </a:defRPr>
            </a:lvl1pPr>
          </a:lstStyle>
          <a:p>
            <a:r>
              <a:rPr sz="3600" b="1" dirty="0">
                <a:solidFill>
                  <a:srgbClr val="FFFFFF"/>
                </a:solidFill>
              </a:rPr>
              <a:t>Arts Consultant</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 name="1. Be a private worshiper…"/>
          <p:cNvSpPr txBox="1">
            <a:spLocks noGrp="1"/>
          </p:cNvSpPr>
          <p:nvPr>
            <p:ph type="body" idx="4294967295"/>
          </p:nvPr>
        </p:nvSpPr>
        <p:spPr>
          <a:xfrm>
            <a:off x="368300" y="2166937"/>
            <a:ext cx="8407400" cy="4406901"/>
          </a:xfrm>
          <a:prstGeom prst="rect">
            <a:avLst/>
          </a:prstGeom>
        </p:spPr>
        <p:txBody>
          <a:bodyPr lIns="45719" tIns="45719" rIns="45719" bIns="45719">
            <a:normAutofit/>
          </a:bodyPr>
          <a:lstStyle/>
          <a:p>
            <a:pPr marL="520700" indent="-511175">
              <a:spcBef>
                <a:spcPts val="800"/>
              </a:spcBef>
              <a:buClr>
                <a:srgbClr val="C66951"/>
              </a:buClr>
              <a:buSzPct val="100000"/>
              <a:buNone/>
              <a:defRPr sz="3600" b="0">
                <a:solidFill>
                  <a:srgbClr val="534949"/>
                </a:solidFill>
                <a:latin typeface="Franklin Gothic Medium"/>
                <a:ea typeface="Franklin Gothic Medium"/>
                <a:cs typeface="Franklin Gothic Medium"/>
                <a:sym typeface="Franklin Gothic Medium"/>
              </a:defRPr>
            </a:pPr>
            <a:r>
              <a:rPr dirty="0"/>
              <a:t>1. Be a private worshiper</a:t>
            </a:r>
          </a:p>
          <a:p>
            <a:pPr marL="520700" indent="-511175">
              <a:spcBef>
                <a:spcPts val="800"/>
              </a:spcBef>
              <a:buClr>
                <a:srgbClr val="C66951"/>
              </a:buClr>
              <a:buSzPct val="100000"/>
              <a:buNone/>
              <a:defRPr sz="3600" b="0">
                <a:solidFill>
                  <a:srgbClr val="534949"/>
                </a:solidFill>
                <a:latin typeface="Franklin Gothic Medium"/>
                <a:ea typeface="Franklin Gothic Medium"/>
                <a:cs typeface="Franklin Gothic Medium"/>
                <a:sym typeface="Franklin Gothic Medium"/>
              </a:defRPr>
            </a:pPr>
            <a:r>
              <a:rPr dirty="0"/>
              <a:t>2. Sing, pray and preach out of a walk of worship</a:t>
            </a:r>
          </a:p>
          <a:p>
            <a:pPr marL="520700" indent="-511175">
              <a:spcBef>
                <a:spcPts val="800"/>
              </a:spcBef>
              <a:buClr>
                <a:srgbClr val="C66951"/>
              </a:buClr>
              <a:buSzPct val="100000"/>
              <a:buNone/>
              <a:defRPr sz="3600" b="0">
                <a:solidFill>
                  <a:srgbClr val="534949"/>
                </a:solidFill>
                <a:latin typeface="Franklin Gothic Medium"/>
                <a:ea typeface="Franklin Gothic Medium"/>
                <a:cs typeface="Franklin Gothic Medium"/>
                <a:sym typeface="Franklin Gothic Medium"/>
              </a:defRPr>
            </a:pPr>
            <a:r>
              <a:rPr dirty="0"/>
              <a:t>3. Study worship</a:t>
            </a:r>
          </a:p>
          <a:p>
            <a:pPr marL="520700" indent="-511175">
              <a:spcBef>
                <a:spcPts val="800"/>
              </a:spcBef>
              <a:buClr>
                <a:srgbClr val="C66951"/>
              </a:buClr>
              <a:buSzPct val="100000"/>
              <a:buNone/>
              <a:defRPr sz="3600" b="0">
                <a:solidFill>
                  <a:srgbClr val="534949"/>
                </a:solidFill>
                <a:latin typeface="Franklin Gothic Medium"/>
                <a:ea typeface="Franklin Gothic Medium"/>
                <a:cs typeface="Franklin Gothic Medium"/>
                <a:sym typeface="Franklin Gothic Medium"/>
              </a:defRPr>
            </a:pPr>
            <a:r>
              <a:rPr dirty="0"/>
              <a:t>4. Preach on worship</a:t>
            </a:r>
          </a:p>
          <a:p>
            <a:pPr marL="520700" indent="-511175">
              <a:spcBef>
                <a:spcPts val="800"/>
              </a:spcBef>
              <a:buClr>
                <a:srgbClr val="C66951"/>
              </a:buClr>
              <a:buSzPct val="100000"/>
              <a:buNone/>
              <a:defRPr sz="3600" b="0">
                <a:solidFill>
                  <a:srgbClr val="534949"/>
                </a:solidFill>
                <a:latin typeface="Franklin Gothic Medium"/>
                <a:ea typeface="Franklin Gothic Medium"/>
                <a:cs typeface="Franklin Gothic Medium"/>
                <a:sym typeface="Franklin Gothic Medium"/>
              </a:defRPr>
            </a:pPr>
            <a:r>
              <a:rPr dirty="0"/>
              <a:t>5. Model worship publicly</a:t>
            </a:r>
          </a:p>
        </p:txBody>
      </p:sp>
      <p:sp>
        <p:nvSpPr>
          <p:cNvPr id="646" name="The PASTOR and worship"/>
          <p:cNvSpPr txBox="1">
            <a:spLocks noGrp="1"/>
          </p:cNvSpPr>
          <p:nvPr>
            <p:ph type="title" idx="4294967295"/>
          </p:nvPr>
        </p:nvSpPr>
        <p:spPr>
          <a:xfrm>
            <a:off x="381000" y="355600"/>
            <a:ext cx="8382000" cy="1054100"/>
          </a:xfrm>
          <a:prstGeom prst="rect">
            <a:avLst/>
          </a:prstGeom>
        </p:spPr>
        <p:txBody>
          <a:bodyPr lIns="45719" tIns="45719" rIns="45719" bIns="45719">
            <a:normAutofit/>
          </a:bodyPr>
          <a:lstStyle>
            <a:lvl1pPr algn="ctr">
              <a:defRPr sz="3200">
                <a:solidFill>
                  <a:srgbClr val="FFFFFF"/>
                </a:solidFill>
                <a:latin typeface="Franklin Gothic Medium"/>
                <a:ea typeface="Franklin Gothic Medium"/>
                <a:cs typeface="Franklin Gothic Medium"/>
                <a:sym typeface="Franklin Gothic Medium"/>
              </a:defRPr>
            </a:lvl1pPr>
          </a:lstStyle>
          <a:p>
            <a:r>
              <a:t>The PASTOR and worship</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645">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64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64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64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645">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p:tmAbs val="0"/>
                                  </p:iterate>
                                  <p:childTnLst>
                                    <p:set>
                                      <p:cBhvr>
                                        <p:cTn id="24" fill="hold"/>
                                        <p:tgtEl>
                                          <p:spTgt spid="64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 grpId="1" uiExpand="1" build="p" bldLvl="5" animBg="1" advAuto="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1" name="How might an Arts Consultant…"/>
          <p:cNvSpPr txBox="1"/>
          <p:nvPr/>
        </p:nvSpPr>
        <p:spPr>
          <a:xfrm>
            <a:off x="1086138" y="2182211"/>
            <a:ext cx="6618156" cy="13234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a:defRPr>
                <a:solidFill>
                  <a:srgbClr val="FFFFFF"/>
                </a:solidFill>
                <a:latin typeface="+mj-lt"/>
                <a:ea typeface="+mj-ea"/>
                <a:cs typeface="+mj-cs"/>
                <a:sym typeface="Bell MT"/>
              </a:defRPr>
            </a:pPr>
            <a:r>
              <a:rPr sz="4000" dirty="0"/>
              <a:t>How might an Arts Consultant</a:t>
            </a:r>
          </a:p>
          <a:p>
            <a:pPr algn="ctr">
              <a:defRPr>
                <a:solidFill>
                  <a:srgbClr val="FFFFFF"/>
                </a:solidFill>
                <a:latin typeface="+mj-lt"/>
                <a:ea typeface="+mj-ea"/>
                <a:cs typeface="+mj-cs"/>
                <a:sym typeface="Bell MT"/>
              </a:defRPr>
            </a:pPr>
            <a:r>
              <a:rPr sz="4000" dirty="0"/>
              <a:t>function in your local context?</a:t>
            </a:r>
          </a:p>
        </p:txBody>
      </p:sp>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 name="OUTGROWTHS"/>
          <p:cNvSpPr txBox="1">
            <a:spLocks noGrp="1"/>
          </p:cNvSpPr>
          <p:nvPr>
            <p:ph type="title" idx="4294967295"/>
          </p:nvPr>
        </p:nvSpPr>
        <p:spPr>
          <a:xfrm>
            <a:off x="457200" y="498475"/>
            <a:ext cx="8229600" cy="1139825"/>
          </a:xfrm>
          <a:prstGeom prst="rect">
            <a:avLst/>
          </a:prstGeom>
        </p:spPr>
        <p:txBody>
          <a:bodyPr lIns="45719" tIns="45719" rIns="45719" bIns="45719" anchor="t">
            <a:normAutofit/>
          </a:bodyPr>
          <a:lstStyle>
            <a:lvl1pPr>
              <a:defRPr sz="3600">
                <a:solidFill>
                  <a:srgbClr val="663366"/>
                </a:solidFill>
                <a:latin typeface="Rockwell"/>
                <a:ea typeface="Rockwell"/>
                <a:cs typeface="Rockwell"/>
                <a:sym typeface="Rockwell"/>
              </a:defRPr>
            </a:lvl1pPr>
          </a:lstStyle>
          <a:p>
            <a:r>
              <a:t>OUTGROWTHS</a:t>
            </a:r>
          </a:p>
        </p:txBody>
      </p:sp>
      <p:pic>
        <p:nvPicPr>
          <p:cNvPr id="1014" name="image.png" descr="image.png"/>
          <p:cNvPicPr>
            <a:picLocks noChangeAspect="1"/>
          </p:cNvPicPr>
          <p:nvPr/>
        </p:nvPicPr>
        <p:blipFill>
          <a:blip r:embed="rId2"/>
          <a:stretch>
            <a:fillRect/>
          </a:stretch>
        </p:blipFill>
        <p:spPr>
          <a:xfrm>
            <a:off x="457200" y="1021269"/>
            <a:ext cx="8229600" cy="5095876"/>
          </a:xfrm>
          <a:prstGeom prst="rect">
            <a:avLst/>
          </a:prstGeom>
          <a:ln w="12700">
            <a:miter lim="400000"/>
          </a:ln>
        </p:spPr>
      </p:pic>
      <p:sp>
        <p:nvSpPr>
          <p:cNvPr id="1015" name="2018 Kenya"/>
          <p:cNvSpPr txBox="1"/>
          <p:nvPr/>
        </p:nvSpPr>
        <p:spPr>
          <a:xfrm>
            <a:off x="1676198" y="6105595"/>
            <a:ext cx="1935784"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marL="139700" indent="-139700">
              <a:buSzPct val="48000"/>
              <a:buBlip>
                <a:blip r:embed="rId3"/>
              </a:buBlip>
              <a:defRPr sz="2400">
                <a:solidFill>
                  <a:srgbClr val="000000"/>
                </a:solidFill>
                <a:latin typeface="Rockwell"/>
                <a:ea typeface="Rockwell"/>
                <a:cs typeface="Rockwell"/>
                <a:sym typeface="Rockwell"/>
              </a:defRPr>
            </a:lvl1pPr>
          </a:lstStyle>
          <a:p>
            <a:r>
              <a:rPr dirty="0"/>
              <a:t> 2018 Kenya</a:t>
            </a:r>
          </a:p>
        </p:txBody>
      </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7" name="Double-click to edit"/>
          <p:cNvSpPr txBox="1">
            <a:spLocks noGrp="1"/>
          </p:cNvSpPr>
          <p:nvPr>
            <p:ph type="title"/>
          </p:nvPr>
        </p:nvSpPr>
        <p:spPr>
          <a:prstGeom prst="rect">
            <a:avLst/>
          </a:prstGeom>
        </p:spPr>
        <p:txBody>
          <a:bodyPr/>
          <a:lstStyle/>
          <a:p>
            <a:endParaRPr/>
          </a:p>
        </p:txBody>
      </p:sp>
      <p:sp>
        <p:nvSpPr>
          <p:cNvPr id="1018" name="Double-click to edit"/>
          <p:cNvSpPr txBox="1">
            <a:spLocks noGrp="1"/>
          </p:cNvSpPr>
          <p:nvPr>
            <p:ph type="body" idx="1"/>
          </p:nvPr>
        </p:nvSpPr>
        <p:spPr>
          <a:prstGeom prst="rect">
            <a:avLst/>
          </a:prstGeom>
        </p:spPr>
        <p:txBody>
          <a:bodyPr/>
          <a:lstStyle/>
          <a:p>
            <a:endParaRPr/>
          </a:p>
        </p:txBody>
      </p:sp>
      <p:pic>
        <p:nvPicPr>
          <p:cNvPr id="1019" name="Sing.png" descr="Sing.png"/>
          <p:cNvPicPr>
            <a:picLocks noChangeAspect="1"/>
          </p:cNvPicPr>
          <p:nvPr/>
        </p:nvPicPr>
        <p:blipFill>
          <a:blip r:embed="rId2"/>
          <a:stretch>
            <a:fillRect/>
          </a:stretch>
        </p:blipFill>
        <p:spPr>
          <a:xfrm>
            <a:off x="4053" y="2431"/>
            <a:ext cx="9169690" cy="6853137"/>
          </a:xfrm>
          <a:prstGeom prst="rect">
            <a:avLst/>
          </a:prstGeom>
          <a:ln w="12700">
            <a:miter lim="400000"/>
          </a:ln>
        </p:spPr>
      </p:pic>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1" name="Double-click to edit"/>
          <p:cNvSpPr txBox="1">
            <a:spLocks noGrp="1"/>
          </p:cNvSpPr>
          <p:nvPr>
            <p:ph type="title"/>
          </p:nvPr>
        </p:nvSpPr>
        <p:spPr>
          <a:prstGeom prst="rect">
            <a:avLst/>
          </a:prstGeom>
        </p:spPr>
        <p:txBody>
          <a:bodyPr/>
          <a:lstStyle/>
          <a:p>
            <a:endParaRPr/>
          </a:p>
        </p:txBody>
      </p:sp>
      <p:sp>
        <p:nvSpPr>
          <p:cNvPr id="1022" name="Double-click to edit"/>
          <p:cNvSpPr txBox="1">
            <a:spLocks noGrp="1"/>
          </p:cNvSpPr>
          <p:nvPr>
            <p:ph type="body" idx="1"/>
          </p:nvPr>
        </p:nvSpPr>
        <p:spPr>
          <a:prstGeom prst="rect">
            <a:avLst/>
          </a:prstGeom>
        </p:spPr>
        <p:txBody>
          <a:bodyPr/>
          <a:lstStyle/>
          <a:p>
            <a:endParaRPr/>
          </a:p>
        </p:txBody>
      </p:sp>
      <p:pic>
        <p:nvPicPr>
          <p:cNvPr id="1023" name="Kenya.png" descr="Kenya.png"/>
          <p:cNvPicPr>
            <a:picLocks noChangeAspect="1"/>
          </p:cNvPicPr>
          <p:nvPr/>
        </p:nvPicPr>
        <p:blipFill>
          <a:blip r:embed="rId2"/>
          <a:stretch>
            <a:fillRect/>
          </a:stretch>
        </p:blipFill>
        <p:spPr>
          <a:xfrm>
            <a:off x="-595902" y="0"/>
            <a:ext cx="10925537" cy="6858000"/>
          </a:xfrm>
          <a:prstGeom prst="rect">
            <a:avLst/>
          </a:prstGeom>
          <a:ln w="12700">
            <a:miter lim="400000"/>
          </a:ln>
        </p:spPr>
      </p:pic>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Double-click to edit"/>
          <p:cNvSpPr txBox="1">
            <a:spLocks noGrp="1"/>
          </p:cNvSpPr>
          <p:nvPr>
            <p:ph type="title"/>
          </p:nvPr>
        </p:nvSpPr>
        <p:spPr>
          <a:prstGeom prst="rect">
            <a:avLst/>
          </a:prstGeom>
        </p:spPr>
        <p:txBody>
          <a:bodyPr/>
          <a:lstStyle/>
          <a:p>
            <a:endParaRPr/>
          </a:p>
        </p:txBody>
      </p:sp>
      <p:sp>
        <p:nvSpPr>
          <p:cNvPr id="1026" name="Double-click to edit"/>
          <p:cNvSpPr txBox="1">
            <a:spLocks noGrp="1"/>
          </p:cNvSpPr>
          <p:nvPr>
            <p:ph type="body" idx="1"/>
          </p:nvPr>
        </p:nvSpPr>
        <p:spPr>
          <a:prstGeom prst="rect">
            <a:avLst/>
          </a:prstGeom>
        </p:spPr>
        <p:txBody>
          <a:bodyPr/>
          <a:lstStyle/>
          <a:p>
            <a:endParaRPr/>
          </a:p>
        </p:txBody>
      </p:sp>
      <p:pic>
        <p:nvPicPr>
          <p:cNvPr id="1027" name="Riga.png" descr="Riga.png"/>
          <p:cNvPicPr>
            <a:picLocks noChangeAspect="1"/>
          </p:cNvPicPr>
          <p:nvPr/>
        </p:nvPicPr>
        <p:blipFill>
          <a:blip r:embed="rId2"/>
          <a:stretch>
            <a:fillRect/>
          </a:stretch>
        </p:blipFill>
        <p:spPr>
          <a:xfrm>
            <a:off x="-1" y="0"/>
            <a:ext cx="9165515" cy="6858000"/>
          </a:xfrm>
          <a:prstGeom prst="rect">
            <a:avLst/>
          </a:prstGeom>
          <a:ln w="12700">
            <a:miter lim="400000"/>
          </a:ln>
        </p:spPr>
      </p:pic>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CONTEXTUALIZATION"/>
          <p:cNvSpPr txBox="1">
            <a:spLocks noGrp="1"/>
          </p:cNvSpPr>
          <p:nvPr>
            <p:ph type="title" idx="4294967295"/>
          </p:nvPr>
        </p:nvSpPr>
        <p:spPr>
          <a:xfrm>
            <a:off x="1139825" y="298450"/>
            <a:ext cx="5638800" cy="1362075"/>
          </a:xfrm>
          <a:prstGeom prst="rect">
            <a:avLst/>
          </a:prstGeom>
        </p:spPr>
        <p:txBody>
          <a:bodyPr lIns="45719" tIns="45719" rIns="45719" bIns="45719" anchor="b">
            <a:normAutofit/>
          </a:bodyPr>
          <a:lstStyle>
            <a:lvl1pPr>
              <a:defRPr sz="3200">
                <a:solidFill>
                  <a:srgbClr val="FFFFFF"/>
                </a:solidFill>
              </a:defRPr>
            </a:lvl1pPr>
          </a:lstStyle>
          <a:p>
            <a:r>
              <a:t>CONTEXTUALIZATION</a:t>
            </a:r>
          </a:p>
        </p:txBody>
      </p:sp>
      <p:sp>
        <p:nvSpPr>
          <p:cNvPr id="1030" name="Contextualization, within evangelical Christianity, is communicating the gospel using methods and terms appropriate to a given audience. It represents the understanding that although the gospel message is abiding and universal, the cultural contexts in w"/>
          <p:cNvSpPr txBox="1">
            <a:spLocks noGrp="1"/>
          </p:cNvSpPr>
          <p:nvPr>
            <p:ph type="body" sz="half" idx="4294967295"/>
          </p:nvPr>
        </p:nvSpPr>
        <p:spPr>
          <a:xfrm>
            <a:off x="1518249" y="2117816"/>
            <a:ext cx="6918385" cy="3825786"/>
          </a:xfrm>
          <a:prstGeom prst="rect">
            <a:avLst/>
          </a:prstGeom>
        </p:spPr>
        <p:txBody>
          <a:bodyPr lIns="45719" tIns="45719" rIns="45719" bIns="45719">
            <a:normAutofit/>
          </a:bodyPr>
          <a:lstStyle/>
          <a:p>
            <a:pPr marL="0" indent="0" defTabSz="795527">
              <a:spcBef>
                <a:spcPts val="200"/>
              </a:spcBef>
              <a:buSzTx/>
              <a:buFont typeface="Wingdings"/>
              <a:buNone/>
              <a:defRPr sz="2088" b="0">
                <a:latin typeface="+mj-lt"/>
                <a:ea typeface="+mj-ea"/>
                <a:cs typeface="+mj-cs"/>
                <a:sym typeface="Bell MT"/>
              </a:defRPr>
            </a:pPr>
            <a:r>
              <a:rPr sz="2400" dirty="0"/>
              <a:t>Contextualization, within evangelical Christianity, is communicating the gospel using methods and terms appropriate to a given audience. It represents the understanding that </a:t>
            </a:r>
            <a:r>
              <a:rPr sz="2400" i="1" dirty="0"/>
              <a:t>although the gospel </a:t>
            </a:r>
            <a:r>
              <a:rPr sz="2800" dirty="0"/>
              <a:t>message</a:t>
            </a:r>
            <a:r>
              <a:rPr sz="2400" i="1" dirty="0"/>
              <a:t> is abiding and universal</a:t>
            </a:r>
            <a:r>
              <a:rPr sz="2400" dirty="0"/>
              <a:t>, </a:t>
            </a:r>
            <a:r>
              <a:rPr sz="2400" i="1" dirty="0"/>
              <a:t>the </a:t>
            </a:r>
            <a:r>
              <a:rPr sz="2800" dirty="0"/>
              <a:t>cultural contexts</a:t>
            </a:r>
            <a:r>
              <a:rPr sz="2400" dirty="0"/>
              <a:t> </a:t>
            </a:r>
            <a:r>
              <a:rPr sz="2400" i="1" dirty="0"/>
              <a:t>in which God revealed it and in which it is delivered are distinct and different.</a:t>
            </a:r>
          </a:p>
          <a:p>
            <a:pPr marL="0" indent="0" algn="r" defTabSz="795527">
              <a:spcBef>
                <a:spcPts val="200"/>
              </a:spcBef>
              <a:buSzTx/>
              <a:buFont typeface="Wingdings"/>
              <a:buNone/>
              <a:defRPr sz="2088" b="0">
                <a:latin typeface="+mj-lt"/>
                <a:ea typeface="+mj-ea"/>
                <a:cs typeface="+mj-cs"/>
                <a:sym typeface="Bell MT"/>
              </a:defRPr>
            </a:pPr>
            <a:r>
              <a:rPr sz="2400" dirty="0"/>
              <a:t>(</a:t>
            </a:r>
            <a:r>
              <a:rPr sz="2400" dirty="0" err="1"/>
              <a:t>Theopedia.com</a:t>
            </a:r>
            <a:r>
              <a:rPr sz="2400" dirty="0"/>
              <a:t>)</a:t>
            </a:r>
          </a:p>
        </p:txBody>
      </p:sp>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 name="CONTEXTUALIZATION"/>
          <p:cNvSpPr txBox="1">
            <a:spLocks noGrp="1"/>
          </p:cNvSpPr>
          <p:nvPr>
            <p:ph type="title" idx="4294967295"/>
          </p:nvPr>
        </p:nvSpPr>
        <p:spPr>
          <a:xfrm>
            <a:off x="1139825" y="298450"/>
            <a:ext cx="5638800" cy="1362075"/>
          </a:xfrm>
          <a:prstGeom prst="rect">
            <a:avLst/>
          </a:prstGeom>
        </p:spPr>
        <p:txBody>
          <a:bodyPr lIns="45719" tIns="45719" rIns="45719" bIns="45719" anchor="b">
            <a:normAutofit/>
          </a:bodyPr>
          <a:lstStyle>
            <a:lvl1pPr>
              <a:defRPr sz="3200">
                <a:solidFill>
                  <a:srgbClr val="FFFFFF"/>
                </a:solidFill>
              </a:defRPr>
            </a:lvl1pPr>
          </a:lstStyle>
          <a:p>
            <a:r>
              <a:t>CONTEXTUALIZATION</a:t>
            </a:r>
          </a:p>
        </p:txBody>
      </p:sp>
      <p:sp>
        <p:nvSpPr>
          <p:cNvPr id="1033" name="the message is abiding and universal,…"/>
          <p:cNvSpPr txBox="1">
            <a:spLocks noGrp="1"/>
          </p:cNvSpPr>
          <p:nvPr>
            <p:ph type="body" sz="half" idx="4294967295"/>
          </p:nvPr>
        </p:nvSpPr>
        <p:spPr>
          <a:xfrm>
            <a:off x="1972924" y="2353114"/>
            <a:ext cx="6705250" cy="3168646"/>
          </a:xfrm>
          <a:prstGeom prst="rect">
            <a:avLst/>
          </a:prstGeom>
        </p:spPr>
        <p:txBody>
          <a:bodyPr lIns="45719" tIns="45719" rIns="45719" bIns="45719">
            <a:normAutofit/>
          </a:bodyPr>
          <a:lstStyle/>
          <a:p>
            <a:pPr marL="0" indent="0">
              <a:spcBef>
                <a:spcPts val="300"/>
              </a:spcBef>
              <a:buSzTx/>
              <a:buFont typeface="Wingdings"/>
              <a:buNone/>
              <a:defRPr sz="2400" b="0">
                <a:latin typeface="+mj-lt"/>
                <a:ea typeface="+mj-ea"/>
                <a:cs typeface="+mj-cs"/>
                <a:sym typeface="Bell MT"/>
              </a:defRPr>
            </a:pPr>
            <a:r>
              <a:rPr i="1" dirty="0"/>
              <a:t>the </a:t>
            </a:r>
            <a:r>
              <a:rPr sz="2800" dirty="0"/>
              <a:t>message</a:t>
            </a:r>
            <a:r>
              <a:rPr i="1" dirty="0"/>
              <a:t> is abiding and universal</a:t>
            </a:r>
            <a:r>
              <a:rPr dirty="0"/>
              <a:t>,</a:t>
            </a:r>
          </a:p>
          <a:p>
            <a:pPr marL="0" indent="0">
              <a:spcBef>
                <a:spcPts val="300"/>
              </a:spcBef>
              <a:buSzTx/>
              <a:buFont typeface="Wingdings"/>
              <a:buNone/>
              <a:defRPr sz="2400" b="0">
                <a:latin typeface="+mj-lt"/>
                <a:ea typeface="+mj-ea"/>
                <a:cs typeface="+mj-cs"/>
                <a:sym typeface="Bell MT"/>
              </a:defRPr>
            </a:pPr>
            <a:endParaRPr dirty="0"/>
          </a:p>
          <a:p>
            <a:pPr marL="0" indent="0">
              <a:spcBef>
                <a:spcPts val="300"/>
              </a:spcBef>
              <a:buSzTx/>
              <a:buFont typeface="Wingdings"/>
              <a:buNone/>
              <a:defRPr sz="2400" b="0">
                <a:latin typeface="+mj-lt"/>
                <a:ea typeface="+mj-ea"/>
                <a:cs typeface="+mj-cs"/>
                <a:sym typeface="Bell MT"/>
              </a:defRPr>
            </a:pPr>
            <a:r>
              <a:rPr i="1" dirty="0"/>
              <a:t>the </a:t>
            </a:r>
            <a:r>
              <a:rPr sz="2800" dirty="0"/>
              <a:t>cultural contexts</a:t>
            </a:r>
            <a:r>
              <a:rPr dirty="0"/>
              <a:t> . . .</a:t>
            </a:r>
            <a:r>
              <a:rPr i="1" dirty="0"/>
              <a:t> are distinct and different.</a:t>
            </a:r>
          </a:p>
        </p:txBody>
      </p:sp>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5" name="Contextualizing:"/>
          <p:cNvSpPr txBox="1">
            <a:spLocks noGrp="1"/>
          </p:cNvSpPr>
          <p:nvPr>
            <p:ph type="title" idx="4294967295"/>
          </p:nvPr>
        </p:nvSpPr>
        <p:spPr>
          <a:xfrm>
            <a:off x="498475" y="484187"/>
            <a:ext cx="7556500" cy="1116013"/>
          </a:xfrm>
          <a:prstGeom prst="rect">
            <a:avLst/>
          </a:prstGeom>
        </p:spPr>
        <p:txBody>
          <a:bodyPr lIns="45719" tIns="45719" rIns="45719" bIns="45719" anchor="t">
            <a:normAutofit/>
          </a:bodyPr>
          <a:lstStyle>
            <a:lvl1pPr>
              <a:defRPr sz="3600">
                <a:solidFill>
                  <a:srgbClr val="663366"/>
                </a:solidFill>
                <a:latin typeface="Rockwell"/>
                <a:ea typeface="Rockwell"/>
                <a:cs typeface="Rockwell"/>
                <a:sym typeface="Rockwell"/>
              </a:defRPr>
            </a:lvl1pPr>
          </a:lstStyle>
          <a:p>
            <a:r>
              <a:rPr dirty="0"/>
              <a:t>Contextualizing</a:t>
            </a:r>
          </a:p>
        </p:txBody>
      </p:sp>
      <p:sp>
        <p:nvSpPr>
          <p:cNvPr id="1036" name="Language (learning the host language; Bible translation)…"/>
          <p:cNvSpPr txBox="1">
            <a:spLocks noGrp="1"/>
          </p:cNvSpPr>
          <p:nvPr>
            <p:ph type="body" sz="half" idx="4294967295"/>
          </p:nvPr>
        </p:nvSpPr>
        <p:spPr>
          <a:xfrm>
            <a:off x="795337" y="2592387"/>
            <a:ext cx="7569201" cy="1965326"/>
          </a:xfrm>
          <a:prstGeom prst="rect">
            <a:avLst/>
          </a:prstGeom>
        </p:spPr>
        <p:txBody>
          <a:bodyPr lIns="45719" tIns="45719" rIns="45719" bIns="45719">
            <a:normAutofit/>
          </a:bodyPr>
          <a:lstStyle/>
          <a:p>
            <a:pPr marL="164592" indent="-164592" defTabSz="658368">
              <a:spcBef>
                <a:spcPts val="1400"/>
              </a:spcBef>
              <a:buClr>
                <a:srgbClr val="663366"/>
              </a:buClr>
              <a:buSzPct val="75000"/>
              <a:buChar char="■"/>
              <a:defRPr sz="2016" b="0">
                <a:solidFill>
                  <a:srgbClr val="FF0000"/>
                </a:solidFill>
                <a:latin typeface="Rockwell"/>
                <a:ea typeface="Rockwell"/>
                <a:cs typeface="Rockwell"/>
                <a:sym typeface="Rockwell"/>
              </a:defRPr>
            </a:pPr>
            <a:r>
              <a:rPr dirty="0"/>
              <a:t> Language </a:t>
            </a:r>
            <a:r>
              <a:rPr dirty="0">
                <a:solidFill>
                  <a:srgbClr val="595959"/>
                </a:solidFill>
              </a:rPr>
              <a:t>(learning the host language; Bible translation)</a:t>
            </a:r>
          </a:p>
          <a:p>
            <a:pPr marL="164592" indent="-164592" defTabSz="658368">
              <a:spcBef>
                <a:spcPts val="1400"/>
              </a:spcBef>
              <a:buClr>
                <a:srgbClr val="663366"/>
              </a:buClr>
              <a:buSzPct val="75000"/>
              <a:buChar char="■"/>
              <a:defRPr sz="2016" b="0">
                <a:solidFill>
                  <a:srgbClr val="595959"/>
                </a:solidFill>
                <a:latin typeface="Rockwell"/>
                <a:ea typeface="Rockwell"/>
                <a:cs typeface="Rockwell"/>
                <a:sym typeface="Rockwell"/>
              </a:defRPr>
            </a:pPr>
            <a:r>
              <a:rPr dirty="0"/>
              <a:t> Modes of </a:t>
            </a:r>
            <a:r>
              <a:rPr dirty="0">
                <a:solidFill>
                  <a:srgbClr val="FF0000"/>
                </a:solidFill>
              </a:rPr>
              <a:t>communication</a:t>
            </a:r>
            <a:r>
              <a:rPr dirty="0"/>
              <a:t> and </a:t>
            </a:r>
            <a:r>
              <a:rPr dirty="0">
                <a:solidFill>
                  <a:srgbClr val="FF0000"/>
                </a:solidFill>
              </a:rPr>
              <a:t>preaching</a:t>
            </a:r>
          </a:p>
          <a:p>
            <a:pPr marL="164592" indent="-164592" defTabSz="658368">
              <a:spcBef>
                <a:spcPts val="1400"/>
              </a:spcBef>
              <a:buClr>
                <a:srgbClr val="663366"/>
              </a:buClr>
              <a:buSzPct val="75000"/>
              <a:buChar char="■"/>
              <a:defRPr sz="2016" b="0">
                <a:solidFill>
                  <a:srgbClr val="595959"/>
                </a:solidFill>
                <a:latin typeface="Rockwell"/>
                <a:ea typeface="Rockwell"/>
                <a:cs typeface="Rockwell"/>
                <a:sym typeface="Rockwell"/>
              </a:defRPr>
            </a:pPr>
            <a:r>
              <a:rPr dirty="0"/>
              <a:t> </a:t>
            </a:r>
            <a:r>
              <a:rPr dirty="0">
                <a:solidFill>
                  <a:srgbClr val="FF0000"/>
                </a:solidFill>
              </a:rPr>
              <a:t>Music</a:t>
            </a:r>
            <a:r>
              <a:rPr dirty="0"/>
              <a:t> and the other </a:t>
            </a:r>
            <a:r>
              <a:rPr dirty="0">
                <a:solidFill>
                  <a:srgbClr val="FF0000"/>
                </a:solidFill>
              </a:rPr>
              <a:t>arts</a:t>
            </a:r>
          </a:p>
          <a:p>
            <a:pPr marL="164592" indent="-164592" defTabSz="658368">
              <a:spcBef>
                <a:spcPts val="1400"/>
              </a:spcBef>
              <a:buClr>
                <a:srgbClr val="663366"/>
              </a:buClr>
              <a:buSzPct val="75000"/>
              <a:buChar char="■"/>
              <a:defRPr sz="2016" b="0">
                <a:solidFill>
                  <a:srgbClr val="FF0000"/>
                </a:solidFill>
                <a:latin typeface="Rockwell"/>
                <a:ea typeface="Rockwell"/>
                <a:cs typeface="Rockwell"/>
                <a:sym typeface="Rockwell"/>
              </a:defRPr>
            </a:pPr>
            <a:r>
              <a:rPr dirty="0"/>
              <a:t>Worship</a:t>
            </a:r>
          </a:p>
        </p:txBody>
      </p:sp>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8" name="On the ground"/>
          <p:cNvSpPr txBox="1">
            <a:spLocks noGrp="1"/>
          </p:cNvSpPr>
          <p:nvPr>
            <p:ph type="title" idx="4294967295"/>
          </p:nvPr>
        </p:nvSpPr>
        <p:spPr>
          <a:xfrm>
            <a:off x="381000" y="2571750"/>
            <a:ext cx="3254375" cy="1162050"/>
          </a:xfrm>
          <a:prstGeom prst="rect">
            <a:avLst/>
          </a:prstGeom>
        </p:spPr>
        <p:txBody>
          <a:bodyPr lIns="45719" tIns="45719" rIns="45719" bIns="45719" anchor="b">
            <a:normAutofit/>
          </a:bodyPr>
          <a:lstStyle>
            <a:lvl1pPr>
              <a:defRPr sz="3200">
                <a:solidFill>
                  <a:srgbClr val="FFFFFF"/>
                </a:solidFill>
                <a:latin typeface="Rockwell"/>
                <a:ea typeface="Rockwell"/>
                <a:cs typeface="Rockwell"/>
                <a:sym typeface="Rockwell"/>
              </a:defRPr>
            </a:lvl1pPr>
          </a:lstStyle>
          <a:p>
            <a:r>
              <a:t>On the ground</a:t>
            </a:r>
          </a:p>
        </p:txBody>
      </p:sp>
      <p:sp>
        <p:nvSpPr>
          <p:cNvPr id="1039" name="Back in the 90s, the president of Wycliffe shared that when the translators got the new believers to sing the newly translated Scriptures, using their own melodies and music styles, churches grew rapidly. When that did not happen, churches grew slowly."/>
          <p:cNvSpPr txBox="1">
            <a:spLocks noGrp="1"/>
          </p:cNvSpPr>
          <p:nvPr>
            <p:ph type="body" idx="4294967295"/>
          </p:nvPr>
        </p:nvSpPr>
        <p:spPr>
          <a:xfrm>
            <a:off x="4214812" y="1089025"/>
            <a:ext cx="4597401" cy="5853113"/>
          </a:xfrm>
          <a:prstGeom prst="rect">
            <a:avLst/>
          </a:prstGeom>
        </p:spPr>
        <p:txBody>
          <a:bodyPr lIns="45719" tIns="45719" rIns="45719" bIns="45719">
            <a:normAutofit/>
          </a:bodyPr>
          <a:lstStyle>
            <a:lvl1pPr marL="0" indent="0">
              <a:spcBef>
                <a:spcPts val="2000"/>
              </a:spcBef>
              <a:buSzTx/>
              <a:buFont typeface="Wingdings"/>
              <a:buNone/>
              <a:defRPr sz="2800" b="0">
                <a:solidFill>
                  <a:srgbClr val="595959"/>
                </a:solidFill>
                <a:latin typeface="Rockwell"/>
                <a:ea typeface="Rockwell"/>
                <a:cs typeface="Rockwell"/>
                <a:sym typeface="Rockwell"/>
              </a:defRPr>
            </a:lvl1pPr>
          </a:lstStyle>
          <a:p>
            <a:r>
              <a:t>Back in the 90s, the president of Wycliffe shared that when the translators got the new believers to sing the newly translated Scriptures, using their own melodies and music styles, churches grew rapidly. When that did not happen, churches grew slowly. </a:t>
            </a:r>
          </a:p>
        </p:txBody>
      </p:sp>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1" name="Roy Fabella,Windsong Ministries…"/>
          <p:cNvSpPr txBox="1"/>
          <p:nvPr/>
        </p:nvSpPr>
        <p:spPr>
          <a:xfrm>
            <a:off x="388620" y="990600"/>
            <a:ext cx="8366760" cy="33680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defTabSz="457200">
              <a:defRPr sz="1800">
                <a:solidFill>
                  <a:srgbClr val="FFFFFF"/>
                </a:solidFill>
                <a:latin typeface="+mj-lt"/>
                <a:ea typeface="+mj-ea"/>
                <a:cs typeface="+mj-cs"/>
                <a:sym typeface="Bell MT"/>
              </a:defRPr>
            </a:pPr>
            <a:endParaRPr/>
          </a:p>
          <a:p>
            <a:pPr algn="ctr" defTabSz="457200">
              <a:defRPr sz="4000">
                <a:solidFill>
                  <a:srgbClr val="FFFFFF"/>
                </a:solidFill>
                <a:latin typeface="+mj-lt"/>
                <a:ea typeface="+mj-ea"/>
                <a:cs typeface="+mj-cs"/>
                <a:sym typeface="Bell MT"/>
              </a:defRPr>
            </a:pPr>
            <a:endParaRPr/>
          </a:p>
          <a:p>
            <a:pPr algn="ctr" defTabSz="457200">
              <a:defRPr sz="4000">
                <a:solidFill>
                  <a:srgbClr val="FFFFFF"/>
                </a:solidFill>
                <a:latin typeface="+mj-lt"/>
                <a:ea typeface="+mj-ea"/>
                <a:cs typeface="+mj-cs"/>
                <a:sym typeface="Bell MT"/>
              </a:defRPr>
            </a:pPr>
            <a:r>
              <a:t>Roy Fabella,Windsong Ministries</a:t>
            </a:r>
          </a:p>
          <a:p>
            <a:pPr algn="ctr" defTabSz="457200">
              <a:defRPr sz="4000">
                <a:solidFill>
                  <a:srgbClr val="FFFFFF"/>
                </a:solidFill>
                <a:latin typeface="+mj-lt"/>
                <a:ea typeface="+mj-ea"/>
                <a:cs typeface="+mj-cs"/>
                <a:sym typeface="Bell MT"/>
              </a:defRPr>
            </a:pPr>
            <a:r>
              <a:t>(Philippines)</a:t>
            </a:r>
          </a:p>
          <a:p>
            <a:pPr algn="ctr" defTabSz="457200">
              <a:buSzPct val="100000"/>
              <a:buFont typeface="Arial"/>
              <a:buChar char="•"/>
              <a:defRPr sz="1800">
                <a:solidFill>
                  <a:srgbClr val="FFFFFF"/>
                </a:solidFill>
                <a:latin typeface="+mj-lt"/>
                <a:ea typeface="+mj-ea"/>
                <a:cs typeface="+mj-cs"/>
                <a:sym typeface="Bell MT"/>
              </a:defRPr>
            </a:pPr>
            <a:endParaRPr/>
          </a:p>
          <a:p>
            <a:pPr algn="ctr" defTabSz="457200">
              <a:buSzPct val="100000"/>
              <a:buFont typeface="Arial"/>
              <a:buChar char="•"/>
              <a:defRPr sz="1800">
                <a:solidFill>
                  <a:srgbClr val="FFFFFF"/>
                </a:solidFill>
                <a:latin typeface="+mj-lt"/>
                <a:ea typeface="+mj-ea"/>
                <a:cs typeface="+mj-cs"/>
                <a:sym typeface="Bell MT"/>
              </a:defRPr>
            </a:pPr>
            <a:endParaRP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 name="6. Lead worship…"/>
          <p:cNvSpPr txBox="1">
            <a:spLocks noGrp="1"/>
          </p:cNvSpPr>
          <p:nvPr>
            <p:ph type="body" idx="4294967295"/>
          </p:nvPr>
        </p:nvSpPr>
        <p:spPr>
          <a:xfrm>
            <a:off x="354012" y="2166937"/>
            <a:ext cx="8408988" cy="4406901"/>
          </a:xfrm>
          <a:prstGeom prst="rect">
            <a:avLst/>
          </a:prstGeom>
          <a:ln w="12700">
            <a:miter lim="400000"/>
          </a:ln>
        </p:spPr>
        <p:txBody>
          <a:bodyPr lIns="45719" tIns="45719" rIns="45719" bIns="45719">
            <a:normAutofit/>
          </a:bodyPr>
          <a:lstStyle/>
          <a:p>
            <a:pPr marL="520700" indent="-511175">
              <a:spcBef>
                <a:spcPts val="800"/>
              </a:spcBef>
              <a:buClr>
                <a:srgbClr val="C66951"/>
              </a:buClr>
              <a:buSzPct val="100000"/>
              <a:buNone/>
            </a:pPr>
            <a:r>
              <a:rPr sz="3600" b="0" dirty="0">
                <a:solidFill>
                  <a:srgbClr val="534949"/>
                </a:solidFill>
                <a:latin typeface="Franklin Gothic Medium"/>
                <a:ea typeface="Franklin Gothic Medium"/>
                <a:cs typeface="Franklin Gothic Medium"/>
              </a:rPr>
              <a:t>6. Lead worship</a:t>
            </a:r>
          </a:p>
          <a:p>
            <a:pPr marL="520700" indent="-511175">
              <a:spcBef>
                <a:spcPts val="800"/>
              </a:spcBef>
              <a:buClr>
                <a:srgbClr val="C66951"/>
              </a:buClr>
              <a:buSzPct val="100000"/>
              <a:buNone/>
            </a:pPr>
            <a:r>
              <a:rPr sz="3600" b="0" dirty="0">
                <a:solidFill>
                  <a:srgbClr val="534949"/>
                </a:solidFill>
                <a:latin typeface="Franklin Gothic Medium"/>
                <a:ea typeface="Franklin Gothic Medium"/>
                <a:cs typeface="Franklin Gothic Medium"/>
              </a:rPr>
              <a:t>7. Handle the text reverently and responsively in sermon preparation</a:t>
            </a:r>
          </a:p>
          <a:p>
            <a:pPr marL="520700" indent="-511175">
              <a:spcBef>
                <a:spcPts val="800"/>
              </a:spcBef>
              <a:buClr>
                <a:srgbClr val="C66951"/>
              </a:buClr>
              <a:buSzPct val="100000"/>
              <a:buNone/>
            </a:pPr>
            <a:r>
              <a:rPr sz="3600" b="0" dirty="0">
                <a:solidFill>
                  <a:srgbClr val="534949"/>
                </a:solidFill>
                <a:latin typeface="Franklin Gothic Medium"/>
                <a:ea typeface="Franklin Gothic Medium"/>
                <a:cs typeface="Franklin Gothic Medium"/>
              </a:rPr>
              <a:t>8. Preach as an act of worship</a:t>
            </a:r>
          </a:p>
          <a:p>
            <a:pPr marL="520700" indent="-511175">
              <a:spcBef>
                <a:spcPts val="800"/>
              </a:spcBef>
              <a:buClr>
                <a:srgbClr val="C66951"/>
              </a:buClr>
              <a:buSzPct val="100000"/>
              <a:buNone/>
            </a:pPr>
            <a:r>
              <a:rPr sz="3600" b="0" dirty="0">
                <a:solidFill>
                  <a:srgbClr val="534949"/>
                </a:solidFill>
                <a:latin typeface="Franklin Gothic Medium"/>
                <a:ea typeface="Franklin Gothic Medium"/>
                <a:cs typeface="Franklin Gothic Medium"/>
              </a:rPr>
              <a:t>9. Preach as an invitation to worship</a:t>
            </a:r>
          </a:p>
        </p:txBody>
      </p:sp>
      <p:sp>
        <p:nvSpPr>
          <p:cNvPr id="649" name="The PASTOR and worship"/>
          <p:cNvSpPr txBox="1">
            <a:spLocks noGrp="1"/>
          </p:cNvSpPr>
          <p:nvPr>
            <p:ph type="title" idx="4294967295"/>
          </p:nvPr>
        </p:nvSpPr>
        <p:spPr>
          <a:xfrm>
            <a:off x="381000" y="355600"/>
            <a:ext cx="8382000" cy="1054100"/>
          </a:xfrm>
          <a:prstGeom prst="rect">
            <a:avLst/>
          </a:prstGeom>
        </p:spPr>
        <p:txBody>
          <a:bodyPr lIns="45719" tIns="45719" rIns="45719" bIns="45719">
            <a:normAutofit/>
          </a:bodyPr>
          <a:lstStyle>
            <a:lvl1pPr algn="ctr">
              <a:defRPr sz="3200">
                <a:solidFill>
                  <a:srgbClr val="FFFFFF"/>
                </a:solidFill>
                <a:latin typeface="Franklin Gothic Medium"/>
                <a:ea typeface="Franklin Gothic Medium"/>
                <a:cs typeface="Franklin Gothic Medium"/>
                <a:sym typeface="Franklin Gothic Medium"/>
              </a:defRPr>
            </a:lvl1pPr>
          </a:lstStyle>
          <a:p>
            <a:r>
              <a:t>The PASTOR and worship</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iterate>
                                    <p:tmAbs val="0"/>
                                  </p:iterate>
                                  <p:childTnLst>
                                    <p:set>
                                      <p:cBhvr>
                                        <p:cTn id="6" fill="hold"/>
                                        <p:tgtEl>
                                          <p:spTgt spid="648">
                                            <p:bg/>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1" nodeType="afterEffect">
                                  <p:stCondLst>
                                    <p:cond delay="0"/>
                                  </p:stCondLst>
                                  <p:iterate>
                                    <p:tmAbs val="0"/>
                                  </p:iterate>
                                  <p:childTnLst>
                                    <p:set>
                                      <p:cBhvr>
                                        <p:cTn id="9" fill="hold"/>
                                        <p:tgtEl>
                                          <p:spTgt spid="648">
                                            <p:txEl>
                                              <p:pRg st="0" end="0"/>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1" nodeType="clickEffect">
                                  <p:stCondLst>
                                    <p:cond delay="0"/>
                                  </p:stCondLst>
                                  <p:iterate>
                                    <p:tmAbs val="0"/>
                                  </p:iterate>
                                  <p:childTnLst>
                                    <p:set>
                                      <p:cBhvr>
                                        <p:cTn id="13" fill="hold"/>
                                        <p:tgtEl>
                                          <p:spTgt spid="648">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1" nodeType="clickEffect">
                                  <p:stCondLst>
                                    <p:cond delay="0"/>
                                  </p:stCondLst>
                                  <p:iterate>
                                    <p:tmAbs val="0"/>
                                  </p:iterate>
                                  <p:childTnLst>
                                    <p:set>
                                      <p:cBhvr>
                                        <p:cTn id="17" fill="hold"/>
                                        <p:tgtEl>
                                          <p:spTgt spid="648">
                                            <p:txEl>
                                              <p:pRg st="2" end="2"/>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1" nodeType="clickEffect">
                                  <p:stCondLst>
                                    <p:cond delay="0"/>
                                  </p:stCondLst>
                                  <p:iterate>
                                    <p:tmAbs val="0"/>
                                  </p:iterate>
                                  <p:childTnLst>
                                    <p:set>
                                      <p:cBhvr>
                                        <p:cTn id="21" fill="hold"/>
                                        <p:tgtEl>
                                          <p:spTgt spid="64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8" grpId="1" uiExpand="1" build="p" animBg="1" advAuto="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mistad.png" descr="Amistad.png">
            <a:extLst>
              <a:ext uri="{FF2B5EF4-FFF2-40B4-BE49-F238E27FC236}">
                <a16:creationId xmlns:a16="http://schemas.microsoft.com/office/drawing/2014/main" id="{435775A0-D77D-C3F7-47E9-854B4A1A9D9C}"/>
              </a:ext>
            </a:extLst>
          </p:cNvPr>
          <p:cNvPicPr>
            <a:picLocks noChangeAspect="1"/>
          </p:cNvPicPr>
          <p:nvPr/>
        </p:nvPicPr>
        <p:blipFill>
          <a:blip r:embed="rId2"/>
          <a:stretch>
            <a:fillRect/>
          </a:stretch>
        </p:blipFill>
        <p:spPr>
          <a:xfrm>
            <a:off x="-200025" y="-147364"/>
            <a:ext cx="9367804" cy="7009244"/>
          </a:xfrm>
          <a:prstGeom prst="rect">
            <a:avLst/>
          </a:prstGeom>
          <a:ln w="12700">
            <a:miter lim="400000"/>
          </a:ln>
        </p:spPr>
      </p:pic>
      <p:sp>
        <p:nvSpPr>
          <p:cNvPr id="1048" name="Amistad"/>
          <p:cNvSpPr txBox="1"/>
          <p:nvPr/>
        </p:nvSpPr>
        <p:spPr>
          <a:xfrm>
            <a:off x="1301923" y="2003871"/>
            <a:ext cx="2020744"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a:solidFill>
                  <a:schemeClr val="accent6">
                    <a:lumOff val="9460"/>
                  </a:schemeClr>
                </a:solidFill>
                <a:latin typeface="+mj-lt"/>
                <a:ea typeface="+mj-ea"/>
                <a:cs typeface="+mj-cs"/>
                <a:sym typeface="Bell MT"/>
              </a:defRPr>
            </a:lvl1pPr>
          </a:lstStyle>
          <a:p>
            <a:r>
              <a:rPr sz="4400" dirty="0"/>
              <a:t>Amistad</a:t>
            </a:r>
            <a:endParaRPr dirty="0"/>
          </a:p>
        </p:txBody>
      </p:sp>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0" name="Double-click to edit"/>
          <p:cNvSpPr txBox="1">
            <a:spLocks noGrp="1"/>
          </p:cNvSpPr>
          <p:nvPr>
            <p:ph type="title" idx="4294967295"/>
          </p:nvPr>
        </p:nvSpPr>
        <p:spPr>
          <a:xfrm>
            <a:off x="1139825" y="298450"/>
            <a:ext cx="5638800" cy="1362075"/>
          </a:xfrm>
          <a:prstGeom prst="rect">
            <a:avLst/>
          </a:prstGeom>
        </p:spPr>
        <p:txBody>
          <a:bodyPr lIns="45719" tIns="45719" rIns="45719" bIns="45719" anchor="b">
            <a:normAutofit/>
          </a:bodyPr>
          <a:lstStyle>
            <a:lvl1pPr>
              <a:defRPr sz="3200">
                <a:solidFill>
                  <a:srgbClr val="FFFFFF"/>
                </a:solidFill>
              </a:defRPr>
            </a:lvl1pPr>
          </a:lstStyle>
          <a:p>
            <a:r>
              <a:t> </a:t>
            </a:r>
          </a:p>
        </p:txBody>
      </p:sp>
      <p:sp>
        <p:nvSpPr>
          <p:cNvPr id="1051" name="an UNCHANGING MESSAGE…"/>
          <p:cNvSpPr txBox="1">
            <a:spLocks noGrp="1"/>
          </p:cNvSpPr>
          <p:nvPr>
            <p:ph type="body" sz="half" idx="4294967295"/>
          </p:nvPr>
        </p:nvSpPr>
        <p:spPr>
          <a:xfrm>
            <a:off x="1856687" y="2343427"/>
            <a:ext cx="6880913" cy="1808185"/>
          </a:xfrm>
          <a:prstGeom prst="rect">
            <a:avLst/>
          </a:prstGeom>
        </p:spPr>
        <p:txBody>
          <a:bodyPr lIns="45719" tIns="45719" rIns="45719" bIns="45719">
            <a:spAutoFit/>
          </a:bodyPr>
          <a:lstStyle/>
          <a:p>
            <a:pPr marL="0" indent="0">
              <a:spcBef>
                <a:spcPts val="300"/>
              </a:spcBef>
              <a:buSzTx/>
              <a:buFont typeface="Wingdings"/>
              <a:buNone/>
              <a:defRPr sz="2400" b="0">
                <a:latin typeface="+mj-lt"/>
                <a:ea typeface="+mj-ea"/>
                <a:cs typeface="+mj-cs"/>
                <a:sym typeface="Bell MT"/>
              </a:defRPr>
            </a:pPr>
            <a:r>
              <a:rPr sz="2800" i="1" dirty="0"/>
              <a:t>an UNCHANGING MESSAGE</a:t>
            </a:r>
            <a:endParaRPr dirty="0"/>
          </a:p>
          <a:p>
            <a:pPr marL="0" indent="0">
              <a:spcBef>
                <a:spcPts val="300"/>
              </a:spcBef>
              <a:buSzTx/>
              <a:buFont typeface="Wingdings"/>
              <a:buNone/>
              <a:defRPr sz="2400" b="0">
                <a:latin typeface="+mj-lt"/>
                <a:ea typeface="+mj-ea"/>
                <a:cs typeface="+mj-cs"/>
                <a:sym typeface="Bell MT"/>
              </a:defRPr>
            </a:pPr>
            <a:endParaRPr dirty="0"/>
          </a:p>
          <a:p>
            <a:pPr marL="0" indent="0">
              <a:spcBef>
                <a:spcPts val="300"/>
              </a:spcBef>
              <a:buSzTx/>
              <a:buFont typeface="Wingdings"/>
              <a:buNone/>
              <a:defRPr sz="2400" b="0">
                <a:latin typeface="+mj-lt"/>
                <a:ea typeface="+mj-ea"/>
                <a:cs typeface="+mj-cs"/>
                <a:sym typeface="Bell MT"/>
              </a:defRPr>
            </a:pPr>
            <a:endParaRPr dirty="0"/>
          </a:p>
          <a:p>
            <a:pPr marL="0" indent="0">
              <a:spcBef>
                <a:spcPts val="300"/>
              </a:spcBef>
              <a:buSzTx/>
              <a:buFont typeface="Wingdings"/>
              <a:buNone/>
              <a:defRPr sz="2400" b="0">
                <a:latin typeface="+mj-lt"/>
                <a:ea typeface="+mj-ea"/>
                <a:cs typeface="+mj-cs"/>
                <a:sym typeface="Bell MT"/>
              </a:defRPr>
            </a:pPr>
            <a:r>
              <a:rPr sz="2800" i="1" dirty="0"/>
              <a:t>CHANGING EXPRESSIONS of that message</a:t>
            </a:r>
          </a:p>
        </p:txBody>
      </p:sp>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3" name="Keeping the main thing…"/>
          <p:cNvSpPr txBox="1">
            <a:spLocks noGrp="1"/>
          </p:cNvSpPr>
          <p:nvPr>
            <p:ph type="body" idx="4294967295"/>
          </p:nvPr>
        </p:nvSpPr>
        <p:spPr>
          <a:xfrm>
            <a:off x="-76200" y="1163637"/>
            <a:ext cx="7696200" cy="4530726"/>
          </a:xfrm>
          <a:prstGeom prst="rect">
            <a:avLst/>
          </a:prstGeom>
        </p:spPr>
        <p:txBody>
          <a:bodyPr lIns="45719" tIns="45719" rIns="45719" bIns="45719">
            <a:normAutofit/>
          </a:bodyPr>
          <a:lstStyle/>
          <a:p>
            <a:pPr marL="2052637" indent="-454025">
              <a:buClr>
                <a:srgbClr val="FADF6C"/>
              </a:buClr>
              <a:buSzPct val="60000"/>
              <a:buChar char="■"/>
              <a:defRPr b="0">
                <a:effectLst>
                  <a:outerShdw blurRad="12700" dist="25400" dir="2700000" rotWithShape="0">
                    <a:srgbClr val="000000"/>
                  </a:outerShdw>
                </a:effectLst>
                <a:latin typeface="+mj-lt"/>
                <a:ea typeface="+mj-ea"/>
                <a:cs typeface="+mj-cs"/>
                <a:sym typeface="Bell MT"/>
              </a:defRPr>
            </a:pPr>
            <a:endParaRPr/>
          </a:p>
          <a:p>
            <a:pPr marL="454025" indent="1144587" algn="ctr">
              <a:spcBef>
                <a:spcPts val="1100"/>
              </a:spcBef>
              <a:buClr>
                <a:srgbClr val="FADF6C"/>
              </a:buClr>
              <a:buSzTx/>
              <a:buFont typeface="Wingdings"/>
              <a:buNone/>
              <a:defRPr sz="4800" b="0">
                <a:effectLst>
                  <a:outerShdw blurRad="12700" dist="25400" dir="2700000" rotWithShape="0">
                    <a:srgbClr val="000000"/>
                  </a:outerShdw>
                </a:effectLst>
                <a:latin typeface="+mj-lt"/>
                <a:ea typeface="+mj-ea"/>
                <a:cs typeface="+mj-cs"/>
                <a:sym typeface="Bell MT"/>
              </a:defRPr>
            </a:pPr>
            <a:r>
              <a:t>Keeping the main thing</a:t>
            </a:r>
          </a:p>
          <a:p>
            <a:pPr marL="454025" indent="1144587" algn="ctr">
              <a:spcBef>
                <a:spcPts val="1100"/>
              </a:spcBef>
              <a:buClr>
                <a:srgbClr val="FADF6C"/>
              </a:buClr>
              <a:buSzTx/>
              <a:buFont typeface="Wingdings"/>
              <a:buNone/>
              <a:defRPr sz="4800" b="0">
                <a:effectLst>
                  <a:outerShdw blurRad="12700" dist="25400" dir="2700000" rotWithShape="0">
                    <a:srgbClr val="000000"/>
                  </a:outerShdw>
                </a:effectLst>
                <a:latin typeface="+mj-lt"/>
                <a:ea typeface="+mj-ea"/>
                <a:cs typeface="+mj-cs"/>
                <a:sym typeface="Bell MT"/>
              </a:defRPr>
            </a:pPr>
            <a:r>
              <a:t>(the Gospel)</a:t>
            </a:r>
          </a:p>
          <a:p>
            <a:pPr marL="454025" indent="1144587" algn="ctr">
              <a:spcBef>
                <a:spcPts val="1100"/>
              </a:spcBef>
              <a:buClr>
                <a:srgbClr val="FADF6C"/>
              </a:buClr>
              <a:buSzTx/>
              <a:buFont typeface="Wingdings"/>
              <a:buNone/>
              <a:defRPr sz="4800" b="0">
                <a:effectLst>
                  <a:outerShdw blurRad="12700" dist="25400" dir="2700000" rotWithShape="0">
                    <a:srgbClr val="000000"/>
                  </a:outerShdw>
                </a:effectLst>
                <a:latin typeface="+mj-lt"/>
                <a:ea typeface="+mj-ea"/>
                <a:cs typeface="+mj-cs"/>
                <a:sym typeface="Bell MT"/>
              </a:defRPr>
            </a:pPr>
            <a:r>
              <a:t>the main thing</a:t>
            </a:r>
          </a:p>
        </p:txBody>
      </p:sp>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5" name="The frightening freedom of worship in the New Testament is a missionary mandate.  We must not lock this gospel treasure in any cultural strait-jacket.  Rather let us find the place, the time, the dress, the forms, the music that kindles and carries a pas"/>
          <p:cNvSpPr txBox="1"/>
          <p:nvPr/>
        </p:nvSpPr>
        <p:spPr>
          <a:xfrm>
            <a:off x="45719" y="1524000"/>
            <a:ext cx="9052562" cy="42443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a:solidFill>
                  <a:srgbClr val="FFFFFF"/>
                </a:solidFill>
                <a:latin typeface="+mj-lt"/>
                <a:ea typeface="+mj-ea"/>
                <a:cs typeface="+mj-cs"/>
                <a:sym typeface="Bell MT"/>
              </a:defRPr>
            </a:pPr>
            <a:r>
              <a:t>The frightening freedom of worship in the New Testament is a missionary mandate.  We must not lock this gospel treasure in any cultural strait-jacket.  Rather let us find the place, the time, the dress, the forms, the music that kindles and carries a passion for the supremacy of God in all things.  </a:t>
            </a:r>
          </a:p>
          <a:p>
            <a:pPr algn="ctr">
              <a:defRPr sz="2000">
                <a:solidFill>
                  <a:srgbClr val="FFFFFF"/>
                </a:solidFill>
                <a:latin typeface="+mj-lt"/>
                <a:ea typeface="+mj-ea"/>
                <a:cs typeface="+mj-cs"/>
                <a:sym typeface="Bell MT"/>
              </a:defRPr>
            </a:pPr>
            <a:endParaRPr/>
          </a:p>
          <a:p>
            <a:pPr algn="ctr">
              <a:defRPr>
                <a:solidFill>
                  <a:srgbClr val="FFFFFF"/>
                </a:solidFill>
                <a:latin typeface="+mj-lt"/>
                <a:ea typeface="+mj-ea"/>
                <a:cs typeface="+mj-cs"/>
                <a:sym typeface="Bell MT"/>
              </a:defRPr>
            </a:pPr>
            <a:r>
              <a:t>(John Piper)</a:t>
            </a:r>
          </a:p>
        </p:txBody>
      </p:sp>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7" name="Nairobi Statement on Worship &amp; Culture"/>
          <p:cNvSpPr txBox="1"/>
          <p:nvPr/>
        </p:nvSpPr>
        <p:spPr>
          <a:xfrm>
            <a:off x="873601" y="92048"/>
            <a:ext cx="7396798" cy="2270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1900"/>
              </a:spcBef>
              <a:defRPr sz="4000">
                <a:solidFill>
                  <a:srgbClr val="FFFFFF"/>
                </a:solidFill>
                <a:latin typeface="+mj-lt"/>
                <a:ea typeface="+mj-ea"/>
                <a:cs typeface="+mj-cs"/>
                <a:sym typeface="Bell MT"/>
              </a:defRPr>
            </a:lvl1pPr>
          </a:lstStyle>
          <a:p>
            <a:r>
              <a:t>Nairobi Statement on Worship &amp; Culture</a:t>
            </a:r>
          </a:p>
        </p:txBody>
      </p:sp>
      <p:sp>
        <p:nvSpPr>
          <p:cNvPr id="1058" name="“Christian worship relates dynamically to culture in at least four ways.…"/>
          <p:cNvSpPr txBox="1"/>
          <p:nvPr/>
        </p:nvSpPr>
        <p:spPr>
          <a:xfrm>
            <a:off x="135413" y="1627262"/>
            <a:ext cx="8873174" cy="4917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pPr algn="ctr">
              <a:defRPr sz="2800">
                <a:solidFill>
                  <a:srgbClr val="FFFFFF"/>
                </a:solidFill>
                <a:latin typeface="+mj-lt"/>
                <a:ea typeface="+mj-ea"/>
                <a:cs typeface="+mj-cs"/>
                <a:sym typeface="Bell MT"/>
              </a:defRPr>
            </a:pPr>
            <a:r>
              <a:t>“Christian worship relates dynamically to culture in at least four ways.</a:t>
            </a:r>
          </a:p>
          <a:p>
            <a:pPr algn="ctr">
              <a:defRPr sz="2800">
                <a:solidFill>
                  <a:srgbClr val="FFFFFF"/>
                </a:solidFill>
                <a:latin typeface="+mj-lt"/>
                <a:ea typeface="+mj-ea"/>
                <a:cs typeface="+mj-cs"/>
                <a:sym typeface="Bell MT"/>
              </a:defRPr>
            </a:pPr>
            <a:r>
              <a:t>First, it is </a:t>
            </a:r>
            <a:r>
              <a:rPr>
                <a:solidFill>
                  <a:srgbClr val="FFFF00"/>
                </a:solidFill>
              </a:rPr>
              <a:t>transcultural</a:t>
            </a:r>
            <a:r>
              <a:t>, the same substance for everyone everywhere, beyond culture.</a:t>
            </a:r>
          </a:p>
          <a:p>
            <a:pPr algn="ctr">
              <a:defRPr sz="2800">
                <a:solidFill>
                  <a:srgbClr val="FFFFFF"/>
                </a:solidFill>
                <a:latin typeface="+mj-lt"/>
                <a:ea typeface="+mj-ea"/>
                <a:cs typeface="+mj-cs"/>
                <a:sym typeface="Bell MT"/>
              </a:defRPr>
            </a:pPr>
            <a:r>
              <a:t>Second, it is </a:t>
            </a:r>
            <a:r>
              <a:rPr>
                <a:solidFill>
                  <a:srgbClr val="FFFF00"/>
                </a:solidFill>
              </a:rPr>
              <a:t>contextual</a:t>
            </a:r>
            <a:r>
              <a:t>, varying according to the local situation (both nature and culture).</a:t>
            </a:r>
          </a:p>
          <a:p>
            <a:pPr algn="ctr">
              <a:defRPr sz="2800">
                <a:solidFill>
                  <a:srgbClr val="FFFFFF"/>
                </a:solidFill>
                <a:latin typeface="+mj-lt"/>
                <a:ea typeface="+mj-ea"/>
                <a:cs typeface="+mj-cs"/>
                <a:sym typeface="Bell MT"/>
              </a:defRPr>
            </a:pPr>
            <a:r>
              <a:t>Third, it is </a:t>
            </a:r>
            <a:r>
              <a:rPr>
                <a:solidFill>
                  <a:srgbClr val="FFFF00"/>
                </a:solidFill>
              </a:rPr>
              <a:t>counter-cultural</a:t>
            </a:r>
            <a:r>
              <a:t>, challenging what is contrary to the Gospel in a given culture.</a:t>
            </a:r>
          </a:p>
          <a:p>
            <a:pPr algn="ctr">
              <a:defRPr sz="2800">
                <a:solidFill>
                  <a:srgbClr val="FFFFFF"/>
                </a:solidFill>
                <a:latin typeface="+mj-lt"/>
                <a:ea typeface="+mj-ea"/>
                <a:cs typeface="+mj-cs"/>
                <a:sym typeface="Bell MT"/>
              </a:defRPr>
            </a:pPr>
            <a:r>
              <a:t>Fourth, it is </a:t>
            </a:r>
            <a:r>
              <a:rPr>
                <a:solidFill>
                  <a:srgbClr val="FFFF00"/>
                </a:solidFill>
              </a:rPr>
              <a:t>cross-cultural</a:t>
            </a:r>
            <a:r>
              <a:t>, making possible sharing between different local cultures.” </a:t>
            </a:r>
          </a:p>
        </p:txBody>
      </p:sp>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2" name="TRANSCULTURAL"/>
          <p:cNvSpPr txBox="1"/>
          <p:nvPr/>
        </p:nvSpPr>
        <p:spPr>
          <a:xfrm>
            <a:off x="608671" y="2286000"/>
            <a:ext cx="7926658" cy="9887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6600" b="1">
                <a:solidFill>
                  <a:srgbClr val="000000"/>
                </a:solidFill>
                <a:latin typeface="Calisto MT"/>
                <a:ea typeface="Calisto MT"/>
                <a:cs typeface="Calisto MT"/>
                <a:sym typeface="Calisto MT"/>
              </a:defRPr>
            </a:lvl1pPr>
          </a:lstStyle>
          <a:p>
            <a:r>
              <a:t>TRANSCULTURAL</a:t>
            </a:r>
          </a:p>
        </p:txBody>
      </p:sp>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6" name="“Churches in every generation and in every context must ask in what ways their worship practice can/should transcend their particular culture, placing them within the universal Christian tradition.”…"/>
          <p:cNvSpPr txBox="1"/>
          <p:nvPr/>
        </p:nvSpPr>
        <p:spPr>
          <a:xfrm>
            <a:off x="617220" y="1844943"/>
            <a:ext cx="7909560" cy="29392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2400">
                <a:solidFill>
                  <a:srgbClr val="000000"/>
                </a:solidFill>
              </a:defRPr>
            </a:pPr>
            <a:r>
              <a:rPr sz="2800" dirty="0"/>
              <a:t>“Churches in every generation and in every context must ask in what ways their worship practice can/should transcend their particular culture, placing them within the universal Christian tradition.”</a:t>
            </a:r>
          </a:p>
          <a:p>
            <a:pPr algn="ctr">
              <a:defRPr sz="2400">
                <a:solidFill>
                  <a:srgbClr val="000000"/>
                </a:solidFill>
              </a:defRPr>
            </a:pPr>
            <a:r>
              <a:rPr sz="2800" dirty="0"/>
              <a:t> </a:t>
            </a:r>
          </a:p>
          <a:p>
            <a:pPr algn="ctr">
              <a:defRPr sz="1700">
                <a:solidFill>
                  <a:srgbClr val="000000"/>
                </a:solidFill>
              </a:defRPr>
            </a:pPr>
            <a:r>
              <a:rPr sz="1800" dirty="0"/>
              <a:t>“The </a:t>
            </a:r>
            <a:r>
              <a:rPr sz="1800" dirty="0" err="1"/>
              <a:t>Cartigny</a:t>
            </a:r>
            <a:r>
              <a:rPr sz="1800" dirty="0"/>
              <a:t> Statement on Worship and Culture” in </a:t>
            </a:r>
            <a:r>
              <a:rPr sz="1800" i="1" dirty="0"/>
              <a:t>Worship and Culture</a:t>
            </a:r>
            <a:r>
              <a:rPr sz="1800" dirty="0"/>
              <a:t>, 33 </a:t>
            </a:r>
          </a:p>
        </p:txBody>
      </p:sp>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34597A"/>
        </a:solidFill>
        <a:effectLst/>
      </p:bgPr>
    </p:bg>
    <p:spTree>
      <p:nvGrpSpPr>
        <p:cNvPr id="1" name=""/>
        <p:cNvGrpSpPr/>
        <p:nvPr/>
      </p:nvGrpSpPr>
      <p:grpSpPr>
        <a:xfrm>
          <a:off x="0" y="0"/>
          <a:ext cx="0" cy="0"/>
          <a:chOff x="0" y="0"/>
          <a:chExt cx="0" cy="0"/>
        </a:xfrm>
      </p:grpSpPr>
      <p:sp>
        <p:nvSpPr>
          <p:cNvPr id="1070" name="CONTEXTUAL"/>
          <p:cNvSpPr txBox="1"/>
          <p:nvPr/>
        </p:nvSpPr>
        <p:spPr>
          <a:xfrm>
            <a:off x="1722983" y="2286000"/>
            <a:ext cx="5698032" cy="13234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8000">
                <a:solidFill>
                  <a:srgbClr val="000000"/>
                </a:solidFill>
                <a:latin typeface="Celtic Gaelige Regular"/>
                <a:ea typeface="Celtic Gaelige Regular"/>
                <a:cs typeface="Celtic Gaelige Regular"/>
                <a:sym typeface="Celtic Gaelige Regular"/>
              </a:defRPr>
            </a:lvl1pPr>
          </a:lstStyle>
          <a:p>
            <a:r>
              <a:rPr dirty="0">
                <a:solidFill>
                  <a:srgbClr val="FFFFFF"/>
                </a:solidFill>
              </a:rPr>
              <a:t>CONTEXTUAL</a:t>
            </a:r>
          </a:p>
        </p:txBody>
      </p:sp>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34597A"/>
        </a:solidFill>
        <a:effectLst/>
      </p:bgPr>
    </p:bg>
    <p:spTree>
      <p:nvGrpSpPr>
        <p:cNvPr id="1" name=""/>
        <p:cNvGrpSpPr/>
        <p:nvPr/>
      </p:nvGrpSpPr>
      <p:grpSpPr>
        <a:xfrm>
          <a:off x="0" y="0"/>
          <a:ext cx="0" cy="0"/>
          <a:chOff x="0" y="0"/>
          <a:chExt cx="0" cy="0"/>
        </a:xfrm>
      </p:grpSpPr>
      <p:sp>
        <p:nvSpPr>
          <p:cNvPr id="1074" name="“The contextual aspect of worship involves recognizing the cultural particularity of Christian worship—the use of local cultural patterns, images, materials, and terms to make worship meaningful and relevant in specific contexts.”…"/>
          <p:cNvSpPr txBox="1"/>
          <p:nvPr/>
        </p:nvSpPr>
        <p:spPr>
          <a:xfrm>
            <a:off x="883920" y="1664776"/>
            <a:ext cx="7376160" cy="27392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2400">
                <a:solidFill>
                  <a:srgbClr val="FFFF99"/>
                </a:solidFill>
              </a:defRPr>
            </a:pPr>
            <a:r>
              <a:rPr dirty="0"/>
              <a:t>“The contextual aspect of worship involves recognizing the cultural particularity of Christian worship—the use of local cultural patterns, images, materials, and terms to make worship meaningful and relevant in specific contexts.”</a:t>
            </a:r>
            <a:endParaRPr sz="1800" dirty="0"/>
          </a:p>
          <a:p>
            <a:pPr algn="ctr">
              <a:defRPr sz="1800">
                <a:solidFill>
                  <a:srgbClr val="FFFF99"/>
                </a:solidFill>
              </a:defRPr>
            </a:pPr>
            <a:r>
              <a:rPr dirty="0"/>
              <a:t> </a:t>
            </a:r>
          </a:p>
          <a:p>
            <a:pPr algn="ctr">
              <a:defRPr sz="1700">
                <a:solidFill>
                  <a:srgbClr val="FFFF99"/>
                </a:solidFill>
              </a:defRPr>
            </a:pPr>
            <a:r>
              <a:rPr dirty="0"/>
              <a:t>Charles E. </a:t>
            </a:r>
            <a:r>
              <a:rPr dirty="0" err="1"/>
              <a:t>Farhadian</a:t>
            </a:r>
            <a:r>
              <a:rPr dirty="0"/>
              <a:t>, “Beyond Lambs and Logos” </a:t>
            </a:r>
            <a:br>
              <a:rPr lang="en-US" dirty="0"/>
            </a:br>
            <a:r>
              <a:rPr dirty="0"/>
              <a:t>in </a:t>
            </a:r>
            <a:r>
              <a:rPr i="1" dirty="0"/>
              <a:t>Christian Worship Worldwide</a:t>
            </a:r>
            <a:r>
              <a:rPr dirty="0"/>
              <a:t>, 22</a:t>
            </a:r>
          </a:p>
        </p:txBody>
      </p:sp>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34597A"/>
        </a:solidFill>
        <a:effectLst/>
      </p:bgPr>
    </p:bg>
    <p:spTree>
      <p:nvGrpSpPr>
        <p:cNvPr id="1" name=""/>
        <p:cNvGrpSpPr/>
        <p:nvPr/>
      </p:nvGrpSpPr>
      <p:grpSpPr>
        <a:xfrm>
          <a:off x="0" y="0"/>
          <a:ext cx="0" cy="0"/>
          <a:chOff x="0" y="0"/>
          <a:chExt cx="0" cy="0"/>
        </a:xfrm>
      </p:grpSpPr>
      <p:sp>
        <p:nvSpPr>
          <p:cNvPr id="1078" name="“The apostolic decree of Acts 15 builds cultural diversity into the Christian church forever.”…"/>
          <p:cNvSpPr txBox="1"/>
          <p:nvPr/>
        </p:nvSpPr>
        <p:spPr>
          <a:xfrm>
            <a:off x="883920" y="2178803"/>
            <a:ext cx="7376160" cy="17235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2400">
                <a:solidFill>
                  <a:srgbClr val="FFFF99"/>
                </a:solidFill>
              </a:defRPr>
            </a:pPr>
            <a:r>
              <a:rPr dirty="0"/>
              <a:t>“The apostolic decree of Acts 15 builds cultural diversity into the Christian church forever.”</a:t>
            </a:r>
          </a:p>
          <a:p>
            <a:pPr algn="ctr">
              <a:defRPr sz="2400">
                <a:solidFill>
                  <a:srgbClr val="FFFF99"/>
                </a:solidFill>
              </a:defRPr>
            </a:pPr>
            <a:r>
              <a:rPr dirty="0"/>
              <a:t> </a:t>
            </a:r>
          </a:p>
          <a:p>
            <a:pPr algn="ctr">
              <a:defRPr sz="1700">
                <a:solidFill>
                  <a:srgbClr val="FFFF99"/>
                </a:solidFill>
              </a:defRPr>
            </a:pPr>
            <a:r>
              <a:rPr dirty="0"/>
              <a:t>Andrew Walls, “The Ephesians Moment in Worldwide Worship” </a:t>
            </a:r>
            <a:br>
              <a:rPr lang="en-US" dirty="0"/>
            </a:br>
            <a:r>
              <a:rPr dirty="0"/>
              <a:t>in </a:t>
            </a:r>
            <a:r>
              <a:rPr i="1" dirty="0"/>
              <a:t>Christian Worship Worldwide</a:t>
            </a:r>
            <a:r>
              <a:rPr dirty="0"/>
              <a:t>, 30</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 name="1. Be a private worshiper…"/>
          <p:cNvSpPr txBox="1">
            <a:spLocks noGrp="1"/>
          </p:cNvSpPr>
          <p:nvPr>
            <p:ph type="body" idx="4294967295"/>
          </p:nvPr>
        </p:nvSpPr>
        <p:spPr>
          <a:xfrm>
            <a:off x="354806" y="2021022"/>
            <a:ext cx="8408988" cy="4406901"/>
          </a:xfrm>
          <a:prstGeom prst="rect">
            <a:avLst/>
          </a:prstGeom>
          <a:ln w="12700">
            <a:miter lim="400000"/>
          </a:ln>
        </p:spPr>
        <p:txBody>
          <a:bodyPr lIns="45719" tIns="45719" rIns="45719" bIns="45719">
            <a:normAutofit fontScale="77500" lnSpcReduction="20000"/>
          </a:bodyPr>
          <a:lstStyle/>
          <a:p>
            <a:pPr marL="400050" indent="-390525">
              <a:spcBef>
                <a:spcPts val="800"/>
              </a:spcBef>
              <a:buClr>
                <a:srgbClr val="C66951"/>
              </a:buClr>
              <a:buSzPct val="100000"/>
              <a:buNone/>
            </a:pPr>
            <a:r>
              <a:rPr sz="3600" b="0" dirty="0">
                <a:solidFill>
                  <a:srgbClr val="534949"/>
                </a:solidFill>
                <a:latin typeface="Franklin Gothic Medium"/>
                <a:ea typeface="Franklin Gothic Medium"/>
                <a:cs typeface="Franklin Gothic Medium"/>
              </a:rPr>
              <a:t>1. Be a private worshiper</a:t>
            </a:r>
          </a:p>
          <a:p>
            <a:pPr marL="400050" indent="-390525">
              <a:spcBef>
                <a:spcPts val="800"/>
              </a:spcBef>
              <a:buClr>
                <a:srgbClr val="C66951"/>
              </a:buClr>
              <a:buSzPct val="100000"/>
              <a:buNone/>
            </a:pPr>
            <a:r>
              <a:rPr sz="3600" b="0" dirty="0">
                <a:solidFill>
                  <a:srgbClr val="534949"/>
                </a:solidFill>
                <a:latin typeface="Franklin Gothic Medium"/>
                <a:ea typeface="Franklin Gothic Medium"/>
                <a:cs typeface="Franklin Gothic Medium"/>
              </a:rPr>
              <a:t>2. Sing, pray and preach out of a walk of worship</a:t>
            </a:r>
          </a:p>
          <a:p>
            <a:pPr marL="400050" indent="-390525">
              <a:spcBef>
                <a:spcPts val="800"/>
              </a:spcBef>
              <a:buClr>
                <a:srgbClr val="C66951"/>
              </a:buClr>
              <a:buSzPct val="100000"/>
              <a:buNone/>
            </a:pPr>
            <a:r>
              <a:rPr sz="3600" b="0" dirty="0">
                <a:solidFill>
                  <a:srgbClr val="534949"/>
                </a:solidFill>
                <a:latin typeface="Franklin Gothic Medium"/>
                <a:ea typeface="Franklin Gothic Medium"/>
                <a:cs typeface="Franklin Gothic Medium"/>
              </a:rPr>
              <a:t>3. Study worship</a:t>
            </a:r>
          </a:p>
          <a:p>
            <a:pPr marL="400050" indent="-390525">
              <a:spcBef>
                <a:spcPts val="800"/>
              </a:spcBef>
              <a:buClr>
                <a:srgbClr val="C66951"/>
              </a:buClr>
              <a:buSzPct val="100000"/>
              <a:buNone/>
            </a:pPr>
            <a:r>
              <a:rPr sz="3600" b="0" dirty="0">
                <a:solidFill>
                  <a:srgbClr val="534949"/>
                </a:solidFill>
                <a:latin typeface="Franklin Gothic Medium"/>
                <a:ea typeface="Franklin Gothic Medium"/>
                <a:cs typeface="Franklin Gothic Medium"/>
              </a:rPr>
              <a:t>4. Preach on worship</a:t>
            </a:r>
          </a:p>
          <a:p>
            <a:pPr marL="400050" indent="-390525">
              <a:spcBef>
                <a:spcPts val="800"/>
              </a:spcBef>
              <a:buClr>
                <a:srgbClr val="C66951"/>
              </a:buClr>
              <a:buSzPct val="100000"/>
              <a:buNone/>
            </a:pPr>
            <a:r>
              <a:rPr sz="3600" b="0" dirty="0">
                <a:solidFill>
                  <a:srgbClr val="534949"/>
                </a:solidFill>
                <a:latin typeface="Franklin Gothic Medium"/>
                <a:ea typeface="Franklin Gothic Medium"/>
                <a:cs typeface="Franklin Gothic Medium"/>
              </a:rPr>
              <a:t>5. Model worship publicly</a:t>
            </a:r>
            <a:endParaRPr lang="en-US" sz="3600" b="0" dirty="0">
              <a:solidFill>
                <a:srgbClr val="534949"/>
              </a:solidFill>
              <a:latin typeface="Franklin Gothic Medium"/>
              <a:ea typeface="Franklin Gothic Medium"/>
              <a:cs typeface="Franklin Gothic Medium"/>
            </a:endParaRPr>
          </a:p>
          <a:p>
            <a:pPr marL="400050" indent="-390525">
              <a:spcBef>
                <a:spcPts val="800"/>
              </a:spcBef>
              <a:buClr>
                <a:srgbClr val="C66951"/>
              </a:buClr>
              <a:buSzPct val="100000"/>
              <a:buNone/>
            </a:pPr>
            <a:r>
              <a:rPr sz="3600" b="0" dirty="0">
                <a:solidFill>
                  <a:srgbClr val="534949"/>
                </a:solidFill>
                <a:latin typeface="Franklin Gothic Medium"/>
                <a:ea typeface="Franklin Gothic Medium"/>
                <a:cs typeface="Franklin Gothic Medium"/>
              </a:rPr>
              <a:t>6. Lead worship</a:t>
            </a:r>
          </a:p>
          <a:p>
            <a:pPr marL="400050" indent="-390525">
              <a:spcBef>
                <a:spcPts val="800"/>
              </a:spcBef>
              <a:buClr>
                <a:srgbClr val="C66951"/>
              </a:buClr>
              <a:buSzPct val="100000"/>
              <a:buNone/>
            </a:pPr>
            <a:r>
              <a:rPr sz="3600" b="0" dirty="0">
                <a:solidFill>
                  <a:srgbClr val="534949"/>
                </a:solidFill>
                <a:latin typeface="Franklin Gothic Medium"/>
                <a:ea typeface="Franklin Gothic Medium"/>
                <a:cs typeface="Franklin Gothic Medium"/>
              </a:rPr>
              <a:t>7. Handle the text reverently and responsively in sermon preparation</a:t>
            </a:r>
          </a:p>
          <a:p>
            <a:pPr marL="400050" indent="-390525">
              <a:spcBef>
                <a:spcPts val="800"/>
              </a:spcBef>
              <a:buClr>
                <a:srgbClr val="C66951"/>
              </a:buClr>
              <a:buSzPct val="100000"/>
              <a:buNone/>
            </a:pPr>
            <a:r>
              <a:rPr sz="3600" b="0" dirty="0">
                <a:solidFill>
                  <a:srgbClr val="534949"/>
                </a:solidFill>
                <a:latin typeface="Franklin Gothic Medium"/>
                <a:ea typeface="Franklin Gothic Medium"/>
                <a:cs typeface="Franklin Gothic Medium"/>
              </a:rPr>
              <a:t>8. Preach as an act of worship</a:t>
            </a:r>
          </a:p>
          <a:p>
            <a:pPr marL="400050" indent="-390525">
              <a:spcBef>
                <a:spcPts val="800"/>
              </a:spcBef>
              <a:buClr>
                <a:srgbClr val="C66951"/>
              </a:buClr>
              <a:buSzPct val="100000"/>
              <a:buNone/>
            </a:pPr>
            <a:r>
              <a:rPr sz="3600" b="0" dirty="0">
                <a:solidFill>
                  <a:srgbClr val="534949"/>
                </a:solidFill>
                <a:latin typeface="Franklin Gothic Medium"/>
                <a:ea typeface="Franklin Gothic Medium"/>
                <a:cs typeface="Franklin Gothic Medium"/>
              </a:rPr>
              <a:t>9. Preach as an invitation to worship</a:t>
            </a:r>
          </a:p>
        </p:txBody>
      </p:sp>
      <p:sp>
        <p:nvSpPr>
          <p:cNvPr id="652" name="BREAKOUTS: discuss"/>
          <p:cNvSpPr txBox="1">
            <a:spLocks noGrp="1"/>
          </p:cNvSpPr>
          <p:nvPr>
            <p:ph type="title" idx="4294967295"/>
          </p:nvPr>
        </p:nvSpPr>
        <p:spPr>
          <a:xfrm>
            <a:off x="381000" y="355600"/>
            <a:ext cx="8382000" cy="1054100"/>
          </a:xfrm>
          <a:prstGeom prst="rect">
            <a:avLst/>
          </a:prstGeom>
        </p:spPr>
        <p:txBody>
          <a:bodyPr lIns="45719" tIns="45719" rIns="45719" bIns="45719">
            <a:normAutofit/>
          </a:bodyPr>
          <a:lstStyle>
            <a:lvl1pPr algn="ctr">
              <a:defRPr sz="3200">
                <a:solidFill>
                  <a:srgbClr val="FFFFFF"/>
                </a:solidFill>
                <a:latin typeface="Franklin Gothic Medium"/>
                <a:ea typeface="Franklin Gothic Medium"/>
                <a:cs typeface="Franklin Gothic Medium"/>
                <a:sym typeface="Franklin Gothic Medium"/>
              </a:defRPr>
            </a:lvl1pPr>
          </a:lstStyle>
          <a:p>
            <a:r>
              <a:t>BREAKOUTS: discuss</a:t>
            </a:r>
          </a:p>
        </p:txBody>
      </p:sp>
    </p:spTree>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4D6D38"/>
        </a:solidFill>
        <a:effectLst/>
      </p:bgPr>
    </p:bg>
    <p:spTree>
      <p:nvGrpSpPr>
        <p:cNvPr id="1" name=""/>
        <p:cNvGrpSpPr/>
        <p:nvPr/>
      </p:nvGrpSpPr>
      <p:grpSpPr>
        <a:xfrm>
          <a:off x="0" y="0"/>
          <a:ext cx="0" cy="0"/>
          <a:chOff x="0" y="0"/>
          <a:chExt cx="0" cy="0"/>
        </a:xfrm>
      </p:grpSpPr>
      <p:sp>
        <p:nvSpPr>
          <p:cNvPr id="1082" name="COUNTERCULTURAL"/>
          <p:cNvSpPr txBox="1"/>
          <p:nvPr/>
        </p:nvSpPr>
        <p:spPr>
          <a:xfrm>
            <a:off x="1024876" y="2286000"/>
            <a:ext cx="7094248" cy="11079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6600">
                <a:solidFill>
                  <a:srgbClr val="000000"/>
                </a:solidFill>
                <a:latin typeface="Europe Underground"/>
                <a:ea typeface="Europe Underground"/>
                <a:cs typeface="Europe Underground"/>
                <a:sym typeface="Europe Underground"/>
              </a:defRPr>
            </a:lvl1pPr>
          </a:lstStyle>
          <a:p>
            <a:r>
              <a:rPr dirty="0">
                <a:solidFill>
                  <a:srgbClr val="FFFFFF"/>
                </a:solidFill>
              </a:rPr>
              <a:t>COUNTERCULTURAL</a:t>
            </a:r>
          </a:p>
        </p:txBody>
      </p:sp>
    </p:spTree>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6" name="“There must always be some tension between gospel and culture. . . . The gospel doesn’t carry with it a culture of its own.  It must always find its place in the culture of the time and place.  Nevertheless, it always questions the local culture and hold"/>
          <p:cNvSpPr txBox="1"/>
          <p:nvPr/>
        </p:nvSpPr>
        <p:spPr>
          <a:xfrm>
            <a:off x="388620" y="1613760"/>
            <a:ext cx="8366760" cy="27767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2400">
                <a:solidFill>
                  <a:srgbClr val="000000"/>
                </a:solidFill>
              </a:defRPr>
            </a:pPr>
            <a:r>
              <a:t>“There must always be some tension between gospel and culture. . . . The gospel doesn’t carry with it a culture of its own.  It must always find its place in the culture of the time and place.  Nevertheless, it always questions the local culture and holds it accountable before the cross.”</a:t>
            </a:r>
          </a:p>
          <a:p>
            <a:pPr algn="ctr">
              <a:defRPr sz="2800">
                <a:solidFill>
                  <a:srgbClr val="000000"/>
                </a:solidFill>
              </a:defRPr>
            </a:pPr>
            <a:endParaRPr/>
          </a:p>
          <a:p>
            <a:pPr algn="ctr">
              <a:defRPr sz="1700">
                <a:solidFill>
                  <a:srgbClr val="000000"/>
                </a:solidFill>
              </a:defRPr>
            </a:pPr>
            <a:r>
              <a:t>(Ronald P. Byars, </a:t>
            </a:r>
            <a:r>
              <a:rPr i="1"/>
              <a:t>Christian Worship</a:t>
            </a:r>
            <a:r>
              <a:t>, 110)</a:t>
            </a:r>
          </a:p>
        </p:txBody>
      </p:sp>
    </p:spTree>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7A1A1A"/>
        </a:solidFill>
        <a:effectLst/>
      </p:bgPr>
    </p:bg>
    <p:spTree>
      <p:nvGrpSpPr>
        <p:cNvPr id="1" name=""/>
        <p:cNvGrpSpPr/>
        <p:nvPr/>
      </p:nvGrpSpPr>
      <p:grpSpPr>
        <a:xfrm>
          <a:off x="0" y="0"/>
          <a:ext cx="0" cy="0"/>
          <a:chOff x="0" y="0"/>
          <a:chExt cx="0" cy="0"/>
        </a:xfrm>
      </p:grpSpPr>
      <p:sp>
        <p:nvSpPr>
          <p:cNvPr id="1088" name="CROSSCULTURAL"/>
          <p:cNvSpPr txBox="1"/>
          <p:nvPr/>
        </p:nvSpPr>
        <p:spPr>
          <a:xfrm>
            <a:off x="703474" y="2133600"/>
            <a:ext cx="7737052" cy="12003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7200">
                <a:solidFill>
                  <a:srgbClr val="000000"/>
                </a:solidFill>
                <a:latin typeface="Party LET"/>
                <a:ea typeface="Party LET"/>
                <a:cs typeface="Party LET"/>
                <a:sym typeface="Party LET"/>
              </a:defRPr>
            </a:lvl1pPr>
          </a:lstStyle>
          <a:p>
            <a:r>
              <a:rPr dirty="0">
                <a:solidFill>
                  <a:srgbClr val="FFFFFF"/>
                </a:solidFill>
              </a:rPr>
              <a:t>CROSSCULTURAL</a:t>
            </a:r>
          </a:p>
        </p:txBody>
      </p:sp>
    </p:spTree>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34597A"/>
        </a:solidFill>
        <a:effectLst/>
      </p:bgPr>
    </p:bg>
    <p:spTree>
      <p:nvGrpSpPr>
        <p:cNvPr id="1" name=""/>
        <p:cNvGrpSpPr/>
        <p:nvPr/>
      </p:nvGrpSpPr>
      <p:grpSpPr>
        <a:xfrm>
          <a:off x="0" y="0"/>
          <a:ext cx="0" cy="0"/>
          <a:chOff x="0" y="0"/>
          <a:chExt cx="0" cy="0"/>
        </a:xfrm>
      </p:grpSpPr>
      <p:sp>
        <p:nvSpPr>
          <p:cNvPr id="1092" name="“While it is clear that each church, within its cultural context, will need to ask these questions for itself and find answers appropriate to its own situation, it also clear that this inquiry will require each church to attend to the experiences of the "/>
          <p:cNvSpPr txBox="1"/>
          <p:nvPr/>
        </p:nvSpPr>
        <p:spPr>
          <a:xfrm>
            <a:off x="738358" y="1219199"/>
            <a:ext cx="7568981" cy="28783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2400">
                <a:solidFill>
                  <a:srgbClr val="FFFF99"/>
                </a:solidFill>
              </a:defRPr>
            </a:pPr>
            <a:r>
              <a:t>“While it is clear that each church, within its cultural context, will need to ask these questions for itself and find answers appropriate to its own situation, it also clear that this inquiry will require each church to attend to the experiences of the other churches and to the treasures of other cultures.”</a:t>
            </a:r>
          </a:p>
          <a:p>
            <a:pPr algn="ctr">
              <a:defRPr sz="2800">
                <a:solidFill>
                  <a:srgbClr val="FFFF99"/>
                </a:solidFill>
              </a:defRPr>
            </a:pPr>
            <a:r>
              <a:t> </a:t>
            </a:r>
          </a:p>
          <a:p>
            <a:pPr algn="ctr">
              <a:defRPr sz="1700">
                <a:solidFill>
                  <a:srgbClr val="FFFF99"/>
                </a:solidFill>
              </a:defRPr>
            </a:pPr>
            <a:r>
              <a:t>“The Cartigny Statement on Worship and Culture” in </a:t>
            </a:r>
            <a:r>
              <a:rPr i="1"/>
              <a:t>Worship and Culture</a:t>
            </a:r>
            <a:r>
              <a:t>, 33 </a:t>
            </a:r>
          </a:p>
        </p:txBody>
      </p:sp>
    </p:spTree>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6" name="Nairobi Statement on Worship &amp; Culture"/>
          <p:cNvSpPr txBox="1"/>
          <p:nvPr/>
        </p:nvSpPr>
        <p:spPr>
          <a:xfrm>
            <a:off x="873601" y="92048"/>
            <a:ext cx="7396798" cy="2270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1900"/>
              </a:spcBef>
              <a:defRPr sz="4000">
                <a:solidFill>
                  <a:srgbClr val="FFFFFF"/>
                </a:solidFill>
                <a:latin typeface="+mj-lt"/>
                <a:ea typeface="+mj-ea"/>
                <a:cs typeface="+mj-cs"/>
                <a:sym typeface="Bell MT"/>
              </a:defRPr>
            </a:lvl1pPr>
          </a:lstStyle>
          <a:p>
            <a:r>
              <a:t>Nairobi Statement on Worship &amp; Culture</a:t>
            </a:r>
          </a:p>
        </p:txBody>
      </p:sp>
      <p:sp>
        <p:nvSpPr>
          <p:cNvPr id="1097" name="“Christian worship relates dynamically to culture in at least four ways.…"/>
          <p:cNvSpPr txBox="1"/>
          <p:nvPr/>
        </p:nvSpPr>
        <p:spPr>
          <a:xfrm>
            <a:off x="135413" y="1627262"/>
            <a:ext cx="8873174" cy="4917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pPr algn="ctr">
              <a:defRPr sz="2800">
                <a:solidFill>
                  <a:srgbClr val="FFFFFF"/>
                </a:solidFill>
                <a:latin typeface="+mj-lt"/>
                <a:ea typeface="+mj-ea"/>
                <a:cs typeface="+mj-cs"/>
                <a:sym typeface="Bell MT"/>
              </a:defRPr>
            </a:pPr>
            <a:r>
              <a:t>“Christian worship relates dynamically to culture in at least four ways.</a:t>
            </a:r>
          </a:p>
          <a:p>
            <a:pPr algn="ctr">
              <a:defRPr sz="2800">
                <a:solidFill>
                  <a:srgbClr val="FFFFFF"/>
                </a:solidFill>
                <a:latin typeface="+mj-lt"/>
                <a:ea typeface="+mj-ea"/>
                <a:cs typeface="+mj-cs"/>
                <a:sym typeface="Bell MT"/>
              </a:defRPr>
            </a:pPr>
            <a:r>
              <a:t>First, it is </a:t>
            </a:r>
            <a:r>
              <a:rPr>
                <a:solidFill>
                  <a:srgbClr val="FFFF00"/>
                </a:solidFill>
              </a:rPr>
              <a:t>transcultural</a:t>
            </a:r>
            <a:r>
              <a:t>, the same substance for everyone everywhere, beyond culture.</a:t>
            </a:r>
          </a:p>
          <a:p>
            <a:pPr algn="ctr">
              <a:defRPr sz="2800">
                <a:solidFill>
                  <a:srgbClr val="FFFFFF"/>
                </a:solidFill>
                <a:latin typeface="+mj-lt"/>
                <a:ea typeface="+mj-ea"/>
                <a:cs typeface="+mj-cs"/>
                <a:sym typeface="Bell MT"/>
              </a:defRPr>
            </a:pPr>
            <a:r>
              <a:t>Second, it is </a:t>
            </a:r>
            <a:r>
              <a:rPr>
                <a:solidFill>
                  <a:srgbClr val="FFFF00"/>
                </a:solidFill>
              </a:rPr>
              <a:t>contextual</a:t>
            </a:r>
            <a:r>
              <a:t>, varying according to the local situation (both nature and culture).</a:t>
            </a:r>
          </a:p>
          <a:p>
            <a:pPr algn="ctr">
              <a:defRPr sz="2800">
                <a:solidFill>
                  <a:srgbClr val="FFFFFF"/>
                </a:solidFill>
                <a:latin typeface="+mj-lt"/>
                <a:ea typeface="+mj-ea"/>
                <a:cs typeface="+mj-cs"/>
                <a:sym typeface="Bell MT"/>
              </a:defRPr>
            </a:pPr>
            <a:r>
              <a:t>Third, it is </a:t>
            </a:r>
            <a:r>
              <a:rPr>
                <a:solidFill>
                  <a:srgbClr val="FFFF00"/>
                </a:solidFill>
              </a:rPr>
              <a:t>counter-cultural</a:t>
            </a:r>
            <a:r>
              <a:t>, challenging what is contrary to the Gospel in a given culture.</a:t>
            </a:r>
          </a:p>
          <a:p>
            <a:pPr algn="ctr">
              <a:defRPr sz="2800">
                <a:solidFill>
                  <a:srgbClr val="FFFFFF"/>
                </a:solidFill>
                <a:latin typeface="+mj-lt"/>
                <a:ea typeface="+mj-ea"/>
                <a:cs typeface="+mj-cs"/>
                <a:sym typeface="Bell MT"/>
              </a:defRPr>
            </a:pPr>
            <a:r>
              <a:t>Fourth, it is </a:t>
            </a:r>
            <a:r>
              <a:rPr>
                <a:solidFill>
                  <a:srgbClr val="FFFF00"/>
                </a:solidFill>
              </a:rPr>
              <a:t>cross-cultural</a:t>
            </a:r>
            <a:r>
              <a:t>, making possible sharing between different local cultures.” </a:t>
            </a:r>
          </a:p>
        </p:txBody>
      </p:sp>
      <p:sp>
        <p:nvSpPr>
          <p:cNvPr id="1098" name="BREAKOUTS…"/>
          <p:cNvSpPr txBox="1"/>
          <p:nvPr/>
        </p:nvSpPr>
        <p:spPr>
          <a:xfrm>
            <a:off x="4786569" y="2476926"/>
            <a:ext cx="4102458" cy="2427646"/>
          </a:xfrm>
          <a:prstGeom prst="rect">
            <a:avLst/>
          </a:prstGeom>
          <a:solidFill>
            <a:schemeClr val="bg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a:defRPr>
                <a:solidFill>
                  <a:srgbClr val="000000"/>
                </a:solidFill>
              </a:defRPr>
            </a:pPr>
            <a:r>
              <a:rPr dirty="0"/>
              <a:t>BREAKOUTS</a:t>
            </a:r>
          </a:p>
          <a:p>
            <a:pPr algn="ctr">
              <a:defRPr>
                <a:solidFill>
                  <a:srgbClr val="000000"/>
                </a:solidFill>
              </a:defRPr>
            </a:pPr>
            <a:r>
              <a:rPr dirty="0"/>
              <a:t>Which is strongest in</a:t>
            </a:r>
          </a:p>
          <a:p>
            <a:pPr algn="ctr">
              <a:defRPr>
                <a:solidFill>
                  <a:srgbClr val="000000"/>
                </a:solidFill>
              </a:defRPr>
            </a:pPr>
            <a:r>
              <a:rPr dirty="0"/>
              <a:t>your church/ context?</a:t>
            </a:r>
          </a:p>
          <a:p>
            <a:pPr algn="ctr">
              <a:defRPr>
                <a:solidFill>
                  <a:srgbClr val="000000"/>
                </a:solidFill>
              </a:defRPr>
            </a:pPr>
            <a:r>
              <a:rPr dirty="0"/>
              <a:t>Which needs the</a:t>
            </a:r>
          </a:p>
          <a:p>
            <a:pPr algn="ctr">
              <a:defRPr>
                <a:solidFill>
                  <a:srgbClr val="000000"/>
                </a:solidFill>
              </a:defRPr>
            </a:pPr>
            <a:r>
              <a:rPr dirty="0"/>
              <a:t>most work?</a:t>
            </a:r>
          </a:p>
        </p:txBody>
      </p:sp>
    </p:spTree>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2" name="Double-click to edit"/>
          <p:cNvSpPr txBox="1">
            <a:spLocks noGrp="1"/>
          </p:cNvSpPr>
          <p:nvPr>
            <p:ph type="body" idx="4294967295"/>
          </p:nvPr>
        </p:nvSpPr>
        <p:spPr>
          <a:xfrm>
            <a:off x="152399" y="2133600"/>
            <a:ext cx="8763002" cy="4114800"/>
          </a:xfrm>
          <a:prstGeom prst="rect">
            <a:avLst/>
          </a:prstGeom>
        </p:spPr>
        <p:txBody>
          <a:bodyPr lIns="45719" tIns="45719" rIns="45719" bIns="45719">
            <a:normAutofit/>
          </a:bodyPr>
          <a:lstStyle/>
          <a:p>
            <a:pPr>
              <a:buClr>
                <a:srgbClr val="FADF6C"/>
              </a:buClr>
              <a:buSzTx/>
              <a:buFont typeface="Wingdings"/>
              <a:buNone/>
              <a:defRPr b="0">
                <a:effectLst>
                  <a:outerShdw blurRad="12700" dist="25400" dir="2700000" rotWithShape="0">
                    <a:srgbClr val="000000"/>
                  </a:outerShdw>
                </a:effectLst>
                <a:latin typeface="+mj-lt"/>
                <a:ea typeface="+mj-ea"/>
                <a:cs typeface="+mj-cs"/>
                <a:sym typeface="Bell MT"/>
              </a:defRPr>
            </a:pPr>
            <a:endParaRPr/>
          </a:p>
        </p:txBody>
      </p:sp>
      <p:pic>
        <p:nvPicPr>
          <p:cNvPr id="1103" name="SuspBridge" descr="SuspBridge"/>
          <p:cNvPicPr>
            <a:picLocks noChangeAspect="1"/>
          </p:cNvPicPr>
          <p:nvPr/>
        </p:nvPicPr>
        <p:blipFill>
          <a:blip r:embed="rId3"/>
          <a:srcRect t="13333"/>
          <a:stretch>
            <a:fillRect/>
          </a:stretch>
        </p:blipFill>
        <p:spPr>
          <a:xfrm>
            <a:off x="-228600" y="0"/>
            <a:ext cx="9372600" cy="6858000"/>
          </a:xfrm>
          <a:prstGeom prst="rect">
            <a:avLst/>
          </a:prstGeom>
          <a:ln w="12700">
            <a:miter lim="400000"/>
          </a:ln>
        </p:spPr>
      </p:pic>
      <p:sp>
        <p:nvSpPr>
          <p:cNvPr id="1104" name="BIBLICAL…"/>
          <p:cNvSpPr txBox="1"/>
          <p:nvPr/>
        </p:nvSpPr>
        <p:spPr>
          <a:xfrm>
            <a:off x="962613" y="4077325"/>
            <a:ext cx="2570573" cy="14465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p>
            <a:pPr algn="ctr">
              <a:defRPr>
                <a:solidFill>
                  <a:srgbClr val="622100"/>
                </a:solidFill>
                <a:latin typeface="+mj-lt"/>
                <a:ea typeface="+mj-ea"/>
                <a:cs typeface="+mj-cs"/>
                <a:sym typeface="Bell MT"/>
              </a:defRPr>
            </a:pPr>
            <a:r>
              <a:rPr dirty="0"/>
              <a:t>BIBLICAL</a:t>
            </a:r>
          </a:p>
          <a:p>
            <a:pPr algn="ctr">
              <a:defRPr>
                <a:solidFill>
                  <a:srgbClr val="622100"/>
                </a:solidFill>
                <a:latin typeface="+mj-lt"/>
                <a:ea typeface="+mj-ea"/>
                <a:cs typeface="+mj-cs"/>
                <a:sym typeface="Bell MT"/>
              </a:defRPr>
            </a:pPr>
            <a:r>
              <a:rPr dirty="0"/>
              <a:t>CONSTANTS</a:t>
            </a:r>
          </a:p>
          <a:p>
            <a:pPr algn="ctr">
              <a:defRPr sz="2400">
                <a:solidFill>
                  <a:srgbClr val="622100"/>
                </a:solidFill>
                <a:latin typeface="+mj-lt"/>
                <a:ea typeface="+mj-ea"/>
                <a:cs typeface="+mj-cs"/>
                <a:sym typeface="Bell MT"/>
              </a:defRPr>
            </a:pPr>
            <a:r>
              <a:rPr dirty="0">
                <a:solidFill>
                  <a:srgbClr val="FFFFFF"/>
                </a:solidFill>
              </a:rPr>
              <a:t>(Acts 2:42,46-47)</a:t>
            </a:r>
          </a:p>
        </p:txBody>
      </p:sp>
      <p:sp>
        <p:nvSpPr>
          <p:cNvPr id="1105" name="BIBLICAL…"/>
          <p:cNvSpPr txBox="1"/>
          <p:nvPr/>
        </p:nvSpPr>
        <p:spPr>
          <a:xfrm>
            <a:off x="5046781" y="4018280"/>
            <a:ext cx="2479438" cy="1183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p>
            <a:pPr algn="ctr">
              <a:defRPr>
                <a:solidFill>
                  <a:srgbClr val="622100"/>
                </a:solidFill>
                <a:latin typeface="+mj-lt"/>
                <a:ea typeface="+mj-ea"/>
                <a:cs typeface="+mj-cs"/>
                <a:sym typeface="Bell MT"/>
              </a:defRPr>
            </a:pPr>
            <a:r>
              <a:t>BIBLICAL</a:t>
            </a:r>
          </a:p>
          <a:p>
            <a:pPr algn="ctr">
              <a:defRPr>
                <a:solidFill>
                  <a:srgbClr val="622100"/>
                </a:solidFill>
                <a:latin typeface="+mj-lt"/>
                <a:ea typeface="+mj-ea"/>
                <a:cs typeface="+mj-cs"/>
                <a:sym typeface="Bell MT"/>
              </a:defRPr>
            </a:pPr>
            <a:r>
              <a:t>PRINCIPLES</a:t>
            </a:r>
          </a:p>
        </p:txBody>
      </p:sp>
      <p:sp>
        <p:nvSpPr>
          <p:cNvPr id="1106" name="CULTURAL…"/>
          <p:cNvSpPr txBox="1"/>
          <p:nvPr/>
        </p:nvSpPr>
        <p:spPr>
          <a:xfrm>
            <a:off x="2222321" y="998855"/>
            <a:ext cx="4470758" cy="1183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p>
            <a:pPr algn="ctr">
              <a:defRPr>
                <a:solidFill>
                  <a:srgbClr val="622100"/>
                </a:solidFill>
                <a:latin typeface="+mj-lt"/>
                <a:ea typeface="+mj-ea"/>
                <a:cs typeface="+mj-cs"/>
                <a:sym typeface="Bell MT"/>
              </a:defRPr>
            </a:pPr>
            <a:r>
              <a:t>CULTURAL</a:t>
            </a:r>
          </a:p>
          <a:p>
            <a:pPr algn="ctr">
              <a:defRPr>
                <a:solidFill>
                  <a:srgbClr val="622100"/>
                </a:solidFill>
                <a:latin typeface="+mj-lt"/>
                <a:ea typeface="+mj-ea"/>
                <a:cs typeface="+mj-cs"/>
                <a:sym typeface="Bell MT"/>
              </a:defRPr>
            </a:pPr>
            <a:r>
              <a:t>LATITUDE/FREEDOM</a:t>
            </a:r>
          </a:p>
        </p:txBody>
      </p:sp>
      <p:sp>
        <p:nvSpPr>
          <p:cNvPr id="1107" name="Biblical"/>
          <p:cNvSpPr txBox="1"/>
          <p:nvPr/>
        </p:nvSpPr>
        <p:spPr>
          <a:xfrm>
            <a:off x="3791905" y="5285294"/>
            <a:ext cx="1345879"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lgn="ctr">
              <a:defRPr>
                <a:solidFill>
                  <a:srgbClr val="000000"/>
                </a:solidFill>
                <a:latin typeface="+mj-lt"/>
                <a:ea typeface="+mj-ea"/>
                <a:cs typeface="+mj-cs"/>
                <a:sym typeface="Bell MT"/>
              </a:defRPr>
            </a:lvl1pPr>
          </a:lstStyle>
          <a:p>
            <a:r>
              <a:rPr dirty="0">
                <a:solidFill>
                  <a:srgbClr val="FFFFFF"/>
                </a:solidFill>
              </a:rPr>
              <a:t>Biblical</a:t>
            </a:r>
          </a:p>
        </p:txBody>
      </p:sp>
      <p:sp>
        <p:nvSpPr>
          <p:cNvPr id="1108" name="Cultural"/>
          <p:cNvSpPr txBox="1"/>
          <p:nvPr/>
        </p:nvSpPr>
        <p:spPr>
          <a:xfrm>
            <a:off x="3779520" y="333375"/>
            <a:ext cx="1493402" cy="6375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a:solidFill>
                  <a:srgbClr val="000000"/>
                </a:solidFill>
                <a:latin typeface="+mj-lt"/>
                <a:ea typeface="+mj-ea"/>
                <a:cs typeface="+mj-cs"/>
                <a:sym typeface="Bell MT"/>
              </a:defRPr>
            </a:lvl1pPr>
          </a:lstStyle>
          <a:p>
            <a:r>
              <a:t>Cultural</a:t>
            </a:r>
          </a:p>
        </p:txBody>
      </p:sp>
    </p:spTree>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2" name="“Worship is the most universal [following unchanging biblical guidelines] and at the same time the most particular [embodying distinct cultural expressions] of the activities in which Christian communities engage.”…"/>
          <p:cNvSpPr txBox="1"/>
          <p:nvPr/>
        </p:nvSpPr>
        <p:spPr>
          <a:xfrm>
            <a:off x="388620" y="1650459"/>
            <a:ext cx="8366760" cy="25353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2500">
                <a:solidFill>
                  <a:srgbClr val="000000"/>
                </a:solidFill>
                <a:latin typeface="Calisto MT"/>
                <a:ea typeface="Calisto MT"/>
                <a:cs typeface="Calisto MT"/>
                <a:sym typeface="Calisto MT"/>
              </a:defRPr>
            </a:pPr>
            <a:r>
              <a:t>“Worship is the </a:t>
            </a:r>
            <a:r>
              <a:rPr i="1"/>
              <a:t>most universal </a:t>
            </a:r>
            <a:r>
              <a:t>[following unchanging biblical guidelines] and at the same time the </a:t>
            </a:r>
            <a:r>
              <a:rPr i="1"/>
              <a:t>most particular </a:t>
            </a:r>
            <a:r>
              <a:t>[embodying distinct cultural expressions] of the activities in which Christian communities engage.”</a:t>
            </a:r>
          </a:p>
          <a:p>
            <a:pPr algn="ctr">
              <a:defRPr sz="2500">
                <a:solidFill>
                  <a:srgbClr val="000000"/>
                </a:solidFill>
                <a:latin typeface="Calisto MT"/>
                <a:ea typeface="Calisto MT"/>
                <a:cs typeface="Calisto MT"/>
                <a:sym typeface="Calisto MT"/>
              </a:defRPr>
            </a:pPr>
            <a:endParaRPr/>
          </a:p>
          <a:p>
            <a:pPr algn="ctr">
              <a:defRPr sz="2000">
                <a:solidFill>
                  <a:srgbClr val="000000"/>
                </a:solidFill>
                <a:latin typeface="Calisto MT"/>
                <a:ea typeface="Calisto MT"/>
                <a:cs typeface="Calisto MT"/>
                <a:sym typeface="Calisto MT"/>
              </a:defRPr>
            </a:pPr>
            <a:r>
              <a:t>(John H. Erickson and Eileen W. Lindner, “Worship and Prayer in Ecumenical Formation,” </a:t>
            </a:r>
            <a:r>
              <a:rPr i="1"/>
              <a:t>Theological Education </a:t>
            </a:r>
            <a:r>
              <a:t>34, Supplement [1997]: 23). </a:t>
            </a:r>
          </a:p>
        </p:txBody>
      </p:sp>
    </p:spTree>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4" name="BIBLICAL PRINCIPLES"/>
          <p:cNvSpPr txBox="1">
            <a:spLocks noGrp="1"/>
          </p:cNvSpPr>
          <p:nvPr>
            <p:ph type="title" idx="4294967295"/>
          </p:nvPr>
        </p:nvSpPr>
        <p:spPr>
          <a:xfrm>
            <a:off x="457200" y="1496178"/>
            <a:ext cx="8229600" cy="1599856"/>
          </a:xfrm>
          <a:prstGeom prst="rect">
            <a:avLst/>
          </a:prstGeom>
        </p:spPr>
        <p:txBody>
          <a:bodyPr lIns="45719" tIns="45719" rIns="45719" bIns="45719">
            <a:normAutofit/>
          </a:bodyPr>
          <a:lstStyle/>
          <a:p>
            <a:pPr algn="ctr" defTabSz="768095">
              <a:defRPr sz="4452">
                <a:solidFill>
                  <a:srgbClr val="FFFFCC"/>
                </a:solidFill>
                <a:effectLst>
                  <a:outerShdw blurRad="10668" dist="21336" dir="2700000" rotWithShape="0">
                    <a:srgbClr val="000000"/>
                  </a:outerShdw>
                </a:effectLst>
              </a:defRPr>
            </a:pPr>
            <a:r>
              <a:t>BIBLICAL PRINCIPLES</a:t>
            </a:r>
            <a:br>
              <a:rPr>
                <a:solidFill>
                  <a:srgbClr val="FFFFFF"/>
                </a:solidFill>
              </a:rPr>
            </a:br>
            <a:endParaRPr>
              <a:solidFill>
                <a:srgbClr val="FFFFFF"/>
              </a:solidFill>
            </a:endParaRPr>
          </a:p>
        </p:txBody>
      </p:sp>
    </p:spTree>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8" name="God’s glory, and our joyful celebration of it in worship, should be the focus and goal of all life and ministry.…"/>
          <p:cNvSpPr txBox="1"/>
          <p:nvPr/>
        </p:nvSpPr>
        <p:spPr>
          <a:xfrm>
            <a:off x="-2147438635" y="-2147483648"/>
            <a:ext cx="92711" cy="203215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342900" lvl="2" indent="571500">
              <a:defRPr sz="2400">
                <a:solidFill>
                  <a:srgbClr val="FFFFFF"/>
                </a:solidFill>
                <a:latin typeface="+mj-lt"/>
                <a:ea typeface="+mj-ea"/>
                <a:cs typeface="+mj-cs"/>
                <a:sym typeface="Bell MT"/>
              </a:defRPr>
            </a:pPr>
            <a:endParaRPr/>
          </a:p>
          <a:p>
            <a:pPr marL="342900" indent="-342900">
              <a:buSzPct val="100000"/>
              <a:buAutoNum type="arabicPeriod"/>
              <a:defRPr sz="2400" u="sng">
                <a:solidFill>
                  <a:srgbClr val="FFFFCC"/>
                </a:solidFill>
                <a:latin typeface="+mj-lt"/>
                <a:ea typeface="+mj-ea"/>
                <a:cs typeface="+mj-cs"/>
                <a:sym typeface="Bell MT"/>
              </a:defRPr>
            </a:pPr>
            <a:r>
              <a:t>God’s glory, and our joyful celebration of it in worship, should be the focus and goal of all life and ministry.</a:t>
            </a:r>
            <a:endParaRPr sz="2200"/>
          </a:p>
          <a:p>
            <a:pPr marL="342900" indent="-342900">
              <a:defRPr sz="2200" u="sng">
                <a:solidFill>
                  <a:srgbClr val="FFFFCC"/>
                </a:solidFill>
                <a:latin typeface="+mj-lt"/>
                <a:ea typeface="+mj-ea"/>
                <a:cs typeface="+mj-cs"/>
                <a:sym typeface="Bell MT"/>
              </a:defRPr>
            </a:pPr>
            <a:endParaRPr sz="2200"/>
          </a:p>
          <a:p>
            <a:pPr marL="342900" indent="-342900" algn="ctr">
              <a:defRPr sz="2200">
                <a:solidFill>
                  <a:srgbClr val="FFFFCC"/>
                </a:solidFill>
                <a:latin typeface="+mj-lt"/>
                <a:ea typeface="+mj-ea"/>
                <a:cs typeface="+mj-cs"/>
                <a:sym typeface="Bell MT"/>
              </a:defRPr>
            </a:pPr>
            <a:r>
              <a:t>Whether, then, you eat or drink or whatever you do, do all to the glory of God.</a:t>
            </a:r>
          </a:p>
          <a:p>
            <a:pPr marL="342900" indent="-342900" algn="ctr">
              <a:defRPr sz="2200">
                <a:solidFill>
                  <a:srgbClr val="FFFFCC"/>
                </a:solidFill>
                <a:latin typeface="+mj-lt"/>
                <a:ea typeface="+mj-ea"/>
                <a:cs typeface="+mj-cs"/>
                <a:sym typeface="Bell MT"/>
              </a:defRPr>
            </a:pPr>
            <a:r>
              <a:t>(1 Cor 10:31) </a:t>
            </a:r>
          </a:p>
          <a:p>
            <a:pPr marL="342900" indent="-342900">
              <a:defRPr sz="2200">
                <a:solidFill>
                  <a:srgbClr val="FFFFCC"/>
                </a:solidFill>
                <a:latin typeface="+mj-lt"/>
                <a:ea typeface="+mj-ea"/>
                <a:cs typeface="+mj-cs"/>
                <a:sym typeface="Bell MT"/>
              </a:defRPr>
            </a:pPr>
            <a:endParaRPr/>
          </a:p>
          <a:p>
            <a:pPr marL="342900" indent="-342900">
              <a:defRPr sz="2200">
                <a:solidFill>
                  <a:srgbClr val="FFFFCC"/>
                </a:solidFill>
                <a:latin typeface="+mj-lt"/>
                <a:ea typeface="+mj-ea"/>
                <a:cs typeface="+mj-cs"/>
                <a:sym typeface="Bell MT"/>
              </a:defRPr>
            </a:pPr>
            <a:r>
              <a:t>	Worship is an end it itself. By definition other types of ministry necessarily have horizontal, man-focused aspects; but worship is purely vertically focused. It is the primary purpose for which God created us and therefore our highest endeavor and greatest fulfillment.  (Isaiah 43:6-7; Psalm 16:11; Matthew 22:35-38; 1 Peter 4:11)</a:t>
            </a:r>
          </a:p>
          <a:p>
            <a:pPr marL="342900" indent="-342900">
              <a:defRPr sz="2200">
                <a:solidFill>
                  <a:srgbClr val="FFFFCC"/>
                </a:solidFill>
                <a:latin typeface="+mj-lt"/>
                <a:ea typeface="+mj-ea"/>
                <a:cs typeface="+mj-cs"/>
                <a:sym typeface="Bell MT"/>
              </a:defRPr>
            </a:pPr>
            <a:endParaRPr/>
          </a:p>
          <a:p>
            <a:pPr marL="342900" indent="-342900">
              <a:defRPr sz="2200">
                <a:solidFill>
                  <a:srgbClr val="FFFFCC"/>
                </a:solidFill>
                <a:latin typeface="+mj-lt"/>
                <a:ea typeface="+mj-ea"/>
                <a:cs typeface="+mj-cs"/>
                <a:sym typeface="Bell MT"/>
              </a:defRPr>
            </a:pPr>
            <a:r>
              <a:t>	THEREFORE: We shall give worship careful focus and attention in the life of this church. We will relate all of our activities to it and to the goal of magnifying the glory of God. We will make explicit God’s glory as our most important pursuit, aim and preoccupation.</a:t>
            </a:r>
          </a:p>
        </p:txBody>
      </p:sp>
      <p:sp>
        <p:nvSpPr>
          <p:cNvPr id="1119" name="God’s glory, and our joyful celebration of it in worship, should be the focus and goal of all life and ministry.…"/>
          <p:cNvSpPr txBox="1"/>
          <p:nvPr/>
        </p:nvSpPr>
        <p:spPr>
          <a:xfrm>
            <a:off x="274320" y="76199"/>
            <a:ext cx="8595360" cy="64017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342900" indent="-342900">
              <a:buSzPct val="100000"/>
              <a:buAutoNum type="arabicPeriod"/>
              <a:defRPr sz="2800">
                <a:solidFill>
                  <a:srgbClr val="FFFFFF"/>
                </a:solidFill>
                <a:latin typeface="Times New Roman"/>
                <a:ea typeface="Times New Roman"/>
                <a:cs typeface="Times New Roman"/>
                <a:sym typeface="Times New Roman"/>
              </a:defRPr>
            </a:pPr>
            <a:r>
              <a:rPr dirty="0"/>
              <a:t>God’s glory, and our joyful celebration of it in worship, should be the focus and goal of all life and ministry.</a:t>
            </a:r>
            <a:endParaRPr sz="1800" dirty="0"/>
          </a:p>
          <a:p>
            <a:pPr marL="342900" indent="-342900">
              <a:buSzPct val="100000"/>
              <a:buAutoNum type="arabicPeriod"/>
              <a:defRPr sz="1800" i="1">
                <a:solidFill>
                  <a:srgbClr val="FFFFFF"/>
                </a:solidFill>
                <a:latin typeface="Times New Roman"/>
                <a:ea typeface="Times New Roman"/>
                <a:cs typeface="Times New Roman"/>
                <a:sym typeface="Times New Roman"/>
              </a:defRPr>
            </a:pPr>
            <a:endParaRPr sz="1800" dirty="0"/>
          </a:p>
          <a:p>
            <a:pPr marL="342900" indent="-342900" algn="ctr">
              <a:defRPr sz="2400" i="1">
                <a:solidFill>
                  <a:srgbClr val="FFFFFF"/>
                </a:solidFill>
                <a:latin typeface="Times New Roman"/>
                <a:ea typeface="Times New Roman"/>
                <a:cs typeface="Times New Roman"/>
                <a:sym typeface="Times New Roman"/>
              </a:defRPr>
            </a:pPr>
            <a:r>
              <a:rPr dirty="0"/>
              <a:t>Whether, then, you eat or drink or whatever you do, do all to the glory of God. (1 Cor 10:31)</a:t>
            </a:r>
            <a:r>
              <a:rPr i="0" dirty="0"/>
              <a:t> </a:t>
            </a:r>
          </a:p>
          <a:p>
            <a:pPr marL="342900" indent="-342900">
              <a:defRPr sz="2400">
                <a:solidFill>
                  <a:srgbClr val="FFFFFF"/>
                </a:solidFill>
                <a:latin typeface="Times New Roman"/>
                <a:ea typeface="Times New Roman"/>
                <a:cs typeface="Times New Roman"/>
                <a:sym typeface="Times New Roman"/>
              </a:defRPr>
            </a:pPr>
            <a:endParaRPr i="0" dirty="0"/>
          </a:p>
          <a:p>
            <a:pPr marL="342900" indent="-342900">
              <a:defRPr sz="2400">
                <a:solidFill>
                  <a:srgbClr val="FFFFFF"/>
                </a:solidFill>
                <a:latin typeface="Times New Roman"/>
                <a:ea typeface="Times New Roman"/>
                <a:cs typeface="Times New Roman"/>
                <a:sym typeface="Times New Roman"/>
              </a:defRPr>
            </a:pPr>
            <a:r>
              <a:rPr dirty="0"/>
              <a:t>Worship is an end </a:t>
            </a:r>
            <a:r>
              <a:rPr sz="2000" dirty="0"/>
              <a:t>it</a:t>
            </a:r>
            <a:r>
              <a:rPr dirty="0"/>
              <a:t> itself. By definition other types of ministry necessarily have horizontal, man-focused aspects; but worship is purely vertically focused. It is the primary purpose for which God created us and therefore our highest endeavor and greatest fulfillment.  (Isaiah 43:6-7; Psalm 16:11; Matthew 22:35-38; 1 Peter 4:11)</a:t>
            </a:r>
          </a:p>
          <a:p>
            <a:pPr marL="342900" indent="-342900">
              <a:defRPr sz="2400">
                <a:solidFill>
                  <a:srgbClr val="FFFFFF"/>
                </a:solidFill>
                <a:latin typeface="Times New Roman"/>
                <a:ea typeface="Times New Roman"/>
                <a:cs typeface="Times New Roman"/>
                <a:sym typeface="Times New Roman"/>
              </a:defRPr>
            </a:pPr>
            <a:endParaRPr dirty="0"/>
          </a:p>
          <a:p>
            <a:pPr marL="342900" indent="-342900">
              <a:defRPr sz="2400">
                <a:solidFill>
                  <a:srgbClr val="FFFFFF"/>
                </a:solidFill>
                <a:latin typeface="Times New Roman"/>
                <a:ea typeface="Times New Roman"/>
                <a:cs typeface="Times New Roman"/>
                <a:sym typeface="Times New Roman"/>
              </a:defRPr>
            </a:pPr>
            <a:r>
              <a:rPr dirty="0"/>
              <a:t>THEREFORE: We shall give worship careful focus and attention in the life of this church. We will relate all of our activities to it and to the goal of magnifying the glory of God. We will make explicit God’s glory as our most important pursuit, aim and preoccupation.</a:t>
            </a:r>
          </a:p>
        </p:txBody>
      </p:sp>
    </p:spTree>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1" name="DOXOLOGICAL WORSHIP"/>
          <p:cNvSpPr txBox="1">
            <a:spLocks noGrp="1"/>
          </p:cNvSpPr>
          <p:nvPr>
            <p:ph type="title" idx="4294967295"/>
          </p:nvPr>
        </p:nvSpPr>
        <p:spPr>
          <a:xfrm>
            <a:off x="457200" y="277812"/>
            <a:ext cx="8229600" cy="1139826"/>
          </a:xfrm>
          <a:prstGeom prst="rect">
            <a:avLst/>
          </a:prstGeom>
        </p:spPr>
        <p:txBody>
          <a:bodyPr lIns="45719" tIns="45719" rIns="45719" bIns="45719">
            <a:normAutofit/>
          </a:bodyPr>
          <a:lstStyle>
            <a:lvl1pPr algn="ctr">
              <a:defRPr>
                <a:solidFill>
                  <a:srgbClr val="FFFFCC"/>
                </a:solidFill>
                <a:effectLst>
                  <a:outerShdw blurRad="12700" dist="25400" dir="2700000" rotWithShape="0">
                    <a:srgbClr val="000000"/>
                  </a:outerShdw>
                </a:effectLst>
              </a:defRPr>
            </a:lvl1pPr>
          </a:lstStyle>
          <a:p>
            <a:r>
              <a:rPr dirty="0"/>
              <a:t>DOXOLOGICAL WORSHIP</a:t>
            </a:r>
          </a:p>
        </p:txBody>
      </p:sp>
      <p:sp>
        <p:nvSpPr>
          <p:cNvPr id="1122" name="1. God’s glory, and our joyful celebration of it in worship, should be the focus and goal                  of all life and ministry.…"/>
          <p:cNvSpPr txBox="1">
            <a:spLocks noGrp="1"/>
          </p:cNvSpPr>
          <p:nvPr>
            <p:ph type="body" idx="4294967295"/>
          </p:nvPr>
        </p:nvSpPr>
        <p:spPr>
          <a:xfrm>
            <a:off x="152400" y="1773237"/>
            <a:ext cx="8839200" cy="4114801"/>
          </a:xfrm>
          <a:prstGeom prst="rect">
            <a:avLst/>
          </a:prstGeom>
        </p:spPr>
        <p:txBody>
          <a:bodyPr lIns="45719" tIns="45719" rIns="45719" bIns="45719">
            <a:normAutofit/>
          </a:bodyPr>
          <a:lstStyle/>
          <a:p>
            <a:pPr marL="325754" indent="-325754" algn="ctr" defTabSz="868680">
              <a:buClr>
                <a:srgbClr val="FADF6C"/>
              </a:buClr>
              <a:buSzTx/>
              <a:buFont typeface="Wingdings"/>
              <a:buNone/>
              <a:defRPr sz="1330" b="0">
                <a:effectLst>
                  <a:outerShdw blurRad="12065" dist="24130" dir="2700000" rotWithShape="0">
                    <a:srgbClr val="000000"/>
                  </a:outerShdw>
                </a:effectLst>
                <a:latin typeface="+mj-lt"/>
                <a:ea typeface="+mj-ea"/>
                <a:cs typeface="+mj-cs"/>
                <a:sym typeface="Bell MT"/>
              </a:defRPr>
            </a:pPr>
            <a:endParaRPr dirty="0"/>
          </a:p>
          <a:p>
            <a:pPr marL="325754" indent="-325754" algn="ctr" defTabSz="868680">
              <a:spcBef>
                <a:spcPts val="800"/>
              </a:spcBef>
              <a:buClr>
                <a:srgbClr val="FADF6C"/>
              </a:buClr>
              <a:buSzTx/>
              <a:buFont typeface="Wingdings"/>
              <a:buNone/>
              <a:defRPr sz="3040" b="0" u="sng">
                <a:effectLst>
                  <a:outerShdw blurRad="12065" dist="24130" dir="2700000" rotWithShape="0">
                    <a:srgbClr val="000000"/>
                  </a:outerShdw>
                </a:effectLst>
                <a:latin typeface="+mj-lt"/>
                <a:ea typeface="+mj-ea"/>
                <a:cs typeface="+mj-cs"/>
                <a:sym typeface="Bell MT"/>
              </a:defRPr>
            </a:pPr>
            <a:r>
              <a:rPr dirty="0"/>
              <a:t>1. God’s glory, and our joyful celebration of it in worship, should be the focus and goal</a:t>
            </a:r>
            <a:r>
              <a:rPr lang="en-US" dirty="0"/>
              <a:t> </a:t>
            </a:r>
            <a:r>
              <a:rPr dirty="0"/>
              <a:t>of all life and ministry</a:t>
            </a:r>
            <a:r>
              <a:rPr sz="3420" dirty="0"/>
              <a:t>.</a:t>
            </a:r>
          </a:p>
          <a:p>
            <a:pPr marL="325754" indent="-325754" algn="ctr" defTabSz="868680">
              <a:buClr>
                <a:srgbClr val="FADF6C"/>
              </a:buClr>
              <a:buSzTx/>
              <a:buFont typeface="Wingdings"/>
              <a:buNone/>
              <a:defRPr sz="1330" b="0" u="sng">
                <a:effectLst>
                  <a:outerShdw blurRad="12065" dist="24130" dir="2700000" rotWithShape="0">
                    <a:srgbClr val="000000"/>
                  </a:outerShdw>
                </a:effectLst>
                <a:latin typeface="+mj-lt"/>
                <a:ea typeface="+mj-ea"/>
                <a:cs typeface="+mj-cs"/>
                <a:sym typeface="Bell MT"/>
              </a:defRPr>
            </a:pPr>
            <a:endParaRPr sz="3420" dirty="0"/>
          </a:p>
          <a:p>
            <a:pPr marL="325754" indent="-325754" algn="ctr" defTabSz="868680">
              <a:buClr>
                <a:srgbClr val="FADF6C"/>
              </a:buClr>
              <a:buSzTx/>
              <a:buFont typeface="Wingdings"/>
              <a:buNone/>
              <a:defRPr sz="3040" b="0">
                <a:effectLst>
                  <a:outerShdw blurRad="12065" dist="24130" dir="2700000" rotWithShape="0">
                    <a:srgbClr val="000000"/>
                  </a:outerShdw>
                </a:effectLst>
                <a:latin typeface="+mj-lt"/>
                <a:ea typeface="+mj-ea"/>
                <a:cs typeface="+mj-cs"/>
                <a:sym typeface="Bell MT"/>
              </a:defRPr>
            </a:pPr>
            <a:r>
              <a:rPr dirty="0"/>
              <a:t>“Whether, then, you eat or drink or whatever you do, do all to the glory of God.”</a:t>
            </a:r>
          </a:p>
          <a:p>
            <a:pPr marL="325754" indent="-325754" algn="ctr" defTabSz="868680">
              <a:buClr>
                <a:srgbClr val="FADF6C"/>
              </a:buClr>
              <a:buSzTx/>
              <a:buFont typeface="Wingdings"/>
              <a:buNone/>
              <a:defRPr sz="3040" b="0">
                <a:effectLst>
                  <a:outerShdw blurRad="12065" dist="24130" dir="2700000" rotWithShape="0">
                    <a:srgbClr val="000000"/>
                  </a:outerShdw>
                </a:effectLst>
                <a:latin typeface="+mj-lt"/>
                <a:ea typeface="+mj-ea"/>
                <a:cs typeface="+mj-cs"/>
                <a:sym typeface="Bell MT"/>
              </a:defRPr>
            </a:pPr>
            <a:r>
              <a:rPr dirty="0"/>
              <a:t>(1</a:t>
            </a:r>
            <a:r>
              <a:rPr lang="en-US" dirty="0"/>
              <a:t> </a:t>
            </a:r>
            <a:r>
              <a:rPr dirty="0"/>
              <a:t>Cor. 10:31) </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 name="C. Worship and Culture"/>
          <p:cNvSpPr txBox="1">
            <a:spLocks noGrp="1"/>
          </p:cNvSpPr>
          <p:nvPr>
            <p:ph type="title" idx="4294967295"/>
          </p:nvPr>
        </p:nvSpPr>
        <p:spPr>
          <a:xfrm>
            <a:off x="499353" y="1833663"/>
            <a:ext cx="8145294" cy="3876305"/>
          </a:xfrm>
          <a:prstGeom prst="rect">
            <a:avLst/>
          </a:prstGeom>
        </p:spPr>
        <p:txBody>
          <a:bodyPr wrap="none" lIns="45719" tIns="45719" rIns="45719" bIns="45719" anchor="ctr">
            <a:noAutofit/>
          </a:bodyPr>
          <a:lstStyle/>
          <a:p>
            <a:pPr algn="ctr" defTabSz="438911">
              <a:spcBef>
                <a:spcPts val="1500"/>
              </a:spcBef>
              <a:defRPr sz="3072">
                <a:solidFill>
                  <a:srgbClr val="FFFFCC"/>
                </a:solidFill>
                <a:effectLst>
                  <a:outerShdw blurRad="6096" dist="12192" dir="2700000" rotWithShape="0">
                    <a:srgbClr val="000000"/>
                  </a:outerShdw>
                </a:effectLst>
              </a:defRPr>
            </a:pPr>
            <a:r>
              <a:rPr sz="3600" b="1" dirty="0">
                <a:latin typeface="Arial" panose="020B0604020202020204" pitchFamily="34" charset="0"/>
                <a:cs typeface="Arial" panose="020B0604020202020204" pitchFamily="34" charset="0"/>
              </a:rPr>
              <a:t>C. Worship and Culture </a:t>
            </a:r>
          </a:p>
        </p:txBody>
      </p:sp>
    </p:spTree>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4" name="NOT:…"/>
          <p:cNvSpPr txBox="1"/>
          <p:nvPr/>
        </p:nvSpPr>
        <p:spPr>
          <a:xfrm>
            <a:off x="198120" y="1295400"/>
            <a:ext cx="8900160" cy="35394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a:solidFill>
                  <a:srgbClr val="FFFFFF"/>
                </a:solidFill>
                <a:latin typeface="+mj-lt"/>
                <a:ea typeface="+mj-ea"/>
                <a:cs typeface="+mj-cs"/>
                <a:sym typeface="Bell MT"/>
              </a:defRPr>
            </a:pPr>
            <a:r>
              <a:rPr dirty="0"/>
              <a:t>NOT:</a:t>
            </a:r>
          </a:p>
          <a:p>
            <a:pPr algn="ctr">
              <a:defRPr>
                <a:solidFill>
                  <a:srgbClr val="FFFFFF"/>
                </a:solidFill>
                <a:latin typeface="+mj-lt"/>
                <a:ea typeface="+mj-ea"/>
                <a:cs typeface="+mj-cs"/>
                <a:sym typeface="Bell MT"/>
              </a:defRPr>
            </a:pPr>
            <a:r>
              <a:rPr dirty="0"/>
              <a:t>“What great worship</a:t>
            </a:r>
          </a:p>
          <a:p>
            <a:pPr algn="ctr">
              <a:defRPr>
                <a:solidFill>
                  <a:srgbClr val="FFFFFF"/>
                </a:solidFill>
                <a:latin typeface="+mj-lt"/>
                <a:ea typeface="+mj-ea"/>
                <a:cs typeface="+mj-cs"/>
                <a:sym typeface="Bell MT"/>
              </a:defRPr>
            </a:pPr>
            <a:r>
              <a:rPr dirty="0"/>
              <a:t>we had today!</a:t>
            </a:r>
          </a:p>
          <a:p>
            <a:pPr algn="ctr">
              <a:defRPr>
                <a:solidFill>
                  <a:srgbClr val="FFFFFF"/>
                </a:solidFill>
                <a:latin typeface="+mj-lt"/>
                <a:ea typeface="+mj-ea"/>
                <a:cs typeface="+mj-cs"/>
                <a:sym typeface="Bell MT"/>
              </a:defRPr>
            </a:pPr>
            <a:endParaRPr dirty="0"/>
          </a:p>
          <a:p>
            <a:pPr algn="ctr">
              <a:defRPr>
                <a:solidFill>
                  <a:srgbClr val="FFFFFF"/>
                </a:solidFill>
                <a:latin typeface="+mj-lt"/>
                <a:ea typeface="+mj-ea"/>
                <a:cs typeface="+mj-cs"/>
                <a:sym typeface="Bell MT"/>
              </a:defRPr>
            </a:pPr>
            <a:r>
              <a:rPr dirty="0"/>
              <a:t>BUT:</a:t>
            </a:r>
          </a:p>
          <a:p>
            <a:pPr algn="ctr">
              <a:defRPr>
                <a:solidFill>
                  <a:srgbClr val="FFFFFF"/>
                </a:solidFill>
                <a:latin typeface="+mj-lt"/>
                <a:ea typeface="+mj-ea"/>
                <a:cs typeface="+mj-cs"/>
                <a:sym typeface="Bell MT"/>
              </a:defRPr>
            </a:pPr>
            <a:r>
              <a:rPr dirty="0"/>
              <a:t>“What a great God</a:t>
            </a:r>
          </a:p>
          <a:p>
            <a:pPr algn="ctr">
              <a:defRPr>
                <a:solidFill>
                  <a:srgbClr val="FFFFFF"/>
                </a:solidFill>
                <a:latin typeface="+mj-lt"/>
                <a:ea typeface="+mj-ea"/>
                <a:cs typeface="+mj-cs"/>
                <a:sym typeface="Bell MT"/>
              </a:defRPr>
            </a:pPr>
            <a:r>
              <a:rPr dirty="0"/>
              <a:t>we worshi</a:t>
            </a:r>
            <a:r>
              <a:rPr lang="en-US" dirty="0"/>
              <a:t>p</a:t>
            </a:r>
            <a:r>
              <a:rPr dirty="0"/>
              <a:t>ped today!”</a:t>
            </a:r>
          </a:p>
        </p:txBody>
      </p:sp>
    </p:spTree>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 name="image.png" descr="image.png"/>
          <p:cNvPicPr>
            <a:picLocks noChangeAspect="1"/>
          </p:cNvPicPr>
          <p:nvPr/>
        </p:nvPicPr>
        <p:blipFill>
          <a:blip r:embed="rId3"/>
          <a:stretch>
            <a:fillRect/>
          </a:stretch>
        </p:blipFill>
        <p:spPr>
          <a:xfrm>
            <a:off x="1905000" y="0"/>
            <a:ext cx="5310188" cy="6858000"/>
          </a:xfrm>
          <a:prstGeom prst="rect">
            <a:avLst/>
          </a:prstGeom>
          <a:ln w="12700">
            <a:miter lim="400000"/>
          </a:ln>
        </p:spPr>
      </p:pic>
      <p:sp>
        <p:nvSpPr>
          <p:cNvPr id="2" name="Title 1">
            <a:extLst>
              <a:ext uri="{FF2B5EF4-FFF2-40B4-BE49-F238E27FC236}">
                <a16:creationId xmlns:a16="http://schemas.microsoft.com/office/drawing/2014/main" id="{14C6807C-C837-B2AE-2E14-EF56EBDBCE7A}"/>
              </a:ext>
            </a:extLst>
          </p:cNvPr>
          <p:cNvSpPr>
            <a:spLocks noGrp="1"/>
          </p:cNvSpPr>
          <p:nvPr>
            <p:ph type="title" idx="4294967295"/>
          </p:nvPr>
        </p:nvSpPr>
        <p:spPr>
          <a:xfrm>
            <a:off x="1954690" y="6012611"/>
            <a:ext cx="5222486" cy="845389"/>
          </a:xfrm>
          <a:solidFill>
            <a:srgbClr val="FFFFFF"/>
          </a:solidFill>
        </p:spPr>
        <p:txBody>
          <a:bodyPr/>
          <a:lstStyle/>
          <a:p>
            <a:pPr marL="58738" algn="ctr"/>
            <a:r>
              <a:rPr lang="en-US" sz="1600" b="1" dirty="0">
                <a:solidFill>
                  <a:schemeClr val="bg1">
                    <a:lumMod val="10000"/>
                  </a:schemeClr>
                </a:solidFill>
                <a:latin typeface="Arial" panose="020B0604020202020204" pitchFamily="34" charset="0"/>
                <a:cs typeface="Arial" panose="020B0604020202020204" pitchFamily="34" charset="0"/>
              </a:rPr>
              <a:t>"This song isn't really special to me, but it does provide a wonderful showcase for my voice."</a:t>
            </a:r>
          </a:p>
        </p:txBody>
      </p:sp>
    </p:spTree>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8" name="THEOCENTRIC WORSHIP"/>
          <p:cNvSpPr txBox="1">
            <a:spLocks noGrp="1"/>
          </p:cNvSpPr>
          <p:nvPr>
            <p:ph type="title" idx="4294967295"/>
          </p:nvPr>
        </p:nvSpPr>
        <p:spPr>
          <a:xfrm>
            <a:off x="457200" y="277812"/>
            <a:ext cx="8229600" cy="1139826"/>
          </a:xfrm>
          <a:prstGeom prst="rect">
            <a:avLst/>
          </a:prstGeom>
        </p:spPr>
        <p:txBody>
          <a:bodyPr lIns="45719" tIns="45719" rIns="45719" bIns="45719">
            <a:normAutofit/>
          </a:bodyPr>
          <a:lstStyle>
            <a:lvl1pPr algn="ctr">
              <a:defRPr>
                <a:solidFill>
                  <a:srgbClr val="FFFFCC"/>
                </a:solidFill>
                <a:effectLst>
                  <a:outerShdw blurRad="12700" dist="25400" dir="2700000" rotWithShape="0">
                    <a:srgbClr val="000000"/>
                  </a:outerShdw>
                </a:effectLst>
              </a:defRPr>
            </a:lvl1pPr>
          </a:lstStyle>
          <a:p>
            <a:r>
              <a:rPr dirty="0"/>
              <a:t>THEOCENTRIC WORSHIP</a:t>
            </a:r>
          </a:p>
        </p:txBody>
      </p:sp>
      <p:sp>
        <p:nvSpPr>
          <p:cNvPr id="1129" name="2. Worship is first and foremost for God.…"/>
          <p:cNvSpPr txBox="1">
            <a:spLocks noGrp="1"/>
          </p:cNvSpPr>
          <p:nvPr>
            <p:ph type="body" idx="4294967295"/>
          </p:nvPr>
        </p:nvSpPr>
        <p:spPr>
          <a:xfrm>
            <a:off x="152400" y="1457325"/>
            <a:ext cx="8839200" cy="5400675"/>
          </a:xfrm>
          <a:prstGeom prst="rect">
            <a:avLst/>
          </a:prstGeom>
        </p:spPr>
        <p:txBody>
          <a:bodyPr lIns="45719" tIns="45719" rIns="45719" bIns="45719">
            <a:normAutofit/>
          </a:bodyPr>
          <a:lstStyle/>
          <a:p>
            <a:pPr algn="ctr">
              <a:lnSpc>
                <a:spcPct val="80000"/>
              </a:lnSpc>
              <a:buClr>
                <a:srgbClr val="FADF6C"/>
              </a:buClr>
              <a:buSzTx/>
              <a:buFont typeface="Wingdings"/>
              <a:buNone/>
              <a:defRPr sz="800" b="0">
                <a:effectLst>
                  <a:outerShdw blurRad="12700" dist="25400" dir="2700000" rotWithShape="0">
                    <a:srgbClr val="000000"/>
                  </a:outerShdw>
                </a:effectLst>
                <a:latin typeface="+mj-lt"/>
                <a:ea typeface="+mj-ea"/>
                <a:cs typeface="+mj-cs"/>
                <a:sym typeface="Bell MT"/>
              </a:defRPr>
            </a:pPr>
            <a:endParaRPr/>
          </a:p>
          <a:p>
            <a:pPr algn="ctr">
              <a:lnSpc>
                <a:spcPct val="80000"/>
              </a:lnSpc>
              <a:buClr>
                <a:srgbClr val="FADF6C"/>
              </a:buClr>
              <a:buSzTx/>
              <a:buFont typeface="Wingdings"/>
              <a:buNone/>
              <a:defRPr b="0" u="sng">
                <a:effectLst>
                  <a:outerShdw blurRad="12700" dist="25400" dir="2700000" rotWithShape="0">
                    <a:srgbClr val="000000"/>
                  </a:outerShdw>
                </a:effectLst>
                <a:latin typeface="+mj-lt"/>
                <a:ea typeface="+mj-ea"/>
                <a:cs typeface="+mj-cs"/>
                <a:sym typeface="Bell MT"/>
              </a:defRPr>
            </a:pPr>
            <a:r>
              <a:t>2. Worship is first and foremost for God.</a:t>
            </a:r>
          </a:p>
          <a:p>
            <a:pPr algn="ctr">
              <a:lnSpc>
                <a:spcPct val="80000"/>
              </a:lnSpc>
              <a:buClr>
                <a:srgbClr val="FADF6C"/>
              </a:buClr>
              <a:buSzTx/>
              <a:buFont typeface="Wingdings"/>
              <a:buNone/>
              <a:defRPr sz="1600" b="0" u="sng">
                <a:effectLst>
                  <a:outerShdw blurRad="12700" dist="25400" dir="2700000" rotWithShape="0">
                    <a:srgbClr val="000000"/>
                  </a:outerShdw>
                </a:effectLst>
                <a:latin typeface="+mj-lt"/>
                <a:ea typeface="+mj-ea"/>
                <a:cs typeface="+mj-cs"/>
                <a:sym typeface="Bell MT"/>
              </a:defRPr>
            </a:pPr>
            <a:endParaRPr/>
          </a:p>
          <a:p>
            <a:pPr algn="ctr">
              <a:lnSpc>
                <a:spcPct val="80000"/>
              </a:lnSpc>
              <a:buClr>
                <a:srgbClr val="FADF6C"/>
              </a:buClr>
              <a:buSzTx/>
              <a:buFont typeface="Wingdings"/>
              <a:buNone/>
              <a:defRPr b="0">
                <a:effectLst>
                  <a:outerShdw blurRad="12700" dist="25400" dir="2700000" rotWithShape="0">
                    <a:srgbClr val="000000"/>
                  </a:outerShdw>
                </a:effectLst>
                <a:latin typeface="+mj-lt"/>
                <a:ea typeface="+mj-ea"/>
                <a:cs typeface="+mj-cs"/>
                <a:sym typeface="Bell MT"/>
              </a:defRPr>
            </a:pPr>
            <a:r>
              <a:t>“Worship God.”</a:t>
            </a:r>
          </a:p>
          <a:p>
            <a:pPr algn="ctr">
              <a:lnSpc>
                <a:spcPct val="80000"/>
              </a:lnSpc>
              <a:buClr>
                <a:srgbClr val="FADF6C"/>
              </a:buClr>
              <a:buSzTx/>
              <a:buFont typeface="Wingdings"/>
              <a:buNone/>
              <a:defRPr b="0">
                <a:effectLst>
                  <a:outerShdw blurRad="12700" dist="25400" dir="2700000" rotWithShape="0">
                    <a:srgbClr val="000000"/>
                  </a:outerShdw>
                </a:effectLst>
                <a:latin typeface="+mj-lt"/>
                <a:ea typeface="+mj-ea"/>
                <a:cs typeface="+mj-cs"/>
                <a:sym typeface="Bell MT"/>
              </a:defRPr>
            </a:pPr>
            <a:r>
              <a:t>(Revel. 19:10; 22:9)</a:t>
            </a:r>
          </a:p>
          <a:p>
            <a:pPr algn="ctr">
              <a:lnSpc>
                <a:spcPct val="80000"/>
              </a:lnSpc>
              <a:buClr>
                <a:srgbClr val="FADF6C"/>
              </a:buClr>
              <a:buSzTx/>
              <a:buFont typeface="Wingdings"/>
              <a:buNone/>
              <a:defRPr b="0">
                <a:effectLst>
                  <a:outerShdw blurRad="12700" dist="25400" dir="2700000" rotWithShape="0">
                    <a:srgbClr val="000000"/>
                  </a:outerShdw>
                </a:effectLst>
                <a:latin typeface="+mj-lt"/>
                <a:ea typeface="+mj-ea"/>
                <a:cs typeface="+mj-cs"/>
                <a:sym typeface="Bell MT"/>
              </a:defRPr>
            </a:pPr>
            <a:endParaRPr/>
          </a:p>
          <a:p>
            <a:pPr algn="ctr">
              <a:lnSpc>
                <a:spcPct val="80000"/>
              </a:lnSpc>
              <a:buClr>
                <a:srgbClr val="FADF6C"/>
              </a:buClr>
              <a:buSzTx/>
              <a:buFont typeface="Wingdings"/>
              <a:buNone/>
              <a:defRPr b="0">
                <a:effectLst>
                  <a:outerShdw blurRad="12700" dist="25400" dir="2700000" rotWithShape="0">
                    <a:srgbClr val="000000"/>
                  </a:outerShdw>
                </a:effectLst>
                <a:latin typeface="+mj-lt"/>
                <a:ea typeface="+mj-ea"/>
                <a:cs typeface="+mj-cs"/>
                <a:sym typeface="Bell MT"/>
              </a:defRPr>
            </a:pPr>
            <a:r>
              <a:t>“I don’t have any trouble with consumer-oriented worship, as long as we remember Who the Consumer is.” (Eric Alexander) </a:t>
            </a:r>
          </a:p>
        </p:txBody>
      </p:sp>
    </p:spTree>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3" name="image.png" descr="image.png"/>
          <p:cNvPicPr>
            <a:picLocks noChangeAspect="1"/>
          </p:cNvPicPr>
          <p:nvPr/>
        </p:nvPicPr>
        <p:blipFill>
          <a:blip r:embed="rId2"/>
          <a:stretch>
            <a:fillRect/>
          </a:stretch>
        </p:blipFill>
        <p:spPr>
          <a:xfrm>
            <a:off x="971550" y="0"/>
            <a:ext cx="7200900" cy="6835775"/>
          </a:xfrm>
          <a:prstGeom prst="rect">
            <a:avLst/>
          </a:prstGeom>
          <a:ln w="12700">
            <a:miter lim="400000"/>
          </a:ln>
        </p:spPr>
      </p:pic>
    </p:spTree>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5" name="DIALOGICAL WORSHIP"/>
          <p:cNvSpPr txBox="1">
            <a:spLocks noGrp="1"/>
          </p:cNvSpPr>
          <p:nvPr>
            <p:ph type="title" idx="4294967295"/>
          </p:nvPr>
        </p:nvSpPr>
        <p:spPr>
          <a:xfrm>
            <a:off x="457200" y="765175"/>
            <a:ext cx="8229600" cy="1139825"/>
          </a:xfrm>
          <a:prstGeom prst="rect">
            <a:avLst/>
          </a:prstGeom>
        </p:spPr>
        <p:txBody>
          <a:bodyPr lIns="45719" tIns="45719" rIns="45719" bIns="45719">
            <a:normAutofit/>
          </a:bodyPr>
          <a:lstStyle/>
          <a:p>
            <a:pPr algn="ctr" defTabSz="649223">
              <a:defRPr sz="3124">
                <a:solidFill>
                  <a:srgbClr val="FFFFCC"/>
                </a:solidFill>
                <a:effectLst>
                  <a:outerShdw blurRad="9017" dist="18034" dir="2700000" rotWithShape="0">
                    <a:srgbClr val="000000"/>
                  </a:outerShdw>
                </a:effectLst>
              </a:defRPr>
            </a:pPr>
            <a:r>
              <a:t>DIALOGICAL WORSHIP</a:t>
            </a:r>
            <a:br/>
            <a:endParaRPr/>
          </a:p>
        </p:txBody>
      </p:sp>
      <p:sp>
        <p:nvSpPr>
          <p:cNvPr id="1136" name="3. Worship is a dialogue between God and His people, a rhythm of revelation and response.…"/>
          <p:cNvSpPr txBox="1">
            <a:spLocks noGrp="1"/>
          </p:cNvSpPr>
          <p:nvPr>
            <p:ph type="body" idx="4294967295"/>
          </p:nvPr>
        </p:nvSpPr>
        <p:spPr>
          <a:xfrm>
            <a:off x="152400" y="1981200"/>
            <a:ext cx="8839200" cy="4114800"/>
          </a:xfrm>
          <a:prstGeom prst="rect">
            <a:avLst/>
          </a:prstGeom>
        </p:spPr>
        <p:txBody>
          <a:bodyPr lIns="45719" tIns="45719" rIns="45719" bIns="45719">
            <a:normAutofit/>
          </a:bodyPr>
          <a:lstStyle/>
          <a:p>
            <a:pPr algn="ctr">
              <a:buClr>
                <a:srgbClr val="FADF6C"/>
              </a:buClr>
              <a:buSzTx/>
              <a:buFont typeface="Wingdings"/>
              <a:buNone/>
              <a:defRPr sz="1400" b="0">
                <a:effectLst>
                  <a:outerShdw blurRad="12700" dist="25400" dir="2700000" rotWithShape="0">
                    <a:srgbClr val="000000"/>
                  </a:outerShdw>
                </a:effectLst>
                <a:latin typeface="+mj-lt"/>
                <a:ea typeface="+mj-ea"/>
                <a:cs typeface="+mj-cs"/>
                <a:sym typeface="Bell MT"/>
              </a:defRPr>
            </a:pPr>
            <a:endParaRPr/>
          </a:p>
          <a:p>
            <a:pPr algn="ctr">
              <a:buClr>
                <a:srgbClr val="FADF6C"/>
              </a:buClr>
              <a:buSzTx/>
              <a:buFont typeface="Wingdings"/>
              <a:buNone/>
              <a:defRPr b="0" u="sng">
                <a:effectLst>
                  <a:outerShdw blurRad="12700" dist="25400" dir="2700000" rotWithShape="0">
                    <a:srgbClr val="000000"/>
                  </a:outerShdw>
                </a:effectLst>
                <a:latin typeface="+mj-lt"/>
                <a:ea typeface="+mj-ea"/>
                <a:cs typeface="+mj-cs"/>
                <a:sym typeface="Bell MT"/>
              </a:defRPr>
            </a:pPr>
            <a:r>
              <a:t>3. Worship is a dialogue between God and His people, a rhythm of revelation and response.</a:t>
            </a:r>
          </a:p>
          <a:p>
            <a:pPr algn="ctr">
              <a:buClr>
                <a:srgbClr val="FADF6C"/>
              </a:buClr>
              <a:buSzTx/>
              <a:buFont typeface="Wingdings"/>
              <a:buNone/>
              <a:defRPr sz="1400" b="0" u="sng">
                <a:effectLst>
                  <a:outerShdw blurRad="12700" dist="25400" dir="2700000" rotWithShape="0">
                    <a:srgbClr val="000000"/>
                  </a:outerShdw>
                </a:effectLst>
                <a:latin typeface="+mj-lt"/>
                <a:ea typeface="+mj-ea"/>
                <a:cs typeface="+mj-cs"/>
                <a:sym typeface="Bell MT"/>
              </a:defRPr>
            </a:pPr>
            <a:endParaRPr/>
          </a:p>
          <a:p>
            <a:pPr algn="ctr">
              <a:buClr>
                <a:srgbClr val="FADF6C"/>
              </a:buClr>
              <a:buSzTx/>
              <a:buFont typeface="Wingdings"/>
              <a:buNone/>
              <a:defRPr b="0">
                <a:effectLst>
                  <a:outerShdw blurRad="12700" dist="25400" dir="2700000" rotWithShape="0">
                    <a:srgbClr val="000000"/>
                  </a:outerShdw>
                </a:effectLst>
                <a:latin typeface="+mj-lt"/>
                <a:ea typeface="+mj-ea"/>
                <a:cs typeface="+mj-cs"/>
                <a:sym typeface="Bell MT"/>
              </a:defRPr>
            </a:pPr>
            <a:r>
              <a:t>“Great is the Lord,</a:t>
            </a:r>
          </a:p>
          <a:p>
            <a:pPr algn="ctr">
              <a:buClr>
                <a:srgbClr val="FADF6C"/>
              </a:buClr>
              <a:buSzTx/>
              <a:buFont typeface="Wingdings"/>
              <a:buNone/>
              <a:defRPr b="0">
                <a:effectLst>
                  <a:outerShdw blurRad="12700" dist="25400" dir="2700000" rotWithShape="0">
                    <a:srgbClr val="000000"/>
                  </a:outerShdw>
                </a:effectLst>
                <a:latin typeface="+mj-lt"/>
                <a:ea typeface="+mj-ea"/>
                <a:cs typeface="+mj-cs"/>
                <a:sym typeface="Bell MT"/>
              </a:defRPr>
            </a:pPr>
            <a:r>
              <a:t>and greatly to be praised.”</a:t>
            </a:r>
          </a:p>
          <a:p>
            <a:pPr algn="ctr">
              <a:buClr>
                <a:srgbClr val="FADF6C"/>
              </a:buClr>
              <a:buSzTx/>
              <a:buFont typeface="Wingdings"/>
              <a:buNone/>
              <a:defRPr b="0">
                <a:effectLst>
                  <a:outerShdw blurRad="12700" dist="25400" dir="2700000" rotWithShape="0">
                    <a:srgbClr val="000000"/>
                  </a:outerShdw>
                </a:effectLst>
                <a:latin typeface="+mj-lt"/>
                <a:ea typeface="+mj-ea"/>
                <a:cs typeface="+mj-cs"/>
                <a:sym typeface="Bell MT"/>
              </a:defRPr>
            </a:pPr>
            <a:r>
              <a:t>(Psalm 96:4) </a:t>
            </a:r>
          </a:p>
        </p:txBody>
      </p:sp>
    </p:spTree>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1138" name="Shape"/>
          <p:cNvSpPr/>
          <p:nvPr/>
        </p:nvSpPr>
        <p:spPr>
          <a:xfrm>
            <a:off x="2133600" y="1295400"/>
            <a:ext cx="838200" cy="3962400"/>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00FF"/>
          </a:solidFill>
          <a:ln>
            <a:solidFill>
              <a:srgbClr val="FFFFFF"/>
            </a:solidFill>
          </a:ln>
        </p:spPr>
        <p:txBody>
          <a:bodyPr lIns="45719" rIns="45719" anchor="ctr"/>
          <a:lstStyle/>
          <a:p>
            <a:pPr>
              <a:defRPr>
                <a:solidFill>
                  <a:srgbClr val="FFFFFF"/>
                </a:solidFill>
                <a:latin typeface="+mj-lt"/>
                <a:ea typeface="+mj-ea"/>
                <a:cs typeface="+mj-cs"/>
                <a:sym typeface="Bell MT"/>
              </a:defRPr>
            </a:pPr>
            <a:endParaRPr/>
          </a:p>
        </p:txBody>
      </p:sp>
      <p:sp>
        <p:nvSpPr>
          <p:cNvPr id="1139" name="Shape"/>
          <p:cNvSpPr/>
          <p:nvPr/>
        </p:nvSpPr>
        <p:spPr>
          <a:xfrm rot="10800000">
            <a:off x="6172200" y="1295400"/>
            <a:ext cx="838200" cy="3962400"/>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00FF"/>
          </a:solidFill>
          <a:ln>
            <a:solidFill>
              <a:srgbClr val="FFFFFF"/>
            </a:solidFill>
          </a:ln>
        </p:spPr>
        <p:txBody>
          <a:bodyPr lIns="45719" rIns="45719" anchor="ctr"/>
          <a:lstStyle/>
          <a:p>
            <a:pPr>
              <a:defRPr>
                <a:solidFill>
                  <a:srgbClr val="FFFFFF"/>
                </a:solidFill>
                <a:latin typeface="+mj-lt"/>
                <a:ea typeface="+mj-ea"/>
                <a:cs typeface="+mj-cs"/>
                <a:sym typeface="Bell MT"/>
              </a:defRPr>
            </a:pPr>
            <a:endParaRPr/>
          </a:p>
        </p:txBody>
      </p:sp>
      <p:sp>
        <p:nvSpPr>
          <p:cNvPr id="1140" name="“Our worship is our answer to God who has first addressed us. Man worships the God who has made Himself known.”…"/>
          <p:cNvSpPr txBox="1"/>
          <p:nvPr/>
        </p:nvSpPr>
        <p:spPr>
          <a:xfrm>
            <a:off x="883919" y="2057400"/>
            <a:ext cx="7452361" cy="23063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1900"/>
              </a:spcBef>
              <a:defRPr>
                <a:solidFill>
                  <a:srgbClr val="FFFF99"/>
                </a:solidFill>
                <a:latin typeface="+mj-lt"/>
                <a:ea typeface="+mj-ea"/>
                <a:cs typeface="+mj-cs"/>
                <a:sym typeface="Bell MT"/>
              </a:defRPr>
            </a:pPr>
            <a:r>
              <a:t>“Our worship is our answer to God who has first addressed us. Man worships the God who has made Himself known.”</a:t>
            </a:r>
          </a:p>
          <a:p>
            <a:pPr algn="ctr">
              <a:spcBef>
                <a:spcPts val="1400"/>
              </a:spcBef>
              <a:defRPr sz="2400">
                <a:solidFill>
                  <a:srgbClr val="FFFF99"/>
                </a:solidFill>
                <a:latin typeface="+mj-lt"/>
                <a:ea typeface="+mj-ea"/>
                <a:cs typeface="+mj-cs"/>
                <a:sym typeface="Bell MT"/>
              </a:defRPr>
            </a:pPr>
            <a:r>
              <a:t>(William Nicholls)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1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0" grpId="1" animBg="1" advAuto="0"/>
    </p:bld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1144" name="Shape"/>
          <p:cNvSpPr/>
          <p:nvPr/>
        </p:nvSpPr>
        <p:spPr>
          <a:xfrm>
            <a:off x="2133600" y="1295400"/>
            <a:ext cx="838200" cy="3962400"/>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00FF"/>
          </a:solidFill>
          <a:ln>
            <a:solidFill>
              <a:srgbClr val="FFFFFF"/>
            </a:solidFill>
          </a:ln>
        </p:spPr>
        <p:txBody>
          <a:bodyPr lIns="45719" rIns="45719" anchor="ctr"/>
          <a:lstStyle/>
          <a:p>
            <a:pPr>
              <a:defRPr>
                <a:solidFill>
                  <a:srgbClr val="FFFFFF"/>
                </a:solidFill>
                <a:latin typeface="+mj-lt"/>
                <a:ea typeface="+mj-ea"/>
                <a:cs typeface="+mj-cs"/>
                <a:sym typeface="Bell MT"/>
              </a:defRPr>
            </a:pPr>
            <a:endParaRPr/>
          </a:p>
        </p:txBody>
      </p:sp>
      <p:sp>
        <p:nvSpPr>
          <p:cNvPr id="1145" name="Shape"/>
          <p:cNvSpPr/>
          <p:nvPr/>
        </p:nvSpPr>
        <p:spPr>
          <a:xfrm rot="10800000">
            <a:off x="6172200" y="1295400"/>
            <a:ext cx="838200" cy="3962400"/>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00FF"/>
          </a:solidFill>
          <a:ln>
            <a:solidFill>
              <a:srgbClr val="FFFFFF"/>
            </a:solidFill>
          </a:ln>
        </p:spPr>
        <p:txBody>
          <a:bodyPr lIns="45719" rIns="45719" anchor="ctr"/>
          <a:lstStyle/>
          <a:p>
            <a:pPr>
              <a:defRPr>
                <a:solidFill>
                  <a:srgbClr val="FFFFFF"/>
                </a:solidFill>
                <a:latin typeface="+mj-lt"/>
                <a:ea typeface="+mj-ea"/>
                <a:cs typeface="+mj-cs"/>
                <a:sym typeface="Bell MT"/>
              </a:defRPr>
            </a:pPr>
            <a:endParaRPr/>
          </a:p>
        </p:txBody>
      </p:sp>
      <p:sp>
        <p:nvSpPr>
          <p:cNvPr id="1146" name="““The purpose of…"/>
          <p:cNvSpPr txBox="1"/>
          <p:nvPr/>
        </p:nvSpPr>
        <p:spPr>
          <a:xfrm>
            <a:off x="883919" y="1905000"/>
            <a:ext cx="7452361" cy="34390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1900"/>
              </a:spcBef>
              <a:defRPr>
                <a:solidFill>
                  <a:srgbClr val="FFFF99"/>
                </a:solidFill>
                <a:latin typeface="+mj-lt"/>
                <a:ea typeface="+mj-ea"/>
                <a:cs typeface="+mj-cs"/>
                <a:sym typeface="Bell MT"/>
              </a:defRPr>
            </a:pPr>
            <a:r>
              <a:t>“</a:t>
            </a:r>
            <a:r>
              <a:rPr sz="1800">
                <a:solidFill>
                  <a:srgbClr val="FFFFFF"/>
                </a:solidFill>
                <a:latin typeface="Arial"/>
                <a:ea typeface="Arial"/>
                <a:cs typeface="Arial"/>
                <a:sym typeface="Arial"/>
              </a:rPr>
              <a:t>“</a:t>
            </a:r>
            <a:r>
              <a:t>The purpose of</a:t>
            </a:r>
          </a:p>
          <a:p>
            <a:pPr algn="ctr">
              <a:spcBef>
                <a:spcPts val="1900"/>
              </a:spcBef>
              <a:defRPr>
                <a:solidFill>
                  <a:srgbClr val="FFFF99"/>
                </a:solidFill>
                <a:latin typeface="+mj-lt"/>
                <a:ea typeface="+mj-ea"/>
                <a:cs typeface="+mj-cs"/>
                <a:sym typeface="Bell MT"/>
              </a:defRPr>
            </a:pPr>
            <a:r>
              <a:t>theology         is         doxology;</a:t>
            </a:r>
          </a:p>
          <a:p>
            <a:pPr>
              <a:spcBef>
                <a:spcPts val="1900"/>
              </a:spcBef>
              <a:defRPr>
                <a:solidFill>
                  <a:srgbClr val="FFFF99"/>
                </a:solidFill>
                <a:latin typeface="+mj-lt"/>
                <a:ea typeface="+mj-ea"/>
                <a:cs typeface="+mj-cs"/>
                <a:sym typeface="Bell MT"/>
              </a:defRPr>
            </a:pPr>
            <a:r>
              <a:t>    we study       in order to   praise.”</a:t>
            </a:r>
          </a:p>
          <a:p>
            <a:pPr algn="ctr">
              <a:spcBef>
                <a:spcPts val="1900"/>
              </a:spcBef>
              <a:defRPr sz="2400">
                <a:solidFill>
                  <a:srgbClr val="FFFF99"/>
                </a:solidFill>
                <a:latin typeface="+mj-lt"/>
                <a:ea typeface="+mj-ea"/>
                <a:cs typeface="+mj-cs"/>
                <a:sym typeface="Bell MT"/>
              </a:defRPr>
            </a:pPr>
            <a:endParaRPr/>
          </a:p>
          <a:p>
            <a:pPr algn="ctr">
              <a:spcBef>
                <a:spcPts val="1400"/>
              </a:spcBef>
              <a:defRPr sz="2400">
                <a:solidFill>
                  <a:srgbClr val="FFFF99"/>
                </a:solidFill>
                <a:latin typeface="+mj-lt"/>
                <a:ea typeface="+mj-ea"/>
                <a:cs typeface="+mj-cs"/>
                <a:sym typeface="Bell MT"/>
              </a:defRPr>
            </a:pPr>
            <a:r>
              <a:t>(J. I. Packer)</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1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 grpId="1" animBg="1" advAuto="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0" name="WORD-SATURATED WORSHIP"/>
          <p:cNvSpPr txBox="1">
            <a:spLocks noGrp="1"/>
          </p:cNvSpPr>
          <p:nvPr>
            <p:ph type="title" idx="4294967295"/>
          </p:nvPr>
        </p:nvSpPr>
        <p:spPr>
          <a:xfrm>
            <a:off x="457200" y="692150"/>
            <a:ext cx="8229600" cy="1139825"/>
          </a:xfrm>
          <a:prstGeom prst="rect">
            <a:avLst/>
          </a:prstGeom>
        </p:spPr>
        <p:txBody>
          <a:bodyPr lIns="45719" tIns="45719" rIns="45719" bIns="45719">
            <a:normAutofit fontScale="90000"/>
          </a:bodyPr>
          <a:lstStyle>
            <a:lvl1pPr algn="ctr">
              <a:defRPr>
                <a:solidFill>
                  <a:srgbClr val="FFFFCC"/>
                </a:solidFill>
                <a:effectLst>
                  <a:outerShdw blurRad="12700" dist="25400" dir="2700000" rotWithShape="0">
                    <a:srgbClr val="000000"/>
                  </a:outerShdw>
                </a:effectLst>
              </a:defRPr>
            </a:lvl1pPr>
          </a:lstStyle>
          <a:p>
            <a:r>
              <a:t>WORD-SATURATED WORSHIP</a:t>
            </a:r>
          </a:p>
        </p:txBody>
      </p:sp>
      <p:sp>
        <p:nvSpPr>
          <p:cNvPr id="1151" name="4. The Word must be central in our worship.…"/>
          <p:cNvSpPr txBox="1">
            <a:spLocks noGrp="1"/>
          </p:cNvSpPr>
          <p:nvPr>
            <p:ph type="body" idx="4294967295"/>
          </p:nvPr>
        </p:nvSpPr>
        <p:spPr>
          <a:xfrm>
            <a:off x="228599" y="1981200"/>
            <a:ext cx="8763002" cy="4114800"/>
          </a:xfrm>
          <a:prstGeom prst="rect">
            <a:avLst/>
          </a:prstGeom>
        </p:spPr>
        <p:txBody>
          <a:bodyPr lIns="45719" tIns="45719" rIns="45719" bIns="45719">
            <a:normAutofit/>
          </a:bodyPr>
          <a:lstStyle/>
          <a:p>
            <a:pPr algn="ctr">
              <a:buClr>
                <a:srgbClr val="FADF6C"/>
              </a:buClr>
              <a:buSzTx/>
              <a:buFont typeface="Wingdings"/>
              <a:buNone/>
              <a:defRPr sz="1400" b="0">
                <a:effectLst>
                  <a:outerShdw blurRad="12700" dist="25400" dir="2700000" rotWithShape="0">
                    <a:srgbClr val="000000"/>
                  </a:outerShdw>
                </a:effectLst>
                <a:latin typeface="+mj-lt"/>
                <a:ea typeface="+mj-ea"/>
                <a:cs typeface="+mj-cs"/>
                <a:sym typeface="Bell MT"/>
              </a:defRPr>
            </a:pPr>
            <a:endParaRPr/>
          </a:p>
          <a:p>
            <a:pPr algn="ctr">
              <a:buClr>
                <a:srgbClr val="FADF6C"/>
              </a:buClr>
              <a:buSzTx/>
              <a:buFont typeface="Wingdings"/>
              <a:buNone/>
              <a:defRPr sz="1400" b="0">
                <a:effectLst>
                  <a:outerShdw blurRad="12700" dist="25400" dir="2700000" rotWithShape="0">
                    <a:srgbClr val="000000"/>
                  </a:outerShdw>
                </a:effectLst>
                <a:latin typeface="+mj-lt"/>
                <a:ea typeface="+mj-ea"/>
                <a:cs typeface="+mj-cs"/>
                <a:sym typeface="Bell MT"/>
              </a:defRPr>
            </a:pPr>
            <a:endParaRPr/>
          </a:p>
          <a:p>
            <a:pPr algn="ctr">
              <a:buClr>
                <a:srgbClr val="FADF6C"/>
              </a:buClr>
              <a:buSzTx/>
              <a:buFont typeface="Wingdings"/>
              <a:buNone/>
              <a:defRPr b="0" u="sng">
                <a:effectLst>
                  <a:outerShdw blurRad="12700" dist="25400" dir="2700000" rotWithShape="0">
                    <a:srgbClr val="000000"/>
                  </a:outerShdw>
                </a:effectLst>
                <a:latin typeface="+mj-lt"/>
                <a:ea typeface="+mj-ea"/>
                <a:cs typeface="+mj-cs"/>
                <a:sym typeface="Bell MT"/>
              </a:defRPr>
            </a:pPr>
            <a:r>
              <a:t>4. The Word must be central in our worship.</a:t>
            </a:r>
          </a:p>
          <a:p>
            <a:pPr algn="ctr">
              <a:buClr>
                <a:srgbClr val="FADF6C"/>
              </a:buClr>
              <a:buSzTx/>
              <a:buFont typeface="Wingdings"/>
              <a:buNone/>
              <a:defRPr b="0">
                <a:effectLst>
                  <a:outerShdw blurRad="12700" dist="25400" dir="2700000" rotWithShape="0">
                    <a:srgbClr val="000000"/>
                  </a:outerShdw>
                </a:effectLst>
                <a:latin typeface="+mj-lt"/>
                <a:ea typeface="+mj-ea"/>
                <a:cs typeface="+mj-cs"/>
                <a:sym typeface="Bell MT"/>
              </a:defRPr>
            </a:pPr>
            <a:endParaRPr/>
          </a:p>
          <a:p>
            <a:pPr algn="ctr">
              <a:buClr>
                <a:srgbClr val="FADF6C"/>
              </a:buClr>
              <a:buSzTx/>
              <a:buFont typeface="Wingdings"/>
              <a:buNone/>
              <a:defRPr b="0">
                <a:effectLst>
                  <a:outerShdw blurRad="12700" dist="25400" dir="2700000" rotWithShape="0">
                    <a:srgbClr val="000000"/>
                  </a:outerShdw>
                </a:effectLst>
                <a:latin typeface="+mj-lt"/>
                <a:ea typeface="+mj-ea"/>
                <a:cs typeface="+mj-cs"/>
                <a:sym typeface="Bell MT"/>
              </a:defRPr>
            </a:pPr>
            <a:r>
              <a:t>“Praise Him</a:t>
            </a:r>
          </a:p>
          <a:p>
            <a:pPr algn="ctr">
              <a:buClr>
                <a:srgbClr val="FADF6C"/>
              </a:buClr>
              <a:buSzTx/>
              <a:buFont typeface="Wingdings"/>
              <a:buNone/>
              <a:defRPr b="0">
                <a:effectLst>
                  <a:outerShdw blurRad="12700" dist="25400" dir="2700000" rotWithShape="0">
                    <a:srgbClr val="000000"/>
                  </a:outerShdw>
                </a:effectLst>
                <a:latin typeface="+mj-lt"/>
                <a:ea typeface="+mj-ea"/>
                <a:cs typeface="+mj-cs"/>
                <a:sym typeface="Bell MT"/>
              </a:defRPr>
            </a:pPr>
            <a:r>
              <a:t>according to His excellent greatness.”</a:t>
            </a:r>
          </a:p>
          <a:p>
            <a:pPr algn="ctr">
              <a:buClr>
                <a:srgbClr val="FADF6C"/>
              </a:buClr>
              <a:buSzTx/>
              <a:buFont typeface="Wingdings"/>
              <a:buNone/>
              <a:defRPr b="0">
                <a:effectLst>
                  <a:outerShdw blurRad="12700" dist="25400" dir="2700000" rotWithShape="0">
                    <a:srgbClr val="000000"/>
                  </a:outerShdw>
                </a:effectLst>
                <a:latin typeface="+mj-lt"/>
                <a:ea typeface="+mj-ea"/>
                <a:cs typeface="+mj-cs"/>
                <a:sym typeface="Bell MT"/>
              </a:defRPr>
            </a:pPr>
            <a:r>
              <a:t>(Psalm 150:2)</a:t>
            </a:r>
          </a:p>
        </p:txBody>
      </p:sp>
    </p:spTree>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5" name="WORD-SATURATED WORSHIP"/>
          <p:cNvSpPr txBox="1">
            <a:spLocks noGrp="1"/>
          </p:cNvSpPr>
          <p:nvPr>
            <p:ph type="title" idx="4294967295"/>
          </p:nvPr>
        </p:nvSpPr>
        <p:spPr>
          <a:xfrm>
            <a:off x="457200" y="692150"/>
            <a:ext cx="8229600" cy="1139825"/>
          </a:xfrm>
          <a:prstGeom prst="rect">
            <a:avLst/>
          </a:prstGeom>
        </p:spPr>
        <p:txBody>
          <a:bodyPr lIns="45719" tIns="45719" rIns="45719" bIns="45719">
            <a:normAutofit fontScale="90000"/>
          </a:bodyPr>
          <a:lstStyle>
            <a:lvl1pPr algn="ctr">
              <a:defRPr>
                <a:solidFill>
                  <a:srgbClr val="FFFFCC"/>
                </a:solidFill>
                <a:effectLst>
                  <a:outerShdw blurRad="12700" dist="25400" dir="2700000" rotWithShape="0">
                    <a:srgbClr val="000000"/>
                  </a:outerShdw>
                </a:effectLst>
              </a:defRPr>
            </a:lvl1pPr>
          </a:lstStyle>
          <a:p>
            <a:r>
              <a:t>WORD-SATURATED WORSHIP</a:t>
            </a:r>
          </a:p>
        </p:txBody>
      </p:sp>
      <p:sp>
        <p:nvSpPr>
          <p:cNvPr id="1156" name="“Thank you for ministering the Word…"/>
          <p:cNvSpPr txBox="1">
            <a:spLocks noGrp="1"/>
          </p:cNvSpPr>
          <p:nvPr>
            <p:ph type="body" idx="4294967295"/>
          </p:nvPr>
        </p:nvSpPr>
        <p:spPr>
          <a:xfrm>
            <a:off x="228599" y="1981200"/>
            <a:ext cx="8763002" cy="4114800"/>
          </a:xfrm>
          <a:prstGeom prst="rect">
            <a:avLst/>
          </a:prstGeom>
        </p:spPr>
        <p:txBody>
          <a:bodyPr lIns="45719" tIns="45719" rIns="45719" bIns="45719">
            <a:normAutofit/>
          </a:bodyPr>
          <a:lstStyle/>
          <a:p>
            <a:pPr algn="ctr">
              <a:buClr>
                <a:srgbClr val="FADF6C"/>
              </a:buClr>
              <a:buSzTx/>
              <a:buFont typeface="Wingdings"/>
              <a:buNone/>
              <a:defRPr sz="1400" b="0">
                <a:effectLst>
                  <a:outerShdw blurRad="12700" dist="25400" dir="2700000" rotWithShape="0">
                    <a:srgbClr val="000000"/>
                  </a:outerShdw>
                </a:effectLst>
                <a:latin typeface="+mj-lt"/>
                <a:ea typeface="+mj-ea"/>
                <a:cs typeface="+mj-cs"/>
                <a:sym typeface="Bell MT"/>
              </a:defRPr>
            </a:pPr>
            <a:endParaRPr/>
          </a:p>
          <a:p>
            <a:pPr algn="ctr">
              <a:buClr>
                <a:srgbClr val="FADF6C"/>
              </a:buClr>
              <a:buSzTx/>
              <a:buFont typeface="Wingdings"/>
              <a:buNone/>
              <a:defRPr sz="1400" b="0">
                <a:effectLst>
                  <a:outerShdw blurRad="12700" dist="25400" dir="2700000" rotWithShape="0">
                    <a:srgbClr val="000000"/>
                  </a:outerShdw>
                </a:effectLst>
                <a:latin typeface="+mj-lt"/>
                <a:ea typeface="+mj-ea"/>
                <a:cs typeface="+mj-cs"/>
                <a:sym typeface="Bell MT"/>
              </a:defRPr>
            </a:pPr>
            <a:endParaRPr/>
          </a:p>
          <a:p>
            <a:pPr algn="ctr">
              <a:buClr>
                <a:srgbClr val="FADF6C"/>
              </a:buClr>
              <a:buSzTx/>
              <a:buFont typeface="Wingdings"/>
              <a:buNone/>
              <a:defRPr b="0">
                <a:effectLst>
                  <a:outerShdw blurRad="12700" dist="25400" dir="2700000" rotWithShape="0">
                    <a:srgbClr val="000000"/>
                  </a:outerShdw>
                </a:effectLst>
                <a:latin typeface="+mj-lt"/>
                <a:ea typeface="+mj-ea"/>
                <a:cs typeface="+mj-cs"/>
                <a:sym typeface="Bell MT"/>
              </a:defRPr>
            </a:pPr>
            <a:endParaRPr/>
          </a:p>
          <a:p>
            <a:pPr algn="ctr">
              <a:buClr>
                <a:srgbClr val="FADF6C"/>
              </a:buClr>
              <a:buSzTx/>
              <a:buFont typeface="Wingdings"/>
              <a:buNone/>
              <a:defRPr b="0">
                <a:effectLst>
                  <a:outerShdw blurRad="12700" dist="25400" dir="2700000" rotWithShape="0">
                    <a:srgbClr val="000000"/>
                  </a:outerShdw>
                </a:effectLst>
                <a:latin typeface="+mj-lt"/>
                <a:ea typeface="+mj-ea"/>
                <a:cs typeface="+mj-cs"/>
                <a:sym typeface="Bell MT"/>
              </a:defRPr>
            </a:pPr>
            <a:r>
              <a:t>“Thank you for ministering the Word</a:t>
            </a:r>
          </a:p>
          <a:p>
            <a:pPr algn="ctr">
              <a:buClr>
                <a:srgbClr val="FADF6C"/>
              </a:buClr>
              <a:buSzTx/>
              <a:buFont typeface="Wingdings"/>
              <a:buNone/>
              <a:defRPr b="0">
                <a:effectLst>
                  <a:outerShdw blurRad="12700" dist="25400" dir="2700000" rotWithShape="0">
                    <a:srgbClr val="000000"/>
                  </a:outerShdw>
                </a:effectLst>
                <a:latin typeface="+mj-lt"/>
                <a:ea typeface="+mj-ea"/>
                <a:cs typeface="+mj-cs"/>
                <a:sym typeface="Bell MT"/>
              </a:defRPr>
            </a:pPr>
            <a:r>
              <a:t>to us this evening.” </a:t>
            </a:r>
          </a:p>
        </p:txBody>
      </p:sp>
    </p:spTree>
  </p:cSld>
  <p:clrMapOvr>
    <a:masterClrMapping/>
  </p:clrMapOvr>
  <p:transition spd="med"/>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0" name="PARTICIPATORY WORSHIP"/>
          <p:cNvSpPr txBox="1">
            <a:spLocks noGrp="1"/>
          </p:cNvSpPr>
          <p:nvPr>
            <p:ph type="title" idx="4294967295"/>
          </p:nvPr>
        </p:nvSpPr>
        <p:spPr>
          <a:xfrm>
            <a:off x="457200" y="908050"/>
            <a:ext cx="8229600" cy="1139825"/>
          </a:xfrm>
          <a:prstGeom prst="rect">
            <a:avLst/>
          </a:prstGeom>
        </p:spPr>
        <p:txBody>
          <a:bodyPr lIns="45719" tIns="45719" rIns="45719" bIns="45719">
            <a:normAutofit/>
          </a:bodyPr>
          <a:lstStyle/>
          <a:p>
            <a:pPr algn="ctr" defTabSz="649223">
              <a:defRPr sz="3124">
                <a:solidFill>
                  <a:srgbClr val="FFFFCC"/>
                </a:solidFill>
                <a:effectLst>
                  <a:outerShdw blurRad="9017" dist="18034" dir="2700000" rotWithShape="0">
                    <a:srgbClr val="000000"/>
                  </a:outerShdw>
                </a:effectLst>
              </a:defRPr>
            </a:pPr>
            <a:r>
              <a:t>PARTICIPATORY WORSHIP</a:t>
            </a:r>
            <a:br/>
            <a:endParaRPr/>
          </a:p>
        </p:txBody>
      </p:sp>
      <p:sp>
        <p:nvSpPr>
          <p:cNvPr id="1161" name="5. Worship is the responsibility of all God’s people.…"/>
          <p:cNvSpPr txBox="1">
            <a:spLocks noGrp="1"/>
          </p:cNvSpPr>
          <p:nvPr>
            <p:ph type="body" idx="4294967295"/>
          </p:nvPr>
        </p:nvSpPr>
        <p:spPr>
          <a:xfrm>
            <a:off x="228599" y="1981200"/>
            <a:ext cx="8763002" cy="4114800"/>
          </a:xfrm>
          <a:prstGeom prst="rect">
            <a:avLst/>
          </a:prstGeom>
        </p:spPr>
        <p:txBody>
          <a:bodyPr lIns="45719" tIns="45719" rIns="45719" bIns="45719">
            <a:normAutofit/>
          </a:bodyPr>
          <a:lstStyle/>
          <a:p>
            <a:pPr algn="ctr">
              <a:buClr>
                <a:srgbClr val="FADF6C"/>
              </a:buClr>
              <a:buSzTx/>
              <a:buFont typeface="Wingdings"/>
              <a:buNone/>
              <a:defRPr sz="1000" b="0" u="sng">
                <a:effectLst>
                  <a:outerShdw blurRad="12700" dist="25400" dir="2700000" rotWithShape="0">
                    <a:srgbClr val="000000"/>
                  </a:outerShdw>
                </a:effectLst>
                <a:latin typeface="+mj-lt"/>
                <a:ea typeface="+mj-ea"/>
                <a:cs typeface="+mj-cs"/>
                <a:sym typeface="Bell MT"/>
              </a:defRPr>
            </a:pPr>
            <a:endParaRPr/>
          </a:p>
          <a:p>
            <a:pPr algn="ctr">
              <a:buClr>
                <a:srgbClr val="FADF6C"/>
              </a:buClr>
              <a:buSzTx/>
              <a:buFont typeface="Wingdings"/>
              <a:buNone/>
              <a:defRPr b="0" u="sng">
                <a:effectLst>
                  <a:outerShdw blurRad="12700" dist="25400" dir="2700000" rotWithShape="0">
                    <a:srgbClr val="000000"/>
                  </a:outerShdw>
                </a:effectLst>
                <a:latin typeface="+mj-lt"/>
                <a:ea typeface="+mj-ea"/>
                <a:cs typeface="+mj-cs"/>
                <a:sym typeface="Bell MT"/>
              </a:defRPr>
            </a:pPr>
            <a:r>
              <a:t>5. Worship is the responsibility of all God’s people.</a:t>
            </a:r>
          </a:p>
          <a:p>
            <a:pPr>
              <a:buClr>
                <a:srgbClr val="FADF6C"/>
              </a:buClr>
              <a:buSzTx/>
              <a:buFont typeface="Wingdings"/>
              <a:buNone/>
              <a:defRPr b="0">
                <a:effectLst>
                  <a:outerShdw blurRad="12700" dist="25400" dir="2700000" rotWithShape="0">
                    <a:srgbClr val="000000"/>
                  </a:outerShdw>
                </a:effectLst>
                <a:latin typeface="+mj-lt"/>
                <a:ea typeface="+mj-ea"/>
                <a:cs typeface="+mj-cs"/>
                <a:sym typeface="Bell MT"/>
              </a:defRPr>
            </a:pPr>
            <a:endParaRPr/>
          </a:p>
          <a:p>
            <a:pPr algn="ctr">
              <a:buClr>
                <a:srgbClr val="FADF6C"/>
              </a:buClr>
              <a:buSzTx/>
              <a:buFont typeface="Wingdings"/>
              <a:buNone/>
              <a:defRPr b="0">
                <a:effectLst>
                  <a:outerShdw blurRad="12700" dist="25400" dir="2700000" rotWithShape="0">
                    <a:srgbClr val="000000"/>
                  </a:outerShdw>
                </a:effectLst>
                <a:latin typeface="+mj-lt"/>
                <a:ea typeface="+mj-ea"/>
                <a:cs typeface="+mj-cs"/>
                <a:sym typeface="Bell MT"/>
              </a:defRPr>
            </a:pPr>
            <a:r>
              <a:t>“So we Your people and the sheep of Your pasture will give thanks to You forever.”</a:t>
            </a:r>
            <a:endParaRPr>
              <a:solidFill>
                <a:srgbClr val="000000"/>
              </a:solidFill>
              <a:effectLst>
                <a:outerShdw blurRad="12700" dist="25400" dir="2700000" rotWithShape="0">
                  <a:srgbClr val="FFFFFF"/>
                </a:outerShdw>
              </a:effectLst>
            </a:endParaRPr>
          </a:p>
          <a:p>
            <a:pPr algn="ctr">
              <a:buClr>
                <a:srgbClr val="FADF6C"/>
              </a:buClr>
              <a:buSzTx/>
              <a:buFont typeface="Wingdings"/>
              <a:buNone/>
              <a:defRPr b="0">
                <a:effectLst>
                  <a:outerShdw blurRad="12700" dist="25400" dir="2700000" rotWithShape="0">
                    <a:srgbClr val="000000"/>
                  </a:outerShdw>
                </a:effectLst>
                <a:latin typeface="+mj-lt"/>
                <a:ea typeface="+mj-ea"/>
                <a:cs typeface="+mj-cs"/>
                <a:sym typeface="Bell MT"/>
              </a:defRPr>
            </a:pPr>
            <a:r>
              <a:t>(Psalm 79:13)</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 name="CULTURE…"/>
          <p:cNvSpPr txBox="1"/>
          <p:nvPr/>
        </p:nvSpPr>
        <p:spPr>
          <a:xfrm>
            <a:off x="1188719" y="533400"/>
            <a:ext cx="6766561" cy="36093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4800">
                <a:solidFill>
                  <a:srgbClr val="FFFFFF"/>
                </a:solidFill>
                <a:latin typeface="+mj-lt"/>
                <a:ea typeface="+mj-ea"/>
                <a:cs typeface="+mj-cs"/>
                <a:sym typeface="Bell MT"/>
              </a:defRPr>
            </a:pPr>
            <a:r>
              <a:t>CULTURE</a:t>
            </a:r>
          </a:p>
          <a:p>
            <a:pPr algn="ctr">
              <a:defRPr sz="4000">
                <a:solidFill>
                  <a:srgbClr val="FFFFFF"/>
                </a:solidFill>
                <a:latin typeface="+mj-lt"/>
                <a:ea typeface="+mj-ea"/>
                <a:cs typeface="+mj-cs"/>
                <a:sym typeface="Bell MT"/>
              </a:defRPr>
            </a:pPr>
            <a:endParaRPr/>
          </a:p>
          <a:p>
            <a:pPr algn="ctr">
              <a:lnSpc>
                <a:spcPct val="70000"/>
              </a:lnSpc>
              <a:defRPr sz="3800">
                <a:solidFill>
                  <a:srgbClr val="FFFFFF"/>
                </a:solidFill>
                <a:latin typeface="+mj-lt"/>
                <a:ea typeface="+mj-ea"/>
                <a:cs typeface="+mj-cs"/>
                <a:sym typeface="Bell MT"/>
              </a:defRPr>
            </a:pPr>
            <a:r>
              <a:t>“the behaviors and beliefs characteristic of a particular social, ethnic, or age group”</a:t>
            </a:r>
            <a:endParaRPr sz="4000"/>
          </a:p>
        </p:txBody>
      </p:sp>
      <p:sp>
        <p:nvSpPr>
          <p:cNvPr id="659" name="or simply:…"/>
          <p:cNvSpPr txBox="1"/>
          <p:nvPr/>
        </p:nvSpPr>
        <p:spPr>
          <a:xfrm>
            <a:off x="913102" y="3858638"/>
            <a:ext cx="7317795" cy="2656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4000">
                <a:solidFill>
                  <a:srgbClr val="FFFFFF"/>
                </a:solidFill>
                <a:latin typeface="+mj-lt"/>
                <a:ea typeface="+mj-ea"/>
                <a:cs typeface="+mj-cs"/>
                <a:sym typeface="Bell MT"/>
              </a:defRPr>
            </a:pPr>
            <a:r>
              <a:t>or simply:</a:t>
            </a:r>
          </a:p>
          <a:p>
            <a:pPr algn="ctr">
              <a:spcBef>
                <a:spcPts val="2200"/>
              </a:spcBef>
              <a:defRPr sz="3800">
                <a:solidFill>
                  <a:srgbClr val="FFFFFF"/>
                </a:solidFill>
                <a:latin typeface="+mj-lt"/>
                <a:ea typeface="+mj-ea"/>
                <a:cs typeface="+mj-cs"/>
                <a:sym typeface="Bell MT"/>
              </a:defRPr>
            </a:pPr>
            <a:r>
              <a:t>“the way we do things around here”</a:t>
            </a:r>
            <a:endParaRPr sz="4000"/>
          </a:p>
        </p:txBody>
      </p:sp>
    </p:spTree>
  </p:cSld>
  <p:clrMapOvr>
    <a:masterClrMapping/>
  </p:clrMapOvr>
  <p:transition spd="med"/>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3" name="Worship Is a Verb…"/>
          <p:cNvSpPr txBox="1"/>
          <p:nvPr/>
        </p:nvSpPr>
        <p:spPr>
          <a:xfrm>
            <a:off x="2577970" y="685800"/>
            <a:ext cx="3988059" cy="1259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a:defRPr sz="4000">
                <a:solidFill>
                  <a:srgbClr val="FFFFFF"/>
                </a:solidFill>
                <a:latin typeface="+mj-lt"/>
                <a:ea typeface="+mj-ea"/>
                <a:cs typeface="+mj-cs"/>
                <a:sym typeface="Bell MT"/>
              </a:defRPr>
            </a:pPr>
            <a:r>
              <a:t>Worship Is a Verb</a:t>
            </a:r>
          </a:p>
          <a:p>
            <a:pPr algn="ctr">
              <a:defRPr sz="2800">
                <a:solidFill>
                  <a:srgbClr val="FFFFFF"/>
                </a:solidFill>
                <a:latin typeface="+mj-lt"/>
                <a:ea typeface="+mj-ea"/>
                <a:cs typeface="+mj-cs"/>
                <a:sym typeface="Bell MT"/>
              </a:defRPr>
            </a:pPr>
            <a:r>
              <a:t>(Robert Webber)</a:t>
            </a:r>
          </a:p>
        </p:txBody>
      </p:sp>
      <p:sp>
        <p:nvSpPr>
          <p:cNvPr id="1164" name="The question is not,…"/>
          <p:cNvSpPr txBox="1"/>
          <p:nvPr/>
        </p:nvSpPr>
        <p:spPr>
          <a:xfrm>
            <a:off x="1760220" y="2819400"/>
            <a:ext cx="5623560" cy="22758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a:solidFill>
                  <a:srgbClr val="FFFFFF"/>
                </a:solidFill>
                <a:latin typeface="+mj-lt"/>
                <a:ea typeface="+mj-ea"/>
                <a:cs typeface="+mj-cs"/>
                <a:sym typeface="Bell MT"/>
              </a:defRPr>
            </a:pPr>
            <a:r>
              <a:t>The question is not,</a:t>
            </a:r>
          </a:p>
          <a:p>
            <a:pPr algn="ctr">
              <a:defRPr>
                <a:solidFill>
                  <a:srgbClr val="FFFFFF"/>
                </a:solidFill>
                <a:latin typeface="+mj-lt"/>
                <a:ea typeface="+mj-ea"/>
                <a:cs typeface="+mj-cs"/>
                <a:sym typeface="Bell MT"/>
              </a:defRPr>
            </a:pPr>
            <a:r>
              <a:t>‘Do you have a voice?’</a:t>
            </a:r>
          </a:p>
          <a:p>
            <a:pPr algn="ctr">
              <a:defRPr>
                <a:solidFill>
                  <a:srgbClr val="FFFFFF"/>
                </a:solidFill>
                <a:latin typeface="+mj-lt"/>
                <a:ea typeface="+mj-ea"/>
                <a:cs typeface="+mj-cs"/>
                <a:sym typeface="Bell MT"/>
              </a:defRPr>
            </a:pPr>
            <a:r>
              <a:t>but</a:t>
            </a:r>
          </a:p>
          <a:p>
            <a:pPr algn="ctr">
              <a:defRPr>
                <a:solidFill>
                  <a:srgbClr val="FFFFFF"/>
                </a:solidFill>
                <a:latin typeface="+mj-lt"/>
                <a:ea typeface="+mj-ea"/>
                <a:cs typeface="+mj-cs"/>
                <a:sym typeface="Bell MT"/>
              </a:defRPr>
            </a:pPr>
            <a:r>
              <a:t>‘Do you have a song?’</a:t>
            </a:r>
          </a:p>
        </p:txBody>
      </p:sp>
    </p:spTree>
  </p:cSld>
  <p:clrMapOvr>
    <a:masterClrMapping/>
  </p:clrMapOvr>
  <p:transition spd="med"/>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6" name="Not too loud…"/>
          <p:cNvSpPr txBox="1"/>
          <p:nvPr/>
        </p:nvSpPr>
        <p:spPr>
          <a:xfrm>
            <a:off x="2868295" y="1044575"/>
            <a:ext cx="3894297" cy="48920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buSzPct val="100000"/>
              <a:buChar char="•"/>
              <a:defRPr sz="4000">
                <a:solidFill>
                  <a:srgbClr val="FFFFFF"/>
                </a:solidFill>
                <a:latin typeface="+mj-lt"/>
                <a:ea typeface="+mj-ea"/>
                <a:cs typeface="+mj-cs"/>
                <a:sym typeface="Bell MT"/>
              </a:defRPr>
            </a:pPr>
            <a:r>
              <a:t>Not too loud</a:t>
            </a:r>
          </a:p>
          <a:p>
            <a:pPr>
              <a:buSzPct val="100000"/>
              <a:buChar char="•"/>
              <a:defRPr sz="4000">
                <a:solidFill>
                  <a:srgbClr val="FFFFFF"/>
                </a:solidFill>
                <a:latin typeface="+mj-lt"/>
                <a:ea typeface="+mj-ea"/>
                <a:cs typeface="+mj-cs"/>
                <a:sym typeface="Bell MT"/>
              </a:defRPr>
            </a:pPr>
            <a:endParaRPr/>
          </a:p>
          <a:p>
            <a:pPr>
              <a:buSzPct val="100000"/>
              <a:buChar char="•"/>
              <a:defRPr sz="4000">
                <a:solidFill>
                  <a:srgbClr val="FFFFFF"/>
                </a:solidFill>
                <a:latin typeface="+mj-lt"/>
                <a:ea typeface="+mj-ea"/>
                <a:cs typeface="+mj-cs"/>
                <a:sym typeface="Bell MT"/>
              </a:defRPr>
            </a:pPr>
            <a:r>
              <a:t>Not too high</a:t>
            </a:r>
          </a:p>
          <a:p>
            <a:pPr>
              <a:buSzPct val="100000"/>
              <a:buChar char="•"/>
              <a:defRPr sz="4000">
                <a:solidFill>
                  <a:srgbClr val="FFFFFF"/>
                </a:solidFill>
                <a:latin typeface="+mj-lt"/>
                <a:ea typeface="+mj-ea"/>
                <a:cs typeface="+mj-cs"/>
                <a:sym typeface="Bell MT"/>
              </a:defRPr>
            </a:pPr>
            <a:endParaRPr/>
          </a:p>
          <a:p>
            <a:pPr>
              <a:buSzPct val="100000"/>
              <a:buChar char="•"/>
              <a:defRPr sz="4000">
                <a:solidFill>
                  <a:srgbClr val="FFFFFF"/>
                </a:solidFill>
                <a:latin typeface="+mj-lt"/>
                <a:ea typeface="+mj-ea"/>
                <a:cs typeface="+mj-cs"/>
                <a:sym typeface="Bell MT"/>
              </a:defRPr>
            </a:pPr>
            <a:r>
              <a:t>Not too complex</a:t>
            </a:r>
          </a:p>
          <a:p>
            <a:pPr>
              <a:buSzPct val="100000"/>
              <a:buChar char="•"/>
              <a:defRPr sz="4000">
                <a:solidFill>
                  <a:srgbClr val="FFFFFF"/>
                </a:solidFill>
                <a:latin typeface="+mj-lt"/>
                <a:ea typeface="+mj-ea"/>
                <a:cs typeface="+mj-cs"/>
                <a:sym typeface="Bell MT"/>
              </a:defRPr>
            </a:pPr>
            <a:endParaRPr/>
          </a:p>
          <a:p>
            <a:pPr>
              <a:buSzPct val="100000"/>
              <a:buChar char="•"/>
              <a:defRPr sz="4000">
                <a:solidFill>
                  <a:srgbClr val="FFFFFF"/>
                </a:solidFill>
                <a:latin typeface="+mj-lt"/>
                <a:ea typeface="+mj-ea"/>
                <a:cs typeface="+mj-cs"/>
                <a:sym typeface="Bell MT"/>
              </a:defRPr>
            </a:pPr>
            <a:r>
              <a:t>Not too new</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166">
                                            <p:txEl>
                                              <p:pRg st="2" end="2"/>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1" nodeType="afterEffect">
                                  <p:stCondLst>
                                    <p:cond delay="0"/>
                                  </p:stCondLst>
                                  <p:iterate>
                                    <p:tmAbs val="0"/>
                                  </p:iterate>
                                  <p:childTnLst>
                                    <p:set>
                                      <p:cBhvr>
                                        <p:cTn id="9" fill="hold"/>
                                        <p:tgtEl>
                                          <p:spTgt spid="1166">
                                            <p:txEl>
                                              <p:pRg st="3" end="3"/>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1" nodeType="clickEffect">
                                  <p:stCondLst>
                                    <p:cond delay="0"/>
                                  </p:stCondLst>
                                  <p:iterate>
                                    <p:tmAbs val="0"/>
                                  </p:iterate>
                                  <p:childTnLst>
                                    <p:set>
                                      <p:cBhvr>
                                        <p:cTn id="13" fill="hold"/>
                                        <p:tgtEl>
                                          <p:spTgt spid="1166">
                                            <p:txEl>
                                              <p:pRg st="4" end="4"/>
                                            </p:tx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1" nodeType="afterEffect">
                                  <p:stCondLst>
                                    <p:cond delay="0"/>
                                  </p:stCondLst>
                                  <p:iterate>
                                    <p:tmAbs val="0"/>
                                  </p:iterate>
                                  <p:childTnLst>
                                    <p:set>
                                      <p:cBhvr>
                                        <p:cTn id="16" fill="hold"/>
                                        <p:tgtEl>
                                          <p:spTgt spid="1166">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116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6" grpId="1" build="p" bldLvl="5" animBg="1" advAuto="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8" name="Scan06-05-09 1753" descr="Scan06-05-09 1753"/>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2" name="Title 1">
            <a:extLst>
              <a:ext uri="{FF2B5EF4-FFF2-40B4-BE49-F238E27FC236}">
                <a16:creationId xmlns:a16="http://schemas.microsoft.com/office/drawing/2014/main" id="{D8C80636-C9C6-2952-854F-412FACC47A96}"/>
              </a:ext>
            </a:extLst>
          </p:cNvPr>
          <p:cNvSpPr txBox="1">
            <a:spLocks/>
          </p:cNvSpPr>
          <p:nvPr/>
        </p:nvSpPr>
        <p:spPr>
          <a:xfrm>
            <a:off x="715992" y="4899805"/>
            <a:ext cx="7944929" cy="150962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6037" tIns="46037" rIns="46037" bIns="46037" anchor="ctr"/>
          <a:lstStyle>
            <a:lvl1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1pPr>
            <a:lvl2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2pPr>
            <a:lvl3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3pPr>
            <a:lvl4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4pPr>
            <a:lvl5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5pPr>
            <a:lvl6pPr marL="0" marR="0" indent="45720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6pPr>
            <a:lvl7pPr marL="0" marR="0" indent="91440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7pPr>
            <a:lvl8pPr marL="0" marR="0" indent="137160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8pPr>
            <a:lvl9pPr marL="0" marR="0" indent="182880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9pPr>
          </a:lstStyle>
          <a:p>
            <a:pPr marL="58738" hangingPunct="1"/>
            <a:r>
              <a:rPr lang="en-US" sz="2400" b="1" dirty="0">
                <a:solidFill>
                  <a:schemeClr val="bg1">
                    <a:lumMod val="10000"/>
                  </a:schemeClr>
                </a:solidFill>
                <a:latin typeface="Arial" panose="020B0604020202020204" pitchFamily="34" charset="0"/>
                <a:cs typeface="Arial" panose="020B0604020202020204" pitchFamily="34" charset="0"/>
              </a:rPr>
              <a:t>"Since today's service is being taped for commemorative purposes, we ask that the following individuals please refrain from singing during the hymns: Alice </a:t>
            </a:r>
            <a:r>
              <a:rPr lang="en-US" sz="2400" b="1" dirty="0" err="1">
                <a:solidFill>
                  <a:schemeClr val="bg1">
                    <a:lumMod val="10000"/>
                  </a:schemeClr>
                </a:solidFill>
                <a:latin typeface="Arial" panose="020B0604020202020204" pitchFamily="34" charset="0"/>
                <a:cs typeface="Arial" panose="020B0604020202020204" pitchFamily="34" charset="0"/>
              </a:rPr>
              <a:t>Zutman</a:t>
            </a:r>
            <a:r>
              <a:rPr lang="en-US" sz="2400" b="1" dirty="0">
                <a:solidFill>
                  <a:schemeClr val="bg1">
                    <a:lumMod val="10000"/>
                  </a:schemeClr>
                </a:solidFill>
                <a:latin typeface="Arial" panose="020B0604020202020204" pitchFamily="34" charset="0"/>
                <a:cs typeface="Arial" panose="020B0604020202020204" pitchFamily="34" charset="0"/>
              </a:rPr>
              <a:t>, Ed </a:t>
            </a:r>
            <a:r>
              <a:rPr lang="en-US" sz="2400" b="1" dirty="0" err="1">
                <a:solidFill>
                  <a:schemeClr val="bg1">
                    <a:lumMod val="10000"/>
                  </a:schemeClr>
                </a:solidFill>
                <a:latin typeface="Arial" panose="020B0604020202020204" pitchFamily="34" charset="0"/>
                <a:cs typeface="Arial" panose="020B0604020202020204" pitchFamily="34" charset="0"/>
              </a:rPr>
              <a:t>Fromp</a:t>
            </a:r>
            <a:r>
              <a:rPr lang="en-US" sz="2400" b="1" dirty="0">
                <a:solidFill>
                  <a:schemeClr val="bg1">
                    <a:lumMod val="10000"/>
                  </a:schemeClr>
                </a:solidFill>
                <a:latin typeface="Arial" panose="020B0604020202020204" pitchFamily="34" charset="0"/>
                <a:cs typeface="Arial" panose="020B0604020202020204" pitchFamily="34" charset="0"/>
              </a:rPr>
              <a:t>, Carol Vidmar,…"</a:t>
            </a:r>
          </a:p>
        </p:txBody>
      </p:sp>
    </p:spTree>
  </p:cSld>
  <p:clrMapOvr>
    <a:masterClrMapping/>
  </p:clrMapOvr>
  <p:transition spd="med"/>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0" name="CHRIST-LED WORSHIP"/>
          <p:cNvSpPr txBox="1">
            <a:spLocks noGrp="1"/>
          </p:cNvSpPr>
          <p:nvPr>
            <p:ph type="title" idx="4294967295"/>
          </p:nvPr>
        </p:nvSpPr>
        <p:spPr>
          <a:xfrm>
            <a:off x="457200" y="476250"/>
            <a:ext cx="8229600" cy="1139825"/>
          </a:xfrm>
          <a:prstGeom prst="rect">
            <a:avLst/>
          </a:prstGeom>
        </p:spPr>
        <p:txBody>
          <a:bodyPr lIns="45719" tIns="45719" rIns="45719" bIns="45719">
            <a:normAutofit/>
          </a:bodyPr>
          <a:lstStyle>
            <a:lvl1pPr algn="ctr">
              <a:defRPr>
                <a:solidFill>
                  <a:srgbClr val="FFFFCC"/>
                </a:solidFill>
                <a:effectLst>
                  <a:outerShdw blurRad="12700" dist="25400" dir="2700000" rotWithShape="0">
                    <a:srgbClr val="000000"/>
                  </a:outerShdw>
                </a:effectLst>
              </a:defRPr>
            </a:lvl1pPr>
          </a:lstStyle>
          <a:p>
            <a:r>
              <a:t>CHRIST-LED WORSHIP</a:t>
            </a:r>
          </a:p>
        </p:txBody>
      </p:sp>
      <p:sp>
        <p:nvSpPr>
          <p:cNvPr id="1171" name="6. Our worship is acceptable in and through Christ our High Priest.…"/>
          <p:cNvSpPr txBox="1">
            <a:spLocks noGrp="1"/>
          </p:cNvSpPr>
          <p:nvPr>
            <p:ph type="body" idx="4294967295"/>
          </p:nvPr>
        </p:nvSpPr>
        <p:spPr>
          <a:xfrm>
            <a:off x="228599" y="1981200"/>
            <a:ext cx="8763002" cy="4114800"/>
          </a:xfrm>
          <a:prstGeom prst="rect">
            <a:avLst/>
          </a:prstGeom>
        </p:spPr>
        <p:txBody>
          <a:bodyPr lIns="45719" tIns="45719" rIns="45719" bIns="45719">
            <a:normAutofit/>
          </a:bodyPr>
          <a:lstStyle/>
          <a:p>
            <a:pPr algn="ctr">
              <a:buClr>
                <a:srgbClr val="FADF6C"/>
              </a:buClr>
              <a:buSzTx/>
              <a:buFont typeface="Wingdings"/>
              <a:buNone/>
              <a:defRPr sz="1000" b="0" u="sng">
                <a:effectLst>
                  <a:outerShdw blurRad="12700" dist="25400" dir="2700000" rotWithShape="0">
                    <a:srgbClr val="000000"/>
                  </a:outerShdw>
                </a:effectLst>
                <a:latin typeface="+mj-lt"/>
                <a:ea typeface="+mj-ea"/>
                <a:cs typeface="+mj-cs"/>
                <a:sym typeface="Bell MT"/>
              </a:defRPr>
            </a:pPr>
            <a:endParaRPr/>
          </a:p>
          <a:p>
            <a:pPr algn="ctr">
              <a:buClr>
                <a:srgbClr val="FADF6C"/>
              </a:buClr>
              <a:buSzTx/>
              <a:buFont typeface="Wingdings"/>
              <a:buNone/>
              <a:defRPr b="0" u="sng">
                <a:effectLst>
                  <a:outerShdw blurRad="12700" dist="25400" dir="2700000" rotWithShape="0">
                    <a:srgbClr val="000000"/>
                  </a:outerShdw>
                </a:effectLst>
                <a:latin typeface="+mj-lt"/>
                <a:ea typeface="+mj-ea"/>
                <a:cs typeface="+mj-cs"/>
                <a:sym typeface="Bell MT"/>
              </a:defRPr>
            </a:pPr>
            <a:r>
              <a:t>6. Our worship is acceptable in and through Christ our High Priest.</a:t>
            </a:r>
          </a:p>
          <a:p>
            <a:pPr>
              <a:buClr>
                <a:srgbClr val="FADF6C"/>
              </a:buClr>
              <a:buSzTx/>
              <a:buFont typeface="Wingdings"/>
              <a:buNone/>
              <a:defRPr b="0">
                <a:effectLst>
                  <a:outerShdw blurRad="12700" dist="25400" dir="2700000" rotWithShape="0">
                    <a:srgbClr val="000000"/>
                  </a:outerShdw>
                </a:effectLst>
                <a:latin typeface="+mj-lt"/>
                <a:ea typeface="+mj-ea"/>
                <a:cs typeface="+mj-cs"/>
                <a:sym typeface="Bell MT"/>
              </a:defRPr>
            </a:pPr>
            <a:endParaRPr/>
          </a:p>
          <a:p>
            <a:pPr algn="ctr">
              <a:buClr>
                <a:srgbClr val="FADF6C"/>
              </a:buClr>
              <a:buSzTx/>
              <a:buFont typeface="Wingdings"/>
              <a:buNone/>
              <a:defRPr b="0">
                <a:effectLst>
                  <a:outerShdw blurRad="12700" dist="25400" dir="2700000" rotWithShape="0">
                    <a:srgbClr val="000000"/>
                  </a:outerShdw>
                </a:effectLst>
                <a:latin typeface="+mj-lt"/>
                <a:ea typeface="+mj-ea"/>
                <a:cs typeface="+mj-cs"/>
                <a:sym typeface="Bell MT"/>
              </a:defRPr>
            </a:pPr>
            <a:r>
              <a:t>“In the midst of the assembly I will sing Your praise.”  </a:t>
            </a:r>
            <a:r>
              <a:rPr sz="2400"/>
              <a:t>(Hebrews 2:12)</a:t>
            </a:r>
          </a:p>
        </p:txBody>
      </p:sp>
    </p:spTree>
  </p:cSld>
  <p:clrMapOvr>
    <a:masterClrMapping/>
  </p:clrMapOvr>
  <p:transition spd="med"/>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5" name="Double-click to edit"/>
          <p:cNvSpPr txBox="1">
            <a:spLocks noGrp="1"/>
          </p:cNvSpPr>
          <p:nvPr>
            <p:ph type="title" idx="4294967295"/>
          </p:nvPr>
        </p:nvSpPr>
        <p:spPr>
          <a:xfrm>
            <a:off x="457200" y="1371600"/>
            <a:ext cx="8305800" cy="1143001"/>
          </a:xfrm>
          <a:prstGeom prst="rect">
            <a:avLst/>
          </a:prstGeom>
        </p:spPr>
        <p:txBody>
          <a:bodyPr lIns="45719" tIns="45719" rIns="45719" bIns="45719" anchor="b">
            <a:normAutofit/>
          </a:bodyPr>
          <a:lstStyle>
            <a:lvl1pPr algn="ctr" defTabSz="594359">
              <a:defRPr sz="3120">
                <a:solidFill>
                  <a:srgbClr val="FFFFCC"/>
                </a:solidFill>
              </a:defRPr>
            </a:lvl1pPr>
          </a:lstStyle>
          <a:p>
            <a:br/>
            <a:endParaRPr/>
          </a:p>
        </p:txBody>
      </p:sp>
      <p:pic>
        <p:nvPicPr>
          <p:cNvPr id="1176" name="Torrance.png" descr="Torrance.png"/>
          <p:cNvPicPr>
            <a:picLocks noChangeAspect="1"/>
          </p:cNvPicPr>
          <p:nvPr/>
        </p:nvPicPr>
        <p:blipFill>
          <a:blip r:embed="rId3"/>
          <a:stretch>
            <a:fillRect/>
          </a:stretch>
        </p:blipFill>
        <p:spPr>
          <a:xfrm>
            <a:off x="2086020" y="105044"/>
            <a:ext cx="4593782" cy="6647912"/>
          </a:xfrm>
          <a:prstGeom prst="rect">
            <a:avLst/>
          </a:prstGeom>
          <a:ln w="12700">
            <a:miter lim="400000"/>
          </a:ln>
        </p:spPr>
      </p:pic>
    </p:spTree>
  </p:cSld>
  <p:clrMapOvr>
    <a:masterClrMapping/>
  </p:clrMapOvr>
  <p:transition spd="med"/>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0" name="Double-click to edit"/>
          <p:cNvSpPr txBox="1">
            <a:spLocks noGrp="1"/>
          </p:cNvSpPr>
          <p:nvPr>
            <p:ph type="title" idx="4294967295"/>
          </p:nvPr>
        </p:nvSpPr>
        <p:spPr>
          <a:xfrm>
            <a:off x="457200" y="1371600"/>
            <a:ext cx="8305800" cy="1143001"/>
          </a:xfrm>
          <a:prstGeom prst="rect">
            <a:avLst/>
          </a:prstGeom>
        </p:spPr>
        <p:txBody>
          <a:bodyPr lIns="45719" tIns="45719" rIns="45719" bIns="45719" anchor="b">
            <a:normAutofit/>
          </a:bodyPr>
          <a:lstStyle>
            <a:lvl1pPr algn="ctr" defTabSz="594359">
              <a:defRPr sz="3120">
                <a:solidFill>
                  <a:srgbClr val="FFFFCC"/>
                </a:solidFill>
              </a:defRPr>
            </a:lvl1pPr>
          </a:lstStyle>
          <a:p>
            <a:br/>
            <a:endParaRPr/>
          </a:p>
        </p:txBody>
      </p:sp>
      <p:pic>
        <p:nvPicPr>
          <p:cNvPr id="1181" name="image.png" descr="image.png"/>
          <p:cNvPicPr>
            <a:picLocks noChangeAspect="1"/>
          </p:cNvPicPr>
          <p:nvPr/>
        </p:nvPicPr>
        <p:blipFill>
          <a:blip r:embed="rId3"/>
          <a:stretch>
            <a:fillRect/>
          </a:stretch>
        </p:blipFill>
        <p:spPr>
          <a:xfrm>
            <a:off x="2503487" y="304800"/>
            <a:ext cx="4049713" cy="6248400"/>
          </a:xfrm>
          <a:prstGeom prst="rect">
            <a:avLst/>
          </a:prstGeom>
          <a:ln w="12700">
            <a:miter lim="400000"/>
          </a:ln>
        </p:spPr>
      </p:pic>
    </p:spTree>
  </p:cSld>
  <p:clrMapOvr>
    <a:masterClrMapping/>
  </p:clrMapOvr>
  <p:transition spd="med"/>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5" name="image.png" descr="image.png"/>
          <p:cNvPicPr>
            <a:picLocks noChangeAspect="1"/>
          </p:cNvPicPr>
          <p:nvPr/>
        </p:nvPicPr>
        <p:blipFill>
          <a:blip r:embed="rId2"/>
          <a:srcRect l="17500" r="17500"/>
          <a:stretch>
            <a:fillRect/>
          </a:stretch>
        </p:blipFill>
        <p:spPr>
          <a:xfrm>
            <a:off x="2441575" y="152400"/>
            <a:ext cx="4259263" cy="6553200"/>
          </a:xfrm>
          <a:prstGeom prst="rect">
            <a:avLst/>
          </a:prstGeom>
          <a:ln w="12700">
            <a:miter lim="400000"/>
          </a:ln>
        </p:spPr>
      </p:pic>
    </p:spTree>
  </p:cSld>
  <p:clrMapOvr>
    <a:masterClrMapping/>
  </p:clrMapOvr>
  <p:transition spd="med"/>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 name="CHRIST-LED WORSHIP"/>
          <p:cNvSpPr txBox="1">
            <a:spLocks noGrp="1"/>
          </p:cNvSpPr>
          <p:nvPr>
            <p:ph type="title" idx="4294967295"/>
          </p:nvPr>
        </p:nvSpPr>
        <p:spPr>
          <a:xfrm>
            <a:off x="457200" y="476250"/>
            <a:ext cx="8229600" cy="1139825"/>
          </a:xfrm>
          <a:prstGeom prst="rect">
            <a:avLst/>
          </a:prstGeom>
        </p:spPr>
        <p:txBody>
          <a:bodyPr lIns="45719" tIns="45719" rIns="45719" bIns="45719">
            <a:normAutofit/>
          </a:bodyPr>
          <a:lstStyle>
            <a:lvl1pPr algn="ctr">
              <a:defRPr>
                <a:solidFill>
                  <a:srgbClr val="FFFFCC"/>
                </a:solidFill>
                <a:effectLst>
                  <a:outerShdw blurRad="12700" dist="25400" dir="2700000" rotWithShape="0">
                    <a:srgbClr val="000000"/>
                  </a:outerShdw>
                </a:effectLst>
              </a:defRPr>
            </a:lvl1pPr>
          </a:lstStyle>
          <a:p>
            <a:r>
              <a:t>CHRIST-LED WORSHIP</a:t>
            </a:r>
          </a:p>
        </p:txBody>
      </p:sp>
      <p:sp>
        <p:nvSpPr>
          <p:cNvPr id="1188" name="album blurb:…"/>
          <p:cNvSpPr txBox="1">
            <a:spLocks noGrp="1"/>
          </p:cNvSpPr>
          <p:nvPr>
            <p:ph type="body" idx="4294967295"/>
          </p:nvPr>
        </p:nvSpPr>
        <p:spPr>
          <a:xfrm>
            <a:off x="228599" y="1981200"/>
            <a:ext cx="8763002" cy="4114800"/>
          </a:xfrm>
          <a:prstGeom prst="rect">
            <a:avLst/>
          </a:prstGeom>
        </p:spPr>
        <p:txBody>
          <a:bodyPr lIns="45719" tIns="45719" rIns="45719" bIns="45719">
            <a:normAutofit/>
          </a:bodyPr>
          <a:lstStyle/>
          <a:p>
            <a:pPr algn="ctr">
              <a:buClr>
                <a:srgbClr val="FADF6C"/>
              </a:buClr>
              <a:buSzTx/>
              <a:buFont typeface="Wingdings"/>
              <a:buNone/>
              <a:defRPr sz="1000" b="0" u="sng">
                <a:effectLst>
                  <a:outerShdw blurRad="12700" dist="25400" dir="2700000" rotWithShape="0">
                    <a:srgbClr val="000000"/>
                  </a:outerShdw>
                </a:effectLst>
                <a:latin typeface="+mj-lt"/>
                <a:ea typeface="+mj-ea"/>
                <a:cs typeface="+mj-cs"/>
                <a:sym typeface="Bell MT"/>
              </a:defRPr>
            </a:pPr>
            <a:endParaRPr/>
          </a:p>
          <a:p>
            <a:pPr algn="ctr">
              <a:buClr>
                <a:srgbClr val="FADF6C"/>
              </a:buClr>
              <a:buSzTx/>
              <a:buFont typeface="Wingdings"/>
              <a:buNone/>
              <a:defRPr b="0">
                <a:effectLst>
                  <a:outerShdw blurRad="12700" dist="25400" dir="2700000" rotWithShape="0">
                    <a:srgbClr val="000000"/>
                  </a:outerShdw>
                </a:effectLst>
                <a:latin typeface="+mj-lt"/>
                <a:ea typeface="+mj-ea"/>
                <a:cs typeface="+mj-cs"/>
                <a:sym typeface="Bell MT"/>
              </a:defRPr>
            </a:pPr>
            <a:r>
              <a:t>album blurb:</a:t>
            </a:r>
          </a:p>
          <a:p>
            <a:pPr algn="ctr">
              <a:buClr>
                <a:srgbClr val="FADF6C"/>
              </a:buClr>
              <a:buSzTx/>
              <a:buFont typeface="Wingdings"/>
              <a:buNone/>
              <a:defRPr b="0">
                <a:effectLst>
                  <a:outerShdw blurRad="12700" dist="25400" dir="2700000" rotWithShape="0">
                    <a:srgbClr val="000000"/>
                  </a:outerShdw>
                </a:effectLst>
                <a:latin typeface="+mj-lt"/>
                <a:ea typeface="+mj-ea"/>
                <a:cs typeface="+mj-cs"/>
                <a:sym typeface="Bell MT"/>
              </a:defRPr>
            </a:pPr>
            <a:r>
              <a:t>“[The artist] ushered the crowd into His Presence with uplifting praise and worship melodies throughout the night.”</a:t>
            </a:r>
            <a:endParaRPr u="sng"/>
          </a:p>
          <a:p>
            <a:pPr algn="ctr">
              <a:buClr>
                <a:srgbClr val="FADF6C"/>
              </a:buClr>
              <a:buSzTx/>
              <a:buFont typeface="Wingdings"/>
              <a:buNone/>
              <a:defRPr b="0" u="sng">
                <a:effectLst>
                  <a:outerShdw blurRad="12700" dist="25400" dir="2700000" rotWithShape="0">
                    <a:srgbClr val="000000"/>
                  </a:outerShdw>
                </a:effectLst>
                <a:latin typeface="+mj-lt"/>
                <a:ea typeface="+mj-ea"/>
                <a:cs typeface="+mj-cs"/>
                <a:sym typeface="Bell MT"/>
              </a:defRPr>
            </a:pPr>
            <a:endParaRPr u="sng"/>
          </a:p>
          <a:p>
            <a:pPr algn="ctr">
              <a:spcBef>
                <a:spcPts val="900"/>
              </a:spcBef>
              <a:buClr>
                <a:srgbClr val="FADF6C"/>
              </a:buClr>
              <a:buSzTx/>
              <a:buFont typeface="Wingdings"/>
              <a:buNone/>
              <a:defRPr sz="4000" b="0" u="sng">
                <a:effectLst>
                  <a:outerShdw blurRad="12700" dist="25400" dir="2700000" rotWithShape="0">
                    <a:srgbClr val="000000"/>
                  </a:outerShdw>
                </a:effectLst>
                <a:latin typeface="+mj-lt"/>
                <a:ea typeface="+mj-ea"/>
                <a:cs typeface="+mj-cs"/>
                <a:sym typeface="Bell MT"/>
              </a:defRPr>
            </a:pPr>
            <a:r>
              <a:t>NOT!</a:t>
            </a:r>
          </a:p>
        </p:txBody>
      </p:sp>
    </p:spTree>
  </p:cSld>
  <p:clrMapOvr>
    <a:masterClrMapping/>
  </p:clrMapOvr>
  <p:transition spd="med"/>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2" name="SPIRIT-ENABLED WORSHIP"/>
          <p:cNvSpPr txBox="1">
            <a:spLocks noGrp="1"/>
          </p:cNvSpPr>
          <p:nvPr>
            <p:ph type="title" idx="4294967295"/>
          </p:nvPr>
        </p:nvSpPr>
        <p:spPr>
          <a:xfrm>
            <a:off x="457200" y="277812"/>
            <a:ext cx="8229600" cy="1139826"/>
          </a:xfrm>
          <a:prstGeom prst="rect">
            <a:avLst/>
          </a:prstGeom>
        </p:spPr>
        <p:txBody>
          <a:bodyPr lIns="45719" tIns="45719" rIns="45719" bIns="45719">
            <a:normAutofit/>
          </a:bodyPr>
          <a:lstStyle>
            <a:lvl1pPr algn="ctr">
              <a:defRPr>
                <a:solidFill>
                  <a:srgbClr val="FFFFCC"/>
                </a:solidFill>
                <a:effectLst>
                  <a:outerShdw blurRad="12700" dist="25400" dir="2700000" rotWithShape="0">
                    <a:srgbClr val="000000"/>
                  </a:outerShdw>
                </a:effectLst>
              </a:defRPr>
            </a:lvl1pPr>
          </a:lstStyle>
          <a:p>
            <a:r>
              <a:t>SPIRIT-ENABLED WORSHIP</a:t>
            </a:r>
          </a:p>
        </p:txBody>
      </p:sp>
      <p:sp>
        <p:nvSpPr>
          <p:cNvPr id="1193" name="7. Our response of worship is enabled, motivated and empowered by the Holy Spirit.…"/>
          <p:cNvSpPr txBox="1">
            <a:spLocks noGrp="1"/>
          </p:cNvSpPr>
          <p:nvPr>
            <p:ph type="body" idx="4294967295"/>
          </p:nvPr>
        </p:nvSpPr>
        <p:spPr>
          <a:xfrm>
            <a:off x="190499" y="1628775"/>
            <a:ext cx="8763002" cy="4114800"/>
          </a:xfrm>
          <a:prstGeom prst="rect">
            <a:avLst/>
          </a:prstGeom>
        </p:spPr>
        <p:txBody>
          <a:bodyPr lIns="45719" tIns="45719" rIns="45719" bIns="45719">
            <a:normAutofit/>
          </a:bodyPr>
          <a:lstStyle/>
          <a:p>
            <a:pPr marL="329184" indent="-329184" algn="ctr" defTabSz="877823">
              <a:buClr>
                <a:srgbClr val="FADF6C"/>
              </a:buClr>
              <a:buSzTx/>
              <a:buFont typeface="Wingdings"/>
              <a:buNone/>
              <a:defRPr sz="959" b="0" u="sng">
                <a:effectLst>
                  <a:outerShdw blurRad="12192" dist="24384" dir="2700000" rotWithShape="0">
                    <a:srgbClr val="000000"/>
                  </a:outerShdw>
                </a:effectLst>
                <a:latin typeface="+mj-lt"/>
                <a:ea typeface="+mj-ea"/>
                <a:cs typeface="+mj-cs"/>
                <a:sym typeface="Bell MT"/>
              </a:defRPr>
            </a:pPr>
            <a:endParaRPr/>
          </a:p>
          <a:p>
            <a:pPr marL="329184" indent="-329184" algn="ctr" defTabSz="877823">
              <a:buClr>
                <a:srgbClr val="FADF6C"/>
              </a:buClr>
              <a:buSzTx/>
              <a:buFont typeface="Wingdings"/>
              <a:buNone/>
              <a:defRPr sz="3072" b="0" u="sng">
                <a:effectLst>
                  <a:outerShdw blurRad="12192" dist="24384" dir="2700000" rotWithShape="0">
                    <a:srgbClr val="000000"/>
                  </a:outerShdw>
                </a:effectLst>
                <a:latin typeface="+mj-lt"/>
                <a:ea typeface="+mj-ea"/>
                <a:cs typeface="+mj-cs"/>
                <a:sym typeface="Bell MT"/>
              </a:defRPr>
            </a:pPr>
            <a:r>
              <a:t>7. Our response of worship is enabled, motivated and empowered by the Holy Spirit.</a:t>
            </a:r>
            <a:r>
              <a:rPr u="none"/>
              <a:t> </a:t>
            </a:r>
          </a:p>
          <a:p>
            <a:pPr marL="329184" indent="-329184" defTabSz="877823">
              <a:buClr>
                <a:srgbClr val="FADF6C"/>
              </a:buClr>
              <a:buSzTx/>
              <a:buFont typeface="Wingdings"/>
              <a:buNone/>
              <a:defRPr sz="3072" b="0">
                <a:effectLst>
                  <a:outerShdw blurRad="12192" dist="24384" dir="2700000" rotWithShape="0">
                    <a:srgbClr val="000000"/>
                  </a:outerShdw>
                </a:effectLst>
                <a:latin typeface="+mj-lt"/>
                <a:ea typeface="+mj-ea"/>
                <a:cs typeface="+mj-cs"/>
                <a:sym typeface="Bell MT"/>
              </a:defRPr>
            </a:pPr>
            <a:endParaRPr u="none"/>
          </a:p>
          <a:p>
            <a:pPr marL="329184" indent="-329184" algn="ctr" defTabSz="877823">
              <a:buClr>
                <a:srgbClr val="FADF6C"/>
              </a:buClr>
              <a:buSzTx/>
              <a:buFont typeface="Wingdings"/>
              <a:buNone/>
              <a:defRPr sz="3072" b="0">
                <a:effectLst>
                  <a:outerShdw blurRad="12192" dist="24384" dir="2700000" rotWithShape="0">
                    <a:srgbClr val="000000"/>
                  </a:outerShdw>
                </a:effectLst>
                <a:latin typeface="+mj-lt"/>
                <a:ea typeface="+mj-ea"/>
                <a:cs typeface="+mj-cs"/>
                <a:sym typeface="Bell MT"/>
              </a:defRPr>
            </a:pPr>
            <a:r>
              <a:t>“We are the true circumcision, who worship in the Spirit of God and glory in Christ Jesus and put no confidence in the flesh.”</a:t>
            </a:r>
          </a:p>
          <a:p>
            <a:pPr marL="329184" indent="-329184" algn="ctr" defTabSz="877823">
              <a:spcBef>
                <a:spcPts val="500"/>
              </a:spcBef>
              <a:buClr>
                <a:srgbClr val="FADF6C"/>
              </a:buClr>
              <a:buSzTx/>
              <a:buFont typeface="Wingdings"/>
              <a:buNone/>
              <a:defRPr sz="2304" b="0">
                <a:effectLst>
                  <a:outerShdw blurRad="12192" dist="24384" dir="2700000" rotWithShape="0">
                    <a:srgbClr val="000000"/>
                  </a:outerShdw>
                </a:effectLst>
                <a:latin typeface="+mj-lt"/>
                <a:ea typeface="+mj-ea"/>
                <a:cs typeface="+mj-cs"/>
                <a:sym typeface="Bell MT"/>
              </a:defRPr>
            </a:pPr>
            <a:r>
              <a:t>(Philippians 3:3)</a:t>
            </a:r>
          </a:p>
        </p:txBody>
      </p:sp>
    </p:spTree>
  </p:cSld>
  <p:clrMapOvr>
    <a:masterClrMapping/>
  </p:clrMapOvr>
  <p:transition spd="med"/>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7" name="Revelation                                         Response"/>
          <p:cNvSpPr txBox="1">
            <a:spLocks noGrp="1"/>
          </p:cNvSpPr>
          <p:nvPr>
            <p:ph type="title" idx="4294967295"/>
          </p:nvPr>
        </p:nvSpPr>
        <p:spPr>
          <a:xfrm>
            <a:off x="-1" y="79375"/>
            <a:ext cx="2522141" cy="1417638"/>
          </a:xfrm>
          <a:prstGeom prst="rect">
            <a:avLst/>
          </a:prstGeom>
        </p:spPr>
        <p:txBody>
          <a:bodyPr lIns="45719" tIns="45719" rIns="45719" bIns="45719">
            <a:normAutofit/>
          </a:bodyPr>
          <a:lstStyle>
            <a:lvl1pPr algn="ctr">
              <a:defRPr sz="3600">
                <a:solidFill>
                  <a:srgbClr val="194431"/>
                </a:solidFill>
                <a:effectLst>
                  <a:outerShdw blurRad="12700" dist="25400" dir="2700000" rotWithShape="0">
                    <a:srgbClr val="000000"/>
                  </a:outerShdw>
                </a:effectLst>
                <a:latin typeface="Book Antiqua"/>
                <a:ea typeface="Book Antiqua"/>
                <a:cs typeface="Book Antiqua"/>
                <a:sym typeface="Book Antiqua"/>
              </a:defRPr>
            </a:lvl1pPr>
          </a:lstStyle>
          <a:p>
            <a:r>
              <a:rPr lang="en-US" dirty="0"/>
              <a:t>Revelation</a:t>
            </a:r>
            <a:endParaRPr dirty="0"/>
          </a:p>
        </p:txBody>
      </p:sp>
      <p:sp>
        <p:nvSpPr>
          <p:cNvPr id="1198" name="Double-click to edit"/>
          <p:cNvSpPr txBox="1">
            <a:spLocks noGrp="1"/>
          </p:cNvSpPr>
          <p:nvPr>
            <p:ph type="body" sz="quarter" idx="4294967295"/>
          </p:nvPr>
        </p:nvSpPr>
        <p:spPr>
          <a:xfrm>
            <a:off x="2522140" y="317500"/>
            <a:ext cx="573882" cy="4327112"/>
          </a:xfrm>
          <a:prstGeom prst="rect">
            <a:avLst/>
          </a:prstGeom>
          <a:solidFill>
            <a:srgbClr val="000000"/>
          </a:solidFill>
          <a:ln w="9525">
            <a:solidFill>
              <a:srgbClr val="000000"/>
            </a:solidFill>
            <a:miter lim="800000"/>
          </a:ln>
        </p:spPr>
        <p:txBody>
          <a:bodyPr lIns="45719" tIns="45719" rIns="45719" bIns="45719" anchor="ctr">
            <a:normAutofit/>
          </a:bodyPr>
          <a:lstStyle/>
          <a:p>
            <a:pPr marL="0" indent="0">
              <a:lnSpc>
                <a:spcPct val="80000"/>
              </a:lnSpc>
              <a:spcBef>
                <a:spcPts val="2000"/>
              </a:spcBef>
              <a:buClr>
                <a:srgbClr val="FADF6C"/>
              </a:buClr>
              <a:buSzTx/>
              <a:buFont typeface="Wingdings"/>
              <a:buNone/>
              <a:defRPr sz="3000" b="0">
                <a:effectLst>
                  <a:outerShdw blurRad="12700" dist="25400" dir="2700000" rotWithShape="0">
                    <a:srgbClr val="F0E6C3"/>
                  </a:outerShdw>
                </a:effectLst>
                <a:latin typeface="Book Antiqua"/>
                <a:ea typeface="Book Antiqua"/>
                <a:cs typeface="Book Antiqua"/>
                <a:sym typeface="Book Antiqua"/>
              </a:defRPr>
            </a:pPr>
            <a:endParaRPr/>
          </a:p>
          <a:p>
            <a:pPr marL="0" indent="0">
              <a:lnSpc>
                <a:spcPct val="80000"/>
              </a:lnSpc>
              <a:spcBef>
                <a:spcPts val="2000"/>
              </a:spcBef>
              <a:buClr>
                <a:srgbClr val="FADF6C"/>
              </a:buClr>
              <a:buSzTx/>
              <a:buFont typeface="Wingdings"/>
              <a:buNone/>
              <a:defRPr sz="3000" b="0">
                <a:effectLst>
                  <a:outerShdw blurRad="12700" dist="25400" dir="2700000" rotWithShape="0">
                    <a:srgbClr val="F0E6C3"/>
                  </a:outerShdw>
                </a:effectLst>
                <a:latin typeface="Book Antiqua"/>
                <a:ea typeface="Book Antiqua"/>
                <a:cs typeface="Book Antiqua"/>
                <a:sym typeface="Book Antiqua"/>
              </a:defRPr>
            </a:pPr>
            <a:endParaRPr/>
          </a:p>
          <a:p>
            <a:pPr marL="0" indent="0">
              <a:lnSpc>
                <a:spcPct val="80000"/>
              </a:lnSpc>
              <a:spcBef>
                <a:spcPts val="2000"/>
              </a:spcBef>
              <a:buClr>
                <a:srgbClr val="FADF6C"/>
              </a:buClr>
              <a:buSzTx/>
              <a:buFont typeface="Wingdings"/>
              <a:buNone/>
              <a:defRPr sz="3000" b="0">
                <a:effectLst>
                  <a:outerShdw blurRad="12700" dist="25400" dir="2700000" rotWithShape="0">
                    <a:srgbClr val="F0E6C3"/>
                  </a:outerShdw>
                </a:effectLst>
                <a:latin typeface="Book Antiqua"/>
                <a:ea typeface="Book Antiqua"/>
                <a:cs typeface="Book Antiqua"/>
                <a:sym typeface="Book Antiqua"/>
              </a:defRPr>
            </a:pPr>
            <a:endParaRPr/>
          </a:p>
          <a:p>
            <a:pPr marL="0" indent="0">
              <a:lnSpc>
                <a:spcPct val="80000"/>
              </a:lnSpc>
              <a:spcBef>
                <a:spcPts val="2000"/>
              </a:spcBef>
              <a:buClr>
                <a:srgbClr val="FADF6C"/>
              </a:buClr>
              <a:buSzTx/>
              <a:buFont typeface="Wingdings"/>
              <a:buNone/>
              <a:defRPr sz="3000" b="0">
                <a:effectLst>
                  <a:outerShdw blurRad="12700" dist="25400" dir="2700000" rotWithShape="0">
                    <a:srgbClr val="F0E6C3"/>
                  </a:outerShdw>
                </a:effectLst>
                <a:latin typeface="Book Antiqua"/>
                <a:ea typeface="Book Antiqua"/>
                <a:cs typeface="Book Antiqua"/>
                <a:sym typeface="Book Antiqua"/>
              </a:defRPr>
            </a:pPr>
            <a:endParaRPr/>
          </a:p>
          <a:p>
            <a:pPr marL="0" indent="0">
              <a:lnSpc>
                <a:spcPct val="80000"/>
              </a:lnSpc>
              <a:spcBef>
                <a:spcPts val="2000"/>
              </a:spcBef>
              <a:buClr>
                <a:srgbClr val="FADF6C"/>
              </a:buClr>
              <a:buSzTx/>
              <a:buFont typeface="Wingdings"/>
              <a:buNone/>
              <a:defRPr sz="3000" b="0">
                <a:effectLst>
                  <a:outerShdw blurRad="12700" dist="25400" dir="2700000" rotWithShape="0">
                    <a:srgbClr val="F0E6C3"/>
                  </a:outerShdw>
                </a:effectLst>
                <a:latin typeface="Book Antiqua"/>
                <a:ea typeface="Book Antiqua"/>
                <a:cs typeface="Book Antiqua"/>
                <a:sym typeface="Book Antiqua"/>
              </a:defRPr>
            </a:pPr>
            <a:endParaRPr/>
          </a:p>
          <a:p>
            <a:pPr marL="0" indent="0">
              <a:lnSpc>
                <a:spcPct val="80000"/>
              </a:lnSpc>
              <a:spcBef>
                <a:spcPts val="2000"/>
              </a:spcBef>
              <a:buClr>
                <a:srgbClr val="FADF6C"/>
              </a:buClr>
              <a:buSzTx/>
              <a:buFont typeface="Wingdings"/>
              <a:buNone/>
              <a:defRPr sz="3000" b="0">
                <a:effectLst>
                  <a:outerShdw blurRad="12700" dist="25400" dir="2700000" rotWithShape="0">
                    <a:srgbClr val="F0E6C3"/>
                  </a:outerShdw>
                </a:effectLst>
                <a:latin typeface="Book Antiqua"/>
                <a:ea typeface="Book Antiqua"/>
                <a:cs typeface="Book Antiqua"/>
                <a:sym typeface="Book Antiqua"/>
              </a:defRPr>
            </a:pPr>
            <a:endParaRPr/>
          </a:p>
          <a:p>
            <a:pPr marL="0" indent="0">
              <a:lnSpc>
                <a:spcPct val="80000"/>
              </a:lnSpc>
              <a:spcBef>
                <a:spcPts val="2000"/>
              </a:spcBef>
              <a:buClr>
                <a:srgbClr val="FADF6C"/>
              </a:buClr>
              <a:buSzTx/>
              <a:buFont typeface="Wingdings"/>
              <a:buNone/>
              <a:defRPr sz="3000" b="0">
                <a:effectLst>
                  <a:outerShdw blurRad="12700" dist="25400" dir="2700000" rotWithShape="0">
                    <a:srgbClr val="F0E6C3"/>
                  </a:outerShdw>
                </a:effectLst>
                <a:latin typeface="Book Antiqua"/>
                <a:ea typeface="Book Antiqua"/>
                <a:cs typeface="Book Antiqua"/>
                <a:sym typeface="Book Antiqua"/>
              </a:defRPr>
            </a:pPr>
            <a:r>
              <a:t>          </a:t>
            </a:r>
          </a:p>
        </p:txBody>
      </p:sp>
      <p:sp>
        <p:nvSpPr>
          <p:cNvPr id="1199" name="Shape"/>
          <p:cNvSpPr/>
          <p:nvPr/>
        </p:nvSpPr>
        <p:spPr>
          <a:xfrm rot="10800000">
            <a:off x="6142037" y="317500"/>
            <a:ext cx="1104901" cy="4859338"/>
          </a:xfrm>
          <a:custGeom>
            <a:avLst/>
            <a:gdLst/>
            <a:ahLst/>
            <a:cxnLst>
              <a:cxn ang="0">
                <a:pos x="wd2" y="hd2"/>
              </a:cxn>
              <a:cxn ang="5400000">
                <a:pos x="wd2" y="hd2"/>
              </a:cxn>
              <a:cxn ang="10800000">
                <a:pos x="wd2" y="hd2"/>
              </a:cxn>
              <a:cxn ang="16200000">
                <a:pos x="wd2" y="hd2"/>
              </a:cxn>
            </a:cxnLst>
            <a:rect l="0" t="0" r="r" b="b"/>
            <a:pathLst>
              <a:path w="21600" h="21600" extrusionOk="0">
                <a:moveTo>
                  <a:pt x="0" y="15796"/>
                </a:moveTo>
                <a:lnTo>
                  <a:pt x="5400" y="15796"/>
                </a:lnTo>
                <a:lnTo>
                  <a:pt x="5400" y="0"/>
                </a:lnTo>
                <a:lnTo>
                  <a:pt x="16200" y="0"/>
                </a:lnTo>
                <a:lnTo>
                  <a:pt x="16200" y="15796"/>
                </a:lnTo>
                <a:lnTo>
                  <a:pt x="21600" y="15796"/>
                </a:lnTo>
                <a:lnTo>
                  <a:pt x="10800" y="21600"/>
                </a:lnTo>
                <a:close/>
              </a:path>
            </a:pathLst>
          </a:custGeom>
          <a:solidFill>
            <a:srgbClr val="000000"/>
          </a:solidFill>
          <a:ln>
            <a:solidFill>
              <a:srgbClr val="000000"/>
            </a:solidFill>
          </a:ln>
        </p:spPr>
        <p:txBody>
          <a:bodyPr lIns="45719" rIns="45719" anchor="ctr"/>
          <a:lstStyle/>
          <a:p>
            <a:pPr defTabSz="457200">
              <a:defRPr sz="1800">
                <a:solidFill>
                  <a:srgbClr val="000000"/>
                </a:solidFill>
                <a:latin typeface="Book Antiqua"/>
                <a:ea typeface="Book Antiqua"/>
                <a:cs typeface="Book Antiqua"/>
                <a:sym typeface="Book Antiqua"/>
              </a:defRPr>
            </a:pPr>
            <a:endParaRPr/>
          </a:p>
        </p:txBody>
      </p:sp>
      <p:grpSp>
        <p:nvGrpSpPr>
          <p:cNvPr id="1203" name="Group"/>
          <p:cNvGrpSpPr/>
          <p:nvPr/>
        </p:nvGrpSpPr>
        <p:grpSpPr>
          <a:xfrm>
            <a:off x="2614612" y="5322887"/>
            <a:ext cx="4278891" cy="1232896"/>
            <a:chOff x="0" y="0"/>
            <a:chExt cx="4278889" cy="1232895"/>
          </a:xfrm>
        </p:grpSpPr>
        <p:sp>
          <p:nvSpPr>
            <p:cNvPr id="1200" name="Shape"/>
            <p:cNvSpPr/>
            <p:nvPr/>
          </p:nvSpPr>
          <p:spPr>
            <a:xfrm>
              <a:off x="0" y="0"/>
              <a:ext cx="4278890" cy="12287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11929"/>
                    <a:pt x="4485" y="21600"/>
                    <a:pt x="10017" y="21600"/>
                  </a:cubicBezTo>
                  <a:lnTo>
                    <a:pt x="11703" y="21600"/>
                  </a:lnTo>
                  <a:cubicBezTo>
                    <a:pt x="15721" y="21600"/>
                    <a:pt x="19350" y="16424"/>
                    <a:pt x="20922" y="8452"/>
                  </a:cubicBezTo>
                  <a:lnTo>
                    <a:pt x="21600" y="8452"/>
                  </a:lnTo>
                  <a:lnTo>
                    <a:pt x="20877" y="0"/>
                  </a:lnTo>
                  <a:lnTo>
                    <a:pt x="18558" y="8452"/>
                  </a:lnTo>
                  <a:lnTo>
                    <a:pt x="19236" y="8452"/>
                  </a:lnTo>
                  <a:cubicBezTo>
                    <a:pt x="17783" y="15819"/>
                    <a:pt x="14560" y="20850"/>
                    <a:pt x="10860" y="21523"/>
                  </a:cubicBezTo>
                  <a:lnTo>
                    <a:pt x="10860" y="21523"/>
                  </a:lnTo>
                  <a:cubicBezTo>
                    <a:pt x="5673" y="20579"/>
                    <a:pt x="1686" y="11225"/>
                    <a:pt x="1686" y="0"/>
                  </a:cubicBezTo>
                  <a:close/>
                </a:path>
              </a:pathLst>
            </a:custGeom>
            <a:solidFill>
              <a:srgbClr val="CF9E07"/>
            </a:solidFill>
            <a:ln w="12700" cap="flat">
              <a:solidFill>
                <a:srgbClr val="F3BA00"/>
              </a:solidFill>
              <a:prstDash val="solid"/>
              <a:round/>
            </a:ln>
            <a:effectLst>
              <a:outerShdw blurRad="88900" rotWithShape="0">
                <a:srgbClr val="808080">
                  <a:alpha val="39997"/>
                </a:srgbClr>
              </a:outerShdw>
            </a:effectLst>
          </p:spPr>
          <p:txBody>
            <a:bodyPr wrap="square" lIns="45719" tIns="45719" rIns="45719" bIns="45719" numCol="1" anchor="ctr">
              <a:noAutofit/>
            </a:bodyPr>
            <a:lstStyle/>
            <a:p>
              <a:pPr algn="ctr" defTabSz="457200">
                <a:defRPr sz="1800">
                  <a:solidFill>
                    <a:srgbClr val="000000"/>
                  </a:solidFill>
                  <a:latin typeface="Book Antiqua"/>
                  <a:ea typeface="Book Antiqua"/>
                  <a:cs typeface="Book Antiqua"/>
                  <a:sym typeface="Book Antiqua"/>
                </a:defRPr>
              </a:pPr>
              <a:endParaRPr/>
            </a:p>
          </p:txBody>
        </p:sp>
        <p:sp>
          <p:nvSpPr>
            <p:cNvPr id="1201" name="Shape"/>
            <p:cNvSpPr/>
            <p:nvPr/>
          </p:nvSpPr>
          <p:spPr>
            <a:xfrm>
              <a:off x="0" y="0"/>
              <a:ext cx="2318366" cy="12287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11929"/>
                    <a:pt x="8277" y="21600"/>
                    <a:pt x="18488" y="21600"/>
                  </a:cubicBezTo>
                  <a:lnTo>
                    <a:pt x="21600" y="21600"/>
                  </a:lnTo>
                  <a:cubicBezTo>
                    <a:pt x="11389" y="21600"/>
                    <a:pt x="3112" y="11929"/>
                    <a:pt x="3112" y="0"/>
                  </a:cubicBezTo>
                  <a:close/>
                </a:path>
              </a:pathLst>
            </a:custGeom>
            <a:solidFill>
              <a:srgbClr val="A67E06"/>
            </a:solidFill>
            <a:ln w="12700" cap="flat">
              <a:noFill/>
              <a:miter lim="400000"/>
            </a:ln>
            <a:effectLst/>
          </p:spPr>
          <p:txBody>
            <a:bodyPr wrap="square" lIns="45719" tIns="45719" rIns="45719" bIns="45719" numCol="1" anchor="ctr">
              <a:noAutofit/>
            </a:bodyPr>
            <a:lstStyle/>
            <a:p>
              <a:pPr algn="ctr" defTabSz="457200">
                <a:defRPr sz="1800">
                  <a:solidFill>
                    <a:srgbClr val="000000"/>
                  </a:solidFill>
                  <a:latin typeface="Book Antiqua"/>
                  <a:ea typeface="Book Antiqua"/>
                  <a:cs typeface="Book Antiqua"/>
                  <a:sym typeface="Book Antiqua"/>
                </a:defRPr>
              </a:pPr>
              <a:endParaRPr/>
            </a:p>
          </p:txBody>
        </p:sp>
        <p:sp>
          <p:nvSpPr>
            <p:cNvPr id="1202" name="Line"/>
            <p:cNvSpPr/>
            <p:nvPr/>
          </p:nvSpPr>
          <p:spPr>
            <a:xfrm>
              <a:off x="2151356" y="1220195"/>
              <a:ext cx="167010"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4390" y="21600"/>
                    <a:pt x="7184" y="14394"/>
                    <a:pt x="0" y="0"/>
                  </a:cubicBezTo>
                </a:path>
              </a:pathLst>
            </a:custGeom>
            <a:noFill/>
            <a:ln w="12700" cap="flat">
              <a:solidFill>
                <a:srgbClr val="F3BA00"/>
              </a:solidFill>
              <a:prstDash val="solid"/>
              <a:round/>
            </a:ln>
            <a:effectLst/>
          </p:spPr>
          <p:txBody>
            <a:bodyPr wrap="square" lIns="45719" tIns="45719" rIns="45719" bIns="45719" numCol="1" anchor="ctr">
              <a:noAutofit/>
            </a:bodyPr>
            <a:lstStyle/>
            <a:p>
              <a:pPr algn="ctr" defTabSz="457200">
                <a:defRPr sz="1800">
                  <a:solidFill>
                    <a:srgbClr val="000000"/>
                  </a:solidFill>
                  <a:latin typeface="Book Antiqua"/>
                  <a:ea typeface="Book Antiqua"/>
                  <a:cs typeface="Book Antiqua"/>
                  <a:sym typeface="Book Antiqua"/>
                </a:defRPr>
              </a:pPr>
              <a:endParaRPr/>
            </a:p>
          </p:txBody>
        </p:sp>
      </p:grpSp>
      <p:sp>
        <p:nvSpPr>
          <p:cNvPr id="1204" name="Holy Spirit"/>
          <p:cNvSpPr txBox="1"/>
          <p:nvPr/>
        </p:nvSpPr>
        <p:spPr>
          <a:xfrm>
            <a:off x="3601720" y="5543550"/>
            <a:ext cx="2329498"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defTabSz="457200">
              <a:defRPr sz="1800">
                <a:solidFill>
                  <a:srgbClr val="FFFFFF"/>
                </a:solidFill>
                <a:latin typeface="Book Antiqua"/>
                <a:ea typeface="Book Antiqua"/>
                <a:cs typeface="Book Antiqua"/>
                <a:sym typeface="Book Antiqua"/>
              </a:defRPr>
            </a:lvl1pPr>
          </a:lstStyle>
          <a:p>
            <a:r>
              <a:rPr sz="3200" dirty="0"/>
              <a:t>Holy Spirit</a:t>
            </a:r>
          </a:p>
        </p:txBody>
      </p:sp>
      <p:sp>
        <p:nvSpPr>
          <p:cNvPr id="2" name="Revelation                                         Response">
            <a:extLst>
              <a:ext uri="{FF2B5EF4-FFF2-40B4-BE49-F238E27FC236}">
                <a16:creationId xmlns:a16="http://schemas.microsoft.com/office/drawing/2014/main" id="{AC2CD667-2005-AA39-CCA6-A1F628596152}"/>
              </a:ext>
            </a:extLst>
          </p:cNvPr>
          <p:cNvSpPr txBox="1">
            <a:spLocks/>
          </p:cNvSpPr>
          <p:nvPr/>
        </p:nvSpPr>
        <p:spPr>
          <a:xfrm>
            <a:off x="6814868" y="79375"/>
            <a:ext cx="2432650" cy="14176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chor="ctr">
            <a:normAutofit/>
          </a:bodyPr>
          <a:lstStyle>
            <a:lvl1pPr marL="0" marR="0" indent="0" algn="ctr" defTabSz="914400" rtl="0" latinLnBrk="0">
              <a:lnSpc>
                <a:spcPct val="100000"/>
              </a:lnSpc>
              <a:spcBef>
                <a:spcPts val="0"/>
              </a:spcBef>
              <a:spcAft>
                <a:spcPts val="0"/>
              </a:spcAft>
              <a:buClrTx/>
              <a:buSzTx/>
              <a:buFontTx/>
              <a:buNone/>
              <a:tabLst/>
              <a:defRPr sz="3600" b="0" i="0" u="none" strike="noStrike" cap="none" spc="0" baseline="0">
                <a:solidFill>
                  <a:srgbClr val="194431"/>
                </a:solidFill>
                <a:effectLst>
                  <a:outerShdw blurRad="12700" dist="25400" dir="2700000" rotWithShape="0">
                    <a:srgbClr val="000000"/>
                  </a:outerShdw>
                </a:effectLst>
                <a:uFillTx/>
                <a:latin typeface="Book Antiqua"/>
                <a:ea typeface="Book Antiqua"/>
                <a:cs typeface="Book Antiqua"/>
                <a:sym typeface="Book Antiqua"/>
              </a:defRPr>
            </a:lvl1pPr>
            <a:lvl2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2pPr>
            <a:lvl3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3pPr>
            <a:lvl4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4pPr>
            <a:lvl5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5pPr>
            <a:lvl6pPr marL="0" marR="0" indent="45720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6pPr>
            <a:lvl7pPr marL="0" marR="0" indent="91440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7pPr>
            <a:lvl8pPr marL="0" marR="0" indent="137160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8pPr>
            <a:lvl9pPr marL="0" marR="0" indent="182880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9pPr>
          </a:lstStyle>
          <a:p>
            <a:pPr hangingPunct="1"/>
            <a:r>
              <a:rPr lang="en-US" dirty="0"/>
              <a:t>Response</a:t>
            </a:r>
          </a:p>
        </p:txBody>
      </p:sp>
    </p:spTree>
  </p:cSld>
  <p:clrMapOvr>
    <a:masterClrMapping/>
  </p:clrMapOvr>
  <p:transition spd="med"/>
</p:sld>
</file>

<file path=ppt/theme/theme1.xml><?xml version="1.0" encoding="utf-8"?>
<a:theme xmlns:a="http://schemas.openxmlformats.org/drawingml/2006/main" name="Project Overview">
  <a:themeElements>
    <a:clrScheme name="Project Overview">
      <a:dk1>
        <a:srgbClr val="CCCCCC"/>
      </a:dk1>
      <a:lt1>
        <a:srgbClr val="0066CC"/>
      </a:lt1>
      <a:dk2>
        <a:srgbClr val="A7A7A7"/>
      </a:dk2>
      <a:lt2>
        <a:srgbClr val="535353"/>
      </a:lt2>
      <a:accent1>
        <a:srgbClr val="00CCFF"/>
      </a:accent1>
      <a:accent2>
        <a:srgbClr val="00FFCC"/>
      </a:accent2>
      <a:accent3>
        <a:srgbClr val="9BBB59"/>
      </a:accent3>
      <a:accent4>
        <a:srgbClr val="8064A2"/>
      </a:accent4>
      <a:accent5>
        <a:srgbClr val="4BACC6"/>
      </a:accent5>
      <a:accent6>
        <a:srgbClr val="F79646"/>
      </a:accent6>
      <a:hlink>
        <a:srgbClr val="0000FF"/>
      </a:hlink>
      <a:folHlink>
        <a:srgbClr val="FF00FF"/>
      </a:folHlink>
    </a:clrScheme>
    <a:fontScheme name="Project Overview">
      <a:majorFont>
        <a:latin typeface="Bell MT"/>
        <a:ea typeface="Bell MT"/>
        <a:cs typeface="Bell MT"/>
      </a:majorFont>
      <a:minorFont>
        <a:latin typeface="Helvetica"/>
        <a:ea typeface="Helvetica"/>
        <a:cs typeface="Helvetica"/>
      </a:minorFont>
    </a:fontScheme>
    <a:fmtScheme name="Project Overview">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66CC"/>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66CC"/>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Project Overview">
  <a:themeElements>
    <a:clrScheme name="Project Overview">
      <a:dk1>
        <a:srgbClr val="000000"/>
      </a:dk1>
      <a:lt1>
        <a:srgbClr val="FFFFFF"/>
      </a:lt1>
      <a:dk2>
        <a:srgbClr val="A7A7A7"/>
      </a:dk2>
      <a:lt2>
        <a:srgbClr val="535353"/>
      </a:lt2>
      <a:accent1>
        <a:srgbClr val="00CCFF"/>
      </a:accent1>
      <a:accent2>
        <a:srgbClr val="00FFCC"/>
      </a:accent2>
      <a:accent3>
        <a:srgbClr val="9BBB59"/>
      </a:accent3>
      <a:accent4>
        <a:srgbClr val="8064A2"/>
      </a:accent4>
      <a:accent5>
        <a:srgbClr val="4BACC6"/>
      </a:accent5>
      <a:accent6>
        <a:srgbClr val="F79646"/>
      </a:accent6>
      <a:hlink>
        <a:srgbClr val="0000FF"/>
      </a:hlink>
      <a:folHlink>
        <a:srgbClr val="FF00FF"/>
      </a:folHlink>
    </a:clrScheme>
    <a:fontScheme name="Project Overview">
      <a:majorFont>
        <a:latin typeface="Bell MT"/>
        <a:ea typeface="Bell MT"/>
        <a:cs typeface="Bell MT"/>
      </a:majorFont>
      <a:minorFont>
        <a:latin typeface="Helvetica"/>
        <a:ea typeface="Helvetica"/>
        <a:cs typeface="Helvetica"/>
      </a:minorFont>
    </a:fontScheme>
    <a:fmtScheme name="Project Overview">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66CC"/>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66CC"/>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276</TotalTime>
  <Words>8974</Words>
  <Application>Microsoft Macintosh PowerPoint</Application>
  <PresentationFormat>On-screen Show (4:3)</PresentationFormat>
  <Paragraphs>778</Paragraphs>
  <Slides>119</Slides>
  <Notes>52</Notes>
  <HiddenSlides>0</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119</vt:i4>
      </vt:variant>
    </vt:vector>
  </HeadingPairs>
  <TitlesOfParts>
    <vt:vector size="136" baseType="lpstr">
      <vt:lpstr>ＭＳ Ｐゴシック</vt:lpstr>
      <vt:lpstr>Times Roman</vt:lpstr>
      <vt:lpstr>Arial</vt:lpstr>
      <vt:lpstr>Bell MT</vt:lpstr>
      <vt:lpstr>Bodoni SvtyTwo ITC TT-Book</vt:lpstr>
      <vt:lpstr>Bodoni SvtyTwo ITC TT-BookIta</vt:lpstr>
      <vt:lpstr>Book Antiqua</vt:lpstr>
      <vt:lpstr>Calibri</vt:lpstr>
      <vt:lpstr>Calisto MT</vt:lpstr>
      <vt:lpstr>Franklin Gothic Medium</vt:lpstr>
      <vt:lpstr>Garamond</vt:lpstr>
      <vt:lpstr>Maiandra GD</vt:lpstr>
      <vt:lpstr>Rockwell</vt:lpstr>
      <vt:lpstr>Times New Roman</vt:lpstr>
      <vt:lpstr>Wingdings</vt:lpstr>
      <vt:lpstr>Project Overview</vt:lpstr>
      <vt:lpstr>Orbit</vt:lpstr>
      <vt:lpstr>Unit 6</vt:lpstr>
      <vt:lpstr>  </vt:lpstr>
      <vt:lpstr>A. The Importance of Worship in the Church</vt:lpstr>
      <vt:lpstr>B. THE PASTOR AND WORSHIP</vt:lpstr>
      <vt:lpstr>The PASTOR and worship</vt:lpstr>
      <vt:lpstr>The PASTOR and worship</vt:lpstr>
      <vt:lpstr>BREAKOUTS: discuss</vt:lpstr>
      <vt:lpstr>C. Worship and Culture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BIBLICAL CONSTANTS (Acts 2:42,46-47)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CULTURAL LATITUDE/FREEDOM</vt:lpstr>
      <vt:lpstr>Factors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OUTGROWTHS</vt:lpstr>
      <vt:lpstr>GEN</vt:lpstr>
      <vt:lpstr>OUTGROWTHS</vt:lpstr>
      <vt:lpstr>PowerPoint Presentation</vt:lpstr>
      <vt:lpstr>PowerPoint Presentation</vt:lpstr>
      <vt:lpstr>OUTGROWTHS</vt:lpstr>
      <vt:lpstr>PowerPoint Presentation</vt:lpstr>
      <vt:lpstr>PowerPoint Presentation</vt:lpstr>
      <vt:lpstr>PowerPoint Presentation</vt:lpstr>
      <vt:lpstr>CONTEXTUALIZATION</vt:lpstr>
      <vt:lpstr>CONTEXTUALIZATION</vt:lpstr>
      <vt:lpstr>Contextualizing</vt:lpstr>
      <vt:lpstr>On the ground</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BIBLICAL PRINCIPLES </vt:lpstr>
      <vt:lpstr>PowerPoint Presentation</vt:lpstr>
      <vt:lpstr>DOXOLOGICAL WORSHIP</vt:lpstr>
      <vt:lpstr>PowerPoint Presentation</vt:lpstr>
      <vt:lpstr>"This song isn't really special to me, but it does provide a wonderful showcase for my voice."</vt:lpstr>
      <vt:lpstr>THEOCENTRIC WORSHIP</vt:lpstr>
      <vt:lpstr>PowerPoint Presentation</vt:lpstr>
      <vt:lpstr>DIALOGICAL WORSHIP </vt:lpstr>
      <vt:lpstr>PowerPoint Presentation</vt:lpstr>
      <vt:lpstr>PowerPoint Presentation</vt:lpstr>
      <vt:lpstr>WORD-SATURATED WORSHIP</vt:lpstr>
      <vt:lpstr>WORD-SATURATED WORSHIP</vt:lpstr>
      <vt:lpstr>PARTICIPATORY WORSHIP </vt:lpstr>
      <vt:lpstr>PowerPoint Presentation</vt:lpstr>
      <vt:lpstr>PowerPoint Presentation</vt:lpstr>
      <vt:lpstr>PowerPoint Presentation</vt:lpstr>
      <vt:lpstr>CHRIST-LED WORSHIP</vt:lpstr>
      <vt:lpstr> </vt:lpstr>
      <vt:lpstr> </vt:lpstr>
      <vt:lpstr>PowerPoint Presentation</vt:lpstr>
      <vt:lpstr>CHRIST-LED WORSHIP</vt:lpstr>
      <vt:lpstr>SPIRIT-ENABLED WORSHIP</vt:lpstr>
      <vt:lpstr>Revelation</vt:lpstr>
      <vt:lpstr>WHOLE-LIFE WORSHIP</vt:lpstr>
      <vt:lpstr>HEART WORSHIP</vt:lpstr>
      <vt:lpstr>PowerPoint Presentation</vt:lpstr>
      <vt:lpstr>EDIFYING WORSHIP</vt:lpstr>
      <vt:lpstr>PowerPoint Presentation</vt:lpstr>
      <vt:lpstr>TRANS-GENERATIONAL WORSHIP</vt:lpstr>
      <vt:lpstr>PowerPoint Presentation</vt:lpstr>
      <vt:lpstr>TAUGHT WORSHIP</vt:lpstr>
      <vt:lpstr>BREAKOUTS:  BIBLICAL PRINCIPLES OF WORSHIP</vt:lpstr>
      <vt:lpstr>PowerPoint Presentation</vt:lpstr>
      <vt:lpstr>CONTEXTUALIZATION</vt:lpstr>
      <vt:lpstr>PowerPoint Presentation</vt:lpstr>
      <vt:lpstr>LIVING ROOT BRIDGE MODEL</vt:lpstr>
      <vt:lpstr>PowerPoint Presentation</vt:lpstr>
      <vt:lpstr>PowerPoint Presentation</vt:lpstr>
      <vt:lpstr>PowerPoint Presentation</vt:lpstr>
      <vt:lpstr>PowerPoint Presentation</vt:lpstr>
      <vt:lpstr>PowerPoint Presentation</vt:lpstr>
      <vt:lpstr>Black</vt:lpstr>
      <vt:lpstr>Worship link at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cp:lastModifiedBy>Rick Griffith</cp:lastModifiedBy>
  <cp:revision>28</cp:revision>
  <dcterms:modified xsi:type="dcterms:W3CDTF">2024-04-30T13:21:19Z</dcterms:modified>
</cp:coreProperties>
</file>