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3"/>
  </p:notesMasterIdLst>
  <p:sldIdLst>
    <p:sldId id="301" r:id="rId3"/>
    <p:sldId id="302" r:id="rId4"/>
    <p:sldId id="324" r:id="rId5"/>
    <p:sldId id="327" r:id="rId6"/>
    <p:sldId id="326" r:id="rId7"/>
    <p:sldId id="303" r:id="rId8"/>
    <p:sldId id="304" r:id="rId9"/>
    <p:sldId id="322" r:id="rId10"/>
    <p:sldId id="330" r:id="rId11"/>
    <p:sldId id="321" r:id="rId12"/>
    <p:sldId id="323" r:id="rId13"/>
    <p:sldId id="318" r:id="rId14"/>
    <p:sldId id="305" r:id="rId15"/>
    <p:sldId id="297" r:id="rId16"/>
    <p:sldId id="295" r:id="rId17"/>
    <p:sldId id="307" r:id="rId18"/>
    <p:sldId id="296" r:id="rId19"/>
    <p:sldId id="283" r:id="rId20"/>
    <p:sldId id="331" r:id="rId21"/>
    <p:sldId id="332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Maiandra GD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E7F6FF"/>
    <a:srgbClr val="CCECFF"/>
    <a:srgbClr val="99CCFF"/>
    <a:srgbClr val="6666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7466" autoAdjust="0"/>
  </p:normalViewPr>
  <p:slideViewPr>
    <p:cSldViewPr>
      <p:cViewPr>
        <p:scale>
          <a:sx n="89" d="100"/>
          <a:sy n="89" d="100"/>
        </p:scale>
        <p:origin x="2824" y="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FCA4AC-AB53-4548-9D63-30AD04BDCF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15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iandra GD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iandra GD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iandra GD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iandra GD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Maiandra GD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de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32004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7961" dir="135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l">
              <a:defRPr sz="8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81600"/>
            <a:ext cx="6400800" cy="609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39226EF-8ED3-FC4D-9CE2-F78DB93D9B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45AF7-4216-A94A-8CC3-2595EDD148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92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61D4C-E2D6-D940-BEDE-2EDAB01618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28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2643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0318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7738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4467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5299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00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6371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049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E5AA8-2E67-1140-A018-16AD01A998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2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5731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5537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537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F12E4-D42F-2B48-9369-A50B058216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1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AA346B-C4D7-4C4D-87E7-FD87717138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91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604484-CEDA-1E43-9A0D-533F275E00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87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14DA4-9DC7-624C-8F1E-6617379E1B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66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944EB-49D3-D941-AE72-EF47AB372B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44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DC4F2-9721-3843-B992-48259A369D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99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64E81-5C0F-EC4C-8D64-AF6DFF4DFC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3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deat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fld id="{C61E79FA-FE3C-CD48-925C-C120FC85BBF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Gill Sans MT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Gill Sans MT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Gill Sans MT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Gill Sans MT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Gill Sans MT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Gill Sans MT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Gill Sans MT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Gill Sans MT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9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532489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5654107"/>
            <a:ext cx="9144000" cy="1199313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Dr. Ron Man for Doctor of Ministry Students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Uploaded by Dr. Rick Griffith •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Files in many languages for free download at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95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5486400"/>
            <a:ext cx="41148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363" y="-47625"/>
            <a:ext cx="5629275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5846763"/>
            <a:ext cx="49530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6588" y="0"/>
            <a:ext cx="5330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3425" y="0"/>
            <a:ext cx="5137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6102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1447800"/>
            <a:ext cx="3657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676400" y="2803525"/>
            <a:ext cx="7620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">
                <a:solidFill>
                  <a:schemeClr val="bg1"/>
                </a:solidFill>
              </a:rPr>
              <a:t>    </a:t>
            </a:r>
            <a:r>
              <a:rPr lang="en-US" sz="8000">
                <a:solidFill>
                  <a:schemeClr val="bg1"/>
                </a:solidFill>
              </a:rPr>
              <a:t>WORSHIP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77318247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4038" y="-52388"/>
            <a:ext cx="5495925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Worship link at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90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4513" y="23813"/>
            <a:ext cx="5514975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9763" y="-176213"/>
            <a:ext cx="5324475" cy="721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0725" y="0"/>
            <a:ext cx="5162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47" b="4488"/>
          <a:stretch>
            <a:fillRect/>
          </a:stretch>
        </p:blipFill>
        <p:spPr bwMode="auto">
          <a:xfrm>
            <a:off x="1905000" y="0"/>
            <a:ext cx="53006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6456363"/>
            <a:ext cx="152400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563" y="-185738"/>
            <a:ext cx="5476875" cy="722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</TotalTime>
  <Words>57</Words>
  <Application>Microsoft Macintosh PowerPoint</Application>
  <PresentationFormat>On-screen Show (4:3)</PresentationFormat>
  <Paragraphs>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Gill Sans MT</vt:lpstr>
      <vt:lpstr>Maiandra GD</vt:lpstr>
      <vt:lpstr>Times New Roman</vt:lpstr>
      <vt:lpstr>Wingdings</vt:lpstr>
      <vt:lpstr>Default Design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</vt:lpstr>
      <vt:lpstr>Worship link at BibleStudyDownloads.org</vt:lpstr>
    </vt:vector>
  </TitlesOfParts>
  <Company>Honeywell Project Operations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Paperweight</dc:title>
  <dc:creator>nshastry</dc:creator>
  <cp:lastModifiedBy>Rick Griffith</cp:lastModifiedBy>
  <cp:revision>24</cp:revision>
  <dcterms:created xsi:type="dcterms:W3CDTF">2001-03-14T21:35:06Z</dcterms:created>
  <dcterms:modified xsi:type="dcterms:W3CDTF">2023-02-16T17:21:08Z</dcterms:modified>
</cp:coreProperties>
</file>