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25" r:id="rId3"/>
    <p:sldMasterId id="2147483799" r:id="rId4"/>
  </p:sldMasterIdLst>
  <p:notesMasterIdLst>
    <p:notesMasterId r:id="rId61"/>
  </p:notesMasterIdLst>
  <p:sldIdLst>
    <p:sldId id="256" r:id="rId5"/>
    <p:sldId id="257" r:id="rId6"/>
    <p:sldId id="258" r:id="rId7"/>
    <p:sldId id="365" r:id="rId8"/>
    <p:sldId id="260" r:id="rId9"/>
    <p:sldId id="261"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499" r:id="rId59"/>
    <p:sldId id="500" r:id="rId6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467"/>
    <p:restoredTop sz="94684"/>
  </p:normalViewPr>
  <p:slideViewPr>
    <p:cSldViewPr snapToGrid="0" snapToObjects="1">
      <p:cViewPr varScale="1">
        <p:scale>
          <a:sx n="77" d="100"/>
          <a:sy n="77" d="100"/>
        </p:scale>
        <p:origin x="176" y="176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1143000" y="685800"/>
            <a:ext cx="4572000" cy="3429000"/>
          </a:xfrm>
          <a:prstGeom prst="rect">
            <a:avLst/>
          </a:prstGeom>
        </p:spPr>
        <p:txBody>
          <a:bodyPr/>
          <a:lstStyle/>
          <a:p>
            <a:endParaRPr/>
          </a:p>
        </p:txBody>
      </p:sp>
      <p:sp>
        <p:nvSpPr>
          <p:cNvPr id="484" name="Shape 4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prstGeom prst="rect">
            <a:avLst/>
          </a:prstGeom>
        </p:spPr>
        <p:txBody>
          <a:bodyPr/>
          <a:lstStyle/>
          <a:p>
            <a:endParaRPr/>
          </a:p>
        </p:txBody>
      </p:sp>
      <p:sp>
        <p:nvSpPr>
          <p:cNvPr id="489" name="Shape 489"/>
          <p:cNvSpPr>
            <a:spLocks noGrp="1"/>
          </p:cNvSpPr>
          <p:nvPr>
            <p:ph type="body" sz="quarter" idx="1"/>
          </p:nvPr>
        </p:nvSpPr>
        <p:spPr>
          <a:prstGeom prst="rect">
            <a:avLst/>
          </a:prstGeom>
        </p:spPr>
        <p:txBody>
          <a:bodyPr/>
          <a:lstStyle/>
          <a:p>
            <a:r>
              <a:t>Worship book of NT (Revel.?)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hape 560"/>
          <p:cNvSpPr>
            <a:spLocks noGrp="1" noRot="1" noChangeAspect="1"/>
          </p:cNvSpPr>
          <p:nvPr>
            <p:ph type="sldImg"/>
          </p:nvPr>
        </p:nvSpPr>
        <p:spPr>
          <a:prstGeom prst="rect">
            <a:avLst/>
          </a:prstGeom>
        </p:spPr>
        <p:txBody>
          <a:bodyPr/>
          <a:lstStyle/>
          <a:p>
            <a:endParaRPr/>
          </a:p>
        </p:txBody>
      </p:sp>
      <p:sp>
        <p:nvSpPr>
          <p:cNvPr id="561" name="Shape 561"/>
          <p:cNvSpPr>
            <a:spLocks noGrp="1"/>
          </p:cNvSpPr>
          <p:nvPr>
            <p:ph type="body" sz="quarter" idx="1"/>
          </p:nvPr>
        </p:nvSpPr>
        <p:spPr>
          <a:prstGeom prst="rect">
            <a:avLst/>
          </a:prstGeom>
        </p:spPr>
        <p:txBody>
          <a:bodyPr/>
          <a:lstStyle/>
          <a:p>
            <a:r>
              <a:t>Worship of Son because of His deity AND authority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r>
              <a:t>Worship BY the Son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r>
              <a:t>A priest leads people in worship</a:t>
            </a:r>
          </a:p>
          <a:p>
            <a:r>
              <a:t>Reformation: ONE Mediator, ONE priest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prstGeom prst="rect">
            <a:avLst/>
          </a:prstGeom>
        </p:spPr>
        <p:txBody>
          <a:bodyPr/>
          <a:lstStyle/>
          <a:p>
            <a:endParaRPr/>
          </a:p>
        </p:txBody>
      </p:sp>
      <p:sp>
        <p:nvSpPr>
          <p:cNvPr id="587" name="Shape 587"/>
          <p:cNvSpPr>
            <a:spLocks noGrp="1"/>
          </p:cNvSpPr>
          <p:nvPr>
            <p:ph type="body" sz="quarter" idx="1"/>
          </p:nvPr>
        </p:nvSpPr>
        <p:spPr>
          <a:prstGeom prst="rect">
            <a:avLst/>
          </a:prstGeom>
        </p:spPr>
        <p:txBody>
          <a:bodyPr/>
          <a:lstStyle/>
          <a:p>
            <a:r>
              <a:t>deity, humanity</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prstGeom prst="rect">
            <a:avLst/>
          </a:prstGeom>
        </p:spPr>
        <p:txBody>
          <a:bodyPr/>
          <a:lstStyle/>
          <a:p>
            <a:endParaRPr/>
          </a:p>
        </p:txBody>
      </p:sp>
      <p:sp>
        <p:nvSpPr>
          <p:cNvPr id="602" name="Shape 602"/>
          <p:cNvSpPr>
            <a:spLocks noGrp="1"/>
          </p:cNvSpPr>
          <p:nvPr>
            <p:ph type="body" sz="quarter" idx="1"/>
          </p:nvPr>
        </p:nvSpPr>
        <p:spPr>
          <a:prstGeom prst="rect">
            <a:avLst/>
          </a:prstGeom>
        </p:spPr>
        <p:txBody>
          <a:bodyPr/>
          <a:lstStyle/>
          <a:p>
            <a:r>
              <a:t>Shalom</a:t>
            </a:r>
          </a:p>
          <a:p>
            <a:r>
              <a:t>King AND Priest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p>
            <a:r>
              <a:t>deity, humanity</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t>The superiority of Christ’s priesthood: guarantees our eternal salvation!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noRot="1" noChangeAspect="1"/>
          </p:cNvSpPr>
          <p:nvPr>
            <p:ph type="sldImg"/>
          </p:nvPr>
        </p:nvSpPr>
        <p:spPr>
          <a:prstGeom prst="rect">
            <a:avLst/>
          </a:prstGeom>
        </p:spPr>
        <p:txBody>
          <a:bodyPr/>
          <a:lstStyle/>
          <a:p>
            <a:endParaRPr/>
          </a:p>
        </p:txBody>
      </p:sp>
      <p:sp>
        <p:nvSpPr>
          <p:cNvPr id="635" name="Shape 635"/>
          <p:cNvSpPr>
            <a:spLocks noGrp="1"/>
          </p:cNvSpPr>
          <p:nvPr>
            <p:ph type="body" sz="quarter" idx="1"/>
          </p:nvPr>
        </p:nvSpPr>
        <p:spPr>
          <a:prstGeom prst="rect">
            <a:avLst/>
          </a:prstGeom>
        </p:spPr>
        <p:txBody>
          <a:bodyPr/>
          <a:lstStyle/>
          <a:p>
            <a:r>
              <a:t>The superiority of Christ’s preisthood: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r>
              <a:t>The superiority of Christ’s preisthood: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hape 647"/>
          <p:cNvSpPr>
            <a:spLocks noGrp="1" noRot="1" noChangeAspect="1"/>
          </p:cNvSpPr>
          <p:nvPr>
            <p:ph type="sldImg"/>
          </p:nvPr>
        </p:nvSpPr>
        <p:spPr>
          <a:prstGeom prst="rect">
            <a:avLst/>
          </a:prstGeom>
        </p:spPr>
        <p:txBody>
          <a:bodyPr/>
          <a:lstStyle/>
          <a:p>
            <a:endParaRPr/>
          </a:p>
        </p:txBody>
      </p:sp>
      <p:sp>
        <p:nvSpPr>
          <p:cNvPr id="648" name="Shape 648"/>
          <p:cNvSpPr>
            <a:spLocks noGrp="1"/>
          </p:cNvSpPr>
          <p:nvPr>
            <p:ph type="body" sz="quarter" idx="1"/>
          </p:nvPr>
        </p:nvSpPr>
        <p:spPr>
          <a:prstGeom prst="rect">
            <a:avLst/>
          </a:prstGeom>
        </p:spPr>
        <p:txBody>
          <a:bodyPr/>
          <a:lstStyle/>
          <a:p>
            <a:r>
              <a:t>Summary of what’s come before: superiority of Christ and His priesthood, superiority of the New Covenant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US" dirty="0"/>
          </a:p>
          <a:p>
            <a:pPr algn="l" rtl="0" latinLnBrk="0">
              <a:spcBef>
                <a:spcPts val="400"/>
              </a:spcBef>
            </a:pPr>
            <a:r>
              <a:rPr lang="en-US" dirty="0"/>
              <a:t>____________</a:t>
            </a:r>
          </a:p>
          <a:p>
            <a:pPr algn="l" rtl="0" latinLnBrk="0">
              <a:spcBef>
                <a:spcPts val="400"/>
              </a:spcBef>
            </a:pPr>
            <a:r>
              <a:rPr lang="en-US" dirty="0"/>
              <a:t>04-WO-Centrality-71</a:t>
            </a:r>
          </a:p>
          <a:p>
            <a:pPr algn="l" rtl="0" latinLnBrk="0">
              <a:spcBef>
                <a:spcPts val="400"/>
              </a:spcBef>
            </a:pPr>
            <a:r>
              <a:rPr lang="en-US" dirty="0"/>
              <a:t>08-WO-Hebrews-4</a:t>
            </a:r>
          </a:p>
          <a:p>
            <a:pPr algn="l" rtl="0" latinLnBrk="0">
              <a:spcBef>
                <a:spcPts val="400"/>
              </a:spcBef>
            </a:pPr>
            <a:endParaRPr lang="en-US" dirty="0"/>
          </a:p>
        </p:txBody>
      </p:sp>
    </p:spTree>
    <p:extLst>
      <p:ext uri="{BB962C8B-B14F-4D97-AF65-F5344CB8AC3E}">
        <p14:creationId xmlns:p14="http://schemas.microsoft.com/office/powerpoint/2010/main" val="3875128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a:p>
        </p:txBody>
      </p:sp>
      <p:sp>
        <p:nvSpPr>
          <p:cNvPr id="653" name="Shape 653"/>
          <p:cNvSpPr>
            <a:spLocks noGrp="1"/>
          </p:cNvSpPr>
          <p:nvPr>
            <p:ph type="body" sz="quarter" idx="1"/>
          </p:nvPr>
        </p:nvSpPr>
        <p:spPr>
          <a:prstGeom prst="rect">
            <a:avLst/>
          </a:prstGeom>
        </p:spPr>
        <p:txBody>
          <a:bodyPr/>
          <a:lstStyle/>
          <a:p>
            <a:r>
              <a:t>APPLICATION OF LETTER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668"/>
          <p:cNvSpPr>
            <a:spLocks noGrp="1" noRot="1" noChangeAspect="1"/>
          </p:cNvSpPr>
          <p:nvPr>
            <p:ph type="sldImg"/>
          </p:nvPr>
        </p:nvSpPr>
        <p:spPr>
          <a:prstGeom prst="rect">
            <a:avLst/>
          </a:prstGeom>
        </p:spPr>
        <p:txBody>
          <a:bodyPr/>
          <a:lstStyle/>
          <a:p>
            <a:endParaRPr/>
          </a:p>
        </p:txBody>
      </p:sp>
      <p:sp>
        <p:nvSpPr>
          <p:cNvPr id="669" name="Shape 669"/>
          <p:cNvSpPr>
            <a:spLocks noGrp="1"/>
          </p:cNvSpPr>
          <p:nvPr>
            <p:ph type="body" sz="quarter" idx="1"/>
          </p:nvPr>
        </p:nvSpPr>
        <p:spPr>
          <a:prstGeom prst="rect">
            <a:avLst/>
          </a:prstGeom>
        </p:spPr>
        <p:txBody>
          <a:bodyPr/>
          <a:lstStyle/>
          <a:p>
            <a:r>
              <a:t>WHY we can draw near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a:spLocks noGrp="1" noRot="1" noChangeAspect="1"/>
          </p:cNvSpPr>
          <p:nvPr>
            <p:ph type="sldImg"/>
          </p:nvPr>
        </p:nvSpPr>
        <p:spPr>
          <a:prstGeom prst="rect">
            <a:avLst/>
          </a:prstGeom>
        </p:spPr>
        <p:txBody>
          <a:bodyPr/>
          <a:lstStyle/>
          <a:p>
            <a:endParaRPr/>
          </a:p>
        </p:txBody>
      </p:sp>
      <p:sp>
        <p:nvSpPr>
          <p:cNvPr id="679" name="Shape 679"/>
          <p:cNvSpPr>
            <a:spLocks noGrp="1"/>
          </p:cNvSpPr>
          <p:nvPr>
            <p:ph type="body" sz="quarter" idx="1"/>
          </p:nvPr>
        </p:nvSpPr>
        <p:spPr>
          <a:prstGeom prst="rect">
            <a:avLst/>
          </a:prstGeom>
        </p:spPr>
        <p:txBody>
          <a:bodyPr/>
          <a:lstStyle/>
          <a:p>
            <a:r>
              <a:t>More than any other place in 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Shape 683"/>
          <p:cNvSpPr>
            <a:spLocks noGrp="1" noRot="1" noChangeAspect="1"/>
          </p:cNvSpPr>
          <p:nvPr>
            <p:ph type="sldImg"/>
          </p:nvPr>
        </p:nvSpPr>
        <p:spPr>
          <a:prstGeom prst="rect">
            <a:avLst/>
          </a:prstGeom>
        </p:spPr>
        <p:txBody>
          <a:bodyPr/>
          <a:lstStyle/>
          <a:p>
            <a:endParaRPr/>
          </a:p>
        </p:txBody>
      </p:sp>
      <p:sp>
        <p:nvSpPr>
          <p:cNvPr id="684" name="Shape 684"/>
          <p:cNvSpPr>
            <a:spLocks noGrp="1"/>
          </p:cNvSpPr>
          <p:nvPr>
            <p:ph type="body" sz="quarter" idx="1"/>
          </p:nvPr>
        </p:nvSpPr>
        <p:spPr>
          <a:prstGeom prst="rect">
            <a:avLst/>
          </a:prstGeom>
        </p:spPr>
        <p:txBody>
          <a:bodyPr/>
          <a:lstStyle/>
          <a:p>
            <a:pPr>
              <a:defRPr i="1"/>
            </a:pPr>
            <a:r>
              <a:t>CORPORATE</a:t>
            </a:r>
            <a:r>
              <a:rPr i="0"/>
              <a:t> INVITATION TO DRAW NEAR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a:spLocks noGrp="1" noRot="1" noChangeAspect="1"/>
          </p:cNvSpPr>
          <p:nvPr>
            <p:ph type="sldImg"/>
          </p:nvPr>
        </p:nvSpPr>
        <p:spPr>
          <a:prstGeom prst="rect">
            <a:avLst/>
          </a:prstGeom>
        </p:spPr>
        <p:txBody>
          <a:bodyPr/>
          <a:lstStyle/>
          <a:p>
            <a:endParaRPr/>
          </a:p>
        </p:txBody>
      </p:sp>
      <p:sp>
        <p:nvSpPr>
          <p:cNvPr id="692" name="Shape 692"/>
          <p:cNvSpPr>
            <a:spLocks noGrp="1"/>
          </p:cNvSpPr>
          <p:nvPr>
            <p:ph type="body" sz="quarter" idx="1"/>
          </p:nvPr>
        </p:nvSpPr>
        <p:spPr>
          <a:prstGeom prst="rect">
            <a:avLst/>
          </a:prstGeom>
        </p:spPr>
        <p:txBody>
          <a:bodyPr/>
          <a:lstStyle/>
          <a:p>
            <a:r>
              <a:t>US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a:spLocks noGrp="1" noRot="1" noChangeAspect="1"/>
          </p:cNvSpPr>
          <p:nvPr>
            <p:ph type="sldImg"/>
          </p:nvPr>
        </p:nvSpPr>
        <p:spPr>
          <a:prstGeom prst="rect">
            <a:avLst/>
          </a:prstGeom>
        </p:spPr>
        <p:txBody>
          <a:bodyPr/>
          <a:lstStyle/>
          <a:p>
            <a:endParaRPr/>
          </a:p>
        </p:txBody>
      </p:sp>
      <p:sp>
        <p:nvSpPr>
          <p:cNvPr id="697" name="Shape 697"/>
          <p:cNvSpPr>
            <a:spLocks noGrp="1"/>
          </p:cNvSpPr>
          <p:nvPr>
            <p:ph type="body" sz="quarter" idx="1"/>
          </p:nvPr>
        </p:nvSpPr>
        <p:spPr>
          <a:prstGeom prst="rect">
            <a:avLst/>
          </a:prstGeom>
        </p:spPr>
        <p:txBody>
          <a:bodyPr/>
          <a:lstStyle/>
          <a:p>
            <a:r>
              <a:t>ATTITUDES: Confidence, assurance, security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r>
              <a:t>ATTITUDES: gratitude, reverence, praise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Shape 706"/>
          <p:cNvSpPr>
            <a:spLocks noGrp="1" noRot="1" noChangeAspect="1"/>
          </p:cNvSpPr>
          <p:nvPr>
            <p:ph type="sldImg"/>
          </p:nvPr>
        </p:nvSpPr>
        <p:spPr>
          <a:prstGeom prst="rect">
            <a:avLst/>
          </a:prstGeom>
        </p:spPr>
        <p:txBody>
          <a:bodyPr/>
          <a:lstStyle/>
          <a:p>
            <a:endParaRPr/>
          </a:p>
        </p:txBody>
      </p:sp>
      <p:sp>
        <p:nvSpPr>
          <p:cNvPr id="707" name="Shape 707"/>
          <p:cNvSpPr>
            <a:spLocks noGrp="1"/>
          </p:cNvSpPr>
          <p:nvPr>
            <p:ph type="body" sz="quarter" idx="1"/>
          </p:nvPr>
        </p:nvSpPr>
        <p:spPr>
          <a:prstGeom prst="rect">
            <a:avLst/>
          </a:prstGeom>
        </p:spPr>
        <p:txBody>
          <a:bodyPr/>
          <a:lstStyle/>
          <a:p>
            <a:r>
              <a:t>CHRIST is central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a:spLocks noGrp="1" noRot="1" noChangeAspect="1"/>
          </p:cNvSpPr>
          <p:nvPr>
            <p:ph type="sldImg"/>
          </p:nvPr>
        </p:nvSpPr>
        <p:spPr>
          <a:prstGeom prst="rect">
            <a:avLst/>
          </a:prstGeom>
        </p:spPr>
        <p:txBody>
          <a:bodyPr/>
          <a:lstStyle/>
          <a:p>
            <a:endParaRPr/>
          </a:p>
        </p:txBody>
      </p:sp>
      <p:sp>
        <p:nvSpPr>
          <p:cNvPr id="715" name="Shape 715"/>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noRot="1" noChangeAspect="1"/>
          </p:cNvSpPr>
          <p:nvPr>
            <p:ph type="sldImg"/>
          </p:nvPr>
        </p:nvSpPr>
        <p:spPr>
          <a:prstGeom prst="rect">
            <a:avLst/>
          </a:prstGeom>
        </p:spPr>
        <p:txBody>
          <a:bodyPr/>
          <a:lstStyle/>
          <a:p>
            <a:endParaRPr/>
          </a:p>
        </p:txBody>
      </p:sp>
      <p:sp>
        <p:nvSpPr>
          <p:cNvPr id="520" name="Shape 520"/>
          <p:cNvSpPr>
            <a:spLocks noGrp="1"/>
          </p:cNvSpPr>
          <p:nvPr>
            <p:ph type="body" sz="quarter" idx="1"/>
          </p:nvPr>
        </p:nvSpPr>
        <p:spPr>
          <a:prstGeom prst="rect">
            <a:avLst/>
          </a:prstGeom>
        </p:spPr>
        <p:txBody>
          <a:bodyPr/>
          <a:lstStyle/>
          <a:p>
            <a:r>
              <a:t>ACCESS: unique defining characteristic of NEW COVENANT worship</a:t>
            </a:r>
          </a:p>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729"/>
          <p:cNvSpPr>
            <a:spLocks noGrp="1" noRot="1" noChangeAspect="1"/>
          </p:cNvSpPr>
          <p:nvPr>
            <p:ph type="sldImg"/>
          </p:nvPr>
        </p:nvSpPr>
        <p:spPr>
          <a:prstGeom prst="rect">
            <a:avLst/>
          </a:prstGeom>
        </p:spPr>
        <p:txBody>
          <a:bodyPr/>
          <a:lstStyle/>
          <a:p>
            <a:endParaRPr/>
          </a:p>
        </p:txBody>
      </p:sp>
      <p:sp>
        <p:nvSpPr>
          <p:cNvPr id="730" name="Shape 730"/>
          <p:cNvSpPr>
            <a:spLocks noGrp="1"/>
          </p:cNvSpPr>
          <p:nvPr>
            <p:ph type="body" sz="quarter" idx="1"/>
          </p:nvPr>
        </p:nvSpPr>
        <p:spPr>
          <a:prstGeom prst="rect">
            <a:avLst/>
          </a:prstGeom>
        </p:spPr>
        <p:txBody>
          <a:bodyPr/>
          <a:lstStyle/>
          <a:p>
            <a:r>
              <a:t>To Him be the glory forever! Amen.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a:spLocks noGrp="1" noRot="1" noChangeAspect="1"/>
          </p:cNvSpPr>
          <p:nvPr>
            <p:ph type="sldImg"/>
          </p:nvPr>
        </p:nvSpPr>
        <p:spPr>
          <a:prstGeom prst="rect">
            <a:avLst/>
          </a:prstGeom>
        </p:spPr>
        <p:txBody>
          <a:bodyPr/>
          <a:lstStyle/>
          <a:p>
            <a:endParaRPr/>
          </a:p>
        </p:txBody>
      </p:sp>
      <p:sp>
        <p:nvSpPr>
          <p:cNvPr id="528" name="Shape 528"/>
          <p:cNvSpPr>
            <a:spLocks noGrp="1"/>
          </p:cNvSpPr>
          <p:nvPr>
            <p:ph type="body" sz="quarter" idx="1"/>
          </p:nvPr>
        </p:nvSpPr>
        <p:spPr>
          <a:prstGeom prst="rect">
            <a:avLst/>
          </a:prstGeom>
        </p:spPr>
        <p:txBody>
          <a:bodyPr/>
          <a:lstStyle/>
          <a:p>
            <a:r>
              <a:t>Prof. Hastings: Christianity IS Christ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r>
              <a:t>Written to Jewish Christians…</a:t>
            </a:r>
          </a:p>
          <a:p>
            <a:r>
              <a:t>“why would you ever go back???”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27 things BETTER!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t>Superiority of Christ and of the New Covenant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r>
              <a:t>Better way because it has a better MEDIATOR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hape 555"/>
          <p:cNvSpPr>
            <a:spLocks noGrp="1" noRot="1" noChangeAspect="1"/>
          </p:cNvSpPr>
          <p:nvPr>
            <p:ph type="sldImg"/>
          </p:nvPr>
        </p:nvSpPr>
        <p:spPr>
          <a:prstGeom prst="rect">
            <a:avLst/>
          </a:prstGeom>
        </p:spPr>
        <p:txBody>
          <a:bodyPr/>
          <a:lstStyle/>
          <a:p>
            <a:endParaRPr/>
          </a:p>
        </p:txBody>
      </p:sp>
      <p:sp>
        <p:nvSpPr>
          <p:cNvPr id="556" name="Shape 556"/>
          <p:cNvSpPr>
            <a:spLocks noGrp="1"/>
          </p:cNvSpPr>
          <p:nvPr>
            <p:ph type="body" sz="quarter" idx="1"/>
          </p:nvPr>
        </p:nvSpPr>
        <p:spPr>
          <a:prstGeom prst="rect">
            <a:avLst/>
          </a:prstGeom>
        </p:spPr>
        <p:txBody>
          <a:bodyPr/>
          <a:lstStyle/>
          <a:p>
            <a:r>
              <a:t>Of Christ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10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0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0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0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0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09"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10"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2 Pictures with Caption">
    <p:spTree>
      <p:nvGrpSpPr>
        <p:cNvPr id="1" name=""/>
        <p:cNvGrpSpPr/>
        <p:nvPr/>
      </p:nvGrpSpPr>
      <p:grpSpPr>
        <a:xfrm>
          <a:off x="0" y="0"/>
          <a:ext cx="0" cy="0"/>
          <a:chOff x="0" y="0"/>
          <a:chExt cx="0" cy="0"/>
        </a:xfrm>
      </p:grpSpPr>
      <p:sp>
        <p:nvSpPr>
          <p:cNvPr id="283" name="Rectangle 7"/>
          <p:cNvSpPr/>
          <p:nvPr/>
        </p:nvSpPr>
        <p:spPr>
          <a:xfrm>
            <a:off x="282579" y="228602"/>
            <a:ext cx="638716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84" name="Title Text"/>
          <p:cNvSpPr txBox="1">
            <a:spLocks noGrp="1"/>
          </p:cNvSpPr>
          <p:nvPr>
            <p:ph type="title"/>
          </p:nvPr>
        </p:nvSpPr>
        <p:spPr>
          <a:xfrm>
            <a:off x="380560" y="2571749"/>
            <a:ext cx="6181612"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85" name="Body Level One…"/>
          <p:cNvSpPr txBox="1">
            <a:spLocks noGrp="1"/>
          </p:cNvSpPr>
          <p:nvPr>
            <p:ph type="body" sz="half" idx="1"/>
          </p:nvPr>
        </p:nvSpPr>
        <p:spPr>
          <a:xfrm>
            <a:off x="381094" y="3733801"/>
            <a:ext cx="6179566"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86"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287"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88" name="Picture Placeholder 12"/>
          <p:cNvSpPr>
            <a:spLocks noGrp="1"/>
          </p:cNvSpPr>
          <p:nvPr>
            <p:ph type="pic" sz="quarter" idx="13"/>
          </p:nvPr>
        </p:nvSpPr>
        <p:spPr>
          <a:xfrm>
            <a:off x="6802438" y="2374939"/>
            <a:ext cx="2057401" cy="2039113"/>
          </a:xfrm>
          <a:prstGeom prst="rect">
            <a:avLst/>
          </a:prstGeom>
        </p:spPr>
        <p:txBody>
          <a:bodyPr lIns="91439" rIns="91439"/>
          <a:lstStyle/>
          <a:p>
            <a:endParaRPr/>
          </a:p>
        </p:txBody>
      </p:sp>
      <p:sp>
        <p:nvSpPr>
          <p:cNvPr id="289" name="Picture Placeholder 12"/>
          <p:cNvSpPr>
            <a:spLocks noGrp="1"/>
          </p:cNvSpPr>
          <p:nvPr>
            <p:ph type="pic" sz="quarter" idx="14"/>
          </p:nvPr>
        </p:nvSpPr>
        <p:spPr>
          <a:xfrm>
            <a:off x="6802438" y="4535423"/>
            <a:ext cx="2057401" cy="2039113"/>
          </a:xfrm>
          <a:prstGeom prst="rect">
            <a:avLst/>
          </a:prstGeom>
        </p:spPr>
        <p:txBody>
          <a:bodyPr lIns="91439" rIns="91439"/>
          <a:lstStyle/>
          <a:p>
            <a:endParaRPr/>
          </a:p>
        </p:txBody>
      </p:sp>
      <p:sp>
        <p:nvSpPr>
          <p:cNvPr id="29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67125338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3 Pictures with Caption">
    <p:spTree>
      <p:nvGrpSpPr>
        <p:cNvPr id="1" name=""/>
        <p:cNvGrpSpPr/>
        <p:nvPr/>
      </p:nvGrpSpPr>
      <p:grpSpPr>
        <a:xfrm>
          <a:off x="0" y="0"/>
          <a:ext cx="0" cy="0"/>
          <a:chOff x="0" y="0"/>
          <a:chExt cx="0" cy="0"/>
        </a:xfrm>
      </p:grpSpPr>
      <p:sp>
        <p:nvSpPr>
          <p:cNvPr id="297" name="Rectangle 7"/>
          <p:cNvSpPr/>
          <p:nvPr/>
        </p:nvSpPr>
        <p:spPr>
          <a:xfrm>
            <a:off x="282575" y="228602"/>
            <a:ext cx="4235450"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98" name="Title Text"/>
          <p:cNvSpPr txBox="1">
            <a:spLocks noGrp="1"/>
          </p:cNvSpPr>
          <p:nvPr>
            <p:ph type="title"/>
          </p:nvPr>
        </p:nvSpPr>
        <p:spPr>
          <a:xfrm>
            <a:off x="380554" y="2571749"/>
            <a:ext cx="4016634"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99" name="Body Level One…"/>
          <p:cNvSpPr txBox="1">
            <a:spLocks noGrp="1"/>
          </p:cNvSpPr>
          <p:nvPr>
            <p:ph type="body" sz="quarter" idx="1"/>
          </p:nvPr>
        </p:nvSpPr>
        <p:spPr>
          <a:xfrm>
            <a:off x="381094" y="3733801"/>
            <a:ext cx="4015305"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300"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301"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02" name="Rectangle 10"/>
          <p:cNvSpPr/>
          <p:nvPr/>
        </p:nvSpPr>
        <p:spPr>
          <a:xfrm>
            <a:off x="4624387" y="4534727"/>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03"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304" name="Picture Placeholder 12"/>
          <p:cNvSpPr>
            <a:spLocks noGrp="1"/>
          </p:cNvSpPr>
          <p:nvPr>
            <p:ph type="pic" sz="quarter" idx="14"/>
          </p:nvPr>
        </p:nvSpPr>
        <p:spPr>
          <a:xfrm>
            <a:off x="4624387" y="2381662"/>
            <a:ext cx="2057401" cy="2039113"/>
          </a:xfrm>
          <a:prstGeom prst="rect">
            <a:avLst/>
          </a:prstGeom>
        </p:spPr>
        <p:txBody>
          <a:bodyPr lIns="91439" rIns="91439"/>
          <a:lstStyle/>
          <a:p>
            <a:endParaRPr/>
          </a:p>
        </p:txBody>
      </p:sp>
      <p:sp>
        <p:nvSpPr>
          <p:cNvPr id="305" name="Picture Placeholder 12"/>
          <p:cNvSpPr>
            <a:spLocks noGrp="1"/>
          </p:cNvSpPr>
          <p:nvPr>
            <p:ph type="pic" sz="quarter" idx="15"/>
          </p:nvPr>
        </p:nvSpPr>
        <p:spPr>
          <a:xfrm>
            <a:off x="6803135" y="2381662"/>
            <a:ext cx="2057401" cy="4187954"/>
          </a:xfrm>
          <a:prstGeom prst="rect">
            <a:avLst/>
          </a:prstGeom>
        </p:spPr>
        <p:txBody>
          <a:bodyPr lIns="91439" rIns="91439"/>
          <a:lstStyle/>
          <a:p>
            <a:endParaRPr/>
          </a:p>
        </p:txBody>
      </p:sp>
      <p:sp>
        <p:nvSpPr>
          <p:cNvPr id="306"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920351035"/>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3 Pictures with Caption, Alt.">
    <p:spTree>
      <p:nvGrpSpPr>
        <p:cNvPr id="1" name=""/>
        <p:cNvGrpSpPr/>
        <p:nvPr/>
      </p:nvGrpSpPr>
      <p:grpSpPr>
        <a:xfrm>
          <a:off x="0" y="0"/>
          <a:ext cx="0" cy="0"/>
          <a:chOff x="0" y="0"/>
          <a:chExt cx="0" cy="0"/>
        </a:xfrm>
      </p:grpSpPr>
      <p:sp>
        <p:nvSpPr>
          <p:cNvPr id="313" name="Rectangle 10"/>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314" name="Title Text"/>
          <p:cNvSpPr txBox="1">
            <a:spLocks noGrp="1"/>
          </p:cNvSpPr>
          <p:nvPr>
            <p:ph type="title"/>
          </p:nvPr>
        </p:nvSpPr>
        <p:spPr>
          <a:xfrm>
            <a:off x="4953000" y="3124200"/>
            <a:ext cx="3108961" cy="87154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315" name="Picture Placeholder 2"/>
          <p:cNvSpPr>
            <a:spLocks noGrp="1"/>
          </p:cNvSpPr>
          <p:nvPr>
            <p:ph type="pic" sz="half" idx="13"/>
          </p:nvPr>
        </p:nvSpPr>
        <p:spPr>
          <a:xfrm>
            <a:off x="277910" y="2365248"/>
            <a:ext cx="4240121" cy="4187953"/>
          </a:xfrm>
          <a:prstGeom prst="rect">
            <a:avLst/>
          </a:prstGeom>
        </p:spPr>
        <p:txBody>
          <a:bodyPr lIns="91439" rIns="91439"/>
          <a:lstStyle/>
          <a:p>
            <a:endParaRPr/>
          </a:p>
        </p:txBody>
      </p:sp>
      <p:sp>
        <p:nvSpPr>
          <p:cNvPr id="316" name="Body Level One…"/>
          <p:cNvSpPr txBox="1">
            <a:spLocks noGrp="1"/>
          </p:cNvSpPr>
          <p:nvPr>
            <p:ph type="body" sz="quarter" idx="1"/>
          </p:nvPr>
        </p:nvSpPr>
        <p:spPr>
          <a:xfrm>
            <a:off x="4953000" y="3995737"/>
            <a:ext cx="3108961"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317" name="TextBox 9"/>
          <p:cNvSpPr txBox="1"/>
          <p:nvPr/>
        </p:nvSpPr>
        <p:spPr>
          <a:xfrm>
            <a:off x="4750360"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318" name="Picture Placeholder 12"/>
          <p:cNvSpPr>
            <a:spLocks noGrp="1"/>
          </p:cNvSpPr>
          <p:nvPr>
            <p:ph type="pic" sz="quarter" idx="14"/>
          </p:nvPr>
        </p:nvSpPr>
        <p:spPr>
          <a:xfrm>
            <a:off x="277905" y="228600"/>
            <a:ext cx="2057401" cy="2039112"/>
          </a:xfrm>
          <a:prstGeom prst="rect">
            <a:avLst/>
          </a:prstGeom>
        </p:spPr>
        <p:txBody>
          <a:bodyPr lIns="91439" rIns="91439"/>
          <a:lstStyle/>
          <a:p>
            <a:endParaRPr/>
          </a:p>
        </p:txBody>
      </p:sp>
      <p:sp>
        <p:nvSpPr>
          <p:cNvPr id="319" name="Picture Placeholder 12"/>
          <p:cNvSpPr>
            <a:spLocks noGrp="1"/>
          </p:cNvSpPr>
          <p:nvPr>
            <p:ph type="pic" sz="quarter" idx="15"/>
          </p:nvPr>
        </p:nvSpPr>
        <p:spPr>
          <a:xfrm>
            <a:off x="2460625" y="228600"/>
            <a:ext cx="2057400" cy="2039112"/>
          </a:xfrm>
          <a:prstGeom prst="rect">
            <a:avLst/>
          </a:prstGeom>
        </p:spPr>
        <p:txBody>
          <a:bodyPr lIns="91439" rIns="91439"/>
          <a:lstStyle/>
          <a:p>
            <a:endParaRPr/>
          </a:p>
        </p:txBody>
      </p:sp>
      <p:sp>
        <p:nvSpPr>
          <p:cNvPr id="32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98078819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327" name="Title Text"/>
          <p:cNvSpPr txBox="1">
            <a:spLocks noGrp="1"/>
          </p:cNvSpPr>
          <p:nvPr>
            <p:ph type="title"/>
          </p:nvPr>
        </p:nvSpPr>
        <p:spPr>
          <a:xfrm>
            <a:off x="685800" y="2130429"/>
            <a:ext cx="7772400" cy="1470026"/>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28"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defTabSz="457200">
              <a:buSzTx/>
              <a:buNone/>
              <a:defRPr>
                <a:solidFill>
                  <a:srgbClr val="888888"/>
                </a:solidFill>
                <a:latin typeface="Calibri"/>
                <a:ea typeface="Calibri"/>
                <a:cs typeface="Calibri"/>
                <a:sym typeface="Calibri"/>
              </a:defRPr>
            </a:lvl1pPr>
            <a:lvl2pPr marL="0" indent="457200" algn="ctr" defTabSz="457200">
              <a:buSzTx/>
              <a:buNone/>
              <a:defRPr>
                <a:solidFill>
                  <a:srgbClr val="888888"/>
                </a:solidFill>
                <a:latin typeface="Calibri"/>
                <a:ea typeface="Calibri"/>
                <a:cs typeface="Calibri"/>
                <a:sym typeface="Calibri"/>
              </a:defRPr>
            </a:lvl2pPr>
            <a:lvl3pPr marL="0" indent="914400" algn="ctr" defTabSz="457200">
              <a:buSzTx/>
              <a:buNone/>
              <a:defRPr>
                <a:solidFill>
                  <a:srgbClr val="888888"/>
                </a:solidFill>
                <a:latin typeface="Calibri"/>
                <a:ea typeface="Calibri"/>
                <a:cs typeface="Calibri"/>
                <a:sym typeface="Calibri"/>
              </a:defRPr>
            </a:lvl3pPr>
            <a:lvl4pPr marL="0" indent="1371600" algn="ctr" defTabSz="457200">
              <a:buSzTx/>
              <a:buNone/>
              <a:defRPr>
                <a:solidFill>
                  <a:srgbClr val="888888"/>
                </a:solidFill>
                <a:latin typeface="Calibri"/>
                <a:ea typeface="Calibri"/>
                <a:cs typeface="Calibri"/>
                <a:sym typeface="Calibri"/>
              </a:defRPr>
            </a:lvl4pPr>
            <a:lvl5pPr marL="0" indent="1828800" algn="ctr" defTabSz="457200">
              <a:buSzTx/>
              <a:buNone/>
              <a:defRPr>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9"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8433776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336"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37" name="Body Level One…"/>
          <p:cNvSpPr txBox="1">
            <a:spLocks noGrp="1"/>
          </p:cNvSpPr>
          <p:nvPr>
            <p:ph type="body" idx="1"/>
          </p:nvPr>
        </p:nvSpPr>
        <p:spPr>
          <a:xfrm>
            <a:off x="457200" y="1600200"/>
            <a:ext cx="8229600" cy="4525964"/>
          </a:xfrm>
          <a:prstGeom prst="rect">
            <a:avLst/>
          </a:prstGeom>
        </p:spPr>
        <p:txBody>
          <a:bodyPr>
            <a:normAutofit/>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5761715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345" name="Title Text"/>
          <p:cNvSpPr txBox="1">
            <a:spLocks noGrp="1"/>
          </p:cNvSpPr>
          <p:nvPr>
            <p:ph type="title"/>
          </p:nvPr>
        </p:nvSpPr>
        <p:spPr>
          <a:xfrm>
            <a:off x="722312" y="4406901"/>
            <a:ext cx="7772401" cy="1362076"/>
          </a:xfrm>
          <a:prstGeom prst="rect">
            <a:avLst/>
          </a:prstGeom>
        </p:spPr>
        <p:txBody>
          <a:bodyPr anchor="t"/>
          <a:lstStyle>
            <a:lvl1pPr algn="l" defTabSz="457200">
              <a:defRPr sz="4000" b="1" cap="all">
                <a:solidFill>
                  <a:srgbClr val="000000"/>
                </a:solidFill>
                <a:latin typeface="Calibri"/>
                <a:ea typeface="Calibri"/>
                <a:cs typeface="Calibri"/>
                <a:sym typeface="Calibri"/>
              </a:defRPr>
            </a:lvl1pPr>
          </a:lstStyle>
          <a:p>
            <a:r>
              <a:t>Title Text</a:t>
            </a:r>
          </a:p>
        </p:txBody>
      </p:sp>
      <p:sp>
        <p:nvSpPr>
          <p:cNvPr id="346"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defTabSz="457200">
              <a:spcBef>
                <a:spcPts val="400"/>
              </a:spcBef>
              <a:buSzTx/>
              <a:buNone/>
              <a:defRPr sz="2000">
                <a:solidFill>
                  <a:srgbClr val="888888"/>
                </a:solidFill>
                <a:latin typeface="Calibri"/>
                <a:ea typeface="Calibri"/>
                <a:cs typeface="Calibri"/>
                <a:sym typeface="Calibri"/>
              </a:defRPr>
            </a:lvl1pPr>
            <a:lvl2pPr marL="0" indent="457200" defTabSz="457200">
              <a:spcBef>
                <a:spcPts val="400"/>
              </a:spcBef>
              <a:buSzTx/>
              <a:buNone/>
              <a:defRPr sz="2000">
                <a:solidFill>
                  <a:srgbClr val="888888"/>
                </a:solidFill>
                <a:latin typeface="Calibri"/>
                <a:ea typeface="Calibri"/>
                <a:cs typeface="Calibri"/>
                <a:sym typeface="Calibri"/>
              </a:defRPr>
            </a:lvl2pPr>
            <a:lvl3pPr marL="0" indent="914400" defTabSz="457200">
              <a:spcBef>
                <a:spcPts val="400"/>
              </a:spcBef>
              <a:buSzTx/>
              <a:buNone/>
              <a:defRPr sz="2000">
                <a:solidFill>
                  <a:srgbClr val="888888"/>
                </a:solidFill>
                <a:latin typeface="Calibri"/>
                <a:ea typeface="Calibri"/>
                <a:cs typeface="Calibri"/>
                <a:sym typeface="Calibri"/>
              </a:defRPr>
            </a:lvl3pPr>
            <a:lvl4pPr marL="0" indent="1371600" defTabSz="457200">
              <a:spcBef>
                <a:spcPts val="400"/>
              </a:spcBef>
              <a:buSzTx/>
              <a:buNone/>
              <a:defRPr sz="2000">
                <a:solidFill>
                  <a:srgbClr val="888888"/>
                </a:solidFill>
                <a:latin typeface="Calibri"/>
                <a:ea typeface="Calibri"/>
                <a:cs typeface="Calibri"/>
                <a:sym typeface="Calibri"/>
              </a:defRPr>
            </a:lvl4pPr>
            <a:lvl5pPr marL="0" indent="1828800" defTabSz="457200">
              <a:spcBef>
                <a:spcPts val="400"/>
              </a:spcBef>
              <a:buSzTx/>
              <a:buNone/>
              <a:defRPr sz="20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7"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41175554"/>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354"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55" name="Body Level One…"/>
          <p:cNvSpPr txBox="1">
            <a:spLocks noGrp="1"/>
          </p:cNvSpPr>
          <p:nvPr>
            <p:ph type="body" sz="half" idx="1"/>
          </p:nvPr>
        </p:nvSpPr>
        <p:spPr>
          <a:xfrm>
            <a:off x="457200" y="1600200"/>
            <a:ext cx="4038600" cy="4525964"/>
          </a:xfrm>
          <a:prstGeom prst="rect">
            <a:avLst/>
          </a:prstGeom>
        </p:spPr>
        <p:txBody>
          <a:bodyPr>
            <a:normAutofit/>
          </a:bodyPr>
          <a:lstStyle>
            <a:lvl1pPr defTabSz="457200">
              <a:spcBef>
                <a:spcPts val="600"/>
              </a:spcBef>
              <a:buFont typeface="Arial"/>
              <a:defRPr sz="2800">
                <a:solidFill>
                  <a:srgbClr val="000000"/>
                </a:solidFill>
                <a:latin typeface="Calibri"/>
                <a:ea typeface="Calibri"/>
                <a:cs typeface="Calibri"/>
                <a:sym typeface="Calibri"/>
              </a:defRPr>
            </a:lvl1pPr>
            <a:lvl2pPr marL="790575" indent="-333375" defTabSz="457200">
              <a:spcBef>
                <a:spcPts val="600"/>
              </a:spcBef>
              <a:buFont typeface="Arial"/>
              <a:defRPr sz="2800">
                <a:solidFill>
                  <a:srgbClr val="000000"/>
                </a:solidFill>
                <a:latin typeface="Calibri"/>
                <a:ea typeface="Calibri"/>
                <a:cs typeface="Calibri"/>
                <a:sym typeface="Calibri"/>
              </a:defRPr>
            </a:lvl2pPr>
            <a:lvl3pPr marL="1234439" indent="-320039" defTabSz="457200">
              <a:spcBef>
                <a:spcPts val="600"/>
              </a:spcBef>
              <a:buFont typeface="Arial"/>
              <a:defRPr sz="2800">
                <a:solidFill>
                  <a:srgbClr val="000000"/>
                </a:solidFill>
                <a:latin typeface="Calibri"/>
                <a:ea typeface="Calibri"/>
                <a:cs typeface="Calibri"/>
                <a:sym typeface="Calibri"/>
              </a:defRPr>
            </a:lvl3pPr>
            <a:lvl4pPr marL="1727200" indent="-355600" defTabSz="457200">
              <a:spcBef>
                <a:spcPts val="600"/>
              </a:spcBef>
              <a:buFont typeface="Arial"/>
              <a:defRPr sz="2800">
                <a:solidFill>
                  <a:srgbClr val="000000"/>
                </a:solidFill>
                <a:latin typeface="Calibri"/>
                <a:ea typeface="Calibri"/>
                <a:cs typeface="Calibri"/>
                <a:sym typeface="Calibri"/>
              </a:defRPr>
            </a:lvl4pPr>
            <a:lvl5pPr marL="2184400" indent="-355600" defTabSz="457200">
              <a:spcBef>
                <a:spcPts val="600"/>
              </a:spcBef>
              <a:buFont typeface="Arial"/>
              <a:defRPr sz="28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28309734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363"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64" name="Body Level One…"/>
          <p:cNvSpPr txBox="1">
            <a:spLocks noGrp="1"/>
          </p:cNvSpPr>
          <p:nvPr>
            <p:ph type="body" sz="quarter" idx="1"/>
          </p:nvPr>
        </p:nvSpPr>
        <p:spPr>
          <a:xfrm>
            <a:off x="457200" y="1535112"/>
            <a:ext cx="4040188" cy="639764"/>
          </a:xfrm>
          <a:prstGeom prst="rect">
            <a:avLst/>
          </a:prstGeom>
        </p:spPr>
        <p:txBody>
          <a:bodyPr anchor="b">
            <a:normAutofit/>
          </a:bodyPr>
          <a:lstStyle>
            <a:lvl1pPr marL="0" indent="0" defTabSz="457200">
              <a:spcBef>
                <a:spcPts val="500"/>
              </a:spcBef>
              <a:buSzTx/>
              <a:buNone/>
              <a:defRPr sz="2400" b="1">
                <a:solidFill>
                  <a:srgbClr val="000000"/>
                </a:solidFill>
                <a:latin typeface="Calibri"/>
                <a:ea typeface="Calibri"/>
                <a:cs typeface="Calibri"/>
                <a:sym typeface="Calibri"/>
              </a:defRPr>
            </a:lvl1pPr>
            <a:lvl2pPr marL="0" indent="457200" defTabSz="457200">
              <a:spcBef>
                <a:spcPts val="500"/>
              </a:spcBef>
              <a:buSzTx/>
              <a:buNone/>
              <a:defRPr sz="2400" b="1">
                <a:solidFill>
                  <a:srgbClr val="000000"/>
                </a:solidFill>
                <a:latin typeface="Calibri"/>
                <a:ea typeface="Calibri"/>
                <a:cs typeface="Calibri"/>
                <a:sym typeface="Calibri"/>
              </a:defRPr>
            </a:lvl2pPr>
            <a:lvl3pPr marL="0" indent="914400" defTabSz="457200">
              <a:spcBef>
                <a:spcPts val="500"/>
              </a:spcBef>
              <a:buSzTx/>
              <a:buNone/>
              <a:defRPr sz="2400" b="1">
                <a:solidFill>
                  <a:srgbClr val="000000"/>
                </a:solidFill>
                <a:latin typeface="Calibri"/>
                <a:ea typeface="Calibri"/>
                <a:cs typeface="Calibri"/>
                <a:sym typeface="Calibri"/>
              </a:defRPr>
            </a:lvl3pPr>
            <a:lvl4pPr marL="0" indent="1371600" defTabSz="457200">
              <a:spcBef>
                <a:spcPts val="500"/>
              </a:spcBef>
              <a:buSzTx/>
              <a:buNone/>
              <a:defRPr sz="2400" b="1">
                <a:solidFill>
                  <a:srgbClr val="000000"/>
                </a:solidFill>
                <a:latin typeface="Calibri"/>
                <a:ea typeface="Calibri"/>
                <a:cs typeface="Calibri"/>
                <a:sym typeface="Calibri"/>
              </a:defRPr>
            </a:lvl4pPr>
            <a:lvl5pPr marL="0" indent="1828800" defTabSz="457200">
              <a:spcBef>
                <a:spcPts val="500"/>
              </a:spcBef>
              <a:buSzTx/>
              <a:buNone/>
              <a:defRPr sz="2400" b="1">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5" name="Text Placeholder 4"/>
          <p:cNvSpPr>
            <a:spLocks noGrp="1"/>
          </p:cNvSpPr>
          <p:nvPr>
            <p:ph type="body" sz="quarter" idx="13"/>
          </p:nvPr>
        </p:nvSpPr>
        <p:spPr>
          <a:xfrm>
            <a:off x="4645030" y="1535112"/>
            <a:ext cx="4041776" cy="639765"/>
          </a:xfrm>
          <a:prstGeom prst="rect">
            <a:avLst/>
          </a:prstGeom>
        </p:spPr>
        <p:txBody>
          <a:bodyPr anchor="b">
            <a:normAutofit/>
          </a:bodyPr>
          <a:lstStyle/>
          <a:p>
            <a:pPr marL="0" indent="0" defTabSz="457200">
              <a:spcBef>
                <a:spcPts val="500"/>
              </a:spcBef>
              <a:buSzTx/>
              <a:buNone/>
              <a:defRPr sz="2400" b="1">
                <a:solidFill>
                  <a:srgbClr val="000000"/>
                </a:solidFill>
                <a:latin typeface="Calibri"/>
                <a:ea typeface="Calibri"/>
                <a:cs typeface="Calibri"/>
                <a:sym typeface="Calibri"/>
              </a:defRPr>
            </a:pPr>
            <a:endParaRPr/>
          </a:p>
        </p:txBody>
      </p:sp>
      <p:sp>
        <p:nvSpPr>
          <p:cNvPr id="366"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34646782"/>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373" name="Title Text"/>
          <p:cNvSpPr txBox="1">
            <a:spLocks noGrp="1"/>
          </p:cNvSpPr>
          <p:nvPr>
            <p:ph type="title"/>
          </p:nvPr>
        </p:nvSpPr>
        <p:spPr>
          <a:xfrm>
            <a:off x="457200" y="274639"/>
            <a:ext cx="8229600" cy="1143001"/>
          </a:xfrm>
          <a:prstGeom prst="rect">
            <a:avLst/>
          </a:prstGeom>
        </p:spPr>
        <p:txBody>
          <a:bodyPr/>
          <a:lstStyle>
            <a:lvl1pPr defTabSz="457200">
              <a:defRPr>
                <a:solidFill>
                  <a:srgbClr val="000000"/>
                </a:solidFill>
                <a:latin typeface="Calibri"/>
                <a:ea typeface="Calibri"/>
                <a:cs typeface="Calibri"/>
                <a:sym typeface="Calibri"/>
              </a:defRPr>
            </a:lvl1pPr>
          </a:lstStyle>
          <a:p>
            <a:r>
              <a:t>Title Text</a:t>
            </a:r>
          </a:p>
        </p:txBody>
      </p:sp>
      <p:sp>
        <p:nvSpPr>
          <p:cNvPr id="374"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49523489"/>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38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1682954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9999"/>
        </a:solidFill>
        <a:effectLst/>
      </p:bgPr>
    </p:bg>
    <p:spTree>
      <p:nvGrpSpPr>
        <p:cNvPr id="1" name=""/>
        <p:cNvGrpSpPr/>
        <p:nvPr/>
      </p:nvGrpSpPr>
      <p:grpSpPr>
        <a:xfrm>
          <a:off x="0" y="0"/>
          <a:ext cx="0" cy="0"/>
          <a:chOff x="0" y="0"/>
          <a:chExt cx="0" cy="0"/>
        </a:xfrm>
      </p:grpSpPr>
      <p:sp>
        <p:nvSpPr>
          <p:cNvPr id="11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1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2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2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2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2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24"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88" name="Title Text"/>
          <p:cNvSpPr txBox="1">
            <a:spLocks noGrp="1"/>
          </p:cNvSpPr>
          <p:nvPr>
            <p:ph type="title"/>
          </p:nvPr>
        </p:nvSpPr>
        <p:spPr>
          <a:xfrm>
            <a:off x="457206" y="273049"/>
            <a:ext cx="3008314" cy="1162051"/>
          </a:xfrm>
          <a:prstGeom prst="rect">
            <a:avLst/>
          </a:prstGeom>
        </p:spPr>
        <p:txBody>
          <a:bodyPr anchor="b"/>
          <a:lstStyle>
            <a:lvl1pPr algn="l" defTabSz="457200">
              <a:defRPr sz="2000" b="1">
                <a:solidFill>
                  <a:srgbClr val="000000"/>
                </a:solidFill>
                <a:latin typeface="Calibri"/>
                <a:ea typeface="Calibri"/>
                <a:cs typeface="Calibri"/>
                <a:sym typeface="Calibri"/>
              </a:defRPr>
            </a:lvl1pPr>
          </a:lstStyle>
          <a:p>
            <a:r>
              <a:t>Title Text</a:t>
            </a:r>
          </a:p>
        </p:txBody>
      </p:sp>
      <p:sp>
        <p:nvSpPr>
          <p:cNvPr id="389" name="Body Level One…"/>
          <p:cNvSpPr txBox="1">
            <a:spLocks noGrp="1"/>
          </p:cNvSpPr>
          <p:nvPr>
            <p:ph type="body" idx="1"/>
          </p:nvPr>
        </p:nvSpPr>
        <p:spPr>
          <a:xfrm>
            <a:off x="3575050" y="273053"/>
            <a:ext cx="5111750" cy="5853114"/>
          </a:xfrm>
          <a:prstGeom prst="rect">
            <a:avLst/>
          </a:prstGeom>
        </p:spPr>
        <p:txBody>
          <a:bodyPr>
            <a:normAutofit/>
          </a:bodyPr>
          <a:lstStyle>
            <a:lvl1pPr defTabSz="457200">
              <a:buFont typeface="Arial"/>
              <a:defRPr>
                <a:solidFill>
                  <a:srgbClr val="000000"/>
                </a:solidFill>
                <a:latin typeface="Calibri"/>
                <a:ea typeface="Calibri"/>
                <a:cs typeface="Calibri"/>
                <a:sym typeface="Calibri"/>
              </a:defRPr>
            </a:lvl1pPr>
            <a:lvl2pPr defTabSz="457200">
              <a:buFont typeface="Arial"/>
              <a:defRPr>
                <a:solidFill>
                  <a:srgbClr val="000000"/>
                </a:solidFill>
                <a:latin typeface="Calibri"/>
                <a:ea typeface="Calibri"/>
                <a:cs typeface="Calibri"/>
                <a:sym typeface="Calibri"/>
              </a:defRPr>
            </a:lvl2pPr>
            <a:lvl3pPr defTabSz="457200">
              <a:buFont typeface="Arial"/>
              <a:defRPr>
                <a:solidFill>
                  <a:srgbClr val="000000"/>
                </a:solidFill>
                <a:latin typeface="Calibri"/>
                <a:ea typeface="Calibri"/>
                <a:cs typeface="Calibri"/>
                <a:sym typeface="Calibri"/>
              </a:defRPr>
            </a:lvl3pPr>
            <a:lvl4pPr defTabSz="457200">
              <a:buFont typeface="Arial"/>
              <a:defRPr>
                <a:solidFill>
                  <a:srgbClr val="000000"/>
                </a:solidFill>
                <a:latin typeface="Calibri"/>
                <a:ea typeface="Calibri"/>
                <a:cs typeface="Calibri"/>
                <a:sym typeface="Calibri"/>
              </a:defRPr>
            </a:lvl4pPr>
            <a:lvl5pPr defTabSz="457200">
              <a:buFont typeface="Arial"/>
              <a:defRPr>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0" name="Text Placeholder 3"/>
          <p:cNvSpPr>
            <a:spLocks noGrp="1"/>
          </p:cNvSpPr>
          <p:nvPr>
            <p:ph type="body" sz="half" idx="13"/>
          </p:nvPr>
        </p:nvSpPr>
        <p:spPr>
          <a:xfrm>
            <a:off x="457205" y="1435104"/>
            <a:ext cx="3008315" cy="4691063"/>
          </a:xfrm>
          <a:prstGeom prst="rect">
            <a:avLst/>
          </a:prstGeom>
        </p:spPr>
        <p:txBody>
          <a:bodyPr>
            <a:normAutofit/>
          </a:bodyPr>
          <a:lstStyle/>
          <a:p>
            <a:pPr marL="0" indent="0" defTabSz="457200">
              <a:spcBef>
                <a:spcPts val="300"/>
              </a:spcBef>
              <a:buSzTx/>
              <a:buNone/>
              <a:defRPr sz="1400">
                <a:solidFill>
                  <a:srgbClr val="000000"/>
                </a:solidFill>
                <a:latin typeface="Calibri"/>
                <a:ea typeface="Calibri"/>
                <a:cs typeface="Calibri"/>
                <a:sym typeface="Calibri"/>
              </a:defRPr>
            </a:pPr>
            <a:endParaRPr/>
          </a:p>
        </p:txBody>
      </p:sp>
      <p:sp>
        <p:nvSpPr>
          <p:cNvPr id="39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53571133"/>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2_Picture with Caption">
    <p:spTree>
      <p:nvGrpSpPr>
        <p:cNvPr id="1" name=""/>
        <p:cNvGrpSpPr/>
        <p:nvPr/>
      </p:nvGrpSpPr>
      <p:grpSpPr>
        <a:xfrm>
          <a:off x="0" y="0"/>
          <a:ext cx="0" cy="0"/>
          <a:chOff x="0" y="0"/>
          <a:chExt cx="0" cy="0"/>
        </a:xfrm>
      </p:grpSpPr>
      <p:sp>
        <p:nvSpPr>
          <p:cNvPr id="398" name="Title Text"/>
          <p:cNvSpPr txBox="1">
            <a:spLocks noGrp="1"/>
          </p:cNvSpPr>
          <p:nvPr>
            <p:ph type="title"/>
          </p:nvPr>
        </p:nvSpPr>
        <p:spPr>
          <a:xfrm>
            <a:off x="1792288" y="4800601"/>
            <a:ext cx="5486401" cy="566740"/>
          </a:xfrm>
          <a:prstGeom prst="rect">
            <a:avLst/>
          </a:prstGeom>
        </p:spPr>
        <p:txBody>
          <a:bodyPr anchor="b"/>
          <a:lstStyle>
            <a:lvl1pPr algn="l" defTabSz="457200">
              <a:defRPr sz="2000" b="1">
                <a:solidFill>
                  <a:srgbClr val="000000"/>
                </a:solidFill>
                <a:latin typeface="Calibri"/>
                <a:ea typeface="Calibri"/>
                <a:cs typeface="Calibri"/>
                <a:sym typeface="Calibri"/>
              </a:defRPr>
            </a:lvl1pPr>
          </a:lstStyle>
          <a:p>
            <a:r>
              <a:t>Title Text</a:t>
            </a:r>
          </a:p>
        </p:txBody>
      </p:sp>
      <p:sp>
        <p:nvSpPr>
          <p:cNvPr id="399"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400" name="Body Level One…"/>
          <p:cNvSpPr txBox="1">
            <a:spLocks noGrp="1"/>
          </p:cNvSpPr>
          <p:nvPr>
            <p:ph type="body" sz="quarter" idx="1"/>
          </p:nvPr>
        </p:nvSpPr>
        <p:spPr>
          <a:xfrm>
            <a:off x="1792288" y="5367340"/>
            <a:ext cx="5486401" cy="804864"/>
          </a:xfrm>
          <a:prstGeom prst="rect">
            <a:avLst/>
          </a:prstGeom>
        </p:spPr>
        <p:txBody>
          <a:bodyPr>
            <a:normAutofit/>
          </a:bodyPr>
          <a:lstStyle>
            <a:lvl1pPr marL="0" indent="0" defTabSz="457200">
              <a:spcBef>
                <a:spcPts val="300"/>
              </a:spcBef>
              <a:buSzTx/>
              <a:buNone/>
              <a:defRPr sz="1400">
                <a:solidFill>
                  <a:srgbClr val="000000"/>
                </a:solidFill>
                <a:latin typeface="Calibri"/>
                <a:ea typeface="Calibri"/>
                <a:cs typeface="Calibri"/>
                <a:sym typeface="Calibri"/>
              </a:defRPr>
            </a:lvl1pPr>
            <a:lvl2pPr marL="0" indent="457200" defTabSz="457200">
              <a:spcBef>
                <a:spcPts val="300"/>
              </a:spcBef>
              <a:buSzTx/>
              <a:buNone/>
              <a:defRPr sz="1400">
                <a:solidFill>
                  <a:srgbClr val="000000"/>
                </a:solidFill>
                <a:latin typeface="Calibri"/>
                <a:ea typeface="Calibri"/>
                <a:cs typeface="Calibri"/>
                <a:sym typeface="Calibri"/>
              </a:defRPr>
            </a:lvl2pPr>
            <a:lvl3pPr marL="0" indent="914400" defTabSz="457200">
              <a:spcBef>
                <a:spcPts val="300"/>
              </a:spcBef>
              <a:buSzTx/>
              <a:buNone/>
              <a:defRPr sz="1400">
                <a:solidFill>
                  <a:srgbClr val="000000"/>
                </a:solidFill>
                <a:latin typeface="Calibri"/>
                <a:ea typeface="Calibri"/>
                <a:cs typeface="Calibri"/>
                <a:sym typeface="Calibri"/>
              </a:defRPr>
            </a:lvl3pPr>
            <a:lvl4pPr marL="0" indent="1371600" defTabSz="457200">
              <a:spcBef>
                <a:spcPts val="300"/>
              </a:spcBef>
              <a:buSzTx/>
              <a:buNone/>
              <a:defRPr sz="1400">
                <a:solidFill>
                  <a:srgbClr val="000000"/>
                </a:solidFill>
                <a:latin typeface="Calibri"/>
                <a:ea typeface="Calibri"/>
                <a:cs typeface="Calibri"/>
                <a:sym typeface="Calibri"/>
              </a:defRPr>
            </a:lvl4pPr>
            <a:lvl5pPr marL="0" indent="1828800" defTabSz="457200">
              <a:spcBef>
                <a:spcPts val="300"/>
              </a:spcBef>
              <a:buSzTx/>
              <a:buNone/>
              <a:defRPr sz="140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481613037"/>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408"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409" name="Body Level One…"/>
          <p:cNvSpPr txBox="1">
            <a:spLocks noGrp="1"/>
          </p:cNvSpPr>
          <p:nvPr>
            <p:ph type="body" sz="quarter" idx="1"/>
          </p:nvPr>
        </p:nvSpPr>
        <p:spPr>
          <a:xfrm>
            <a:off x="4800600" y="5562601"/>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10"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1"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2"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3" name="TextBox 14"/>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414" name="Rectangle 10"/>
          <p:cNvSpPr/>
          <p:nvPr/>
        </p:nvSpPr>
        <p:spPr>
          <a:xfrm>
            <a:off x="4624387" y="228600"/>
            <a:ext cx="2057401" cy="2039112"/>
          </a:xfrm>
          <a:prstGeom prst="rect">
            <a:avLst/>
          </a:prstGeom>
          <a:solidFill>
            <a:srgbClr val="A3A101"/>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5" name="Rectangle 11"/>
          <p:cNvSpPr/>
          <p:nvPr/>
        </p:nvSpPr>
        <p:spPr>
          <a:xfrm>
            <a:off x="6802438" y="2377439"/>
            <a:ext cx="2057401" cy="2039113"/>
          </a:xfrm>
          <a:prstGeom prst="rect">
            <a:avLst/>
          </a:prstGeom>
          <a:solidFill>
            <a:srgbClr val="330F42"/>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1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1850332"/>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423" name="Rectangle 6"/>
          <p:cNvSpPr/>
          <p:nvPr/>
        </p:nvSpPr>
        <p:spPr>
          <a:xfrm>
            <a:off x="8210552"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24"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25" name="Body Level One…"/>
          <p:cNvSpPr txBox="1">
            <a:spLocks noGrp="1"/>
          </p:cNvSpPr>
          <p:nvPr>
            <p:ph type="body" idx="1"/>
          </p:nvPr>
        </p:nvSpPr>
        <p:spPr>
          <a:xfrm>
            <a:off x="498476" y="1981200"/>
            <a:ext cx="7556314"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26" name="TextBox 8"/>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27" name="Rectangle 9"/>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28"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137987417"/>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1_Title and Content, Alt.">
    <p:spTree>
      <p:nvGrpSpPr>
        <p:cNvPr id="1" name=""/>
        <p:cNvGrpSpPr/>
        <p:nvPr/>
      </p:nvGrpSpPr>
      <p:grpSpPr>
        <a:xfrm>
          <a:off x="0" y="0"/>
          <a:ext cx="0" cy="0"/>
          <a:chOff x="0" y="0"/>
          <a:chExt cx="0" cy="0"/>
        </a:xfrm>
      </p:grpSpPr>
      <p:sp>
        <p:nvSpPr>
          <p:cNvPr id="435" name="Rectangle 6"/>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36" name="Title Text"/>
          <p:cNvSpPr txBox="1">
            <a:spLocks noGrp="1"/>
          </p:cNvSpPr>
          <p:nvPr>
            <p:ph type="title"/>
          </p:nvPr>
        </p:nvSpPr>
        <p:spPr>
          <a:xfrm>
            <a:off x="498476" y="134470"/>
            <a:ext cx="7556314" cy="995084"/>
          </a:xfrm>
          <a:prstGeom prst="rect">
            <a:avLst/>
          </a:prstGeom>
        </p:spPr>
        <p:txBody>
          <a:bodyPr anchor="b"/>
          <a:lstStyle>
            <a:lvl1pPr algn="l">
              <a:defRPr sz="3600">
                <a:solidFill>
                  <a:srgbClr val="663366"/>
                </a:solidFill>
                <a:latin typeface="Rockwell"/>
                <a:ea typeface="Rockwell"/>
                <a:cs typeface="Rockwell"/>
                <a:sym typeface="Rockwell"/>
              </a:defRPr>
            </a:lvl1pPr>
          </a:lstStyle>
          <a:p>
            <a:r>
              <a:t>Title Text</a:t>
            </a:r>
          </a:p>
        </p:txBody>
      </p:sp>
      <p:sp>
        <p:nvSpPr>
          <p:cNvPr id="437" name="Body Level One…"/>
          <p:cNvSpPr txBox="1">
            <a:spLocks noGrp="1"/>
          </p:cNvSpPr>
          <p:nvPr>
            <p:ph type="body" idx="1"/>
          </p:nvPr>
        </p:nvSpPr>
        <p:spPr>
          <a:xfrm>
            <a:off x="498476" y="1981200"/>
            <a:ext cx="7556314"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38" name="TextBox 8"/>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39" name="Text Placeholder 3"/>
          <p:cNvSpPr>
            <a:spLocks noGrp="1"/>
          </p:cNvSpPr>
          <p:nvPr>
            <p:ph type="body" sz="quarter" idx="13"/>
          </p:nvPr>
        </p:nvSpPr>
        <p:spPr>
          <a:xfrm>
            <a:off x="498517" y="1129554"/>
            <a:ext cx="7558962" cy="774701"/>
          </a:xfrm>
          <a:prstGeom prst="rect">
            <a:avLst/>
          </a:prstGeom>
        </p:spPr>
        <p:txBody>
          <a:bodyPr>
            <a:normAutofit/>
          </a:bodyPr>
          <a:lstStyle/>
          <a:p>
            <a:pPr marL="0" indent="0">
              <a:spcBef>
                <a:spcPts val="0"/>
              </a:spcBef>
              <a:buSzTx/>
              <a:buNone/>
              <a:defRPr sz="2400">
                <a:solidFill>
                  <a:srgbClr val="666699"/>
                </a:solidFill>
                <a:latin typeface="Rockwell"/>
                <a:ea typeface="Rockwell"/>
                <a:cs typeface="Rockwell"/>
                <a:sym typeface="Rockwell"/>
              </a:defRPr>
            </a:pPr>
            <a:endParaRPr/>
          </a:p>
        </p:txBody>
      </p:sp>
      <p:sp>
        <p:nvSpPr>
          <p:cNvPr id="440"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60677587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1_Title Slide with 2 Pictures">
    <p:spTree>
      <p:nvGrpSpPr>
        <p:cNvPr id="1" name=""/>
        <p:cNvGrpSpPr/>
        <p:nvPr/>
      </p:nvGrpSpPr>
      <p:grpSpPr>
        <a:xfrm>
          <a:off x="0" y="0"/>
          <a:ext cx="0" cy="0"/>
          <a:chOff x="0" y="0"/>
          <a:chExt cx="0" cy="0"/>
        </a:xfrm>
      </p:grpSpPr>
      <p:sp>
        <p:nvSpPr>
          <p:cNvPr id="447"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448" name="Body Level One…"/>
          <p:cNvSpPr txBox="1">
            <a:spLocks noGrp="1"/>
          </p:cNvSpPr>
          <p:nvPr>
            <p:ph type="body" sz="quarter" idx="1"/>
          </p:nvPr>
        </p:nvSpPr>
        <p:spPr>
          <a:xfrm>
            <a:off x="4800600" y="5562601"/>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49"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0"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1"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52"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453" name="Picture Placeholder 12"/>
          <p:cNvSpPr>
            <a:spLocks noGrp="1"/>
          </p:cNvSpPr>
          <p:nvPr>
            <p:ph type="pic" sz="quarter" idx="14"/>
          </p:nvPr>
        </p:nvSpPr>
        <p:spPr>
          <a:xfrm>
            <a:off x="6802438" y="2377439"/>
            <a:ext cx="2057401" cy="2039113"/>
          </a:xfrm>
          <a:prstGeom prst="rect">
            <a:avLst/>
          </a:prstGeom>
        </p:spPr>
        <p:txBody>
          <a:bodyPr lIns="91439" rIns="91439"/>
          <a:lstStyle/>
          <a:p>
            <a:endParaRPr/>
          </a:p>
        </p:txBody>
      </p:sp>
      <p:sp>
        <p:nvSpPr>
          <p:cNvPr id="454" name="Text Placeholder 3"/>
          <p:cNvSpPr>
            <a:spLocks noGrp="1"/>
          </p:cNvSpPr>
          <p:nvPr>
            <p:ph type="body" sz="quarter" idx="15"/>
          </p:nvPr>
        </p:nvSpPr>
        <p:spPr>
          <a:xfrm>
            <a:off x="857250" y="1779496"/>
            <a:ext cx="3086100" cy="2040906"/>
          </a:xfrm>
          <a:prstGeom prst="rect">
            <a:avLst/>
          </a:prstGeom>
        </p:spPr>
        <p:txBody>
          <a:bodyPr>
            <a:normAutofit/>
          </a:bodyPr>
          <a:lstStyle/>
          <a:p>
            <a:pPr marL="0" indent="0" algn="ctr">
              <a:spcBef>
                <a:spcPts val="600"/>
              </a:spcBef>
              <a:buSzTx/>
              <a:buNone/>
              <a:defRPr sz="4600">
                <a:latin typeface="Rockwell"/>
                <a:ea typeface="Rockwell"/>
                <a:cs typeface="Rockwell"/>
                <a:sym typeface="Rockwell"/>
              </a:defRPr>
            </a:pPr>
            <a:endParaRPr/>
          </a:p>
        </p:txBody>
      </p:sp>
      <p:sp>
        <p:nvSpPr>
          <p:cNvPr id="455" name="TextBox 14"/>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45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967587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3_Section Header">
    <p:spTree>
      <p:nvGrpSpPr>
        <p:cNvPr id="1" name=""/>
        <p:cNvGrpSpPr/>
        <p:nvPr/>
      </p:nvGrpSpPr>
      <p:grpSpPr>
        <a:xfrm>
          <a:off x="0" y="0"/>
          <a:ext cx="0" cy="0"/>
          <a:chOff x="0" y="0"/>
          <a:chExt cx="0" cy="0"/>
        </a:xfrm>
      </p:grpSpPr>
      <p:sp>
        <p:nvSpPr>
          <p:cNvPr id="463" name="Rectangle 6"/>
          <p:cNvSpPr/>
          <p:nvPr/>
        </p:nvSpPr>
        <p:spPr>
          <a:xfrm>
            <a:off x="658907" y="228600"/>
            <a:ext cx="820092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64" name="Title Text"/>
          <p:cNvSpPr txBox="1">
            <a:spLocks noGrp="1"/>
          </p:cNvSpPr>
          <p:nvPr>
            <p:ph type="title"/>
          </p:nvPr>
        </p:nvSpPr>
        <p:spPr>
          <a:xfrm>
            <a:off x="2286000" y="3124200"/>
            <a:ext cx="5638800" cy="1362076"/>
          </a:xfrm>
          <a:prstGeom prst="rect">
            <a:avLst/>
          </a:prstGeom>
        </p:spPr>
        <p:txBody>
          <a:bodyPr anchor="b"/>
          <a:lstStyle>
            <a:lvl1pPr algn="l">
              <a:defRPr sz="3200">
                <a:latin typeface="Rockwell"/>
                <a:ea typeface="Rockwell"/>
                <a:cs typeface="Rockwell"/>
                <a:sym typeface="Rockwell"/>
              </a:defRPr>
            </a:lvl1pPr>
          </a:lstStyle>
          <a:p>
            <a:r>
              <a:t>Title Text</a:t>
            </a:r>
          </a:p>
        </p:txBody>
      </p:sp>
      <p:sp>
        <p:nvSpPr>
          <p:cNvPr id="465" name="Body Level One…"/>
          <p:cNvSpPr txBox="1">
            <a:spLocks noGrp="1"/>
          </p:cNvSpPr>
          <p:nvPr>
            <p:ph type="body" sz="quarter" idx="1"/>
          </p:nvPr>
        </p:nvSpPr>
        <p:spPr>
          <a:xfrm>
            <a:off x="2286000" y="4495801"/>
            <a:ext cx="5638800" cy="1500188"/>
          </a:xfrm>
          <a:prstGeom prst="rect">
            <a:avLst/>
          </a:prstGeom>
        </p:spPr>
        <p:txBody>
          <a:bodyPr>
            <a:normAutofit/>
          </a:bodyPr>
          <a:lstStyle>
            <a:lvl1pPr marL="0" indent="0">
              <a:spcBef>
                <a:spcPts val="300"/>
              </a:spcBef>
              <a:buSzTx/>
              <a:buNone/>
              <a:defRPr sz="1400">
                <a:latin typeface="Rockwell"/>
                <a:ea typeface="Rockwell"/>
                <a:cs typeface="Rockwell"/>
                <a:sym typeface="Rockwell"/>
              </a:defRPr>
            </a:lvl1pPr>
            <a:lvl2pPr marL="0" indent="457200">
              <a:spcBef>
                <a:spcPts val="300"/>
              </a:spcBef>
              <a:buSzTx/>
              <a:buNone/>
              <a:defRPr sz="1400">
                <a:latin typeface="Rockwell"/>
                <a:ea typeface="Rockwell"/>
                <a:cs typeface="Rockwell"/>
                <a:sym typeface="Rockwell"/>
              </a:defRPr>
            </a:lvl2pPr>
            <a:lvl3pPr marL="0" indent="914400">
              <a:spcBef>
                <a:spcPts val="300"/>
              </a:spcBef>
              <a:buSzTx/>
              <a:buNone/>
              <a:defRPr sz="1400">
                <a:latin typeface="Rockwell"/>
                <a:ea typeface="Rockwell"/>
                <a:cs typeface="Rockwell"/>
                <a:sym typeface="Rockwell"/>
              </a:defRPr>
            </a:lvl3pPr>
            <a:lvl4pPr marL="0" indent="1371600">
              <a:spcBef>
                <a:spcPts val="300"/>
              </a:spcBef>
              <a:buSzTx/>
              <a:buNone/>
              <a:defRPr sz="1400">
                <a:latin typeface="Rockwell"/>
                <a:ea typeface="Rockwell"/>
                <a:cs typeface="Rockwell"/>
                <a:sym typeface="Rockwell"/>
              </a:defRPr>
            </a:lvl4pPr>
            <a:lvl5pPr marL="0" indent="1828800">
              <a:spcBef>
                <a:spcPts val="3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66" name="TextBox 7"/>
          <p:cNvSpPr txBox="1"/>
          <p:nvPr/>
        </p:nvSpPr>
        <p:spPr>
          <a:xfrm>
            <a:off x="2003613" y="3110756"/>
            <a:ext cx="260910" cy="507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467" name="Rectangle 8"/>
          <p:cNvSpPr/>
          <p:nvPr/>
        </p:nvSpPr>
        <p:spPr>
          <a:xfrm>
            <a:off x="285752" y="228600"/>
            <a:ext cx="212726" cy="6345241"/>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68" name="Slide Number"/>
          <p:cNvSpPr txBox="1">
            <a:spLocks noGrp="1"/>
          </p:cNvSpPr>
          <p:nvPr>
            <p:ph type="sldNum" sz="quarter" idx="2"/>
          </p:nvPr>
        </p:nvSpPr>
        <p:spPr>
          <a:xfrm>
            <a:off x="8562965" y="628401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9887062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sp>
        <p:nvSpPr>
          <p:cNvPr id="475" name="Rectangle 10"/>
          <p:cNvSpPr/>
          <p:nvPr/>
        </p:nvSpPr>
        <p:spPr>
          <a:xfrm>
            <a:off x="8210552"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76" name="Rectangle 11"/>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77"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78"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79" name="Body Level One…"/>
          <p:cNvSpPr txBox="1">
            <a:spLocks noGrp="1"/>
          </p:cNvSpPr>
          <p:nvPr>
            <p:ph type="body" sz="half" idx="1"/>
          </p:nvPr>
        </p:nvSpPr>
        <p:spPr>
          <a:xfrm>
            <a:off x="498518" y="1985963"/>
            <a:ext cx="3657601" cy="414020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80"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43370915"/>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sp>
        <p:nvSpPr>
          <p:cNvPr id="487" name="Rectangle 9"/>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488" name="TextBox 11"/>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489"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490" name="Body Level One…"/>
          <p:cNvSpPr txBox="1">
            <a:spLocks noGrp="1"/>
          </p:cNvSpPr>
          <p:nvPr>
            <p:ph type="body" sz="half" idx="1"/>
          </p:nvPr>
        </p:nvSpPr>
        <p:spPr>
          <a:xfrm>
            <a:off x="497540" y="2447365"/>
            <a:ext cx="3657601" cy="3678799"/>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491" name="Text Placeholder 2"/>
          <p:cNvSpPr>
            <a:spLocks noGrp="1"/>
          </p:cNvSpPr>
          <p:nvPr>
            <p:ph type="body" sz="quarter" idx="13"/>
          </p:nvPr>
        </p:nvSpPr>
        <p:spPr>
          <a:xfrm>
            <a:off x="497540" y="2070848"/>
            <a:ext cx="3657601" cy="322730"/>
          </a:xfrm>
          <a:prstGeom prst="rect">
            <a:avLst/>
          </a:prstGeom>
          <a:solidFill>
            <a:srgbClr val="666699"/>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492" name="Text Placeholder 4"/>
          <p:cNvSpPr>
            <a:spLocks noGrp="1"/>
          </p:cNvSpPr>
          <p:nvPr>
            <p:ph type="body" sz="quarter" idx="14"/>
          </p:nvPr>
        </p:nvSpPr>
        <p:spPr>
          <a:xfrm>
            <a:off x="4399877" y="2070848"/>
            <a:ext cx="3657601" cy="322730"/>
          </a:xfrm>
          <a:prstGeom prst="rect">
            <a:avLst/>
          </a:prstGeom>
          <a:solidFill>
            <a:srgbClr val="A3A3C2"/>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493"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57331861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1_2 Content, Top and Bottom">
    <p:spTree>
      <p:nvGrpSpPr>
        <p:cNvPr id="1" name=""/>
        <p:cNvGrpSpPr/>
        <p:nvPr/>
      </p:nvGrpSpPr>
      <p:grpSpPr>
        <a:xfrm>
          <a:off x="0" y="0"/>
          <a:ext cx="0" cy="0"/>
          <a:chOff x="0" y="0"/>
          <a:chExt cx="0" cy="0"/>
        </a:xfrm>
      </p:grpSpPr>
      <p:sp>
        <p:nvSpPr>
          <p:cNvPr id="500"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01"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02" name="Body Level One…"/>
          <p:cNvSpPr txBox="1">
            <a:spLocks noGrp="1"/>
          </p:cNvSpPr>
          <p:nvPr>
            <p:ph type="body" sz="half" idx="1"/>
          </p:nvPr>
        </p:nvSpPr>
        <p:spPr>
          <a:xfrm>
            <a:off x="498518" y="1985963"/>
            <a:ext cx="7569159"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03" name="Rectangle 13"/>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04"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76869431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9999"/>
        </a:solidFill>
        <a:effectLst/>
      </p:bgPr>
    </p:bg>
    <p:spTree>
      <p:nvGrpSpPr>
        <p:cNvPr id="1" name=""/>
        <p:cNvGrpSpPr/>
        <p:nvPr/>
      </p:nvGrpSpPr>
      <p:grpSpPr>
        <a:xfrm>
          <a:off x="0" y="0"/>
          <a:ext cx="0" cy="0"/>
          <a:chOff x="0" y="0"/>
          <a:chExt cx="0" cy="0"/>
        </a:xfrm>
      </p:grpSpPr>
      <p:sp>
        <p:nvSpPr>
          <p:cNvPr id="13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3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3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3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3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37"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38"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1_3 Content">
    <p:spTree>
      <p:nvGrpSpPr>
        <p:cNvPr id="1" name=""/>
        <p:cNvGrpSpPr/>
        <p:nvPr/>
      </p:nvGrpSpPr>
      <p:grpSpPr>
        <a:xfrm>
          <a:off x="0" y="0"/>
          <a:ext cx="0" cy="0"/>
          <a:chOff x="0" y="0"/>
          <a:chExt cx="0" cy="0"/>
        </a:xfrm>
      </p:grpSpPr>
      <p:sp>
        <p:nvSpPr>
          <p:cNvPr id="511"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12"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13"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14" name="Body Level One…"/>
          <p:cNvSpPr txBox="1">
            <a:spLocks noGrp="1"/>
          </p:cNvSpPr>
          <p:nvPr>
            <p:ph type="body" sz="quarter" idx="1"/>
          </p:nvPr>
        </p:nvSpPr>
        <p:spPr>
          <a:xfrm>
            <a:off x="4410075" y="1985963"/>
            <a:ext cx="3657600"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1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614276012"/>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1_4 Content">
    <p:spTree>
      <p:nvGrpSpPr>
        <p:cNvPr id="1" name=""/>
        <p:cNvGrpSpPr/>
        <p:nvPr/>
      </p:nvGrpSpPr>
      <p:grpSpPr>
        <a:xfrm>
          <a:off x="0" y="0"/>
          <a:ext cx="0" cy="0"/>
          <a:chOff x="0" y="0"/>
          <a:chExt cx="0" cy="0"/>
        </a:xfrm>
      </p:grpSpPr>
      <p:sp>
        <p:nvSpPr>
          <p:cNvPr id="522"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23" name="TextBox 9"/>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24"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25" name="Body Level One…"/>
          <p:cNvSpPr txBox="1">
            <a:spLocks noGrp="1"/>
          </p:cNvSpPr>
          <p:nvPr>
            <p:ph type="body" sz="quarter" idx="1"/>
          </p:nvPr>
        </p:nvSpPr>
        <p:spPr>
          <a:xfrm>
            <a:off x="502922" y="1985963"/>
            <a:ext cx="3657414"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26"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203130604"/>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3_Title Only">
    <p:spTree>
      <p:nvGrpSpPr>
        <p:cNvPr id="1" name=""/>
        <p:cNvGrpSpPr/>
        <p:nvPr/>
      </p:nvGrpSpPr>
      <p:grpSpPr>
        <a:xfrm>
          <a:off x="0" y="0"/>
          <a:ext cx="0" cy="0"/>
          <a:chOff x="0" y="0"/>
          <a:chExt cx="0" cy="0"/>
        </a:xfrm>
      </p:grpSpPr>
      <p:sp>
        <p:nvSpPr>
          <p:cNvPr id="533" name="Rectangle 5"/>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34" name="TextBox 7"/>
          <p:cNvSpPr txBox="1"/>
          <p:nvPr/>
        </p:nvSpPr>
        <p:spPr>
          <a:xfrm>
            <a:off x="223187"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535" name="Title Text"/>
          <p:cNvSpPr txBox="1">
            <a:spLocks noGrp="1"/>
          </p:cNvSpPr>
          <p:nvPr>
            <p:ph type="title"/>
          </p:nvPr>
        </p:nvSpPr>
        <p:spPr>
          <a:xfrm>
            <a:off x="498476" y="484092"/>
            <a:ext cx="7556314"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536"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07810939"/>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3_Content with Caption">
    <p:spTree>
      <p:nvGrpSpPr>
        <p:cNvPr id="1" name=""/>
        <p:cNvGrpSpPr/>
        <p:nvPr/>
      </p:nvGrpSpPr>
      <p:grpSpPr>
        <a:xfrm>
          <a:off x="0" y="0"/>
          <a:ext cx="0" cy="0"/>
          <a:chOff x="0" y="0"/>
          <a:chExt cx="0" cy="0"/>
        </a:xfrm>
      </p:grpSpPr>
      <p:sp>
        <p:nvSpPr>
          <p:cNvPr id="551" name="Rectangle 7"/>
          <p:cNvSpPr/>
          <p:nvPr/>
        </p:nvSpPr>
        <p:spPr>
          <a:xfrm>
            <a:off x="282577" y="228600"/>
            <a:ext cx="3451226"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52" name="Title Text"/>
          <p:cNvSpPr txBox="1">
            <a:spLocks noGrp="1"/>
          </p:cNvSpPr>
          <p:nvPr>
            <p:ph type="title"/>
          </p:nvPr>
        </p:nvSpPr>
        <p:spPr>
          <a:xfrm>
            <a:off x="380554" y="2571749"/>
            <a:ext cx="3255266"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553" name="Body Level One…"/>
          <p:cNvSpPr txBox="1">
            <a:spLocks noGrp="1"/>
          </p:cNvSpPr>
          <p:nvPr>
            <p:ph type="body" idx="1"/>
          </p:nvPr>
        </p:nvSpPr>
        <p:spPr>
          <a:xfrm>
            <a:off x="4168776" y="273052"/>
            <a:ext cx="4597400" cy="5853113"/>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54" name="Text Placeholder 3"/>
          <p:cNvSpPr>
            <a:spLocks noGrp="1"/>
          </p:cNvSpPr>
          <p:nvPr>
            <p:ph type="body" sz="quarter" idx="13"/>
          </p:nvPr>
        </p:nvSpPr>
        <p:spPr>
          <a:xfrm>
            <a:off x="381092" y="3733801"/>
            <a:ext cx="3255266" cy="2392364"/>
          </a:xfrm>
          <a:prstGeom prst="rect">
            <a:avLst/>
          </a:prstGeom>
        </p:spPr>
        <p:txBody>
          <a:bodyPr>
            <a:normAutofit/>
          </a:bodyPr>
          <a:lstStyle/>
          <a:p>
            <a:pPr marL="0" indent="0">
              <a:spcBef>
                <a:spcPts val="600"/>
              </a:spcBef>
              <a:buSzTx/>
              <a:buNone/>
              <a:defRPr sz="1400">
                <a:latin typeface="Rockwell"/>
                <a:ea typeface="Rockwell"/>
                <a:cs typeface="Rockwell"/>
                <a:sym typeface="Rockwell"/>
              </a:defRPr>
            </a:pPr>
            <a:endParaRPr/>
          </a:p>
        </p:txBody>
      </p:sp>
      <p:sp>
        <p:nvSpPr>
          <p:cNvPr id="555"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556"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48371963"/>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3_Picture with Caption">
    <p:spTree>
      <p:nvGrpSpPr>
        <p:cNvPr id="1" name=""/>
        <p:cNvGrpSpPr/>
        <p:nvPr/>
      </p:nvGrpSpPr>
      <p:grpSpPr>
        <a:xfrm>
          <a:off x="0" y="0"/>
          <a:ext cx="0" cy="0"/>
          <a:chOff x="0" y="0"/>
          <a:chExt cx="0" cy="0"/>
        </a:xfrm>
      </p:grpSpPr>
      <p:sp>
        <p:nvSpPr>
          <p:cNvPr id="563" name="Rectangle 10"/>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64" name="Title Text"/>
          <p:cNvSpPr txBox="1">
            <a:spLocks noGrp="1"/>
          </p:cNvSpPr>
          <p:nvPr>
            <p:ph type="title"/>
          </p:nvPr>
        </p:nvSpPr>
        <p:spPr>
          <a:xfrm>
            <a:off x="4169404" y="3124200"/>
            <a:ext cx="3898273" cy="871539"/>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565" name="Picture Placeholder 2"/>
          <p:cNvSpPr>
            <a:spLocks noGrp="1"/>
          </p:cNvSpPr>
          <p:nvPr>
            <p:ph type="pic" sz="half" idx="13"/>
          </p:nvPr>
        </p:nvSpPr>
        <p:spPr>
          <a:xfrm>
            <a:off x="277906" y="228600"/>
            <a:ext cx="3460659" cy="6345241"/>
          </a:xfrm>
          <a:prstGeom prst="rect">
            <a:avLst/>
          </a:prstGeom>
        </p:spPr>
        <p:txBody>
          <a:bodyPr lIns="91439" rIns="91439"/>
          <a:lstStyle/>
          <a:p>
            <a:endParaRPr/>
          </a:p>
        </p:txBody>
      </p:sp>
      <p:sp>
        <p:nvSpPr>
          <p:cNvPr id="566" name="Body Level One…"/>
          <p:cNvSpPr txBox="1">
            <a:spLocks noGrp="1"/>
          </p:cNvSpPr>
          <p:nvPr>
            <p:ph type="body" sz="quarter" idx="1"/>
          </p:nvPr>
        </p:nvSpPr>
        <p:spPr>
          <a:xfrm>
            <a:off x="4169404" y="3995737"/>
            <a:ext cx="3898273"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67" name="TextBox 9"/>
          <p:cNvSpPr txBox="1"/>
          <p:nvPr/>
        </p:nvSpPr>
        <p:spPr>
          <a:xfrm>
            <a:off x="3990109"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568"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406891386"/>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1_Picture above Caption">
    <p:spTree>
      <p:nvGrpSpPr>
        <p:cNvPr id="1" name=""/>
        <p:cNvGrpSpPr/>
        <p:nvPr/>
      </p:nvGrpSpPr>
      <p:grpSpPr>
        <a:xfrm>
          <a:off x="0" y="0"/>
          <a:ext cx="0" cy="0"/>
          <a:chOff x="0" y="0"/>
          <a:chExt cx="0" cy="0"/>
        </a:xfrm>
      </p:grpSpPr>
      <p:sp>
        <p:nvSpPr>
          <p:cNvPr id="575" name="Title Text"/>
          <p:cNvSpPr txBox="1">
            <a:spLocks noGrp="1"/>
          </p:cNvSpPr>
          <p:nvPr>
            <p:ph type="title"/>
          </p:nvPr>
        </p:nvSpPr>
        <p:spPr>
          <a:xfrm>
            <a:off x="506507" y="4424081"/>
            <a:ext cx="6191158" cy="83372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576" name="Picture Placeholder 2"/>
          <p:cNvSpPr>
            <a:spLocks noGrp="1"/>
          </p:cNvSpPr>
          <p:nvPr>
            <p:ph type="pic" idx="13"/>
          </p:nvPr>
        </p:nvSpPr>
        <p:spPr>
          <a:xfrm>
            <a:off x="277906" y="228600"/>
            <a:ext cx="6378390" cy="4187953"/>
          </a:xfrm>
          <a:prstGeom prst="rect">
            <a:avLst/>
          </a:prstGeom>
        </p:spPr>
        <p:txBody>
          <a:bodyPr lIns="91439" rIns="91439"/>
          <a:lstStyle/>
          <a:p>
            <a:endParaRPr/>
          </a:p>
        </p:txBody>
      </p:sp>
      <p:sp>
        <p:nvSpPr>
          <p:cNvPr id="577" name="Body Level One…"/>
          <p:cNvSpPr txBox="1">
            <a:spLocks noGrp="1"/>
          </p:cNvSpPr>
          <p:nvPr>
            <p:ph type="body" sz="quarter" idx="1"/>
          </p:nvPr>
        </p:nvSpPr>
        <p:spPr>
          <a:xfrm>
            <a:off x="506507" y="5257801"/>
            <a:ext cx="6191158" cy="885826"/>
          </a:xfrm>
          <a:prstGeom prst="rect">
            <a:avLst/>
          </a:prstGeom>
        </p:spPr>
        <p:txBody>
          <a:bodyPr>
            <a:normAutofit/>
          </a:bodyPr>
          <a:lstStyle>
            <a:lvl1pPr marL="0" indent="0">
              <a:spcBef>
                <a:spcPts val="300"/>
              </a:spcBef>
              <a:buSzTx/>
              <a:buNone/>
              <a:defRPr sz="1400">
                <a:solidFill>
                  <a:srgbClr val="595959"/>
                </a:solidFill>
                <a:latin typeface="Rockwell"/>
                <a:ea typeface="Rockwell"/>
                <a:cs typeface="Rockwell"/>
                <a:sym typeface="Rockwell"/>
              </a:defRPr>
            </a:lvl1pPr>
            <a:lvl2pPr marL="0" indent="457200">
              <a:spcBef>
                <a:spcPts val="300"/>
              </a:spcBef>
              <a:buSzTx/>
              <a:buNone/>
              <a:defRPr sz="1400">
                <a:solidFill>
                  <a:srgbClr val="595959"/>
                </a:solidFill>
                <a:latin typeface="Rockwell"/>
                <a:ea typeface="Rockwell"/>
                <a:cs typeface="Rockwell"/>
                <a:sym typeface="Rockwell"/>
              </a:defRPr>
            </a:lvl2pPr>
            <a:lvl3pPr marL="0" indent="914400">
              <a:spcBef>
                <a:spcPts val="300"/>
              </a:spcBef>
              <a:buSzTx/>
              <a:buNone/>
              <a:defRPr sz="1400">
                <a:solidFill>
                  <a:srgbClr val="595959"/>
                </a:solidFill>
                <a:latin typeface="Rockwell"/>
                <a:ea typeface="Rockwell"/>
                <a:cs typeface="Rockwell"/>
                <a:sym typeface="Rockwell"/>
              </a:defRPr>
            </a:lvl3pPr>
            <a:lvl4pPr marL="0" indent="1371600">
              <a:spcBef>
                <a:spcPts val="300"/>
              </a:spcBef>
              <a:buSzTx/>
              <a:buNone/>
              <a:defRPr sz="1400">
                <a:solidFill>
                  <a:srgbClr val="595959"/>
                </a:solidFill>
                <a:latin typeface="Rockwell"/>
                <a:ea typeface="Rockwell"/>
                <a:cs typeface="Rockwell"/>
                <a:sym typeface="Rockwell"/>
              </a:defRPr>
            </a:lvl4pPr>
            <a:lvl5pPr marL="0" indent="1828800">
              <a:spcBef>
                <a:spcPts val="3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78" name="Rectangle 7"/>
          <p:cNvSpPr/>
          <p:nvPr/>
        </p:nvSpPr>
        <p:spPr>
          <a:xfrm>
            <a:off x="6802438" y="228600"/>
            <a:ext cx="2057401" cy="2039112"/>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79" name="Rectangle 8"/>
          <p:cNvSpPr/>
          <p:nvPr/>
        </p:nvSpPr>
        <p:spPr>
          <a:xfrm>
            <a:off x="6802438" y="2377439"/>
            <a:ext cx="2057401" cy="2039113"/>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80" name="TextBox 9"/>
          <p:cNvSpPr txBox="1"/>
          <p:nvPr/>
        </p:nvSpPr>
        <p:spPr>
          <a:xfrm>
            <a:off x="327212" y="4632792"/>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581"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880153524"/>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1_2 Pictures with Caption">
    <p:spTree>
      <p:nvGrpSpPr>
        <p:cNvPr id="1" name=""/>
        <p:cNvGrpSpPr/>
        <p:nvPr/>
      </p:nvGrpSpPr>
      <p:grpSpPr>
        <a:xfrm>
          <a:off x="0" y="0"/>
          <a:ext cx="0" cy="0"/>
          <a:chOff x="0" y="0"/>
          <a:chExt cx="0" cy="0"/>
        </a:xfrm>
      </p:grpSpPr>
      <p:sp>
        <p:nvSpPr>
          <p:cNvPr id="588" name="Rectangle 7"/>
          <p:cNvSpPr/>
          <p:nvPr/>
        </p:nvSpPr>
        <p:spPr>
          <a:xfrm>
            <a:off x="282575" y="228600"/>
            <a:ext cx="638716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89" name="Title Text"/>
          <p:cNvSpPr txBox="1">
            <a:spLocks noGrp="1"/>
          </p:cNvSpPr>
          <p:nvPr>
            <p:ph type="title"/>
          </p:nvPr>
        </p:nvSpPr>
        <p:spPr>
          <a:xfrm>
            <a:off x="380556" y="2571749"/>
            <a:ext cx="6181612"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590" name="Body Level One…"/>
          <p:cNvSpPr txBox="1">
            <a:spLocks noGrp="1"/>
          </p:cNvSpPr>
          <p:nvPr>
            <p:ph type="body" sz="half" idx="1"/>
          </p:nvPr>
        </p:nvSpPr>
        <p:spPr>
          <a:xfrm>
            <a:off x="381094" y="3733801"/>
            <a:ext cx="6179566"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591"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592"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593" name="Picture Placeholder 12"/>
          <p:cNvSpPr>
            <a:spLocks noGrp="1"/>
          </p:cNvSpPr>
          <p:nvPr>
            <p:ph type="pic" sz="quarter" idx="13"/>
          </p:nvPr>
        </p:nvSpPr>
        <p:spPr>
          <a:xfrm>
            <a:off x="6802438" y="2374939"/>
            <a:ext cx="2057401" cy="2039113"/>
          </a:xfrm>
          <a:prstGeom prst="rect">
            <a:avLst/>
          </a:prstGeom>
        </p:spPr>
        <p:txBody>
          <a:bodyPr lIns="91439" rIns="91439"/>
          <a:lstStyle/>
          <a:p>
            <a:endParaRPr/>
          </a:p>
        </p:txBody>
      </p:sp>
      <p:sp>
        <p:nvSpPr>
          <p:cNvPr id="594" name="Picture Placeholder 12"/>
          <p:cNvSpPr>
            <a:spLocks noGrp="1"/>
          </p:cNvSpPr>
          <p:nvPr>
            <p:ph type="pic" sz="quarter" idx="14"/>
          </p:nvPr>
        </p:nvSpPr>
        <p:spPr>
          <a:xfrm>
            <a:off x="6802438" y="4535423"/>
            <a:ext cx="2057401" cy="2039113"/>
          </a:xfrm>
          <a:prstGeom prst="rect">
            <a:avLst/>
          </a:prstGeom>
        </p:spPr>
        <p:txBody>
          <a:bodyPr lIns="91439" rIns="91439"/>
          <a:lstStyle/>
          <a:p>
            <a:endParaRPr/>
          </a:p>
        </p:txBody>
      </p:sp>
      <p:sp>
        <p:nvSpPr>
          <p:cNvPr id="59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043119451"/>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1_3 Pictures with Caption">
    <p:spTree>
      <p:nvGrpSpPr>
        <p:cNvPr id="1" name=""/>
        <p:cNvGrpSpPr/>
        <p:nvPr/>
      </p:nvGrpSpPr>
      <p:grpSpPr>
        <a:xfrm>
          <a:off x="0" y="0"/>
          <a:ext cx="0" cy="0"/>
          <a:chOff x="0" y="0"/>
          <a:chExt cx="0" cy="0"/>
        </a:xfrm>
      </p:grpSpPr>
      <p:sp>
        <p:nvSpPr>
          <p:cNvPr id="602" name="Rectangle 7"/>
          <p:cNvSpPr/>
          <p:nvPr/>
        </p:nvSpPr>
        <p:spPr>
          <a:xfrm>
            <a:off x="282575" y="228600"/>
            <a:ext cx="4235450"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3" name="Title Text"/>
          <p:cNvSpPr txBox="1">
            <a:spLocks noGrp="1"/>
          </p:cNvSpPr>
          <p:nvPr>
            <p:ph type="title"/>
          </p:nvPr>
        </p:nvSpPr>
        <p:spPr>
          <a:xfrm>
            <a:off x="380554" y="2571749"/>
            <a:ext cx="4016634"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604" name="Body Level One…"/>
          <p:cNvSpPr txBox="1">
            <a:spLocks noGrp="1"/>
          </p:cNvSpPr>
          <p:nvPr>
            <p:ph type="body" sz="quarter" idx="1"/>
          </p:nvPr>
        </p:nvSpPr>
        <p:spPr>
          <a:xfrm>
            <a:off x="381094" y="3733801"/>
            <a:ext cx="4015305" cy="2392364"/>
          </a:xfrm>
          <a:prstGeom prst="rect">
            <a:avLst/>
          </a:prstGeom>
        </p:spPr>
        <p:txBody>
          <a:bodyPr>
            <a:normAutofit/>
          </a:bodyPr>
          <a:lstStyle>
            <a:lvl1pPr marL="0" indent="0">
              <a:spcBef>
                <a:spcPts val="600"/>
              </a:spcBef>
              <a:buSzTx/>
              <a:buNone/>
              <a:defRPr sz="1400">
                <a:latin typeface="Rockwell"/>
                <a:ea typeface="Rockwell"/>
                <a:cs typeface="Rockwell"/>
                <a:sym typeface="Rockwell"/>
              </a:defRPr>
            </a:lvl1pPr>
            <a:lvl2pPr marL="0" indent="457200">
              <a:spcBef>
                <a:spcPts val="600"/>
              </a:spcBef>
              <a:buSzTx/>
              <a:buNone/>
              <a:defRPr sz="1400">
                <a:latin typeface="Rockwell"/>
                <a:ea typeface="Rockwell"/>
                <a:cs typeface="Rockwell"/>
                <a:sym typeface="Rockwell"/>
              </a:defRPr>
            </a:lvl2pPr>
            <a:lvl3pPr marL="0" indent="914400">
              <a:spcBef>
                <a:spcPts val="600"/>
              </a:spcBef>
              <a:buSzTx/>
              <a:buNone/>
              <a:defRPr sz="1400">
                <a:latin typeface="Rockwell"/>
                <a:ea typeface="Rockwell"/>
                <a:cs typeface="Rockwell"/>
                <a:sym typeface="Rockwell"/>
              </a:defRPr>
            </a:lvl3pPr>
            <a:lvl4pPr marL="0" indent="1371600">
              <a:spcBef>
                <a:spcPts val="600"/>
              </a:spcBef>
              <a:buSzTx/>
              <a:buNone/>
              <a:defRPr sz="1400">
                <a:latin typeface="Rockwell"/>
                <a:ea typeface="Rockwell"/>
                <a:cs typeface="Rockwell"/>
                <a:sym typeface="Rockwell"/>
              </a:defRPr>
            </a:lvl4pPr>
            <a:lvl5pPr marL="0" indent="1828800">
              <a:spcBef>
                <a:spcPts val="6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605" name="TextBox 8"/>
          <p:cNvSpPr txBox="1"/>
          <p:nvPr/>
        </p:nvSpPr>
        <p:spPr>
          <a:xfrm>
            <a:off x="424893" y="174812"/>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606" name="Rectangle 9"/>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7" name="Rectangle 10"/>
          <p:cNvSpPr/>
          <p:nvPr/>
        </p:nvSpPr>
        <p:spPr>
          <a:xfrm>
            <a:off x="4624387" y="4534727"/>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08"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609" name="Picture Placeholder 12"/>
          <p:cNvSpPr>
            <a:spLocks noGrp="1"/>
          </p:cNvSpPr>
          <p:nvPr>
            <p:ph type="pic" sz="quarter" idx="14"/>
          </p:nvPr>
        </p:nvSpPr>
        <p:spPr>
          <a:xfrm>
            <a:off x="4624387" y="2381662"/>
            <a:ext cx="2057401" cy="2039113"/>
          </a:xfrm>
          <a:prstGeom prst="rect">
            <a:avLst/>
          </a:prstGeom>
        </p:spPr>
        <p:txBody>
          <a:bodyPr lIns="91439" rIns="91439"/>
          <a:lstStyle/>
          <a:p>
            <a:endParaRPr/>
          </a:p>
        </p:txBody>
      </p:sp>
      <p:sp>
        <p:nvSpPr>
          <p:cNvPr id="610" name="Picture Placeholder 12"/>
          <p:cNvSpPr>
            <a:spLocks noGrp="1"/>
          </p:cNvSpPr>
          <p:nvPr>
            <p:ph type="pic" sz="quarter" idx="15"/>
          </p:nvPr>
        </p:nvSpPr>
        <p:spPr>
          <a:xfrm>
            <a:off x="6803135" y="2381662"/>
            <a:ext cx="2057401" cy="4187954"/>
          </a:xfrm>
          <a:prstGeom prst="rect">
            <a:avLst/>
          </a:prstGeom>
        </p:spPr>
        <p:txBody>
          <a:bodyPr lIns="91439" rIns="91439"/>
          <a:lstStyle/>
          <a:p>
            <a:endParaRPr/>
          </a:p>
        </p:txBody>
      </p:sp>
      <p:sp>
        <p:nvSpPr>
          <p:cNvPr id="611"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380527472"/>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1_3 Pictures with Caption, Alt.">
    <p:spTree>
      <p:nvGrpSpPr>
        <p:cNvPr id="1" name=""/>
        <p:cNvGrpSpPr/>
        <p:nvPr/>
      </p:nvGrpSpPr>
      <p:grpSpPr>
        <a:xfrm>
          <a:off x="0" y="0"/>
          <a:ext cx="0" cy="0"/>
          <a:chOff x="0" y="0"/>
          <a:chExt cx="0" cy="0"/>
        </a:xfrm>
      </p:grpSpPr>
      <p:sp>
        <p:nvSpPr>
          <p:cNvPr id="618" name="Rectangle 10"/>
          <p:cNvSpPr/>
          <p:nvPr/>
        </p:nvSpPr>
        <p:spPr>
          <a:xfrm>
            <a:off x="8166847" y="282574"/>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619" name="Title Text"/>
          <p:cNvSpPr txBox="1">
            <a:spLocks noGrp="1"/>
          </p:cNvSpPr>
          <p:nvPr>
            <p:ph type="title"/>
          </p:nvPr>
        </p:nvSpPr>
        <p:spPr>
          <a:xfrm>
            <a:off x="4953000" y="3124200"/>
            <a:ext cx="3108961" cy="871539"/>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620" name="Picture Placeholder 2"/>
          <p:cNvSpPr>
            <a:spLocks noGrp="1"/>
          </p:cNvSpPr>
          <p:nvPr>
            <p:ph type="pic" sz="half" idx="13"/>
          </p:nvPr>
        </p:nvSpPr>
        <p:spPr>
          <a:xfrm>
            <a:off x="277906" y="2365248"/>
            <a:ext cx="4240121" cy="4187953"/>
          </a:xfrm>
          <a:prstGeom prst="rect">
            <a:avLst/>
          </a:prstGeom>
        </p:spPr>
        <p:txBody>
          <a:bodyPr lIns="91439" rIns="91439"/>
          <a:lstStyle/>
          <a:p>
            <a:endParaRPr/>
          </a:p>
        </p:txBody>
      </p:sp>
      <p:sp>
        <p:nvSpPr>
          <p:cNvPr id="621" name="Body Level One…"/>
          <p:cNvSpPr txBox="1">
            <a:spLocks noGrp="1"/>
          </p:cNvSpPr>
          <p:nvPr>
            <p:ph type="body" sz="quarter" idx="1"/>
          </p:nvPr>
        </p:nvSpPr>
        <p:spPr>
          <a:xfrm>
            <a:off x="4953000" y="3995737"/>
            <a:ext cx="3108961"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622" name="TextBox 9"/>
          <p:cNvSpPr txBox="1"/>
          <p:nvPr/>
        </p:nvSpPr>
        <p:spPr>
          <a:xfrm>
            <a:off x="4750360"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623" name="Picture Placeholder 12"/>
          <p:cNvSpPr>
            <a:spLocks noGrp="1"/>
          </p:cNvSpPr>
          <p:nvPr>
            <p:ph type="pic" sz="quarter" idx="14"/>
          </p:nvPr>
        </p:nvSpPr>
        <p:spPr>
          <a:xfrm>
            <a:off x="277905" y="228600"/>
            <a:ext cx="2057401" cy="2039112"/>
          </a:xfrm>
          <a:prstGeom prst="rect">
            <a:avLst/>
          </a:prstGeom>
        </p:spPr>
        <p:txBody>
          <a:bodyPr lIns="91439" rIns="91439"/>
          <a:lstStyle/>
          <a:p>
            <a:endParaRPr/>
          </a:p>
        </p:txBody>
      </p:sp>
      <p:sp>
        <p:nvSpPr>
          <p:cNvPr id="624" name="Picture Placeholder 12"/>
          <p:cNvSpPr>
            <a:spLocks noGrp="1"/>
          </p:cNvSpPr>
          <p:nvPr>
            <p:ph type="pic" sz="quarter" idx="15"/>
          </p:nvPr>
        </p:nvSpPr>
        <p:spPr>
          <a:xfrm>
            <a:off x="2460625" y="228600"/>
            <a:ext cx="2057400" cy="2039112"/>
          </a:xfrm>
          <a:prstGeom prst="rect">
            <a:avLst/>
          </a:prstGeom>
        </p:spPr>
        <p:txBody>
          <a:bodyPr lIns="91439" rIns="91439"/>
          <a:lstStyle/>
          <a:p>
            <a:endParaRPr/>
          </a:p>
        </p:txBody>
      </p:sp>
      <p:sp>
        <p:nvSpPr>
          <p:cNvPr id="625" name="Slide Number"/>
          <p:cNvSpPr txBox="1">
            <a:spLocks noGrp="1"/>
          </p:cNvSpPr>
          <p:nvPr>
            <p:ph type="sldNum" sz="quarter" idx="2"/>
          </p:nvPr>
        </p:nvSpPr>
        <p:spPr>
          <a:xfrm>
            <a:off x="8562965" y="277477"/>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73849692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pic>
        <p:nvPicPr>
          <p:cNvPr id="63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3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63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75513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bg>
      <p:bgPr>
        <a:solidFill>
          <a:srgbClr val="009999"/>
        </a:solidFill>
        <a:effectLst/>
      </p:bgPr>
    </p:bg>
    <p:spTree>
      <p:nvGrpSpPr>
        <p:cNvPr id="1" name=""/>
        <p:cNvGrpSpPr/>
        <p:nvPr/>
      </p:nvGrpSpPr>
      <p:grpSpPr>
        <a:xfrm>
          <a:off x="0" y="0"/>
          <a:ext cx="0" cy="0"/>
          <a:chOff x="0" y="0"/>
          <a:chExt cx="0" cy="0"/>
        </a:xfrm>
      </p:grpSpPr>
      <p:sp>
        <p:nvSpPr>
          <p:cNvPr id="14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4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4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4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5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51"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52"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3"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154"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Title Slide 0">
    <p:bg>
      <p:bgPr>
        <a:solidFill>
          <a:srgbClr val="000000"/>
        </a:solidFill>
        <a:effectLst/>
      </p:bgPr>
    </p:bg>
    <p:spTree>
      <p:nvGrpSpPr>
        <p:cNvPr id="1" name=""/>
        <p:cNvGrpSpPr/>
        <p:nvPr/>
      </p:nvGrpSpPr>
      <p:grpSpPr>
        <a:xfrm>
          <a:off x="0" y="0"/>
          <a:ext cx="0" cy="0"/>
          <a:chOff x="0" y="0"/>
          <a:chExt cx="0" cy="0"/>
        </a:xfrm>
      </p:grpSpPr>
      <p:sp>
        <p:nvSpPr>
          <p:cNvPr id="64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643"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520197"/>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651" name="Title Text"/>
          <p:cNvSpPr txBox="1">
            <a:spLocks noGrp="1"/>
          </p:cNvSpPr>
          <p:nvPr>
            <p:ph type="title"/>
          </p:nvPr>
        </p:nvSpPr>
        <p:spPr>
          <a:prstGeom prst="rect">
            <a:avLst/>
          </a:prstGeom>
        </p:spPr>
        <p:txBody>
          <a:bodyPr/>
          <a:lstStyle/>
          <a:p>
            <a:r>
              <a:t>Title Text</a:t>
            </a:r>
          </a:p>
        </p:txBody>
      </p:sp>
      <p:sp>
        <p:nvSpPr>
          <p:cNvPr id="652"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5380221"/>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66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66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6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4860427"/>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669" name="Title Text"/>
          <p:cNvSpPr txBox="1">
            <a:spLocks noGrp="1"/>
          </p:cNvSpPr>
          <p:nvPr>
            <p:ph type="title"/>
          </p:nvPr>
        </p:nvSpPr>
        <p:spPr>
          <a:prstGeom prst="rect">
            <a:avLst/>
          </a:prstGeom>
        </p:spPr>
        <p:txBody>
          <a:bodyPr/>
          <a:lstStyle/>
          <a:p>
            <a:r>
              <a:t>Title Text</a:t>
            </a:r>
          </a:p>
        </p:txBody>
      </p:sp>
      <p:sp>
        <p:nvSpPr>
          <p:cNvPr id="670"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81623290"/>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67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79"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80" name="Text Placeholder 4"/>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None/>
              <a:defRPr sz="2400" b="1"/>
            </a:pPr>
            <a:endParaRPr/>
          </a:p>
        </p:txBody>
      </p:sp>
      <p:sp>
        <p:nvSpPr>
          <p:cNvPr id="6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740855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688" name="Title Text"/>
          <p:cNvSpPr txBox="1">
            <a:spLocks noGrp="1"/>
          </p:cNvSpPr>
          <p:nvPr>
            <p:ph type="title"/>
          </p:nvPr>
        </p:nvSpPr>
        <p:spPr>
          <a:prstGeom prst="rect">
            <a:avLst/>
          </a:prstGeom>
        </p:spPr>
        <p:txBody>
          <a:bodyPr/>
          <a:lstStyle/>
          <a:p>
            <a:r>
              <a:t>Title Text</a:t>
            </a:r>
          </a:p>
        </p:txBody>
      </p:sp>
      <p:sp>
        <p:nvSpPr>
          <p:cNvPr id="6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1744251"/>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pic>
        <p:nvPicPr>
          <p:cNvPr id="696"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563992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1_Blank 0">
    <p:spTree>
      <p:nvGrpSpPr>
        <p:cNvPr id="1" name=""/>
        <p:cNvGrpSpPr/>
        <p:nvPr/>
      </p:nvGrpSpPr>
      <p:grpSpPr>
        <a:xfrm>
          <a:off x="0" y="0"/>
          <a:ext cx="0" cy="0"/>
          <a:chOff x="0" y="0"/>
          <a:chExt cx="0" cy="0"/>
        </a:xfrm>
      </p:grpSpPr>
      <p:sp>
        <p:nvSpPr>
          <p:cNvPr id="7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566520"/>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711"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12" name="Body Level One…"/>
          <p:cNvSpPr txBox="1">
            <a:spLocks noGrp="1"/>
          </p:cNvSpPr>
          <p:nvPr>
            <p:ph type="body" idx="1"/>
          </p:nvPr>
        </p:nvSpPr>
        <p:spPr>
          <a:xfrm>
            <a:off x="3575050" y="273050"/>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13" name="Text Placeholder 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None/>
              <a:defRPr sz="1400"/>
            </a:pPr>
            <a:endParaRPr/>
          </a:p>
        </p:txBody>
      </p:sp>
      <p:sp>
        <p:nvSpPr>
          <p:cNvPr id="7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9678058"/>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721"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722"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723" name="Body Level One…"/>
          <p:cNvSpPr txBox="1">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7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889092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bg>
      <p:bgPr>
        <a:solidFill>
          <a:srgbClr val="009999"/>
        </a:solidFill>
        <a:effectLst/>
      </p:bgPr>
    </p:bg>
    <p:spTree>
      <p:nvGrpSpPr>
        <p:cNvPr id="1" name=""/>
        <p:cNvGrpSpPr/>
        <p:nvPr/>
      </p:nvGrpSpPr>
      <p:grpSpPr>
        <a:xfrm>
          <a:off x="0" y="0"/>
          <a:ext cx="0" cy="0"/>
          <a:chOff x="0" y="0"/>
          <a:chExt cx="0" cy="0"/>
        </a:xfrm>
      </p:grpSpPr>
      <p:sp>
        <p:nvSpPr>
          <p:cNvPr id="161"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62"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63"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64"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65"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66"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6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1" name="Line"/>
          <p:cNvSpPr/>
          <p:nvPr/>
        </p:nvSpPr>
        <p:spPr>
          <a:xfrm>
            <a:off x="357187" y="4634507"/>
            <a:ext cx="843711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2" name="Line"/>
          <p:cNvSpPr/>
          <p:nvPr/>
        </p:nvSpPr>
        <p:spPr>
          <a:xfrm>
            <a:off x="357187" y="2875359"/>
            <a:ext cx="8437514" cy="1"/>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3" name="Line"/>
          <p:cNvSpPr/>
          <p:nvPr/>
        </p:nvSpPr>
        <p:spPr>
          <a:xfrm flipV="1">
            <a:off x="5620994" y="3182523"/>
            <a:ext cx="1" cy="1155065"/>
          </a:xfrm>
          <a:prstGeom prst="line">
            <a:avLst/>
          </a:prstGeom>
          <a:ln w="3175">
            <a:solidFill>
              <a:srgbClr val="444444">
                <a:alpha val="30000"/>
              </a:srgbClr>
            </a:solidFill>
            <a:miter lim="400000"/>
          </a:ln>
        </p:spPr>
        <p:txBody>
          <a:bodyPr lIns="35718" tIns="35718" rIns="35718" bIns="35718" anchor="ctr"/>
          <a:lstStyle/>
          <a:p>
            <a:pPr defTabSz="321468">
              <a:defRPr sz="800">
                <a:latin typeface="+mj-lt"/>
                <a:ea typeface="+mj-ea"/>
                <a:cs typeface="+mj-cs"/>
                <a:sym typeface="Helvetica"/>
              </a:defRPr>
            </a:pPr>
            <a:endParaRPr/>
          </a:p>
        </p:txBody>
      </p:sp>
      <p:sp>
        <p:nvSpPr>
          <p:cNvPr id="734" name="Lorem Ipsum Dolor"/>
          <p:cNvSpPr txBox="1">
            <a:spLocks noGrp="1"/>
          </p:cNvSpPr>
          <p:nvPr>
            <p:ph type="body" sz="quarter" idx="13"/>
          </p:nvPr>
        </p:nvSpPr>
        <p:spPr>
          <a:xfrm>
            <a:off x="357187" y="2464593"/>
            <a:ext cx="5063134" cy="357189"/>
          </a:xfrm>
          <a:prstGeom prst="rect">
            <a:avLst/>
          </a:prstGeom>
        </p:spPr>
        <p:txBody>
          <a:bodyPr lIns="35718" tIns="35718" rIns="35718" bIns="35718" anchor="ctr">
            <a:spAutoFit/>
          </a:bodyPr>
          <a:lstStyle>
            <a:lvl1pPr marL="0" indent="0" defTabSz="410765">
              <a:lnSpc>
                <a:spcPct val="110000"/>
              </a:lnSpc>
              <a:spcBef>
                <a:spcPts val="0"/>
              </a:spcBef>
              <a:buSzTx/>
              <a:buNone/>
              <a:defRPr sz="16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735" name="Title Text"/>
          <p:cNvSpPr txBox="1">
            <a:spLocks noGrp="1"/>
          </p:cNvSpPr>
          <p:nvPr>
            <p:ph type="title"/>
          </p:nvPr>
        </p:nvSpPr>
        <p:spPr>
          <a:xfrm>
            <a:off x="357187" y="2911078"/>
            <a:ext cx="5063134" cy="1696641"/>
          </a:xfrm>
          <a:prstGeom prst="rect">
            <a:avLst/>
          </a:prstGeom>
        </p:spPr>
        <p:txBody>
          <a:bodyPr lIns="35718" tIns="35718" rIns="35718" bIns="35718"/>
          <a:lstStyle>
            <a:lvl1pPr algn="l" defTabSz="410765">
              <a:lnSpc>
                <a:spcPct val="90000"/>
              </a:lnSpc>
              <a:spcBef>
                <a:spcPts val="1100"/>
              </a:spcBef>
              <a:defRPr sz="4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736" name="Body Level One…"/>
          <p:cNvSpPr txBox="1">
            <a:spLocks noGrp="1"/>
          </p:cNvSpPr>
          <p:nvPr>
            <p:ph type="body" sz="quarter" idx="1"/>
          </p:nvPr>
        </p:nvSpPr>
        <p:spPr>
          <a:xfrm>
            <a:off x="5822156" y="2911078"/>
            <a:ext cx="2982516" cy="1696641"/>
          </a:xfrm>
          <a:prstGeom prst="rect">
            <a:avLst/>
          </a:prstGeom>
        </p:spPr>
        <p:txBody>
          <a:bodyPr lIns="35718" tIns="35718" rIns="35718" bIns="35718" anchor="ctr">
            <a:normAutofit/>
          </a:bodyPr>
          <a:lstStyle>
            <a:lvl1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1pPr>
            <a:lvl2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2pPr>
            <a:lvl3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3pPr>
            <a:lvl4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4pPr>
            <a:lvl5pPr marL="0" indent="0" defTabSz="410765">
              <a:spcBef>
                <a:spcPts val="0"/>
              </a:spcBef>
              <a:buSzTx/>
              <a:buNone/>
              <a:defRPr sz="16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737" name="Slide Number"/>
          <p:cNvSpPr txBox="1">
            <a:spLocks noGrp="1"/>
          </p:cNvSpPr>
          <p:nvPr>
            <p:ph type="sldNum" sz="quarter" idx="2"/>
          </p:nvPr>
        </p:nvSpPr>
        <p:spPr>
          <a:xfrm>
            <a:off x="4444237" y="6509742"/>
            <a:ext cx="246597" cy="249238"/>
          </a:xfrm>
          <a:prstGeom prst="rect">
            <a:avLst/>
          </a:prstGeom>
        </p:spPr>
        <p:txBody>
          <a:bodyPr lIns="35718" tIns="35718" rIns="35718" bIns="35718"/>
          <a:lstStyle>
            <a:lvl1pPr algn="ctr" defTabSz="410765">
              <a:defRPr sz="12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3601109298"/>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4"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211458540"/>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1" name="–Johnny Appleseed"/>
          <p:cNvSpPr txBox="1">
            <a:spLocks noGrp="1"/>
          </p:cNvSpPr>
          <p:nvPr>
            <p:ph type="body" sz="quarter" idx="13"/>
          </p:nvPr>
        </p:nvSpPr>
        <p:spPr>
          <a:xfrm>
            <a:off x="892968" y="4473773"/>
            <a:ext cx="7358064" cy="457201"/>
          </a:xfrm>
          <a:prstGeom prst="rect">
            <a:avLst/>
          </a:prstGeom>
        </p:spPr>
        <p:txBody>
          <a:bodyPr lIns="35718" tIns="35718" rIns="35718" bIns="35718">
            <a:spAutoFit/>
          </a:bodyPr>
          <a:lstStyle>
            <a:lvl1pPr marL="0" indent="0" algn="ctr" defTabSz="410765">
              <a:spcBef>
                <a:spcPts val="800"/>
              </a:spcBef>
              <a:buClr>
                <a:srgbClr val="A29A85"/>
              </a:buClr>
              <a:buSzTx/>
              <a:buNone/>
              <a:defRPr sz="2400">
                <a:solidFill>
                  <a:srgbClr val="222222"/>
                </a:solidFill>
                <a:latin typeface="Helvetica Neue Bold Condensed"/>
                <a:ea typeface="Helvetica Neue Bold Condensed"/>
                <a:cs typeface="Helvetica Neue Bold Condensed"/>
                <a:sym typeface="Helvetica Neue Bold Condensed"/>
              </a:defRPr>
            </a:lvl1pPr>
          </a:lstStyle>
          <a:p>
            <a:r>
              <a:t>–Johnny Appleseed</a:t>
            </a:r>
          </a:p>
        </p:txBody>
      </p:sp>
      <p:sp>
        <p:nvSpPr>
          <p:cNvPr id="752" name="“Type a quote here.”"/>
          <p:cNvSpPr txBox="1">
            <a:spLocks noGrp="1"/>
          </p:cNvSpPr>
          <p:nvPr>
            <p:ph type="body" sz="quarter" idx="14"/>
          </p:nvPr>
        </p:nvSpPr>
        <p:spPr>
          <a:xfrm>
            <a:off x="892968" y="2981126"/>
            <a:ext cx="7358064" cy="520701"/>
          </a:xfrm>
          <a:prstGeom prst="rect">
            <a:avLst/>
          </a:prstGeom>
        </p:spPr>
        <p:txBody>
          <a:bodyPr lIns="35718" tIns="35718" rIns="35718" bIns="35718" anchor="ctr">
            <a:spAutoFit/>
          </a:bodyPr>
          <a:lstStyle>
            <a:lvl1pPr marL="0" indent="0" algn="ctr" defTabSz="410765">
              <a:lnSpc>
                <a:spcPct val="120000"/>
              </a:lnSpc>
              <a:spcBef>
                <a:spcPts val="2900"/>
              </a:spcBef>
              <a:buSzTx/>
              <a:buNone/>
              <a:defRPr sz="2800" b="1" spc="-84">
                <a:solidFill>
                  <a:srgbClr val="EEEEEE"/>
                </a:solidFill>
                <a:latin typeface="Superclarendon Regular"/>
                <a:ea typeface="Superclarendon Regular"/>
                <a:cs typeface="Superclarendon Regular"/>
                <a:sym typeface="Superclarendon Regular"/>
              </a:defRPr>
            </a:lvl1pPr>
          </a:lstStyle>
          <a:p>
            <a:r>
              <a:t>“Type a quote here.” </a:t>
            </a:r>
          </a:p>
        </p:txBody>
      </p:sp>
      <p:sp>
        <p:nvSpPr>
          <p:cNvPr id="753"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809830665"/>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760" name="Line Line" descr="Line Line"/>
          <p:cNvPicPr>
            <a:picLocks/>
          </p:cNvPicPr>
          <p:nvPr/>
        </p:nvPicPr>
        <p:blipFill>
          <a:blip r:embed="rId3"/>
          <a:stretch>
            <a:fillRect/>
          </a:stretch>
        </p:blipFill>
        <p:spPr>
          <a:xfrm>
            <a:off x="752667" y="1928679"/>
            <a:ext cx="7655202" cy="35985"/>
          </a:xfrm>
          <a:prstGeom prst="rect">
            <a:avLst/>
          </a:prstGeom>
        </p:spPr>
      </p:pic>
      <p:sp>
        <p:nvSpPr>
          <p:cNvPr id="762" name="Title Text"/>
          <p:cNvSpPr txBox="1">
            <a:spLocks noGrp="1"/>
          </p:cNvSpPr>
          <p:nvPr>
            <p:ph type="title"/>
          </p:nvPr>
        </p:nvSpPr>
        <p:spPr>
          <a:xfrm>
            <a:off x="892968" y="491132"/>
            <a:ext cx="7358064" cy="1339454"/>
          </a:xfrm>
          <a:prstGeom prst="rect">
            <a:avLst/>
          </a:prstGeom>
        </p:spPr>
        <p:txBody>
          <a:bodyPr lIns="35718" tIns="35718" rIns="35718" bIns="35718"/>
          <a:lstStyle>
            <a:lvl1pPr defTabSz="410765">
              <a:defRPr sz="3200" b="1" spc="-96">
                <a:solidFill>
                  <a:srgbClr val="EEEEEE"/>
                </a:solidFill>
                <a:latin typeface="Superclarendon Regular"/>
                <a:ea typeface="Superclarendon Regular"/>
                <a:cs typeface="Superclarendon Regular"/>
                <a:sym typeface="Superclarendon Regular"/>
              </a:defRPr>
            </a:lvl1pPr>
          </a:lstStyle>
          <a:p>
            <a:r>
              <a:t>Title Text</a:t>
            </a:r>
          </a:p>
        </p:txBody>
      </p:sp>
      <p:sp>
        <p:nvSpPr>
          <p:cNvPr id="763" name="Body Level One…"/>
          <p:cNvSpPr txBox="1">
            <a:spLocks noGrp="1"/>
          </p:cNvSpPr>
          <p:nvPr>
            <p:ph type="body" idx="1"/>
          </p:nvPr>
        </p:nvSpPr>
        <p:spPr>
          <a:xfrm>
            <a:off x="892968" y="2294929"/>
            <a:ext cx="7358064" cy="4018361"/>
          </a:xfrm>
          <a:prstGeom prst="rect">
            <a:avLst/>
          </a:prstGeom>
        </p:spPr>
        <p:txBody>
          <a:bodyPr lIns="35718" tIns="35718" rIns="35718" bIns="35718" anchor="ctr">
            <a:normAutofit/>
          </a:bodyPr>
          <a:lstStyle>
            <a:lvl1pPr marL="4026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1pPr>
            <a:lvl2pPr marL="10249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2pPr>
            <a:lvl3pPr marL="16472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3pPr>
            <a:lvl4pPr marL="22695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4pPr>
            <a:lvl5pPr marL="2891864" indent="-402664" defTabSz="410765">
              <a:spcBef>
                <a:spcPts val="2900"/>
              </a:spcBef>
              <a:buSzPct val="65000"/>
              <a:buBlip>
                <a:blip r:embed="rId4"/>
              </a:buBlip>
              <a:defRPr sz="2200">
                <a:solidFill>
                  <a:srgbClr val="EEEEE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64"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3335802889"/>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1" name="Title Text"/>
          <p:cNvSpPr txBox="1">
            <a:spLocks noGrp="1"/>
          </p:cNvSpPr>
          <p:nvPr>
            <p:ph type="title"/>
          </p:nvPr>
        </p:nvSpPr>
        <p:spPr>
          <a:xfrm>
            <a:off x="892968" y="2464593"/>
            <a:ext cx="7358064" cy="1919884"/>
          </a:xfrm>
          <a:prstGeom prst="rect">
            <a:avLst/>
          </a:prstGeom>
        </p:spPr>
        <p:txBody>
          <a:bodyPr lIns="35718" tIns="35718" rIns="35718" bIns="35718"/>
          <a:lstStyle>
            <a:lvl1pPr defTabSz="410765">
              <a:defRPr b="1" spc="-88">
                <a:solidFill>
                  <a:srgbClr val="EEEEEE"/>
                </a:solidFill>
                <a:latin typeface="Superclarendon Regular"/>
                <a:ea typeface="Superclarendon Regular"/>
                <a:cs typeface="Superclarendon Regular"/>
                <a:sym typeface="Superclarendon Regular"/>
              </a:defRPr>
            </a:lvl1pPr>
          </a:lstStyle>
          <a:p>
            <a:r>
              <a:t>Title Text</a:t>
            </a:r>
          </a:p>
        </p:txBody>
      </p:sp>
      <p:sp>
        <p:nvSpPr>
          <p:cNvPr id="772"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1052529059"/>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9" name="Slide Number"/>
          <p:cNvSpPr txBox="1">
            <a:spLocks noGrp="1"/>
          </p:cNvSpPr>
          <p:nvPr>
            <p:ph type="sldNum" sz="quarter" idx="2"/>
          </p:nvPr>
        </p:nvSpPr>
        <p:spPr>
          <a:xfrm>
            <a:off x="4427930" y="6340078"/>
            <a:ext cx="279210" cy="266104"/>
          </a:xfrm>
          <a:prstGeom prst="rect">
            <a:avLst/>
          </a:prstGeom>
        </p:spPr>
        <p:txBody>
          <a:bodyPr lIns="35718" tIns="35718" rIns="35718" bIns="35718"/>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2013064720"/>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1_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892968" y="1366242"/>
            <a:ext cx="7358064" cy="2107407"/>
          </a:xfrm>
          <a:prstGeom prst="rect">
            <a:avLst/>
          </a:prstGeom>
        </p:spPr>
        <p:txBody>
          <a:bodyPr lIns="35718" tIns="35718" rIns="35718" bIns="35718" anchor="b"/>
          <a:lstStyle>
            <a:lvl1pPr defTabSz="410765">
              <a:defRPr b="1" spc="-88">
                <a:solidFill>
                  <a:srgbClr val="EEEEEE"/>
                </a:solidFill>
                <a:latin typeface="Superclarendon Regular"/>
                <a:ea typeface="Superclarendon Regular"/>
                <a:cs typeface="Superclarendon Regular"/>
                <a:sym typeface="Superclarendon Regular"/>
              </a:defRPr>
            </a:lvl1pPr>
          </a:lstStyle>
          <a:p>
            <a:r>
              <a:t>Title Text</a:t>
            </a:r>
          </a:p>
        </p:txBody>
      </p:sp>
      <p:sp>
        <p:nvSpPr>
          <p:cNvPr id="787" name="Body Level One…"/>
          <p:cNvSpPr txBox="1">
            <a:spLocks noGrp="1"/>
          </p:cNvSpPr>
          <p:nvPr>
            <p:ph type="body" sz="quarter" idx="1"/>
          </p:nvPr>
        </p:nvSpPr>
        <p:spPr>
          <a:xfrm>
            <a:off x="892968" y="3536156"/>
            <a:ext cx="7358064" cy="1535907"/>
          </a:xfrm>
          <a:prstGeom prst="rect">
            <a:avLst/>
          </a:prstGeom>
        </p:spPr>
        <p:txBody>
          <a:bodyPr lIns="35718" tIns="35718" rIns="35718" bIns="35718">
            <a:normAutofit/>
          </a:bodyPr>
          <a:lstStyle>
            <a:lvl1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1pPr>
            <a:lvl2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2pPr>
            <a:lvl3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3pPr>
            <a:lvl4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4pPr>
            <a:lvl5pPr marL="0" indent="0" algn="ctr" defTabSz="410765">
              <a:spcBef>
                <a:spcPts val="0"/>
              </a:spcBef>
              <a:buClr>
                <a:srgbClr val="A29A85"/>
              </a:buClr>
              <a:buSzTx/>
              <a:buNone/>
              <a:defRPr sz="1600">
                <a:solidFill>
                  <a:srgbClr val="EEEEEE"/>
                </a:solidFill>
                <a:latin typeface="Helvetica Neue Bold Condensed"/>
                <a:ea typeface="Helvetica Neue Bold Condensed"/>
                <a:cs typeface="Helvetica Neue Bold Condensed"/>
                <a:sym typeface="Helvetica Neue Bold Condensed"/>
              </a:defRPr>
            </a:lvl5pPr>
          </a:lstStyle>
          <a:p>
            <a:r>
              <a:t>Body Level One</a:t>
            </a:r>
          </a:p>
          <a:p>
            <a:pPr lvl="1"/>
            <a:r>
              <a:t>Body Level Two</a:t>
            </a:r>
          </a:p>
          <a:p>
            <a:pPr lvl="2"/>
            <a:r>
              <a:t>Body Level Three</a:t>
            </a:r>
          </a:p>
          <a:p>
            <a:pPr lvl="3"/>
            <a:r>
              <a:t>Body Level Four</a:t>
            </a:r>
          </a:p>
          <a:p>
            <a:pPr lvl="4"/>
            <a:r>
              <a:t>Body Level Five</a:t>
            </a:r>
          </a:p>
        </p:txBody>
      </p:sp>
      <p:sp>
        <p:nvSpPr>
          <p:cNvPr id="788" name="Slide Number"/>
          <p:cNvSpPr txBox="1">
            <a:spLocks noGrp="1"/>
          </p:cNvSpPr>
          <p:nvPr>
            <p:ph type="sldNum" sz="quarter" idx="2"/>
          </p:nvPr>
        </p:nvSpPr>
        <p:spPr>
          <a:xfrm>
            <a:off x="4436860" y="6340971"/>
            <a:ext cx="279210" cy="266105"/>
          </a:xfrm>
          <a:prstGeom prst="rect">
            <a:avLst/>
          </a:prstGeom>
        </p:spPr>
        <p:txBody>
          <a:bodyPr lIns="35718" tIns="35718" rIns="35718" bIns="35718" anchor="ctr"/>
          <a:lstStyle>
            <a:lvl1pPr algn="ctr" defTabSz="410765">
              <a:defRPr sz="1200" b="1">
                <a:solidFill>
                  <a:srgbClr val="F1F1F1"/>
                </a:solidFill>
                <a:latin typeface="Superclarendon Regular"/>
                <a:ea typeface="Superclarendon Regular"/>
                <a:cs typeface="Superclarendon Regular"/>
                <a:sym typeface="Superclarendon Regular"/>
              </a:defRPr>
            </a:lvl1pPr>
          </a:lstStyle>
          <a:p>
            <a:fld id="{86CB4B4D-7CA3-9044-876B-883B54F8677D}" type="slidenum">
              <a:t>‹#›</a:t>
            </a:fld>
            <a:endParaRPr/>
          </a:p>
        </p:txBody>
      </p:sp>
    </p:spTree>
    <p:extLst>
      <p:ext uri="{BB962C8B-B14F-4D97-AF65-F5344CB8AC3E}">
        <p14:creationId xmlns:p14="http://schemas.microsoft.com/office/powerpoint/2010/main" val="1270760850"/>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5" name="Rectangle"/>
          <p:cNvSpPr/>
          <p:nvPr/>
        </p:nvSpPr>
        <p:spPr>
          <a:xfrm>
            <a:off x="381000" y="0"/>
            <a:ext cx="1447800" cy="6856413"/>
          </a:xfrm>
          <a:prstGeom prst="rect">
            <a:avLst/>
          </a:prstGeom>
          <a:gradFill>
            <a:gsLst>
              <a:gs pos="0">
                <a:srgbClr val="003F7E"/>
              </a:gs>
              <a:gs pos="100000">
                <a:srgbClr val="0066CC">
                  <a:alpha val="50000"/>
                </a:srgbClr>
              </a:gs>
            </a:gsLst>
            <a:lin ang="16200000"/>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a:p>
        </p:txBody>
      </p:sp>
      <p:sp>
        <p:nvSpPr>
          <p:cNvPr id="796" name="Rectangle"/>
          <p:cNvSpPr/>
          <p:nvPr/>
        </p:nvSpPr>
        <p:spPr>
          <a:xfrm>
            <a:off x="152400" y="1752600"/>
            <a:ext cx="4724400" cy="152400"/>
          </a:xfrm>
          <a:prstGeom prst="rect">
            <a:avLst/>
          </a:prstGeom>
          <a:solidFill>
            <a:srgbClr val="00CCFF">
              <a:alpha val="50195"/>
            </a:srgbClr>
          </a:soli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a:p>
        </p:txBody>
      </p:sp>
      <p:sp>
        <p:nvSpPr>
          <p:cNvPr id="797" name="Rectangle"/>
          <p:cNvSpPr/>
          <p:nvPr/>
        </p:nvSpPr>
        <p:spPr>
          <a:xfrm>
            <a:off x="685800" y="6629400"/>
            <a:ext cx="3505200" cy="227013"/>
          </a:xfrm>
          <a:prstGeom prst="rect">
            <a:avLst/>
          </a:prstGeom>
          <a:gradFill>
            <a:gsLst>
              <a:gs pos="0">
                <a:srgbClr val="761800"/>
              </a:gs>
              <a:gs pos="50000">
                <a:srgbClr val="FF3300"/>
              </a:gs>
              <a:gs pos="100000">
                <a:srgbClr val="761800"/>
              </a:gs>
            </a:gsLst>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a:p>
        </p:txBody>
      </p:sp>
      <p:sp>
        <p:nvSpPr>
          <p:cNvPr id="798" name="Rectangle"/>
          <p:cNvSpPr/>
          <p:nvPr/>
        </p:nvSpPr>
        <p:spPr>
          <a:xfrm>
            <a:off x="762000" y="762000"/>
            <a:ext cx="8380413" cy="762000"/>
          </a:xfrm>
          <a:prstGeom prst="rect">
            <a:avLst/>
          </a:prstGeom>
          <a:gradFill>
            <a:gsLst>
              <a:gs pos="0">
                <a:srgbClr val="0066CC"/>
              </a:gs>
              <a:gs pos="100000">
                <a:srgbClr val="00101F"/>
              </a:gs>
            </a:gsLst>
          </a:gradFill>
          <a:ln w="12700">
            <a:miter lim="400000"/>
          </a:ln>
        </p:spPr>
        <p:txBody>
          <a:bodyPr lIns="45719" rIns="45719"/>
          <a:lstStyle/>
          <a:p>
            <a:pPr defTabSz="457200">
              <a:defRPr>
                <a:solidFill>
                  <a:schemeClr val="accent3">
                    <a:lumOff val="44000"/>
                  </a:schemeClr>
                </a:solidFill>
                <a:latin typeface="Arial"/>
                <a:ea typeface="Arial"/>
                <a:cs typeface="Arial"/>
                <a:sym typeface="Arial"/>
              </a:defRPr>
            </a:pPr>
            <a:endParaRPr/>
          </a:p>
        </p:txBody>
      </p:sp>
      <p:pic>
        <p:nvPicPr>
          <p:cNvPr id="799" name="churches.png" descr="churches.png"/>
          <p:cNvPicPr>
            <a:picLocks noChangeAspect="1"/>
          </p:cNvPicPr>
          <p:nvPr/>
        </p:nvPicPr>
        <p:blipFill>
          <a:blip r:embed="rId3"/>
          <a:stretch>
            <a:fillRect/>
          </a:stretch>
        </p:blipFill>
        <p:spPr>
          <a:xfrm>
            <a:off x="-8592" y="-6112"/>
            <a:ext cx="9144001" cy="6858001"/>
          </a:xfrm>
          <a:prstGeom prst="rect">
            <a:avLst/>
          </a:prstGeom>
          <a:ln w="12700">
            <a:miter lim="400000"/>
          </a:ln>
        </p:spPr>
      </p:pic>
      <p:sp>
        <p:nvSpPr>
          <p:cNvPr id="800" name="Slide Number"/>
          <p:cNvSpPr txBox="1">
            <a:spLocks noGrp="1"/>
          </p:cNvSpPr>
          <p:nvPr>
            <p:ph type="sldNum" sz="quarter" idx="2"/>
          </p:nvPr>
        </p:nvSpPr>
        <p:spPr>
          <a:xfrm>
            <a:off x="8155656" y="6256070"/>
            <a:ext cx="302544" cy="289460"/>
          </a:xfrm>
          <a:prstGeom prst="rect">
            <a:avLst/>
          </a:prstGeom>
        </p:spPr>
        <p:txBody>
          <a:bodyPr lIns="46037" tIns="46037" rIns="46037" bIns="46037" anchor="ctr"/>
          <a:lstStyle>
            <a:lvl1pPr defTabSz="457200">
              <a:defRPr>
                <a:solidFill>
                  <a:schemeClr val="accent3">
                    <a:lumOff val="44000"/>
                  </a:schemeClr>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2609262"/>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66787763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3" indent="0">
              <a:buNone/>
              <a:defRPr sz="1600"/>
            </a:lvl3pPr>
            <a:lvl4pPr marL="1371380" indent="0">
              <a:buNone/>
              <a:defRPr sz="1400"/>
            </a:lvl4pPr>
            <a:lvl5pPr marL="1828506" indent="0">
              <a:buNone/>
              <a:defRPr sz="1400"/>
            </a:lvl5pPr>
            <a:lvl6pPr marL="2285633" indent="0">
              <a:buNone/>
              <a:defRPr sz="1400"/>
            </a:lvl6pPr>
            <a:lvl7pPr marL="2742759" indent="0">
              <a:buNone/>
              <a:defRPr sz="1400"/>
            </a:lvl7pPr>
            <a:lvl8pPr marL="3199883" indent="0">
              <a:buNone/>
              <a:defRPr sz="1400"/>
            </a:lvl8pPr>
            <a:lvl9pPr marL="3657012"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189707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17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7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7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7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7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7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32578261"/>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127" indent="0">
              <a:buNone/>
              <a:defRPr sz="2000" b="1"/>
            </a:lvl2pPr>
            <a:lvl3pPr marL="914253" indent="0">
              <a:buNone/>
              <a:defRPr sz="1800" b="1"/>
            </a:lvl3pPr>
            <a:lvl4pPr marL="1371380" indent="0">
              <a:buNone/>
              <a:defRPr sz="1600" b="1"/>
            </a:lvl4pPr>
            <a:lvl5pPr marL="1828506" indent="0">
              <a:buNone/>
              <a:defRPr sz="1600" b="1"/>
            </a:lvl5pPr>
            <a:lvl6pPr marL="2285633" indent="0">
              <a:buNone/>
              <a:defRPr sz="1600" b="1"/>
            </a:lvl6pPr>
            <a:lvl7pPr marL="2742759" indent="0">
              <a:buNone/>
              <a:defRPr sz="1600" b="1"/>
            </a:lvl7pPr>
            <a:lvl8pPr marL="3199883" indent="0">
              <a:buNone/>
              <a:defRPr sz="1600" b="1"/>
            </a:lvl8pPr>
            <a:lvl9pPr marL="36570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3251009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1726384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2705417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20887268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3" indent="0">
              <a:buNone/>
              <a:defRPr sz="2400"/>
            </a:lvl3pPr>
            <a:lvl4pPr marL="1371380" indent="0">
              <a:buNone/>
              <a:defRPr sz="2000"/>
            </a:lvl4pPr>
            <a:lvl5pPr marL="1828506" indent="0">
              <a:buNone/>
              <a:defRPr sz="2000"/>
            </a:lvl5pPr>
            <a:lvl6pPr marL="2285633" indent="0">
              <a:buNone/>
              <a:defRPr sz="2000"/>
            </a:lvl6pPr>
            <a:lvl7pPr marL="2742759" indent="0">
              <a:buNone/>
              <a:defRPr sz="2000"/>
            </a:lvl7pPr>
            <a:lvl8pPr marL="3199883" indent="0">
              <a:buNone/>
              <a:defRPr sz="2000"/>
            </a:lvl8pPr>
            <a:lvl9pPr marL="36570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3" indent="0">
              <a:buNone/>
              <a:defRPr sz="1000"/>
            </a:lvl3pPr>
            <a:lvl4pPr marL="1371380" indent="0">
              <a:buNone/>
              <a:defRPr sz="900"/>
            </a:lvl4pPr>
            <a:lvl5pPr marL="1828506" indent="0">
              <a:buNone/>
              <a:defRPr sz="900"/>
            </a:lvl5pPr>
            <a:lvl6pPr marL="2285633" indent="0">
              <a:buNone/>
              <a:defRPr sz="900"/>
            </a:lvl6pPr>
            <a:lvl7pPr marL="2742759" indent="0">
              <a:buNone/>
              <a:defRPr sz="900"/>
            </a:lvl7pPr>
            <a:lvl8pPr marL="3199883" indent="0">
              <a:buNone/>
              <a:defRPr sz="900"/>
            </a:lvl8pPr>
            <a:lvl9pPr marL="3657012"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6242765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3517738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7375400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3" indent="0" algn="ctr">
              <a:buNone/>
              <a:defRPr/>
            </a:lvl3pPr>
            <a:lvl4pPr marL="1371380" indent="0" algn="ctr">
              <a:buNone/>
              <a:defRPr/>
            </a:lvl4pPr>
            <a:lvl5pPr marL="1828506" indent="0" algn="ctr">
              <a:buNone/>
              <a:defRPr/>
            </a:lvl5pPr>
            <a:lvl6pPr marL="2285633" indent="0" algn="ctr">
              <a:buNone/>
              <a:defRPr/>
            </a:lvl6pPr>
            <a:lvl7pPr marL="2742759" indent="0" algn="ctr">
              <a:buNone/>
              <a:defRPr/>
            </a:lvl7pPr>
            <a:lvl8pPr marL="3199883" indent="0" algn="ctr">
              <a:buNone/>
              <a:defRPr/>
            </a:lvl8pPr>
            <a:lvl9pPr marL="3657012"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511588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9999"/>
        </a:solidFill>
        <a:effectLst/>
      </p:bgPr>
    </p:bg>
    <p:spTree>
      <p:nvGrpSpPr>
        <p:cNvPr id="1" name=""/>
        <p:cNvGrpSpPr/>
        <p:nvPr/>
      </p:nvGrpSpPr>
      <p:grpSpPr>
        <a:xfrm>
          <a:off x="0" y="0"/>
          <a:ext cx="0" cy="0"/>
          <a:chOff x="0" y="0"/>
          <a:chExt cx="0" cy="0"/>
        </a:xfrm>
      </p:grpSpPr>
      <p:sp>
        <p:nvSpPr>
          <p:cNvPr id="18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8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8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8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9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91"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92"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93"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194"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9999"/>
        </a:solidFill>
        <a:effectLst/>
      </p:bgPr>
    </p:bg>
    <p:spTree>
      <p:nvGrpSpPr>
        <p:cNvPr id="1" name=""/>
        <p:cNvGrpSpPr/>
        <p:nvPr/>
      </p:nvGrpSpPr>
      <p:grpSpPr>
        <a:xfrm>
          <a:off x="0" y="0"/>
          <a:ext cx="0" cy="0"/>
          <a:chOff x="0" y="0"/>
          <a:chExt cx="0" cy="0"/>
        </a:xfrm>
      </p:grpSpPr>
      <p:sp>
        <p:nvSpPr>
          <p:cNvPr id="201"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02"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03"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04"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05"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06"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0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08"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216"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17"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218"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19"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20"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22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2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3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3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3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33"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34"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23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9999"/>
        </a:solidFill>
        <a:effectLst/>
      </p:bgPr>
    </p:bg>
    <p:spTree>
      <p:nvGrpSpPr>
        <p:cNvPr id="1" name=""/>
        <p:cNvGrpSpPr/>
        <p:nvPr/>
      </p:nvGrpSpPr>
      <p:grpSpPr>
        <a:xfrm>
          <a:off x="0" y="0"/>
          <a:ext cx="0" cy="0"/>
          <a:chOff x="0" y="0"/>
          <a:chExt cx="0" cy="0"/>
        </a:xfrm>
      </p:grpSpPr>
      <p:sp>
        <p:nvSpPr>
          <p:cNvPr id="24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4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4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4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4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47"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48"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9999"/>
        </a:solidFill>
        <a:effectLst/>
      </p:bgPr>
    </p:bg>
    <p:spTree>
      <p:nvGrpSpPr>
        <p:cNvPr id="1" name=""/>
        <p:cNvGrpSpPr/>
        <p:nvPr/>
      </p:nvGrpSpPr>
      <p:grpSpPr>
        <a:xfrm>
          <a:off x="0" y="0"/>
          <a:ext cx="0" cy="0"/>
          <a:chOff x="0" y="0"/>
          <a:chExt cx="0" cy="0"/>
        </a:xfrm>
      </p:grpSpPr>
      <p:sp>
        <p:nvSpPr>
          <p:cNvPr id="25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5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5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5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6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61"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62"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bg>
      <p:bgPr>
        <a:solidFill>
          <a:srgbClr val="009999"/>
        </a:solidFill>
        <a:effectLst/>
      </p:bgPr>
    </p:bg>
    <p:spTree>
      <p:nvGrpSpPr>
        <p:cNvPr id="1" name=""/>
        <p:cNvGrpSpPr/>
        <p:nvPr/>
      </p:nvGrpSpPr>
      <p:grpSpPr>
        <a:xfrm>
          <a:off x="0" y="0"/>
          <a:ext cx="0" cy="0"/>
          <a:chOff x="0" y="0"/>
          <a:chExt cx="0" cy="0"/>
        </a:xfrm>
      </p:grpSpPr>
      <p:sp>
        <p:nvSpPr>
          <p:cNvPr id="27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7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7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7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7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75"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76"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77"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278"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bg>
      <p:bgPr>
        <a:solidFill>
          <a:srgbClr val="009999"/>
        </a:solidFill>
        <a:effectLst/>
      </p:bgPr>
    </p:bg>
    <p:spTree>
      <p:nvGrpSpPr>
        <p:cNvPr id="1" name=""/>
        <p:cNvGrpSpPr/>
        <p:nvPr/>
      </p:nvGrpSpPr>
      <p:grpSpPr>
        <a:xfrm>
          <a:off x="0" y="0"/>
          <a:ext cx="0" cy="0"/>
          <a:chOff x="0" y="0"/>
          <a:chExt cx="0" cy="0"/>
        </a:xfrm>
      </p:grpSpPr>
      <p:sp>
        <p:nvSpPr>
          <p:cNvPr id="285"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86"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87"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88"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89"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90"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9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29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9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0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0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0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0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9999"/>
        </a:solidFill>
        <a:effectLst/>
      </p:bgPr>
    </p:bg>
    <p:spTree>
      <p:nvGrpSpPr>
        <p:cNvPr id="1" name=""/>
        <p:cNvGrpSpPr/>
        <p:nvPr/>
      </p:nvGrpSpPr>
      <p:grpSpPr>
        <a:xfrm>
          <a:off x="0" y="0"/>
          <a:ext cx="0" cy="0"/>
          <a:chOff x="0" y="0"/>
          <a:chExt cx="0" cy="0"/>
        </a:xfrm>
      </p:grpSpPr>
      <p:sp>
        <p:nvSpPr>
          <p:cNvPr id="31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1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1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1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1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15"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318"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9999"/>
        </a:solidFill>
        <a:effectLst/>
      </p:bgPr>
    </p:bg>
    <p:spTree>
      <p:nvGrpSpPr>
        <p:cNvPr id="1" name=""/>
        <p:cNvGrpSpPr/>
        <p:nvPr/>
      </p:nvGrpSpPr>
      <p:grpSpPr>
        <a:xfrm>
          <a:off x="0" y="0"/>
          <a:ext cx="0" cy="0"/>
          <a:chOff x="0" y="0"/>
          <a:chExt cx="0" cy="0"/>
        </a:xfrm>
      </p:grpSpPr>
      <p:sp>
        <p:nvSpPr>
          <p:cNvPr id="325"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26"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27"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28"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29"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30"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3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32"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33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340"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41"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342"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43"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44"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34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35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5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5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5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5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57"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58"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5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009999"/>
        </a:solidFill>
        <a:effectLst/>
      </p:bgPr>
    </p:bg>
    <p:spTree>
      <p:nvGrpSpPr>
        <p:cNvPr id="1" name=""/>
        <p:cNvGrpSpPr/>
        <p:nvPr/>
      </p:nvGrpSpPr>
      <p:grpSpPr>
        <a:xfrm>
          <a:off x="0" y="0"/>
          <a:ext cx="0" cy="0"/>
          <a:chOff x="0" y="0"/>
          <a:chExt cx="0" cy="0"/>
        </a:xfrm>
      </p:grpSpPr>
      <p:sp>
        <p:nvSpPr>
          <p:cNvPr id="36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6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6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6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7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71"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72"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37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wo Content">
    <p:bg>
      <p:bgPr>
        <a:solidFill>
          <a:srgbClr val="009999"/>
        </a:solidFill>
        <a:effectLst/>
      </p:bgPr>
    </p:bg>
    <p:spTree>
      <p:nvGrpSpPr>
        <p:cNvPr id="1" name=""/>
        <p:cNvGrpSpPr/>
        <p:nvPr/>
      </p:nvGrpSpPr>
      <p:grpSpPr>
        <a:xfrm>
          <a:off x="0" y="0"/>
          <a:ext cx="0" cy="0"/>
          <a:chOff x="0" y="0"/>
          <a:chExt cx="0" cy="0"/>
        </a:xfrm>
      </p:grpSpPr>
      <p:sp>
        <p:nvSpPr>
          <p:cNvPr id="38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8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8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8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8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85"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86"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38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mparison">
    <p:bg>
      <p:bgPr>
        <a:solidFill>
          <a:srgbClr val="009999"/>
        </a:solidFill>
        <a:effectLst/>
      </p:bgPr>
    </p:bg>
    <p:spTree>
      <p:nvGrpSpPr>
        <p:cNvPr id="1" name=""/>
        <p:cNvGrpSpPr/>
        <p:nvPr/>
      </p:nvGrpSpPr>
      <p:grpSpPr>
        <a:xfrm>
          <a:off x="0" y="0"/>
          <a:ext cx="0" cy="0"/>
          <a:chOff x="0" y="0"/>
          <a:chExt cx="0" cy="0"/>
        </a:xfrm>
      </p:grpSpPr>
      <p:sp>
        <p:nvSpPr>
          <p:cNvPr id="39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9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9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9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9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99"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00"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1"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402"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Only">
    <p:bg>
      <p:bgPr>
        <a:solidFill>
          <a:srgbClr val="009999"/>
        </a:solidFill>
        <a:effectLst/>
      </p:bgPr>
    </p:bg>
    <p:spTree>
      <p:nvGrpSpPr>
        <p:cNvPr id="1" name=""/>
        <p:cNvGrpSpPr/>
        <p:nvPr/>
      </p:nvGrpSpPr>
      <p:grpSpPr>
        <a:xfrm>
          <a:off x="0" y="0"/>
          <a:ext cx="0" cy="0"/>
          <a:chOff x="0" y="0"/>
          <a:chExt cx="0" cy="0"/>
        </a:xfrm>
      </p:grpSpPr>
      <p:sp>
        <p:nvSpPr>
          <p:cNvPr id="409"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10"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11"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12"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13"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14"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1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42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2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2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2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2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2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009999"/>
        </a:solidFill>
        <a:effectLst/>
      </p:bgPr>
    </p:bg>
    <p:spTree>
      <p:nvGrpSpPr>
        <p:cNvPr id="1" name=""/>
        <p:cNvGrpSpPr/>
        <p:nvPr/>
      </p:nvGrpSpPr>
      <p:grpSpPr>
        <a:xfrm>
          <a:off x="0" y="0"/>
          <a:ext cx="0" cy="0"/>
          <a:chOff x="0" y="0"/>
          <a:chExt cx="0" cy="0"/>
        </a:xfrm>
      </p:grpSpPr>
      <p:sp>
        <p:nvSpPr>
          <p:cNvPr id="43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3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3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3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3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39"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40"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41"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442"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009999"/>
        </a:solidFill>
        <a:effectLst/>
      </p:bgPr>
    </p:bg>
    <p:spTree>
      <p:nvGrpSpPr>
        <p:cNvPr id="1" name=""/>
        <p:cNvGrpSpPr/>
        <p:nvPr/>
      </p:nvGrpSpPr>
      <p:grpSpPr>
        <a:xfrm>
          <a:off x="0" y="0"/>
          <a:ext cx="0" cy="0"/>
          <a:chOff x="0" y="0"/>
          <a:chExt cx="0" cy="0"/>
        </a:xfrm>
      </p:grpSpPr>
      <p:sp>
        <p:nvSpPr>
          <p:cNvPr id="449"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50"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51"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52"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53"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54"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55"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56"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45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464"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465" name="Title Text"/>
          <p:cNvSpPr txBox="1">
            <a:spLocks noGrp="1"/>
          </p:cNvSpPr>
          <p:nvPr>
            <p:ph type="title"/>
          </p:nvPr>
        </p:nvSpPr>
        <p:spPr>
          <a:xfrm>
            <a:off x="685800" y="609600"/>
            <a:ext cx="7772400" cy="11430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stStyle>
          <a:p>
            <a:r>
              <a:t>Title Text</a:t>
            </a:r>
          </a:p>
        </p:txBody>
      </p:sp>
      <p:sp>
        <p:nvSpPr>
          <p:cNvPr id="466" name="Body Level One…"/>
          <p:cNvSpPr txBox="1">
            <a:spLocks noGrp="1"/>
          </p:cNvSpPr>
          <p:nvPr>
            <p:ph type="body" idx="1"/>
          </p:nvPr>
        </p:nvSpPr>
        <p:spPr>
          <a:xfrm>
            <a:off x="685800" y="1981200"/>
            <a:ext cx="7772400" cy="41148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vl2pPr>
              <a:defRPr>
                <a:solidFill>
                  <a:schemeClr val="accent3">
                    <a:lumOff val="44000"/>
                  </a:schemeClr>
                </a:solidFill>
                <a:latin typeface="Book Antiqua"/>
                <a:ea typeface="Book Antiqua"/>
                <a:cs typeface="Book Antiqua"/>
                <a:sym typeface="Book Antiqua"/>
              </a:defRPr>
            </a:lvl2pPr>
            <a:lvl3pPr>
              <a:defRPr>
                <a:solidFill>
                  <a:schemeClr val="accent3">
                    <a:lumOff val="44000"/>
                  </a:schemeClr>
                </a:solidFill>
                <a:latin typeface="Book Antiqua"/>
                <a:ea typeface="Book Antiqua"/>
                <a:cs typeface="Book Antiqua"/>
                <a:sym typeface="Book Antiqua"/>
              </a:defRPr>
            </a:lvl3pPr>
            <a:lvl4pPr>
              <a:defRPr>
                <a:solidFill>
                  <a:schemeClr val="accent3">
                    <a:lumOff val="44000"/>
                  </a:schemeClr>
                </a:solidFill>
                <a:latin typeface="Book Antiqua"/>
                <a:ea typeface="Book Antiqua"/>
                <a:cs typeface="Book Antiqua"/>
                <a:sym typeface="Book Antiqua"/>
              </a:defRPr>
            </a:lvl4pPr>
            <a:lvl5pPr>
              <a:defRPr>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67" name="Slide Number"/>
          <p:cNvSpPr txBox="1">
            <a:spLocks noGrp="1"/>
          </p:cNvSpPr>
          <p:nvPr>
            <p:ph type="sldNum" sz="quarter" idx="2"/>
          </p:nvPr>
        </p:nvSpPr>
        <p:spPr>
          <a:xfrm>
            <a:off x="8176259" y="6248400"/>
            <a:ext cx="281941" cy="307340"/>
          </a:xfrm>
          <a:prstGeom prst="rect">
            <a:avLst/>
          </a:prstGeom>
        </p:spPr>
        <p:txBody>
          <a:bodyPr/>
          <a:lstStyle>
            <a:lvl1pPr>
              <a:defRPr>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1792288" y="4800601"/>
            <a:ext cx="5486401" cy="566740"/>
          </a:xfrm>
          <a:prstGeom prst="rect">
            <a:avLst/>
          </a:prstGeom>
        </p:spPr>
        <p:txBody>
          <a:bodyPr anchor="b"/>
          <a:lstStyle>
            <a:lvl1pPr algn="l" defTabSz="457200">
              <a:defRPr sz="2000" b="1">
                <a:latin typeface="Calibri"/>
                <a:ea typeface="Calibri"/>
                <a:cs typeface="Calibri"/>
                <a:sym typeface="Calibri"/>
              </a:defRPr>
            </a:lvl1pPr>
          </a:lstStyle>
          <a:p>
            <a:r>
              <a:t>Title Text</a:t>
            </a:r>
          </a:p>
        </p:txBody>
      </p:sp>
      <p:sp>
        <p:nvSpPr>
          <p:cNvPr id="475"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76" name="Body Level One…"/>
          <p:cNvSpPr txBox="1">
            <a:spLocks noGrp="1"/>
          </p:cNvSpPr>
          <p:nvPr>
            <p:ph type="body" sz="quarter" idx="1"/>
          </p:nvPr>
        </p:nvSpPr>
        <p:spPr>
          <a:xfrm>
            <a:off x="1792288" y="5367340"/>
            <a:ext cx="5486401" cy="804864"/>
          </a:xfrm>
          <a:prstGeom prst="rect">
            <a:avLst/>
          </a:prstGeom>
        </p:spPr>
        <p:txBody>
          <a:bodyPr/>
          <a:lstStyle>
            <a:lvl1pPr marL="0" indent="0" defTabSz="457200">
              <a:spcBef>
                <a:spcPts val="300"/>
              </a:spcBef>
              <a:buSzTx/>
              <a:buNone/>
              <a:defRPr sz="1400">
                <a:latin typeface="Calibri"/>
                <a:ea typeface="Calibri"/>
                <a:cs typeface="Calibri"/>
                <a:sym typeface="Calibri"/>
              </a:defRPr>
            </a:lvl1pPr>
            <a:lvl2pPr marL="0" indent="457200" defTabSz="457200">
              <a:spcBef>
                <a:spcPts val="300"/>
              </a:spcBef>
              <a:buSzTx/>
              <a:buNone/>
              <a:defRPr sz="1400">
                <a:latin typeface="Calibri"/>
                <a:ea typeface="Calibri"/>
                <a:cs typeface="Calibri"/>
                <a:sym typeface="Calibri"/>
              </a:defRPr>
            </a:lvl2pPr>
            <a:lvl3pPr marL="0" indent="914400" defTabSz="457200">
              <a:spcBef>
                <a:spcPts val="300"/>
              </a:spcBef>
              <a:buSzTx/>
              <a:buNone/>
              <a:defRPr sz="1400">
                <a:latin typeface="Calibri"/>
                <a:ea typeface="Calibri"/>
                <a:cs typeface="Calibri"/>
                <a:sym typeface="Calibri"/>
              </a:defRPr>
            </a:lvl3pPr>
            <a:lvl4pPr marL="0" indent="1371600" defTabSz="457200">
              <a:spcBef>
                <a:spcPts val="300"/>
              </a:spcBef>
              <a:buSzTx/>
              <a:buNone/>
              <a:defRPr sz="1400">
                <a:latin typeface="Calibri"/>
                <a:ea typeface="Calibri"/>
                <a:cs typeface="Calibri"/>
                <a:sym typeface="Calibri"/>
              </a:defRPr>
            </a:lvl4pPr>
            <a:lvl5pPr marL="0" indent="1828800" defTabSz="4572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7"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885693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98576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975436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137131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599735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317522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717007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7286632"/>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Title Slide">
    <p:bg>
      <p:bgPr>
        <a:solidFill>
          <a:srgbClr val="009999"/>
        </a:solidFill>
        <a:effectLst/>
      </p:bgPr>
    </p:bg>
    <p:spTree>
      <p:nvGrpSpPr>
        <p:cNvPr id="1" name=""/>
        <p:cNvGrpSpPr/>
        <p:nvPr/>
      </p:nvGrpSpPr>
      <p:grpSpPr>
        <a:xfrm>
          <a:off x="0" y="0"/>
          <a:ext cx="0" cy="0"/>
          <a:chOff x="0" y="0"/>
          <a:chExt cx="0" cy="0"/>
        </a:xfrm>
      </p:grpSpPr>
      <p:sp>
        <p:nvSpPr>
          <p:cNvPr id="92"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93"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94"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95"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96"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15974303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10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0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0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0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0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09"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10"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11275696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Section Header">
    <p:bg>
      <p:bgPr>
        <a:solidFill>
          <a:srgbClr val="009999"/>
        </a:solidFill>
        <a:effectLst/>
      </p:bgPr>
    </p:bg>
    <p:spTree>
      <p:nvGrpSpPr>
        <p:cNvPr id="1" name=""/>
        <p:cNvGrpSpPr/>
        <p:nvPr/>
      </p:nvGrpSpPr>
      <p:grpSpPr>
        <a:xfrm>
          <a:off x="0" y="0"/>
          <a:ext cx="0" cy="0"/>
          <a:chOff x="0" y="0"/>
          <a:chExt cx="0" cy="0"/>
        </a:xfrm>
      </p:grpSpPr>
      <p:sp>
        <p:nvSpPr>
          <p:cNvPr id="11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1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2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2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2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23"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24"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55455344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009999"/>
        </a:solidFill>
        <a:effectLst/>
      </p:bgPr>
    </p:bg>
    <p:spTree>
      <p:nvGrpSpPr>
        <p:cNvPr id="1" name=""/>
        <p:cNvGrpSpPr/>
        <p:nvPr/>
      </p:nvGrpSpPr>
      <p:grpSpPr>
        <a:xfrm>
          <a:off x="0" y="0"/>
          <a:ext cx="0" cy="0"/>
          <a:chOff x="0" y="0"/>
          <a:chExt cx="0" cy="0"/>
        </a:xfrm>
      </p:grpSpPr>
      <p:sp>
        <p:nvSpPr>
          <p:cNvPr id="13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3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3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3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3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37"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38"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41207119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1_Comparison">
    <p:bg>
      <p:bgPr>
        <a:solidFill>
          <a:srgbClr val="009999"/>
        </a:solidFill>
        <a:effectLst/>
      </p:bgPr>
    </p:bg>
    <p:spTree>
      <p:nvGrpSpPr>
        <p:cNvPr id="1" name=""/>
        <p:cNvGrpSpPr/>
        <p:nvPr/>
      </p:nvGrpSpPr>
      <p:grpSpPr>
        <a:xfrm>
          <a:off x="0" y="0"/>
          <a:ext cx="0" cy="0"/>
          <a:chOff x="0" y="0"/>
          <a:chExt cx="0" cy="0"/>
        </a:xfrm>
      </p:grpSpPr>
      <p:sp>
        <p:nvSpPr>
          <p:cNvPr id="14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4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4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4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5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51"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52"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3"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154"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255947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Only">
    <p:bg>
      <p:bgPr>
        <a:solidFill>
          <a:srgbClr val="009999"/>
        </a:solidFill>
        <a:effectLst/>
      </p:bgPr>
    </p:bg>
    <p:spTree>
      <p:nvGrpSpPr>
        <p:cNvPr id="1" name=""/>
        <p:cNvGrpSpPr/>
        <p:nvPr/>
      </p:nvGrpSpPr>
      <p:grpSpPr>
        <a:xfrm>
          <a:off x="0" y="0"/>
          <a:ext cx="0" cy="0"/>
          <a:chOff x="0" y="0"/>
          <a:chExt cx="0" cy="0"/>
        </a:xfrm>
      </p:grpSpPr>
      <p:sp>
        <p:nvSpPr>
          <p:cNvPr id="161"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62"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63"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64"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65"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66"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6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12981729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1_Blank">
    <p:bg>
      <p:bgPr>
        <a:solidFill>
          <a:srgbClr val="009999"/>
        </a:solidFill>
        <a:effectLst/>
      </p:bgPr>
    </p:bg>
    <p:spTree>
      <p:nvGrpSpPr>
        <p:cNvPr id="1" name=""/>
        <p:cNvGrpSpPr/>
        <p:nvPr/>
      </p:nvGrpSpPr>
      <p:grpSpPr>
        <a:xfrm>
          <a:off x="0" y="0"/>
          <a:ext cx="0" cy="0"/>
          <a:chOff x="0" y="0"/>
          <a:chExt cx="0" cy="0"/>
        </a:xfrm>
      </p:grpSpPr>
      <p:sp>
        <p:nvSpPr>
          <p:cNvPr id="17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7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7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7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7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7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92945057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1_Content with Caption">
    <p:bg>
      <p:bgPr>
        <a:solidFill>
          <a:srgbClr val="009999"/>
        </a:solidFill>
        <a:effectLst/>
      </p:bgPr>
    </p:bg>
    <p:spTree>
      <p:nvGrpSpPr>
        <p:cNvPr id="1" name=""/>
        <p:cNvGrpSpPr/>
        <p:nvPr/>
      </p:nvGrpSpPr>
      <p:grpSpPr>
        <a:xfrm>
          <a:off x="0" y="0"/>
          <a:ext cx="0" cy="0"/>
          <a:chOff x="0" y="0"/>
          <a:chExt cx="0" cy="0"/>
        </a:xfrm>
      </p:grpSpPr>
      <p:sp>
        <p:nvSpPr>
          <p:cNvPr id="18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18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18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18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19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191"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192"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193"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194"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934714998"/>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Picture with Caption">
    <p:bg>
      <p:bgPr>
        <a:solidFill>
          <a:srgbClr val="009999"/>
        </a:solidFill>
        <a:effectLst/>
      </p:bgPr>
    </p:bg>
    <p:spTree>
      <p:nvGrpSpPr>
        <p:cNvPr id="1" name=""/>
        <p:cNvGrpSpPr/>
        <p:nvPr/>
      </p:nvGrpSpPr>
      <p:grpSpPr>
        <a:xfrm>
          <a:off x="0" y="0"/>
          <a:ext cx="0" cy="0"/>
          <a:chOff x="0" y="0"/>
          <a:chExt cx="0" cy="0"/>
        </a:xfrm>
      </p:grpSpPr>
      <p:sp>
        <p:nvSpPr>
          <p:cNvPr id="201"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02"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03"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04"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05"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06"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0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08"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33423786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2_Title Slide">
    <p:bg>
      <p:bgPr>
        <a:solidFill>
          <a:srgbClr val="009999"/>
        </a:solidFill>
        <a:effectLst/>
      </p:bgPr>
    </p:bg>
    <p:spTree>
      <p:nvGrpSpPr>
        <p:cNvPr id="1" name=""/>
        <p:cNvGrpSpPr/>
        <p:nvPr/>
      </p:nvGrpSpPr>
      <p:grpSpPr>
        <a:xfrm>
          <a:off x="0" y="0"/>
          <a:ext cx="0" cy="0"/>
          <a:chOff x="0" y="0"/>
          <a:chExt cx="0" cy="0"/>
        </a:xfrm>
      </p:grpSpPr>
      <p:sp>
        <p:nvSpPr>
          <p:cNvPr id="216"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17"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218"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19"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20"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16179128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009999"/>
        </a:solidFill>
        <a:effectLst/>
      </p:bgPr>
    </p:bg>
    <p:spTree>
      <p:nvGrpSpPr>
        <p:cNvPr id="1" name=""/>
        <p:cNvGrpSpPr/>
        <p:nvPr/>
      </p:nvGrpSpPr>
      <p:grpSpPr>
        <a:xfrm>
          <a:off x="0" y="0"/>
          <a:ext cx="0" cy="0"/>
          <a:chOff x="0" y="0"/>
          <a:chExt cx="0" cy="0"/>
        </a:xfrm>
      </p:grpSpPr>
      <p:sp>
        <p:nvSpPr>
          <p:cNvPr id="22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2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3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3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3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33"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34"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23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5399982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2_Section Header">
    <p:bg>
      <p:bgPr>
        <a:solidFill>
          <a:srgbClr val="009999"/>
        </a:solidFill>
        <a:effectLst/>
      </p:bgPr>
    </p:bg>
    <p:spTree>
      <p:nvGrpSpPr>
        <p:cNvPr id="1" name=""/>
        <p:cNvGrpSpPr/>
        <p:nvPr/>
      </p:nvGrpSpPr>
      <p:grpSpPr>
        <a:xfrm>
          <a:off x="0" y="0"/>
          <a:ext cx="0" cy="0"/>
          <a:chOff x="0" y="0"/>
          <a:chExt cx="0" cy="0"/>
        </a:xfrm>
      </p:grpSpPr>
      <p:sp>
        <p:nvSpPr>
          <p:cNvPr id="24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4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4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4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4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47"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48"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45957250"/>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2_Two Content">
    <p:bg>
      <p:bgPr>
        <a:solidFill>
          <a:srgbClr val="009999"/>
        </a:solidFill>
        <a:effectLst/>
      </p:bgPr>
    </p:bg>
    <p:spTree>
      <p:nvGrpSpPr>
        <p:cNvPr id="1" name=""/>
        <p:cNvGrpSpPr/>
        <p:nvPr/>
      </p:nvGrpSpPr>
      <p:grpSpPr>
        <a:xfrm>
          <a:off x="0" y="0"/>
          <a:ext cx="0" cy="0"/>
          <a:chOff x="0" y="0"/>
          <a:chExt cx="0" cy="0"/>
        </a:xfrm>
      </p:grpSpPr>
      <p:sp>
        <p:nvSpPr>
          <p:cNvPr id="25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5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5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5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6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61"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62"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69372534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2_Comparison">
    <p:bg>
      <p:bgPr>
        <a:solidFill>
          <a:srgbClr val="009999"/>
        </a:solidFill>
        <a:effectLst/>
      </p:bgPr>
    </p:bg>
    <p:spTree>
      <p:nvGrpSpPr>
        <p:cNvPr id="1" name=""/>
        <p:cNvGrpSpPr/>
        <p:nvPr/>
      </p:nvGrpSpPr>
      <p:grpSpPr>
        <a:xfrm>
          <a:off x="0" y="0"/>
          <a:ext cx="0" cy="0"/>
          <a:chOff x="0" y="0"/>
          <a:chExt cx="0" cy="0"/>
        </a:xfrm>
      </p:grpSpPr>
      <p:sp>
        <p:nvSpPr>
          <p:cNvPr id="27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7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7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7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7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75"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76"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77"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278"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7103111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2_Title Only">
    <p:bg>
      <p:bgPr>
        <a:solidFill>
          <a:srgbClr val="009999"/>
        </a:solidFill>
        <a:effectLst/>
      </p:bgPr>
    </p:bg>
    <p:spTree>
      <p:nvGrpSpPr>
        <p:cNvPr id="1" name=""/>
        <p:cNvGrpSpPr/>
        <p:nvPr/>
      </p:nvGrpSpPr>
      <p:grpSpPr>
        <a:xfrm>
          <a:off x="0" y="0"/>
          <a:ext cx="0" cy="0"/>
          <a:chOff x="0" y="0"/>
          <a:chExt cx="0" cy="0"/>
        </a:xfrm>
      </p:grpSpPr>
      <p:sp>
        <p:nvSpPr>
          <p:cNvPr id="285"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86"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287"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288"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289"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290"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291"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422175214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2_Blank">
    <p:bg>
      <p:bgPr>
        <a:solidFill>
          <a:srgbClr val="009999"/>
        </a:solidFill>
        <a:effectLst/>
      </p:bgPr>
    </p:bg>
    <p:spTree>
      <p:nvGrpSpPr>
        <p:cNvPr id="1" name=""/>
        <p:cNvGrpSpPr/>
        <p:nvPr/>
      </p:nvGrpSpPr>
      <p:grpSpPr>
        <a:xfrm>
          <a:off x="0" y="0"/>
          <a:ext cx="0" cy="0"/>
          <a:chOff x="0" y="0"/>
          <a:chExt cx="0" cy="0"/>
        </a:xfrm>
      </p:grpSpPr>
      <p:sp>
        <p:nvSpPr>
          <p:cNvPr id="298"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299"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00"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01"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02"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0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65691994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2_Content with Caption">
    <p:bg>
      <p:bgPr>
        <a:solidFill>
          <a:srgbClr val="009999"/>
        </a:solidFill>
        <a:effectLst/>
      </p:bgPr>
    </p:bg>
    <p:spTree>
      <p:nvGrpSpPr>
        <p:cNvPr id="1" name=""/>
        <p:cNvGrpSpPr/>
        <p:nvPr/>
      </p:nvGrpSpPr>
      <p:grpSpPr>
        <a:xfrm>
          <a:off x="0" y="0"/>
          <a:ext cx="0" cy="0"/>
          <a:chOff x="0" y="0"/>
          <a:chExt cx="0" cy="0"/>
        </a:xfrm>
      </p:grpSpPr>
      <p:sp>
        <p:nvSpPr>
          <p:cNvPr id="31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1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1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1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1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15"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16"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17"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318"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88865146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2_Picture with Caption">
    <p:bg>
      <p:bgPr>
        <a:solidFill>
          <a:srgbClr val="009999"/>
        </a:solidFill>
        <a:effectLst/>
      </p:bgPr>
    </p:bg>
    <p:spTree>
      <p:nvGrpSpPr>
        <p:cNvPr id="1" name=""/>
        <p:cNvGrpSpPr/>
        <p:nvPr/>
      </p:nvGrpSpPr>
      <p:grpSpPr>
        <a:xfrm>
          <a:off x="0" y="0"/>
          <a:ext cx="0" cy="0"/>
          <a:chOff x="0" y="0"/>
          <a:chExt cx="0" cy="0"/>
        </a:xfrm>
      </p:grpSpPr>
      <p:sp>
        <p:nvSpPr>
          <p:cNvPr id="325"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26"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27"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28"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29"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30"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31"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32"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33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8075250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3_Title Slide">
    <p:bg>
      <p:bgPr>
        <a:solidFill>
          <a:srgbClr val="009999"/>
        </a:solidFill>
        <a:effectLst/>
      </p:bgPr>
    </p:bg>
    <p:spTree>
      <p:nvGrpSpPr>
        <p:cNvPr id="1" name=""/>
        <p:cNvGrpSpPr/>
        <p:nvPr/>
      </p:nvGrpSpPr>
      <p:grpSpPr>
        <a:xfrm>
          <a:off x="0" y="0"/>
          <a:ext cx="0" cy="0"/>
          <a:chOff x="0" y="0"/>
          <a:chExt cx="0" cy="0"/>
        </a:xfrm>
      </p:grpSpPr>
      <p:sp>
        <p:nvSpPr>
          <p:cNvPr id="340"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41"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342"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43"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44"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34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96661419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35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5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5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5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5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57"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58" name="Body Level One…"/>
          <p:cNvSpPr txBox="1">
            <a:spLocks noGrp="1"/>
          </p:cNvSpPr>
          <p:nvPr>
            <p:ph type="body" idx="1"/>
          </p:nvPr>
        </p:nvSpPr>
        <p:spPr>
          <a:xfrm>
            <a:off x="685800" y="1981200"/>
            <a:ext cx="7772400" cy="4114800"/>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359"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75108905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Section Header">
    <p:bg>
      <p:bgPr>
        <a:solidFill>
          <a:srgbClr val="009999"/>
        </a:solidFill>
        <a:effectLst/>
      </p:bgPr>
    </p:bg>
    <p:spTree>
      <p:nvGrpSpPr>
        <p:cNvPr id="1" name=""/>
        <p:cNvGrpSpPr/>
        <p:nvPr/>
      </p:nvGrpSpPr>
      <p:grpSpPr>
        <a:xfrm>
          <a:off x="0" y="0"/>
          <a:ext cx="0" cy="0"/>
          <a:chOff x="0" y="0"/>
          <a:chExt cx="0" cy="0"/>
        </a:xfrm>
      </p:grpSpPr>
      <p:sp>
        <p:nvSpPr>
          <p:cNvPr id="366"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67"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68"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69"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70"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71" name="Title Text"/>
          <p:cNvSpPr txBox="1">
            <a:spLocks noGrp="1"/>
          </p:cNvSpPr>
          <p:nvPr>
            <p:ph type="title"/>
          </p:nvPr>
        </p:nvSpPr>
        <p:spPr>
          <a:xfrm>
            <a:off x="722312" y="4406900"/>
            <a:ext cx="7772401" cy="1362075"/>
          </a:xfrm>
          <a:prstGeom prst="rect">
            <a:avLst/>
          </a:prstGeom>
        </p:spPr>
        <p:txBody>
          <a:bodyPr lIns="46037" tIns="46037" rIns="46037" bIns="46037" anchor="t"/>
          <a:lstStyle>
            <a:lvl1pPr algn="l">
              <a:defRPr sz="4000" b="1" cap="all">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72" name="Body Level One…"/>
          <p:cNvSpPr txBox="1">
            <a:spLocks noGrp="1"/>
          </p:cNvSpPr>
          <p:nvPr>
            <p:ph type="body" sz="quarter" idx="1"/>
          </p:nvPr>
        </p:nvSpPr>
        <p:spPr>
          <a:xfrm>
            <a:off x="722312" y="2906713"/>
            <a:ext cx="7772401" cy="1500188"/>
          </a:xfrm>
          <a:prstGeom prst="rect">
            <a:avLst/>
          </a:prstGeom>
        </p:spPr>
        <p:txBody>
          <a:bodyPr lIns="46037" tIns="46037" rIns="46037" bIns="46037" anchor="b"/>
          <a:lstStyle>
            <a:lvl1pPr marL="0" indent="0">
              <a:spcBef>
                <a:spcPts val="400"/>
              </a:spcBef>
              <a:buSzTx/>
              <a:buNone/>
              <a:defRPr sz="2000" b="1"/>
            </a:lvl1pPr>
            <a:lvl2pPr marL="0" indent="457200">
              <a:spcBef>
                <a:spcPts val="400"/>
              </a:spcBef>
              <a:buSzTx/>
              <a:buNone/>
              <a:defRPr sz="2000" b="1"/>
            </a:lvl2pPr>
            <a:lvl3pPr marL="0" indent="914400">
              <a:spcBef>
                <a:spcPts val="400"/>
              </a:spcBef>
              <a:buSzTx/>
              <a:buNone/>
              <a:defRPr sz="2000" b="1"/>
            </a:lvl3pPr>
            <a:lvl4pPr marL="0" indent="1371600">
              <a:spcBef>
                <a:spcPts val="400"/>
              </a:spcBef>
              <a:buSzTx/>
              <a:buNone/>
              <a:defRPr sz="2000" b="1"/>
            </a:lvl4pPr>
            <a:lvl5pPr marL="0" indent="1828800">
              <a:spcBef>
                <a:spcPts val="400"/>
              </a:spcBef>
              <a:buSz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373"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92538526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3_Two Content">
    <p:bg>
      <p:bgPr>
        <a:solidFill>
          <a:srgbClr val="009999"/>
        </a:solidFill>
        <a:effectLst/>
      </p:bgPr>
    </p:bg>
    <p:spTree>
      <p:nvGrpSpPr>
        <p:cNvPr id="1" name=""/>
        <p:cNvGrpSpPr/>
        <p:nvPr/>
      </p:nvGrpSpPr>
      <p:grpSpPr>
        <a:xfrm>
          <a:off x="0" y="0"/>
          <a:ext cx="0" cy="0"/>
          <a:chOff x="0" y="0"/>
          <a:chExt cx="0" cy="0"/>
        </a:xfrm>
      </p:grpSpPr>
      <p:sp>
        <p:nvSpPr>
          <p:cNvPr id="380"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81"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82"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83"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84"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85"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386" name="Body Level One…"/>
          <p:cNvSpPr txBox="1">
            <a:spLocks noGrp="1"/>
          </p:cNvSpPr>
          <p:nvPr>
            <p:ph type="body" sz="half" idx="1"/>
          </p:nvPr>
        </p:nvSpPr>
        <p:spPr>
          <a:xfrm>
            <a:off x="685800" y="1981200"/>
            <a:ext cx="3810000" cy="4114800"/>
          </a:xfrm>
          <a:prstGeom prst="rect">
            <a:avLst/>
          </a:prstGeom>
        </p:spPr>
        <p:txBody>
          <a:bodyPr lIns="46037" tIns="46037" rIns="46037" bIns="46037"/>
          <a:lstStyle>
            <a:lvl1pPr>
              <a:spcBef>
                <a:spcPts val="600"/>
              </a:spcBef>
              <a:buClr>
                <a:schemeClr val="accent3">
                  <a:lumOff val="44000"/>
                </a:schemeClr>
              </a:buClr>
              <a:buSzPct val="80000"/>
              <a:buChar char="●"/>
              <a:defRPr sz="2800" b="1"/>
            </a:lvl1pPr>
            <a:lvl2pPr marL="790575" indent="-333375">
              <a:spcBef>
                <a:spcPts val="600"/>
              </a:spcBef>
              <a:buClr>
                <a:schemeClr val="accent3">
                  <a:lumOff val="44000"/>
                </a:schemeClr>
              </a:buClr>
              <a:defRPr sz="2800" b="1"/>
            </a:lvl2pPr>
            <a:lvl3pPr marL="1234439" indent="-320039">
              <a:spcBef>
                <a:spcPts val="600"/>
              </a:spcBef>
              <a:buClr>
                <a:schemeClr val="accent3">
                  <a:lumOff val="44000"/>
                </a:schemeClr>
              </a:buClr>
              <a:defRPr sz="2800" b="1"/>
            </a:lvl3pPr>
            <a:lvl4pPr marL="1727200" indent="-355600">
              <a:spcBef>
                <a:spcPts val="600"/>
              </a:spcBef>
              <a:buClr>
                <a:schemeClr val="accent3">
                  <a:lumOff val="44000"/>
                </a:schemeClr>
              </a:buClr>
              <a:defRPr sz="2800" b="1"/>
            </a:lvl4pPr>
            <a:lvl5pPr marL="2184400" indent="-355600">
              <a:spcBef>
                <a:spcPts val="600"/>
              </a:spcBef>
              <a:buClr>
                <a:schemeClr val="accent3">
                  <a:lumOff val="44000"/>
                </a:schemeClr>
              </a:buClr>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38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71633399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_Comparison">
    <p:bg>
      <p:bgPr>
        <a:solidFill>
          <a:srgbClr val="009999"/>
        </a:solidFill>
        <a:effectLst/>
      </p:bgPr>
    </p:bg>
    <p:spTree>
      <p:nvGrpSpPr>
        <p:cNvPr id="1" name=""/>
        <p:cNvGrpSpPr/>
        <p:nvPr/>
      </p:nvGrpSpPr>
      <p:grpSpPr>
        <a:xfrm>
          <a:off x="0" y="0"/>
          <a:ext cx="0" cy="0"/>
          <a:chOff x="0" y="0"/>
          <a:chExt cx="0" cy="0"/>
        </a:xfrm>
      </p:grpSpPr>
      <p:sp>
        <p:nvSpPr>
          <p:cNvPr id="39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39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39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39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39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399" name="Title Text"/>
          <p:cNvSpPr txBox="1">
            <a:spLocks noGrp="1"/>
          </p:cNvSpPr>
          <p:nvPr>
            <p:ph type="title"/>
          </p:nvPr>
        </p:nvSpPr>
        <p:spPr>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00" name="Body Level One…"/>
          <p:cNvSpPr txBox="1">
            <a:spLocks noGrp="1"/>
          </p:cNvSpPr>
          <p:nvPr>
            <p:ph type="body" sz="quarter" idx="1"/>
          </p:nvPr>
        </p:nvSpPr>
        <p:spPr>
          <a:xfrm>
            <a:off x="457200" y="1535112"/>
            <a:ext cx="4040188" cy="639763"/>
          </a:xfrm>
          <a:prstGeom prst="rect">
            <a:avLst/>
          </a:prstGeom>
        </p:spPr>
        <p:txBody>
          <a:bodyPr lIns="46037" tIns="46037" rIns="46037" bIns="46037"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01" name="Text Placeholder 4"/>
          <p:cNvSpPr>
            <a:spLocks noGrp="1"/>
          </p:cNvSpPr>
          <p:nvPr>
            <p:ph type="body" sz="quarter" idx="13"/>
          </p:nvPr>
        </p:nvSpPr>
        <p:spPr>
          <a:xfrm>
            <a:off x="4645025" y="1535112"/>
            <a:ext cx="4041775" cy="639763"/>
          </a:xfrm>
          <a:prstGeom prst="rect">
            <a:avLst/>
          </a:prstGeom>
        </p:spPr>
        <p:txBody>
          <a:bodyPr lIns="46037" tIns="46037" rIns="46037" bIns="46037" anchor="b"/>
          <a:lstStyle/>
          <a:p>
            <a:pPr marL="0" indent="0">
              <a:spcBef>
                <a:spcPts val="500"/>
              </a:spcBef>
              <a:buSzTx/>
              <a:buNone/>
              <a:defRPr sz="2400" b="1"/>
            </a:pPr>
            <a:endParaRPr/>
          </a:p>
        </p:txBody>
      </p:sp>
      <p:sp>
        <p:nvSpPr>
          <p:cNvPr id="402"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1864124511"/>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3_Title Only">
    <p:bg>
      <p:bgPr>
        <a:solidFill>
          <a:srgbClr val="009999"/>
        </a:solidFill>
        <a:effectLst/>
      </p:bgPr>
    </p:bg>
    <p:spTree>
      <p:nvGrpSpPr>
        <p:cNvPr id="1" name=""/>
        <p:cNvGrpSpPr/>
        <p:nvPr/>
      </p:nvGrpSpPr>
      <p:grpSpPr>
        <a:xfrm>
          <a:off x="0" y="0"/>
          <a:ext cx="0" cy="0"/>
          <a:chOff x="0" y="0"/>
          <a:chExt cx="0" cy="0"/>
        </a:xfrm>
      </p:grpSpPr>
      <p:sp>
        <p:nvSpPr>
          <p:cNvPr id="409"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10"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11"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12"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13"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14" name="Title Text"/>
          <p:cNvSpPr txBox="1">
            <a:spLocks noGrp="1"/>
          </p:cNvSpPr>
          <p:nvPr>
            <p:ph type="title"/>
          </p:nvPr>
        </p:nvSpPr>
        <p:spPr>
          <a:xfrm>
            <a:off x="685800" y="6096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15"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4720149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Blank">
    <p:bg>
      <p:bgPr>
        <a:solidFill>
          <a:srgbClr val="009999"/>
        </a:solidFill>
        <a:effectLst/>
      </p:bgPr>
    </p:bg>
    <p:spTree>
      <p:nvGrpSpPr>
        <p:cNvPr id="1" name=""/>
        <p:cNvGrpSpPr/>
        <p:nvPr/>
      </p:nvGrpSpPr>
      <p:grpSpPr>
        <a:xfrm>
          <a:off x="0" y="0"/>
          <a:ext cx="0" cy="0"/>
          <a:chOff x="0" y="0"/>
          <a:chExt cx="0" cy="0"/>
        </a:xfrm>
      </p:grpSpPr>
      <p:sp>
        <p:nvSpPr>
          <p:cNvPr id="422"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23"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24"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25"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26"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2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0259236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Content with Caption">
    <p:bg>
      <p:bgPr>
        <a:solidFill>
          <a:srgbClr val="009999"/>
        </a:solidFill>
        <a:effectLst/>
      </p:bgPr>
    </p:bg>
    <p:spTree>
      <p:nvGrpSpPr>
        <p:cNvPr id="1" name=""/>
        <p:cNvGrpSpPr/>
        <p:nvPr/>
      </p:nvGrpSpPr>
      <p:grpSpPr>
        <a:xfrm>
          <a:off x="0" y="0"/>
          <a:ext cx="0" cy="0"/>
          <a:chOff x="0" y="0"/>
          <a:chExt cx="0" cy="0"/>
        </a:xfrm>
      </p:grpSpPr>
      <p:sp>
        <p:nvSpPr>
          <p:cNvPr id="434"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35"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36"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37"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38"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39" name="Title Text"/>
          <p:cNvSpPr txBox="1">
            <a:spLocks noGrp="1"/>
          </p:cNvSpPr>
          <p:nvPr>
            <p:ph type="title"/>
          </p:nvPr>
        </p:nvSpPr>
        <p:spPr>
          <a:xfrm>
            <a:off x="457200" y="273050"/>
            <a:ext cx="3008314" cy="1162050"/>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40" name="Body Level One…"/>
          <p:cNvSpPr txBox="1">
            <a:spLocks noGrp="1"/>
          </p:cNvSpPr>
          <p:nvPr>
            <p:ph type="body" idx="1"/>
          </p:nvPr>
        </p:nvSpPr>
        <p:spPr>
          <a:xfrm>
            <a:off x="3575050" y="273050"/>
            <a:ext cx="5111750" cy="5853113"/>
          </a:xfrm>
          <a:prstGeom prst="rect">
            <a:avLst/>
          </a:prstGeom>
        </p:spPr>
        <p:txBody>
          <a:bodyPr lIns="46037" tIns="46037" rIns="46037" bIns="46037"/>
          <a:lstStyle>
            <a:lvl1pPr>
              <a:buClr>
                <a:schemeClr val="accent3">
                  <a:lumOff val="44000"/>
                </a:schemeClr>
              </a:buClr>
              <a:buSzPct val="80000"/>
              <a:buChar char="●"/>
              <a:defRPr b="1"/>
            </a:lvl1pPr>
            <a:lvl2pPr>
              <a:buClr>
                <a:schemeClr val="accent3">
                  <a:lumOff val="44000"/>
                </a:schemeClr>
              </a:buClr>
              <a:defRPr b="1"/>
            </a:lvl2pPr>
            <a:lvl3pPr>
              <a:buClr>
                <a:schemeClr val="accent3">
                  <a:lumOff val="44000"/>
                </a:schemeClr>
              </a:buClr>
              <a:defRPr b="1"/>
            </a:lvl3pPr>
            <a:lvl4pPr>
              <a:buClr>
                <a:schemeClr val="accent3">
                  <a:lumOff val="44000"/>
                </a:schemeClr>
              </a:buClr>
              <a:defRPr b="1"/>
            </a:lvl4pPr>
            <a:lvl5pPr>
              <a:buClr>
                <a:schemeClr val="accent3">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41" name="Text Placeholder 3"/>
          <p:cNvSpPr>
            <a:spLocks noGrp="1"/>
          </p:cNvSpPr>
          <p:nvPr>
            <p:ph type="body" sz="half" idx="13"/>
          </p:nvPr>
        </p:nvSpPr>
        <p:spPr>
          <a:xfrm>
            <a:off x="457199" y="1435100"/>
            <a:ext cx="3008315" cy="4691063"/>
          </a:xfrm>
          <a:prstGeom prst="rect">
            <a:avLst/>
          </a:prstGeom>
        </p:spPr>
        <p:txBody>
          <a:bodyPr lIns="46037" tIns="46037" rIns="46037" bIns="46037"/>
          <a:lstStyle/>
          <a:p>
            <a:pPr marL="0" indent="0">
              <a:spcBef>
                <a:spcPts val="300"/>
              </a:spcBef>
              <a:buSzTx/>
              <a:buNone/>
              <a:defRPr sz="1400" b="1"/>
            </a:pPr>
            <a:endParaRPr/>
          </a:p>
        </p:txBody>
      </p:sp>
      <p:sp>
        <p:nvSpPr>
          <p:cNvPr id="442"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24262721"/>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_Picture with Caption">
    <p:bg>
      <p:bgPr>
        <a:solidFill>
          <a:srgbClr val="009999"/>
        </a:solidFill>
        <a:effectLst/>
      </p:bgPr>
    </p:bg>
    <p:spTree>
      <p:nvGrpSpPr>
        <p:cNvPr id="1" name=""/>
        <p:cNvGrpSpPr/>
        <p:nvPr/>
      </p:nvGrpSpPr>
      <p:grpSpPr>
        <a:xfrm>
          <a:off x="0" y="0"/>
          <a:ext cx="0" cy="0"/>
          <a:chOff x="0" y="0"/>
          <a:chExt cx="0" cy="0"/>
        </a:xfrm>
      </p:grpSpPr>
      <p:sp>
        <p:nvSpPr>
          <p:cNvPr id="449" name="Rectangle 2"/>
          <p:cNvSpPr/>
          <p:nvPr/>
        </p:nvSpPr>
        <p:spPr>
          <a:xfrm>
            <a:off x="381000" y="0"/>
            <a:ext cx="1447800" cy="6856413"/>
          </a:xfrm>
          <a:prstGeom prst="rect">
            <a:avLst/>
          </a:prstGeom>
          <a:gradFill>
            <a:gsLst>
              <a:gs pos="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450" name="Rectangle 3"/>
          <p:cNvSpPr/>
          <p:nvPr/>
        </p:nvSpPr>
        <p:spPr>
          <a:xfrm>
            <a:off x="152400" y="17526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451" name="Rectangle 4"/>
          <p:cNvSpPr/>
          <p:nvPr/>
        </p:nvSpPr>
        <p:spPr>
          <a:xfrm>
            <a:off x="685800" y="6629400"/>
            <a:ext cx="3505200" cy="227014"/>
          </a:xfrm>
          <a:prstGeom prst="rect">
            <a:avLst/>
          </a:prstGeom>
          <a:gradFill>
            <a:gsLst>
              <a:gs pos="0">
                <a:srgbClr val="761800"/>
              </a:gs>
              <a:gs pos="50000">
                <a:srgbClr val="FF3300"/>
              </a:gs>
              <a:gs pos="100000">
                <a:srgbClr val="761800"/>
              </a:gs>
            </a:gsLst>
          </a:gradFill>
          <a:ln w="12700">
            <a:miter lim="400000"/>
          </a:ln>
        </p:spPr>
        <p:txBody>
          <a:bodyPr lIns="45719" rIns="45719"/>
          <a:lstStyle/>
          <a:p>
            <a:pPr>
              <a:defRPr sz="2400">
                <a:latin typeface="Bell MT"/>
                <a:ea typeface="Bell MT"/>
                <a:cs typeface="Bell MT"/>
                <a:sym typeface="Bell MT"/>
              </a:defRPr>
            </a:pPr>
            <a:endParaRPr/>
          </a:p>
        </p:txBody>
      </p:sp>
      <p:sp>
        <p:nvSpPr>
          <p:cNvPr id="452" name="Rectangle 5"/>
          <p:cNvSpPr/>
          <p:nvPr/>
        </p:nvSpPr>
        <p:spPr>
          <a:xfrm>
            <a:off x="761999" y="762000"/>
            <a:ext cx="83804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pic>
        <p:nvPicPr>
          <p:cNvPr id="453" name="Picture 11" descr="Picture 11"/>
          <p:cNvPicPr>
            <a:picLocks noChangeAspect="1"/>
          </p:cNvPicPr>
          <p:nvPr/>
        </p:nvPicPr>
        <p:blipFill>
          <a:blip r:embed="rId2"/>
          <a:stretch>
            <a:fillRect/>
          </a:stretch>
        </p:blipFill>
        <p:spPr>
          <a:xfrm>
            <a:off x="0" y="0"/>
            <a:ext cx="9144000" cy="6856414"/>
          </a:xfrm>
          <a:prstGeom prst="rect">
            <a:avLst/>
          </a:prstGeom>
          <a:ln w="12700">
            <a:miter lim="400000"/>
          </a:ln>
        </p:spPr>
      </p:pic>
      <p:sp>
        <p:nvSpPr>
          <p:cNvPr id="454" name="Title Text"/>
          <p:cNvSpPr txBox="1">
            <a:spLocks noGrp="1"/>
          </p:cNvSpPr>
          <p:nvPr>
            <p:ph type="title"/>
          </p:nvPr>
        </p:nvSpPr>
        <p:spPr>
          <a:xfrm>
            <a:off x="1792288" y="4800600"/>
            <a:ext cx="5486401" cy="566738"/>
          </a:xfrm>
          <a:prstGeom prst="rect">
            <a:avLst/>
          </a:prstGeom>
        </p:spPr>
        <p:txBody>
          <a:bodyPr lIns="46037" tIns="46037" rIns="46037" bIns="46037" anchor="b"/>
          <a:lstStyle>
            <a:lvl1pPr algn="l">
              <a:defRPr sz="2000" b="1">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455"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56" name="Body Level One…"/>
          <p:cNvSpPr txBox="1">
            <a:spLocks noGrp="1"/>
          </p:cNvSpPr>
          <p:nvPr>
            <p:ph type="body" sz="quarter" idx="1"/>
          </p:nvPr>
        </p:nvSpPr>
        <p:spPr>
          <a:xfrm>
            <a:off x="1792288" y="5367337"/>
            <a:ext cx="5486401" cy="804863"/>
          </a:xfrm>
          <a:prstGeom prst="rect">
            <a:avLst/>
          </a:prstGeom>
        </p:spPr>
        <p:txBody>
          <a:bodyPr lIns="46037" tIns="46037" rIns="46037" bIns="46037"/>
          <a:lstStyle>
            <a:lvl1pPr marL="0" indent="0">
              <a:spcBef>
                <a:spcPts val="300"/>
              </a:spcBef>
              <a:buSzTx/>
              <a:buNone/>
              <a:defRPr sz="1400" b="1"/>
            </a:lvl1pPr>
            <a:lvl2pPr marL="0" indent="457200">
              <a:spcBef>
                <a:spcPts val="300"/>
              </a:spcBef>
              <a:buSzTx/>
              <a:buNone/>
              <a:defRPr sz="1400" b="1"/>
            </a:lvl2pPr>
            <a:lvl3pPr marL="0" indent="914400">
              <a:spcBef>
                <a:spcPts val="300"/>
              </a:spcBef>
              <a:buSzTx/>
              <a:buNone/>
              <a:defRPr sz="1400" b="1"/>
            </a:lvl3pPr>
            <a:lvl4pPr marL="0" indent="1371600">
              <a:spcBef>
                <a:spcPts val="300"/>
              </a:spcBef>
              <a:buSzTx/>
              <a:buNone/>
              <a:defRPr sz="1400" b="1"/>
            </a:lvl4pPr>
            <a:lvl5pPr marL="0" indent="1828800">
              <a:spcBef>
                <a:spcPts val="300"/>
              </a:spcBef>
              <a:buSzTx/>
              <a:buNone/>
              <a:defRPr sz="1400" b="1"/>
            </a:lvl5pPr>
          </a:lstStyle>
          <a:p>
            <a:r>
              <a:t>Body Level One</a:t>
            </a:r>
          </a:p>
          <a:p>
            <a:pPr lvl="1"/>
            <a:r>
              <a:t>Body Level Two</a:t>
            </a:r>
          </a:p>
          <a:p>
            <a:pPr lvl="2"/>
            <a:r>
              <a:t>Body Level Three</a:t>
            </a:r>
          </a:p>
          <a:p>
            <a:pPr lvl="3"/>
            <a:r>
              <a:t>Body Level Four</a:t>
            </a:r>
          </a:p>
          <a:p>
            <a:pPr lvl="4"/>
            <a:r>
              <a:t>Body Level Five</a:t>
            </a:r>
          </a:p>
        </p:txBody>
      </p:sp>
      <p:sp>
        <p:nvSpPr>
          <p:cNvPr id="45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594420598"/>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464"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465" name="Title Text"/>
          <p:cNvSpPr txBox="1">
            <a:spLocks noGrp="1"/>
          </p:cNvSpPr>
          <p:nvPr>
            <p:ph type="title"/>
          </p:nvPr>
        </p:nvSpPr>
        <p:spPr>
          <a:xfrm>
            <a:off x="685800" y="609600"/>
            <a:ext cx="7772400" cy="11430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stStyle>
          <a:p>
            <a:r>
              <a:t>Title Text</a:t>
            </a:r>
          </a:p>
        </p:txBody>
      </p:sp>
      <p:sp>
        <p:nvSpPr>
          <p:cNvPr id="466" name="Body Level One…"/>
          <p:cNvSpPr txBox="1">
            <a:spLocks noGrp="1"/>
          </p:cNvSpPr>
          <p:nvPr>
            <p:ph type="body" idx="1"/>
          </p:nvPr>
        </p:nvSpPr>
        <p:spPr>
          <a:xfrm>
            <a:off x="685800" y="1981200"/>
            <a:ext cx="7772400" cy="4114800"/>
          </a:xfrm>
          <a:prstGeom prst="rect">
            <a:avLst/>
          </a:prstGeom>
        </p:spPr>
        <p:txBody>
          <a:bodyPr/>
          <a:lstStyle>
            <a:lvl1pPr>
              <a:defRPr>
                <a:solidFill>
                  <a:schemeClr val="accent3">
                    <a:lumOff val="44000"/>
                  </a:schemeClr>
                </a:solidFill>
                <a:latin typeface="Book Antiqua"/>
                <a:ea typeface="Book Antiqua"/>
                <a:cs typeface="Book Antiqua"/>
                <a:sym typeface="Book Antiqua"/>
              </a:defRPr>
            </a:lvl1pPr>
            <a:lvl2pPr>
              <a:defRPr>
                <a:solidFill>
                  <a:schemeClr val="accent3">
                    <a:lumOff val="44000"/>
                  </a:schemeClr>
                </a:solidFill>
                <a:latin typeface="Book Antiqua"/>
                <a:ea typeface="Book Antiqua"/>
                <a:cs typeface="Book Antiqua"/>
                <a:sym typeface="Book Antiqua"/>
              </a:defRPr>
            </a:lvl2pPr>
            <a:lvl3pPr>
              <a:defRPr>
                <a:solidFill>
                  <a:schemeClr val="accent3">
                    <a:lumOff val="44000"/>
                  </a:schemeClr>
                </a:solidFill>
                <a:latin typeface="Book Antiqua"/>
                <a:ea typeface="Book Antiqua"/>
                <a:cs typeface="Book Antiqua"/>
                <a:sym typeface="Book Antiqua"/>
              </a:defRPr>
            </a:lvl3pPr>
            <a:lvl4pPr>
              <a:defRPr>
                <a:solidFill>
                  <a:schemeClr val="accent3">
                    <a:lumOff val="44000"/>
                  </a:schemeClr>
                </a:solidFill>
                <a:latin typeface="Book Antiqua"/>
                <a:ea typeface="Book Antiqua"/>
                <a:cs typeface="Book Antiqua"/>
                <a:sym typeface="Book Antiqua"/>
              </a:defRPr>
            </a:lvl4pPr>
            <a:lvl5pPr>
              <a:defRPr>
                <a:solidFill>
                  <a:schemeClr val="accent3">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67" name="Slide Number"/>
          <p:cNvSpPr txBox="1">
            <a:spLocks noGrp="1"/>
          </p:cNvSpPr>
          <p:nvPr>
            <p:ph type="sldNum" sz="quarter" idx="2"/>
          </p:nvPr>
        </p:nvSpPr>
        <p:spPr>
          <a:xfrm>
            <a:off x="8176259" y="6248400"/>
            <a:ext cx="281941" cy="307340"/>
          </a:xfrm>
          <a:prstGeom prst="rect">
            <a:avLst/>
          </a:prstGeom>
        </p:spPr>
        <p:txBody>
          <a:bodyPr/>
          <a:lstStyle>
            <a:lvl1pPr>
              <a:defRPr>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04527389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1792288" y="4800601"/>
            <a:ext cx="5486401" cy="566740"/>
          </a:xfrm>
          <a:prstGeom prst="rect">
            <a:avLst/>
          </a:prstGeom>
        </p:spPr>
        <p:txBody>
          <a:bodyPr anchor="b"/>
          <a:lstStyle>
            <a:lvl1pPr algn="l" defTabSz="457200">
              <a:defRPr sz="2000" b="1">
                <a:latin typeface="Calibri"/>
                <a:ea typeface="Calibri"/>
                <a:cs typeface="Calibri"/>
                <a:sym typeface="Calibri"/>
              </a:defRPr>
            </a:lvl1pPr>
          </a:lstStyle>
          <a:p>
            <a:r>
              <a:t>Title Text</a:t>
            </a:r>
          </a:p>
        </p:txBody>
      </p:sp>
      <p:sp>
        <p:nvSpPr>
          <p:cNvPr id="475"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76" name="Body Level One…"/>
          <p:cNvSpPr txBox="1">
            <a:spLocks noGrp="1"/>
          </p:cNvSpPr>
          <p:nvPr>
            <p:ph type="body" sz="quarter" idx="1"/>
          </p:nvPr>
        </p:nvSpPr>
        <p:spPr>
          <a:xfrm>
            <a:off x="1792288" y="5367340"/>
            <a:ext cx="5486401" cy="804864"/>
          </a:xfrm>
          <a:prstGeom prst="rect">
            <a:avLst/>
          </a:prstGeom>
        </p:spPr>
        <p:txBody>
          <a:bodyPr/>
          <a:lstStyle>
            <a:lvl1pPr marL="0" indent="0" defTabSz="457200">
              <a:spcBef>
                <a:spcPts val="300"/>
              </a:spcBef>
              <a:buSzTx/>
              <a:buNone/>
              <a:defRPr sz="1400">
                <a:latin typeface="Calibri"/>
                <a:ea typeface="Calibri"/>
                <a:cs typeface="Calibri"/>
                <a:sym typeface="Calibri"/>
              </a:defRPr>
            </a:lvl1pPr>
            <a:lvl2pPr marL="0" indent="457200" defTabSz="457200">
              <a:spcBef>
                <a:spcPts val="300"/>
              </a:spcBef>
              <a:buSzTx/>
              <a:buNone/>
              <a:defRPr sz="1400">
                <a:latin typeface="Calibri"/>
                <a:ea typeface="Calibri"/>
                <a:cs typeface="Calibri"/>
                <a:sym typeface="Calibri"/>
              </a:defRPr>
            </a:lvl2pPr>
            <a:lvl3pPr marL="0" indent="914400" defTabSz="457200">
              <a:spcBef>
                <a:spcPts val="300"/>
              </a:spcBef>
              <a:buSzTx/>
              <a:buNone/>
              <a:defRPr sz="1400">
                <a:latin typeface="Calibri"/>
                <a:ea typeface="Calibri"/>
                <a:cs typeface="Calibri"/>
                <a:sym typeface="Calibri"/>
              </a:defRPr>
            </a:lvl3pPr>
            <a:lvl4pPr marL="0" indent="1371600" defTabSz="457200">
              <a:spcBef>
                <a:spcPts val="300"/>
              </a:spcBef>
              <a:buSzTx/>
              <a:buNone/>
              <a:defRPr sz="1400">
                <a:latin typeface="Calibri"/>
                <a:ea typeface="Calibri"/>
                <a:cs typeface="Calibri"/>
                <a:sym typeface="Calibri"/>
              </a:defRPr>
            </a:lvl4pPr>
            <a:lvl5pPr marL="0" indent="1828800" defTabSz="457200">
              <a:spcBef>
                <a:spcPts val="300"/>
              </a:spcBef>
              <a:buSzTx/>
              <a:buNone/>
              <a:defRPr sz="1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77" name="Slide Number"/>
          <p:cNvSpPr txBox="1">
            <a:spLocks noGrp="1"/>
          </p:cNvSpPr>
          <p:nvPr>
            <p:ph type="sldNum" sz="quarter" idx="2"/>
          </p:nvPr>
        </p:nvSpPr>
        <p:spPr>
          <a:xfrm>
            <a:off x="8428176" y="6404294"/>
            <a:ext cx="258624" cy="269241"/>
          </a:xfrm>
          <a:prstGeom prst="rect">
            <a:avLst/>
          </a:prstGeom>
        </p:spPr>
        <p:txBody>
          <a:bodyPr anchor="ctr"/>
          <a:lstStyle>
            <a:lvl1pPr>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00545288"/>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3" name="Title Text"/>
          <p:cNvSpPr txBox="1">
            <a:spLocks noGrp="1"/>
          </p:cNvSpPr>
          <p:nvPr>
            <p:ph type="title"/>
          </p:nvPr>
        </p:nvSpPr>
        <p:spPr>
          <a:xfrm>
            <a:off x="685800" y="2130427"/>
            <a:ext cx="7772400" cy="1470026"/>
          </a:xfrm>
          <a:prstGeom prst="rect">
            <a:avLst/>
          </a:prstGeom>
        </p:spPr>
        <p:txBody>
          <a:bodyPr/>
          <a:lstStyle/>
          <a:p>
            <a:r>
              <a:t>Title Text</a:t>
            </a:r>
          </a:p>
        </p:txBody>
      </p:sp>
      <p:sp>
        <p:nvSpPr>
          <p:cNvPr id="14" name="Body Level One…"/>
          <p:cNvSpPr txBox="1">
            <a:spLocks noGrp="1"/>
          </p:cNvSpPr>
          <p:nvPr>
            <p:ph type="body" sz="quarter" idx="1"/>
          </p:nvPr>
        </p:nvSpPr>
        <p:spPr>
          <a:xfrm>
            <a:off x="1371600" y="3886200"/>
            <a:ext cx="6400800" cy="1752600"/>
          </a:xfrm>
          <a:prstGeom prst="rect">
            <a:avLst/>
          </a:prstGeom>
        </p:spPr>
        <p:txBody>
          <a:bodyPr>
            <a:normAutofit/>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0110722"/>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xfrm>
            <a:off x="685800" y="1981200"/>
            <a:ext cx="7772400" cy="4114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350188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722312" y="4406901"/>
            <a:ext cx="7772401" cy="1362076"/>
          </a:xfrm>
          <a:prstGeom prst="rect">
            <a:avLst/>
          </a:prstGeom>
        </p:spPr>
        <p:txBody>
          <a:bodyPr anchor="t"/>
          <a:lstStyle>
            <a:lvl1pPr algn="l">
              <a:defRPr sz="4000" b="1" cap="all"/>
            </a:lvl1pPr>
          </a:lstStyle>
          <a:p>
            <a:r>
              <a:t>Title Text</a:t>
            </a:r>
          </a:p>
        </p:txBody>
      </p:sp>
      <p:sp>
        <p:nvSpPr>
          <p:cNvPr id="33"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9340167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685800" y="1981200"/>
            <a:ext cx="3810000" cy="4114800"/>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4450667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0" name="Title Text"/>
          <p:cNvSpPr txBox="1">
            <a:spLocks noGrp="1"/>
          </p:cNvSpPr>
          <p:nvPr>
            <p:ph type="title"/>
          </p:nvPr>
        </p:nvSpPr>
        <p:spPr>
          <a:xfrm>
            <a:off x="457200" y="274639"/>
            <a:ext cx="8229600" cy="1143001"/>
          </a:xfrm>
          <a:prstGeom prst="rect">
            <a:avLst/>
          </a:prstGeom>
        </p:spPr>
        <p:txBody>
          <a:bodyPr/>
          <a:lstStyle/>
          <a:p>
            <a:r>
              <a:t>Title Text</a:t>
            </a:r>
          </a:p>
        </p:txBody>
      </p:sp>
      <p:sp>
        <p:nvSpPr>
          <p:cNvPr id="51" name="Body Level One…"/>
          <p:cNvSpPr txBox="1">
            <a:spLocks noGrp="1"/>
          </p:cNvSpPr>
          <p:nvPr>
            <p:ph type="body" sz="quarter" idx="1"/>
          </p:nvPr>
        </p:nvSpPr>
        <p:spPr>
          <a:xfrm>
            <a:off x="457200" y="1535112"/>
            <a:ext cx="4040188" cy="639764"/>
          </a:xfrm>
          <a:prstGeom prst="rect">
            <a:avLst/>
          </a:prstGeom>
        </p:spPr>
        <p:txBody>
          <a:bodyPr anchor="b">
            <a:normAutofit/>
          </a:bodyPr>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4645028" y="1535112"/>
            <a:ext cx="4041776" cy="639765"/>
          </a:xfrm>
          <a:prstGeom prst="rect">
            <a:avLst/>
          </a:prstGeom>
        </p:spPr>
        <p:txBody>
          <a:bodyPr anchor="b">
            <a:normAutofit/>
          </a:bodyPr>
          <a:lstStyle/>
          <a:p>
            <a:pPr marL="0" indent="0">
              <a:spcBef>
                <a:spcPts val="500"/>
              </a:spcBef>
              <a:buSzTx/>
              <a:buNone/>
              <a:defRPr sz="2400" b="1"/>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14817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696234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8" name="Picture 7" descr="Picture 7"/>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819880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CC99FF"/>
        </a:solidFill>
        <a:effectLst/>
      </p:bgPr>
    </p:bg>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60472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57204" y="273049"/>
            <a:ext cx="3008314" cy="1162051"/>
          </a:xfrm>
          <a:prstGeom prst="rect">
            <a:avLst/>
          </a:prstGeom>
        </p:spPr>
        <p:txBody>
          <a:bodyPr anchor="b"/>
          <a:lstStyle>
            <a:lvl1pPr algn="l">
              <a:defRPr sz="2000" b="1"/>
            </a:lvl1pPr>
          </a:lstStyle>
          <a:p>
            <a:r>
              <a:t>Title Text</a:t>
            </a:r>
          </a:p>
        </p:txBody>
      </p:sp>
      <p:sp>
        <p:nvSpPr>
          <p:cNvPr id="84" name="Body Level One…"/>
          <p:cNvSpPr txBox="1">
            <a:spLocks noGrp="1"/>
          </p:cNvSpPr>
          <p:nvPr>
            <p:ph type="body" idx="1"/>
          </p:nvPr>
        </p:nvSpPr>
        <p:spPr>
          <a:xfrm>
            <a:off x="3575050" y="273053"/>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5" name="Text Placeholder 3"/>
          <p:cNvSpPr>
            <a:spLocks noGrp="1"/>
          </p:cNvSpPr>
          <p:nvPr>
            <p:ph type="body" sz="half" idx="13"/>
          </p:nvPr>
        </p:nvSpPr>
        <p:spPr>
          <a:xfrm>
            <a:off x="457203" y="1435103"/>
            <a:ext cx="3008315" cy="4691063"/>
          </a:xfrm>
          <a:prstGeom prst="rect">
            <a:avLst/>
          </a:prstGeom>
        </p:spPr>
        <p:txBody>
          <a:bodyPr>
            <a:normAutofit/>
          </a:bodyPr>
          <a:lstStyle/>
          <a:p>
            <a:pPr marL="0" indent="0">
              <a:spcBef>
                <a:spcPts val="300"/>
              </a:spcBef>
              <a:buSzTx/>
              <a:buNone/>
              <a:defRPr sz="1400"/>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7002662"/>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3" name="Title Text"/>
          <p:cNvSpPr txBox="1">
            <a:spLocks noGrp="1"/>
          </p:cNvSpPr>
          <p:nvPr>
            <p:ph type="title"/>
          </p:nvPr>
        </p:nvSpPr>
        <p:spPr>
          <a:xfrm>
            <a:off x="1792288" y="4800601"/>
            <a:ext cx="5486401" cy="566740"/>
          </a:xfrm>
          <a:prstGeom prst="rect">
            <a:avLst/>
          </a:prstGeom>
        </p:spPr>
        <p:txBody>
          <a:bodyPr anchor="b"/>
          <a:lstStyle>
            <a:lvl1pPr algn="l">
              <a:defRPr sz="2000" b="1"/>
            </a:lvl1pPr>
          </a:lstStyle>
          <a:p>
            <a:r>
              <a:t>Title Text</a:t>
            </a:r>
          </a:p>
        </p:txBody>
      </p:sp>
      <p:sp>
        <p:nvSpPr>
          <p:cNvPr id="94" name="Picture Placeholder 2"/>
          <p:cNvSpPr>
            <a:spLocks noGrp="1"/>
          </p:cNvSpPr>
          <p:nvPr>
            <p:ph type="pic" sz="half" idx="13"/>
          </p:nvPr>
        </p:nvSpPr>
        <p:spPr>
          <a:xfrm>
            <a:off x="1792288" y="612775"/>
            <a:ext cx="5486401" cy="4114800"/>
          </a:xfrm>
          <a:prstGeom prst="rect">
            <a:avLst/>
          </a:prstGeom>
        </p:spPr>
        <p:txBody>
          <a:bodyPr lIns="91439" rIns="91439"/>
          <a:lstStyle/>
          <a:p>
            <a:endParaRPr/>
          </a:p>
        </p:txBody>
      </p:sp>
      <p:sp>
        <p:nvSpPr>
          <p:cNvPr id="95" name="Body Level One…"/>
          <p:cNvSpPr txBox="1">
            <a:spLocks noGrp="1"/>
          </p:cNvSpPr>
          <p:nvPr>
            <p:ph type="body" sz="quarter" idx="1"/>
          </p:nvPr>
        </p:nvSpPr>
        <p:spPr>
          <a:xfrm>
            <a:off x="1792288" y="5367339"/>
            <a:ext cx="5486401" cy="804864"/>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661185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104" name="Body Level One…"/>
          <p:cNvSpPr txBox="1">
            <a:spLocks noGrp="1"/>
          </p:cNvSpPr>
          <p:nvPr>
            <p:ph type="body" sz="quarter" idx="1"/>
          </p:nvPr>
        </p:nvSpPr>
        <p:spPr>
          <a:xfrm>
            <a:off x="4800600" y="5562603"/>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05"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6"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7"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08" name="TextBox 14"/>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109" name="Rectangle 10"/>
          <p:cNvSpPr/>
          <p:nvPr/>
        </p:nvSpPr>
        <p:spPr>
          <a:xfrm>
            <a:off x="4624387" y="228600"/>
            <a:ext cx="2057401" cy="2039112"/>
          </a:xfrm>
          <a:prstGeom prst="rect">
            <a:avLst/>
          </a:prstGeom>
          <a:solidFill>
            <a:srgbClr val="A3A101"/>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0" name="Rectangle 11"/>
          <p:cNvSpPr/>
          <p:nvPr/>
        </p:nvSpPr>
        <p:spPr>
          <a:xfrm>
            <a:off x="6802438" y="2377439"/>
            <a:ext cx="2057401" cy="2039113"/>
          </a:xfrm>
          <a:prstGeom prst="rect">
            <a:avLst/>
          </a:prstGeom>
          <a:solidFill>
            <a:srgbClr val="330F42"/>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768283"/>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18" name="Rectangle 6"/>
          <p:cNvSpPr/>
          <p:nvPr/>
        </p:nvSpPr>
        <p:spPr>
          <a:xfrm>
            <a:off x="8210556"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19"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20" name="Body Level One…"/>
          <p:cNvSpPr txBox="1">
            <a:spLocks noGrp="1"/>
          </p:cNvSpPr>
          <p:nvPr>
            <p:ph type="body" idx="1"/>
          </p:nvPr>
        </p:nvSpPr>
        <p:spPr>
          <a:xfrm>
            <a:off x="498479" y="1981200"/>
            <a:ext cx="7556315"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21" name="TextBox 8"/>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22" name="Rectangle 9"/>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23"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85321573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Title and Content, Alt.">
    <p:spTree>
      <p:nvGrpSpPr>
        <p:cNvPr id="1" name=""/>
        <p:cNvGrpSpPr/>
        <p:nvPr/>
      </p:nvGrpSpPr>
      <p:grpSpPr>
        <a:xfrm>
          <a:off x="0" y="0"/>
          <a:ext cx="0" cy="0"/>
          <a:chOff x="0" y="0"/>
          <a:chExt cx="0" cy="0"/>
        </a:xfrm>
      </p:grpSpPr>
      <p:sp>
        <p:nvSpPr>
          <p:cNvPr id="130" name="Rectangle 6"/>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31" name="Title Text"/>
          <p:cNvSpPr txBox="1">
            <a:spLocks noGrp="1"/>
          </p:cNvSpPr>
          <p:nvPr>
            <p:ph type="title"/>
          </p:nvPr>
        </p:nvSpPr>
        <p:spPr>
          <a:xfrm>
            <a:off x="498479" y="134473"/>
            <a:ext cx="7556315" cy="995083"/>
          </a:xfrm>
          <a:prstGeom prst="rect">
            <a:avLst/>
          </a:prstGeom>
        </p:spPr>
        <p:txBody>
          <a:bodyPr anchor="b"/>
          <a:lstStyle>
            <a:lvl1pPr algn="l">
              <a:defRPr sz="3600">
                <a:solidFill>
                  <a:srgbClr val="663366"/>
                </a:solidFill>
                <a:latin typeface="Rockwell"/>
                <a:ea typeface="Rockwell"/>
                <a:cs typeface="Rockwell"/>
                <a:sym typeface="Rockwell"/>
              </a:defRPr>
            </a:lvl1pPr>
          </a:lstStyle>
          <a:p>
            <a:r>
              <a:t>Title Text</a:t>
            </a:r>
          </a:p>
        </p:txBody>
      </p:sp>
      <p:sp>
        <p:nvSpPr>
          <p:cNvPr id="132" name="Body Level One…"/>
          <p:cNvSpPr txBox="1">
            <a:spLocks noGrp="1"/>
          </p:cNvSpPr>
          <p:nvPr>
            <p:ph type="body" idx="1"/>
          </p:nvPr>
        </p:nvSpPr>
        <p:spPr>
          <a:xfrm>
            <a:off x="498479" y="1981200"/>
            <a:ext cx="7556315" cy="4144964"/>
          </a:xfrm>
          <a:prstGeom prst="rect">
            <a:avLst/>
          </a:prstGeom>
        </p:spPr>
        <p:txBody>
          <a:bodyPr>
            <a:normAutofit/>
          </a:bodyPr>
          <a:lstStyle>
            <a:lvl1pPr marL="228600" indent="-228600">
              <a:spcBef>
                <a:spcPts val="2000"/>
              </a:spcBef>
              <a:buClr>
                <a:srgbClr val="663366"/>
              </a:buClr>
              <a:buSzPct val="75000"/>
              <a:buChar char="■"/>
              <a:defRPr sz="2000">
                <a:solidFill>
                  <a:srgbClr val="595959"/>
                </a:solidFill>
                <a:latin typeface="Rockwell"/>
                <a:ea typeface="Rockwell"/>
                <a:cs typeface="Rockwell"/>
                <a:sym typeface="Rockwell"/>
              </a:defRPr>
            </a:lvl1pPr>
            <a:lvl2pPr marL="482600" indent="-254000">
              <a:spcBef>
                <a:spcPts val="2000"/>
              </a:spcBef>
              <a:buClr>
                <a:srgbClr val="663366"/>
              </a:buClr>
              <a:buSzPct val="75000"/>
              <a:buChar char="■"/>
              <a:defRPr sz="2000">
                <a:solidFill>
                  <a:srgbClr val="595959"/>
                </a:solidFill>
                <a:latin typeface="Rockwell"/>
                <a:ea typeface="Rockwell"/>
                <a:cs typeface="Rockwell"/>
                <a:sym typeface="Rockwell"/>
              </a:defRPr>
            </a:lvl2pPr>
            <a:lvl3pPr marL="711200" indent="-254000">
              <a:spcBef>
                <a:spcPts val="2000"/>
              </a:spcBef>
              <a:buClr>
                <a:srgbClr val="663366"/>
              </a:buClr>
              <a:buSzPct val="75000"/>
              <a:buChar char="■"/>
              <a:defRPr sz="2000">
                <a:solidFill>
                  <a:srgbClr val="595959"/>
                </a:solidFill>
                <a:latin typeface="Rockwell"/>
                <a:ea typeface="Rockwell"/>
                <a:cs typeface="Rockwell"/>
                <a:sym typeface="Rockwell"/>
              </a:defRPr>
            </a:lvl3pPr>
            <a:lvl4pPr marL="939800" indent="-254000">
              <a:spcBef>
                <a:spcPts val="2000"/>
              </a:spcBef>
              <a:buClr>
                <a:srgbClr val="663366"/>
              </a:buClr>
              <a:buSzPct val="75000"/>
              <a:buChar char="■"/>
              <a:defRPr sz="2000">
                <a:solidFill>
                  <a:srgbClr val="595959"/>
                </a:solidFill>
                <a:latin typeface="Rockwell"/>
                <a:ea typeface="Rockwell"/>
                <a:cs typeface="Rockwell"/>
                <a:sym typeface="Rockwell"/>
              </a:defRPr>
            </a:lvl4pPr>
            <a:lvl5pPr marL="1168400" indent="-254000">
              <a:spcBef>
                <a:spcPts val="2000"/>
              </a:spcBef>
              <a:buClr>
                <a:srgbClr val="663366"/>
              </a:buClr>
              <a:buSzPct val="75000"/>
              <a:buChar char="■"/>
              <a:defRPr sz="20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33" name="TextBox 8"/>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34" name="Text Placeholder 3"/>
          <p:cNvSpPr>
            <a:spLocks noGrp="1"/>
          </p:cNvSpPr>
          <p:nvPr>
            <p:ph type="body" sz="quarter" idx="13"/>
          </p:nvPr>
        </p:nvSpPr>
        <p:spPr>
          <a:xfrm>
            <a:off x="498517" y="1129554"/>
            <a:ext cx="7558962" cy="774701"/>
          </a:xfrm>
          <a:prstGeom prst="rect">
            <a:avLst/>
          </a:prstGeom>
        </p:spPr>
        <p:txBody>
          <a:bodyPr>
            <a:normAutofit/>
          </a:bodyPr>
          <a:lstStyle/>
          <a:p>
            <a:pPr marL="0" indent="0">
              <a:spcBef>
                <a:spcPts val="0"/>
              </a:spcBef>
              <a:buSzTx/>
              <a:buNone/>
              <a:defRPr sz="2400">
                <a:solidFill>
                  <a:srgbClr val="666699"/>
                </a:solidFill>
                <a:latin typeface="Rockwell"/>
                <a:ea typeface="Rockwell"/>
                <a:cs typeface="Rockwell"/>
                <a:sym typeface="Rockwell"/>
              </a:defRPr>
            </a:pPr>
            <a:endParaRPr/>
          </a:p>
        </p:txBody>
      </p:sp>
      <p:sp>
        <p:nvSpPr>
          <p:cNvPr id="135"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21436932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Title Slide with 2 Pictures">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4800600" y="4624668"/>
            <a:ext cx="4038600" cy="933452"/>
          </a:xfrm>
          <a:prstGeom prst="rect">
            <a:avLst/>
          </a:prstGeom>
        </p:spPr>
        <p:txBody>
          <a:bodyPr anchor="t"/>
          <a:lstStyle>
            <a:lvl1pPr algn="l">
              <a:defRPr sz="2800">
                <a:solidFill>
                  <a:srgbClr val="663366"/>
                </a:solidFill>
                <a:latin typeface="Rockwell"/>
                <a:ea typeface="Rockwell"/>
                <a:cs typeface="Rockwell"/>
                <a:sym typeface="Rockwell"/>
              </a:defRPr>
            </a:lvl1pPr>
          </a:lstStyle>
          <a:p>
            <a:r>
              <a:t>Title Text</a:t>
            </a:r>
          </a:p>
        </p:txBody>
      </p:sp>
      <p:sp>
        <p:nvSpPr>
          <p:cNvPr id="143" name="Body Level One…"/>
          <p:cNvSpPr txBox="1">
            <a:spLocks noGrp="1"/>
          </p:cNvSpPr>
          <p:nvPr>
            <p:ph type="body" sz="quarter" idx="1"/>
          </p:nvPr>
        </p:nvSpPr>
        <p:spPr>
          <a:xfrm>
            <a:off x="4800600" y="5562603"/>
            <a:ext cx="4038600" cy="748554"/>
          </a:xfrm>
          <a:prstGeom prst="rect">
            <a:avLst/>
          </a:prstGeom>
        </p:spPr>
        <p:txBody>
          <a:bodyPr>
            <a:normAutofit/>
          </a:bodyPr>
          <a:lstStyle>
            <a:lvl1pPr marL="0" indent="0">
              <a:spcBef>
                <a:spcPts val="300"/>
              </a:spcBef>
              <a:buSzTx/>
              <a:buNone/>
              <a:defRPr sz="1400">
                <a:solidFill>
                  <a:srgbClr val="888888"/>
                </a:solidFill>
                <a:latin typeface="Rockwell"/>
                <a:ea typeface="Rockwell"/>
                <a:cs typeface="Rockwell"/>
                <a:sym typeface="Rockwell"/>
              </a:defRPr>
            </a:lvl1pPr>
            <a:lvl2pPr marL="0" indent="457200">
              <a:spcBef>
                <a:spcPts val="300"/>
              </a:spcBef>
              <a:buSzTx/>
              <a:buNone/>
              <a:defRPr sz="1400">
                <a:solidFill>
                  <a:srgbClr val="888888"/>
                </a:solidFill>
                <a:latin typeface="Rockwell"/>
                <a:ea typeface="Rockwell"/>
                <a:cs typeface="Rockwell"/>
                <a:sym typeface="Rockwell"/>
              </a:defRPr>
            </a:lvl2pPr>
            <a:lvl3pPr marL="0" indent="914400">
              <a:spcBef>
                <a:spcPts val="300"/>
              </a:spcBef>
              <a:buSzTx/>
              <a:buNone/>
              <a:defRPr sz="1400">
                <a:solidFill>
                  <a:srgbClr val="888888"/>
                </a:solidFill>
                <a:latin typeface="Rockwell"/>
                <a:ea typeface="Rockwell"/>
                <a:cs typeface="Rockwell"/>
                <a:sym typeface="Rockwell"/>
              </a:defRPr>
            </a:lvl3pPr>
            <a:lvl4pPr marL="0" indent="1371600">
              <a:spcBef>
                <a:spcPts val="300"/>
              </a:spcBef>
              <a:buSzTx/>
              <a:buNone/>
              <a:defRPr sz="1400">
                <a:solidFill>
                  <a:srgbClr val="888888"/>
                </a:solidFill>
                <a:latin typeface="Rockwell"/>
                <a:ea typeface="Rockwell"/>
                <a:cs typeface="Rockwell"/>
                <a:sym typeface="Rockwell"/>
              </a:defRPr>
            </a:lvl4pPr>
            <a:lvl5pPr marL="0" indent="1828800">
              <a:spcBef>
                <a:spcPts val="300"/>
              </a:spcBef>
              <a:buSzTx/>
              <a:buNone/>
              <a:defRPr sz="1400">
                <a:solidFill>
                  <a:srgbClr val="888888"/>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44" name="Rectangle 6"/>
          <p:cNvSpPr/>
          <p:nvPr/>
        </p:nvSpPr>
        <p:spPr>
          <a:xfrm>
            <a:off x="282575" y="228599"/>
            <a:ext cx="4235450" cy="4187954"/>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5" name="Rectangle 7"/>
          <p:cNvSpPr/>
          <p:nvPr/>
        </p:nvSpPr>
        <p:spPr>
          <a:xfrm>
            <a:off x="6802438" y="228600"/>
            <a:ext cx="2057401" cy="2039112"/>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6" name="Rectangle 9"/>
          <p:cNvSpPr/>
          <p:nvPr/>
        </p:nvSpPr>
        <p:spPr>
          <a:xfrm>
            <a:off x="4624387" y="2377439"/>
            <a:ext cx="2057401" cy="2039113"/>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47" name="Picture Placeholder 12"/>
          <p:cNvSpPr>
            <a:spLocks noGrp="1"/>
          </p:cNvSpPr>
          <p:nvPr>
            <p:ph type="pic" sz="quarter" idx="13"/>
          </p:nvPr>
        </p:nvSpPr>
        <p:spPr>
          <a:xfrm>
            <a:off x="4624387" y="228600"/>
            <a:ext cx="2057401" cy="2039112"/>
          </a:xfrm>
          <a:prstGeom prst="rect">
            <a:avLst/>
          </a:prstGeom>
        </p:spPr>
        <p:txBody>
          <a:bodyPr lIns="91439" rIns="91439"/>
          <a:lstStyle/>
          <a:p>
            <a:endParaRPr/>
          </a:p>
        </p:txBody>
      </p:sp>
      <p:sp>
        <p:nvSpPr>
          <p:cNvPr id="148" name="Picture Placeholder 12"/>
          <p:cNvSpPr>
            <a:spLocks noGrp="1"/>
          </p:cNvSpPr>
          <p:nvPr>
            <p:ph type="pic" sz="quarter" idx="14"/>
          </p:nvPr>
        </p:nvSpPr>
        <p:spPr>
          <a:xfrm>
            <a:off x="6802438" y="2377439"/>
            <a:ext cx="2057401" cy="2039113"/>
          </a:xfrm>
          <a:prstGeom prst="rect">
            <a:avLst/>
          </a:prstGeom>
        </p:spPr>
        <p:txBody>
          <a:bodyPr lIns="91439" rIns="91439"/>
          <a:lstStyle/>
          <a:p>
            <a:endParaRPr/>
          </a:p>
        </p:txBody>
      </p:sp>
      <p:sp>
        <p:nvSpPr>
          <p:cNvPr id="149" name="Text Placeholder 3"/>
          <p:cNvSpPr>
            <a:spLocks noGrp="1"/>
          </p:cNvSpPr>
          <p:nvPr>
            <p:ph type="body" sz="quarter" idx="15"/>
          </p:nvPr>
        </p:nvSpPr>
        <p:spPr>
          <a:xfrm>
            <a:off x="857250" y="1779497"/>
            <a:ext cx="3086100" cy="2040907"/>
          </a:xfrm>
          <a:prstGeom prst="rect">
            <a:avLst/>
          </a:prstGeom>
        </p:spPr>
        <p:txBody>
          <a:bodyPr>
            <a:normAutofit/>
          </a:bodyPr>
          <a:lstStyle/>
          <a:p>
            <a:pPr marL="0" indent="0" algn="ctr">
              <a:spcBef>
                <a:spcPts val="600"/>
              </a:spcBef>
              <a:buSzTx/>
              <a:buNone/>
              <a:defRPr sz="4600">
                <a:latin typeface="Rockwell"/>
                <a:ea typeface="Rockwell"/>
                <a:cs typeface="Rockwell"/>
                <a:sym typeface="Rockwell"/>
              </a:defRPr>
            </a:pPr>
            <a:endParaRPr/>
          </a:p>
        </p:txBody>
      </p:sp>
      <p:sp>
        <p:nvSpPr>
          <p:cNvPr id="150" name="TextBox 14"/>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15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2970451"/>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8" name="Rectangle 6"/>
          <p:cNvSpPr/>
          <p:nvPr/>
        </p:nvSpPr>
        <p:spPr>
          <a:xfrm>
            <a:off x="658907" y="228602"/>
            <a:ext cx="8200929"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59" name="Title Text"/>
          <p:cNvSpPr txBox="1">
            <a:spLocks noGrp="1"/>
          </p:cNvSpPr>
          <p:nvPr>
            <p:ph type="title"/>
          </p:nvPr>
        </p:nvSpPr>
        <p:spPr>
          <a:xfrm>
            <a:off x="2286000" y="3124200"/>
            <a:ext cx="5638800" cy="1362076"/>
          </a:xfrm>
          <a:prstGeom prst="rect">
            <a:avLst/>
          </a:prstGeom>
        </p:spPr>
        <p:txBody>
          <a:bodyPr anchor="b"/>
          <a:lstStyle>
            <a:lvl1pPr algn="l">
              <a:defRPr sz="3200">
                <a:latin typeface="Rockwell"/>
                <a:ea typeface="Rockwell"/>
                <a:cs typeface="Rockwell"/>
                <a:sym typeface="Rockwell"/>
              </a:defRPr>
            </a:lvl1pPr>
          </a:lstStyle>
          <a:p>
            <a:r>
              <a:t>Title Text</a:t>
            </a:r>
          </a:p>
        </p:txBody>
      </p:sp>
      <p:sp>
        <p:nvSpPr>
          <p:cNvPr id="160" name="Body Level One…"/>
          <p:cNvSpPr txBox="1">
            <a:spLocks noGrp="1"/>
          </p:cNvSpPr>
          <p:nvPr>
            <p:ph type="body" sz="quarter" idx="1"/>
          </p:nvPr>
        </p:nvSpPr>
        <p:spPr>
          <a:xfrm>
            <a:off x="2286000" y="4495801"/>
            <a:ext cx="5638800" cy="1500188"/>
          </a:xfrm>
          <a:prstGeom prst="rect">
            <a:avLst/>
          </a:prstGeom>
        </p:spPr>
        <p:txBody>
          <a:bodyPr>
            <a:normAutofit/>
          </a:bodyPr>
          <a:lstStyle>
            <a:lvl1pPr marL="0" indent="0">
              <a:spcBef>
                <a:spcPts val="300"/>
              </a:spcBef>
              <a:buSzTx/>
              <a:buNone/>
              <a:defRPr sz="1400">
                <a:latin typeface="Rockwell"/>
                <a:ea typeface="Rockwell"/>
                <a:cs typeface="Rockwell"/>
                <a:sym typeface="Rockwell"/>
              </a:defRPr>
            </a:lvl1pPr>
            <a:lvl2pPr marL="0" indent="457200">
              <a:spcBef>
                <a:spcPts val="300"/>
              </a:spcBef>
              <a:buSzTx/>
              <a:buNone/>
              <a:defRPr sz="1400">
                <a:latin typeface="Rockwell"/>
                <a:ea typeface="Rockwell"/>
                <a:cs typeface="Rockwell"/>
                <a:sym typeface="Rockwell"/>
              </a:defRPr>
            </a:lvl2pPr>
            <a:lvl3pPr marL="0" indent="914400">
              <a:spcBef>
                <a:spcPts val="300"/>
              </a:spcBef>
              <a:buSzTx/>
              <a:buNone/>
              <a:defRPr sz="1400">
                <a:latin typeface="Rockwell"/>
                <a:ea typeface="Rockwell"/>
                <a:cs typeface="Rockwell"/>
                <a:sym typeface="Rockwell"/>
              </a:defRPr>
            </a:lvl3pPr>
            <a:lvl4pPr marL="0" indent="1371600">
              <a:spcBef>
                <a:spcPts val="300"/>
              </a:spcBef>
              <a:buSzTx/>
              <a:buNone/>
              <a:defRPr sz="1400">
                <a:latin typeface="Rockwell"/>
                <a:ea typeface="Rockwell"/>
                <a:cs typeface="Rockwell"/>
                <a:sym typeface="Rockwell"/>
              </a:defRPr>
            </a:lvl4pPr>
            <a:lvl5pPr marL="0" indent="1828800">
              <a:spcBef>
                <a:spcPts val="300"/>
              </a:spcBef>
              <a:buSzTx/>
              <a:buNone/>
              <a:defRPr sz="1400">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61" name="TextBox 7"/>
          <p:cNvSpPr txBox="1"/>
          <p:nvPr/>
        </p:nvSpPr>
        <p:spPr>
          <a:xfrm>
            <a:off x="2003618" y="3110757"/>
            <a:ext cx="260910" cy="507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4000">
                <a:solidFill>
                  <a:srgbClr val="B870B8"/>
                </a:solidFill>
                <a:latin typeface="Rockwell Bold"/>
                <a:ea typeface="Rockwell Bold"/>
                <a:cs typeface="Rockwell Bold"/>
                <a:sym typeface="Rockwell Bold"/>
              </a:defRPr>
            </a:lvl1pPr>
          </a:lstStyle>
          <a:p>
            <a:r>
              <a:t>+</a:t>
            </a:r>
          </a:p>
        </p:txBody>
      </p:sp>
      <p:sp>
        <p:nvSpPr>
          <p:cNvPr id="162" name="Rectangle 8"/>
          <p:cNvSpPr/>
          <p:nvPr/>
        </p:nvSpPr>
        <p:spPr>
          <a:xfrm>
            <a:off x="285756" y="228602"/>
            <a:ext cx="212726" cy="6345241"/>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63" name="Slide Number"/>
          <p:cNvSpPr txBox="1">
            <a:spLocks noGrp="1"/>
          </p:cNvSpPr>
          <p:nvPr>
            <p:ph type="sldNum" sz="quarter" idx="2"/>
          </p:nvPr>
        </p:nvSpPr>
        <p:spPr>
          <a:xfrm>
            <a:off x="8562965" y="628401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6166878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92" name="Rectangle 2"/>
          <p:cNvSpPr/>
          <p:nvPr/>
        </p:nvSpPr>
        <p:spPr>
          <a:xfrm>
            <a:off x="381000" y="0"/>
            <a:ext cx="1447800" cy="6856413"/>
          </a:xfrm>
          <a:prstGeom prst="rect">
            <a:avLst/>
          </a:prstGeom>
          <a:gradFill>
            <a:gsLst>
              <a:gs pos="0">
                <a:srgbClr val="9E9E9E"/>
              </a:gs>
              <a:gs pos="50000">
                <a:schemeClr val="accent3">
                  <a:lumOff val="44000"/>
                  <a:alpha val="50000"/>
                </a:schemeClr>
              </a:gs>
              <a:gs pos="100000">
                <a:srgbClr val="9E9E9E"/>
              </a:gs>
            </a:gsLst>
            <a:lin ang="5400000"/>
          </a:gradFill>
          <a:ln w="12700">
            <a:miter lim="400000"/>
          </a:ln>
        </p:spPr>
        <p:txBody>
          <a:bodyPr lIns="45719" rIns="45719"/>
          <a:lstStyle/>
          <a:p>
            <a:pPr>
              <a:defRPr sz="2400">
                <a:latin typeface="Bell MT"/>
                <a:ea typeface="Bell MT"/>
                <a:cs typeface="Bell MT"/>
                <a:sym typeface="Bell MT"/>
              </a:defRPr>
            </a:pPr>
            <a:endParaRPr/>
          </a:p>
        </p:txBody>
      </p:sp>
      <p:sp>
        <p:nvSpPr>
          <p:cNvPr id="93" name="Rectangle 3"/>
          <p:cNvSpPr/>
          <p:nvPr/>
        </p:nvSpPr>
        <p:spPr>
          <a:xfrm>
            <a:off x="685799" y="2438400"/>
            <a:ext cx="8456615" cy="762000"/>
          </a:xfrm>
          <a:prstGeom prst="rect">
            <a:avLst/>
          </a:prstGeom>
          <a:gradFill>
            <a:gsLst>
              <a:gs pos="0">
                <a:schemeClr val="accent3">
                  <a:lumOff val="44000"/>
                </a:schemeClr>
              </a:gs>
              <a:gs pos="100000">
                <a:srgbClr val="272727"/>
              </a:gs>
            </a:gsLst>
          </a:gradFill>
          <a:ln w="12700">
            <a:miter lim="400000"/>
          </a:ln>
        </p:spPr>
        <p:txBody>
          <a:bodyPr lIns="45719" rIns="45719"/>
          <a:lstStyle/>
          <a:p>
            <a:pPr>
              <a:defRPr sz="2400">
                <a:latin typeface="Bell MT"/>
                <a:ea typeface="Bell MT"/>
                <a:cs typeface="Bell MT"/>
                <a:sym typeface="Bell MT"/>
              </a:defRPr>
            </a:pPr>
            <a:endParaRPr/>
          </a:p>
        </p:txBody>
      </p:sp>
      <p:sp>
        <p:nvSpPr>
          <p:cNvPr id="94" name="Rectangle 9"/>
          <p:cNvSpPr/>
          <p:nvPr/>
        </p:nvSpPr>
        <p:spPr>
          <a:xfrm>
            <a:off x="0" y="3505200"/>
            <a:ext cx="4724400" cy="152400"/>
          </a:xfrm>
          <a:prstGeom prst="rect">
            <a:avLst/>
          </a:prstGeom>
          <a:solidFill>
            <a:schemeClr val="accent3">
              <a:lumOff val="44000"/>
              <a:alpha val="50195"/>
            </a:schemeClr>
          </a:solidFill>
          <a:ln w="12700">
            <a:miter lim="400000"/>
          </a:ln>
        </p:spPr>
        <p:txBody>
          <a:bodyPr lIns="45719" rIns="45719"/>
          <a:lstStyle/>
          <a:p>
            <a:pPr>
              <a:defRPr sz="2400">
                <a:latin typeface="Bell MT"/>
                <a:ea typeface="Bell MT"/>
                <a:cs typeface="Bell MT"/>
                <a:sym typeface="Bell MT"/>
              </a:defRPr>
            </a:pPr>
            <a:endParaRPr/>
          </a:p>
        </p:txBody>
      </p:sp>
      <p:sp>
        <p:nvSpPr>
          <p:cNvPr id="95" name="Title Text"/>
          <p:cNvSpPr txBox="1">
            <a:spLocks noGrp="1"/>
          </p:cNvSpPr>
          <p:nvPr>
            <p:ph type="title"/>
          </p:nvPr>
        </p:nvSpPr>
        <p:spPr>
          <a:xfrm>
            <a:off x="685800" y="2286000"/>
            <a:ext cx="7772400" cy="1143000"/>
          </a:xfrm>
          <a:prstGeom prst="rect">
            <a:avLst/>
          </a:prstGeom>
        </p:spPr>
        <p:txBody>
          <a:bodyPr lIns="46037" tIns="46037" rIns="46037" bIns="46037"/>
          <a:lstStyle>
            <a:lvl1pPr algn="l">
              <a:defRPr>
                <a:effectLst>
                  <a:outerShdw blurRad="38100" dist="38100" dir="2700000" rotWithShape="0">
                    <a:schemeClr val="accent3">
                      <a:lumOff val="44000"/>
                    </a:schemeClr>
                  </a:outerShdw>
                </a:effectLst>
                <a:latin typeface="Bell MT"/>
                <a:ea typeface="Bell MT"/>
                <a:cs typeface="Bell MT"/>
                <a:sym typeface="Bell MT"/>
              </a:defRPr>
            </a:lvl1pPr>
          </a:lstStyle>
          <a:p>
            <a:r>
              <a:t>Title Text</a:t>
            </a:r>
          </a:p>
        </p:txBody>
      </p:sp>
      <p:sp>
        <p:nvSpPr>
          <p:cNvPr id="96" name="Body Level One…"/>
          <p:cNvSpPr txBox="1">
            <a:spLocks noGrp="1"/>
          </p:cNvSpPr>
          <p:nvPr>
            <p:ph type="body" sz="quarter" idx="1"/>
          </p:nvPr>
        </p:nvSpPr>
        <p:spPr>
          <a:xfrm>
            <a:off x="2057400" y="4114800"/>
            <a:ext cx="6400800" cy="1752600"/>
          </a:xfrm>
          <a:prstGeom prst="rect">
            <a:avLst/>
          </a:prstGeom>
        </p:spPr>
        <p:txBody>
          <a:bodyPr lIns="46037" tIns="46037" rIns="46037" bIns="46037"/>
          <a:lstStyle>
            <a:lvl1pPr marL="0" indent="0" algn="ctr">
              <a:buSzTx/>
              <a:buNone/>
              <a:defRPr>
                <a:latin typeface="Bell MT"/>
                <a:ea typeface="Bell MT"/>
                <a:cs typeface="Bell MT"/>
                <a:sym typeface="Bell MT"/>
              </a:defRPr>
            </a:lvl1pPr>
            <a:lvl2pPr algn="ctr">
              <a:defRPr>
                <a:latin typeface="Bell MT"/>
                <a:ea typeface="Bell MT"/>
                <a:cs typeface="Bell MT"/>
                <a:sym typeface="Bell MT"/>
              </a:defRPr>
            </a:lvl2pPr>
            <a:lvl3pPr algn="ctr">
              <a:defRPr>
                <a:latin typeface="Bell MT"/>
                <a:ea typeface="Bell MT"/>
                <a:cs typeface="Bell MT"/>
                <a:sym typeface="Bell MT"/>
              </a:defRPr>
            </a:lvl3pPr>
            <a:lvl4pPr algn="ctr">
              <a:defRPr>
                <a:latin typeface="Bell MT"/>
                <a:ea typeface="Bell MT"/>
                <a:cs typeface="Bell MT"/>
                <a:sym typeface="Bell MT"/>
              </a:defRPr>
            </a:lvl4pPr>
            <a:lvl5pPr algn="ctr">
              <a:buChar char="•"/>
              <a:defRPr>
                <a:latin typeface="Bell MT"/>
                <a:ea typeface="Bell MT"/>
                <a:cs typeface="Bell MT"/>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178141" y="6253161"/>
            <a:ext cx="280059" cy="295277"/>
          </a:xfrm>
          <a:prstGeom prst="rect">
            <a:avLst/>
          </a:prstGeom>
        </p:spPr>
        <p:txBody>
          <a:bodyPr lIns="46037" tIns="46037" rIns="46037" bIns="46037" anchor="ctr"/>
          <a:lstStyle>
            <a:lvl1pPr>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70" name="Rectangle 10"/>
          <p:cNvSpPr/>
          <p:nvPr/>
        </p:nvSpPr>
        <p:spPr>
          <a:xfrm>
            <a:off x="8210556" y="282575"/>
            <a:ext cx="642098"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71" name="Rectangle 11"/>
          <p:cNvSpPr/>
          <p:nvPr/>
        </p:nvSpPr>
        <p:spPr>
          <a:xfrm>
            <a:off x="8068234" y="282575"/>
            <a:ext cx="91441" cy="1600200"/>
          </a:xfrm>
          <a:prstGeom prst="rect">
            <a:avLst/>
          </a:prstGeom>
          <a:solidFill>
            <a:srgbClr val="666699"/>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72"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73"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74" name="Body Level One…"/>
          <p:cNvSpPr txBox="1">
            <a:spLocks noGrp="1"/>
          </p:cNvSpPr>
          <p:nvPr>
            <p:ph type="body" sz="half" idx="1"/>
          </p:nvPr>
        </p:nvSpPr>
        <p:spPr>
          <a:xfrm>
            <a:off x="498518" y="1985963"/>
            <a:ext cx="3657601" cy="414020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44865152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82" name="Rectangle 9"/>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83" name="TextBox 11"/>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84"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85" name="Body Level One…"/>
          <p:cNvSpPr txBox="1">
            <a:spLocks noGrp="1"/>
          </p:cNvSpPr>
          <p:nvPr>
            <p:ph type="body" sz="half" idx="1"/>
          </p:nvPr>
        </p:nvSpPr>
        <p:spPr>
          <a:xfrm>
            <a:off x="497540" y="2447367"/>
            <a:ext cx="3657601" cy="3678798"/>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86" name="Text Placeholder 2"/>
          <p:cNvSpPr>
            <a:spLocks noGrp="1"/>
          </p:cNvSpPr>
          <p:nvPr>
            <p:ph type="body" sz="quarter" idx="13"/>
          </p:nvPr>
        </p:nvSpPr>
        <p:spPr>
          <a:xfrm>
            <a:off x="497540" y="2070852"/>
            <a:ext cx="3657601" cy="322730"/>
          </a:xfrm>
          <a:prstGeom prst="rect">
            <a:avLst/>
          </a:prstGeom>
          <a:solidFill>
            <a:srgbClr val="666699"/>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187" name="Text Placeholder 4"/>
          <p:cNvSpPr>
            <a:spLocks noGrp="1"/>
          </p:cNvSpPr>
          <p:nvPr>
            <p:ph type="body" sz="quarter" idx="14"/>
          </p:nvPr>
        </p:nvSpPr>
        <p:spPr>
          <a:xfrm>
            <a:off x="4399877" y="2070852"/>
            <a:ext cx="3657601" cy="322730"/>
          </a:xfrm>
          <a:prstGeom prst="rect">
            <a:avLst/>
          </a:prstGeom>
          <a:solidFill>
            <a:srgbClr val="A3A3C2"/>
          </a:solidFill>
        </p:spPr>
        <p:txBody>
          <a:bodyPr lIns="0" tIns="0" rIns="0" bIns="0" anchor="ctr">
            <a:normAutofit/>
          </a:bodyPr>
          <a:lstStyle/>
          <a:p>
            <a:pPr marL="0" indent="0" algn="ctr">
              <a:spcBef>
                <a:spcPts val="0"/>
              </a:spcBef>
              <a:buSzTx/>
              <a:buNone/>
              <a:defRPr sz="1800">
                <a:latin typeface="Rockwell"/>
                <a:ea typeface="Rockwell"/>
                <a:cs typeface="Rockwell"/>
                <a:sym typeface="Rockwell"/>
              </a:defRPr>
            </a:pPr>
            <a:endParaRPr/>
          </a:p>
        </p:txBody>
      </p:sp>
      <p:sp>
        <p:nvSpPr>
          <p:cNvPr id="188"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3117858"/>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2 Content, Top and Bottom">
    <p:spTree>
      <p:nvGrpSpPr>
        <p:cNvPr id="1" name=""/>
        <p:cNvGrpSpPr/>
        <p:nvPr/>
      </p:nvGrpSpPr>
      <p:grpSpPr>
        <a:xfrm>
          <a:off x="0" y="0"/>
          <a:ext cx="0" cy="0"/>
          <a:chOff x="0" y="0"/>
          <a:chExt cx="0" cy="0"/>
        </a:xfrm>
      </p:grpSpPr>
      <p:sp>
        <p:nvSpPr>
          <p:cNvPr id="195"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196"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197" name="Body Level One…"/>
          <p:cNvSpPr txBox="1">
            <a:spLocks noGrp="1"/>
          </p:cNvSpPr>
          <p:nvPr>
            <p:ph type="body" sz="half" idx="1"/>
          </p:nvPr>
        </p:nvSpPr>
        <p:spPr>
          <a:xfrm>
            <a:off x="498523" y="1985963"/>
            <a:ext cx="7569158"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198" name="Rectangle 13"/>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199"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40901703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3 Content">
    <p:spTree>
      <p:nvGrpSpPr>
        <p:cNvPr id="1" name=""/>
        <p:cNvGrpSpPr/>
        <p:nvPr/>
      </p:nvGrpSpPr>
      <p:grpSpPr>
        <a:xfrm>
          <a:off x="0" y="0"/>
          <a:ext cx="0" cy="0"/>
          <a:chOff x="0" y="0"/>
          <a:chExt cx="0" cy="0"/>
        </a:xfrm>
      </p:grpSpPr>
      <p:sp>
        <p:nvSpPr>
          <p:cNvPr id="206"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07"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08"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09" name="Body Level One…"/>
          <p:cNvSpPr txBox="1">
            <a:spLocks noGrp="1"/>
          </p:cNvSpPr>
          <p:nvPr>
            <p:ph type="body" sz="quarter" idx="1"/>
          </p:nvPr>
        </p:nvSpPr>
        <p:spPr>
          <a:xfrm>
            <a:off x="4410075" y="1985963"/>
            <a:ext cx="3657600"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227174985"/>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4 Content">
    <p:spTree>
      <p:nvGrpSpPr>
        <p:cNvPr id="1" name=""/>
        <p:cNvGrpSpPr/>
        <p:nvPr/>
      </p:nvGrpSpPr>
      <p:grpSpPr>
        <a:xfrm>
          <a:off x="0" y="0"/>
          <a:ext cx="0" cy="0"/>
          <a:chOff x="0" y="0"/>
          <a:chExt cx="0" cy="0"/>
        </a:xfrm>
      </p:grpSpPr>
      <p:sp>
        <p:nvSpPr>
          <p:cNvPr id="217" name="Rectangle 7"/>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18" name="TextBox 9"/>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19"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20" name="Body Level One…"/>
          <p:cNvSpPr txBox="1">
            <a:spLocks noGrp="1"/>
          </p:cNvSpPr>
          <p:nvPr>
            <p:ph type="body" sz="quarter" idx="1"/>
          </p:nvPr>
        </p:nvSpPr>
        <p:spPr>
          <a:xfrm>
            <a:off x="502925" y="1985963"/>
            <a:ext cx="3657415" cy="1965961"/>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21"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286800215"/>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228" name="Rectangle 5"/>
          <p:cNvSpPr/>
          <p:nvPr/>
        </p:nvSpPr>
        <p:spPr>
          <a:xfrm>
            <a:off x="8166847" y="282575"/>
            <a:ext cx="685801" cy="1600200"/>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29" name="TextBox 7"/>
          <p:cNvSpPr txBox="1"/>
          <p:nvPr/>
        </p:nvSpPr>
        <p:spPr>
          <a:xfrm>
            <a:off x="223191" y="228600"/>
            <a:ext cx="260910" cy="454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600">
                <a:solidFill>
                  <a:srgbClr val="B870B8"/>
                </a:solidFill>
                <a:latin typeface="Rockwell Bold"/>
                <a:ea typeface="Rockwell Bold"/>
                <a:cs typeface="Rockwell Bold"/>
                <a:sym typeface="Rockwell Bold"/>
              </a:defRPr>
            </a:lvl1pPr>
          </a:lstStyle>
          <a:p>
            <a:r>
              <a:t>+</a:t>
            </a:r>
          </a:p>
        </p:txBody>
      </p:sp>
      <p:sp>
        <p:nvSpPr>
          <p:cNvPr id="230" name="Title Text"/>
          <p:cNvSpPr txBox="1">
            <a:spLocks noGrp="1"/>
          </p:cNvSpPr>
          <p:nvPr>
            <p:ph type="title"/>
          </p:nvPr>
        </p:nvSpPr>
        <p:spPr>
          <a:xfrm>
            <a:off x="498479" y="484092"/>
            <a:ext cx="7556315" cy="1116108"/>
          </a:xfrm>
          <a:prstGeom prst="rect">
            <a:avLst/>
          </a:prstGeom>
        </p:spPr>
        <p:txBody>
          <a:bodyPr anchor="t"/>
          <a:lstStyle>
            <a:lvl1pPr algn="l">
              <a:defRPr sz="3600">
                <a:solidFill>
                  <a:srgbClr val="663366"/>
                </a:solidFill>
                <a:latin typeface="Rockwell"/>
                <a:ea typeface="Rockwell"/>
                <a:cs typeface="Rockwell"/>
                <a:sym typeface="Rockwell"/>
              </a:defRPr>
            </a:lvl1pPr>
          </a:lstStyle>
          <a:p>
            <a:r>
              <a:t>Title Text</a:t>
            </a:r>
          </a:p>
        </p:txBody>
      </p:sp>
      <p:sp>
        <p:nvSpPr>
          <p:cNvPr id="231"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939574710"/>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8" name="Rectangle 4"/>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39"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35875628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246" name="Rectangle 7"/>
          <p:cNvSpPr/>
          <p:nvPr/>
        </p:nvSpPr>
        <p:spPr>
          <a:xfrm>
            <a:off x="282578" y="228602"/>
            <a:ext cx="3451226" cy="6345241"/>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47" name="Title Text"/>
          <p:cNvSpPr txBox="1">
            <a:spLocks noGrp="1"/>
          </p:cNvSpPr>
          <p:nvPr>
            <p:ph type="title"/>
          </p:nvPr>
        </p:nvSpPr>
        <p:spPr>
          <a:xfrm>
            <a:off x="380554" y="2571749"/>
            <a:ext cx="3255266" cy="1162051"/>
          </a:xfrm>
          <a:prstGeom prst="rect">
            <a:avLst/>
          </a:prstGeom>
        </p:spPr>
        <p:txBody>
          <a:bodyPr anchor="b"/>
          <a:lstStyle>
            <a:lvl1pPr algn="l">
              <a:defRPr sz="2600">
                <a:latin typeface="Rockwell"/>
                <a:ea typeface="Rockwell"/>
                <a:cs typeface="Rockwell"/>
                <a:sym typeface="Rockwell"/>
              </a:defRPr>
            </a:lvl1pPr>
          </a:lstStyle>
          <a:p>
            <a:r>
              <a:t>Title Text</a:t>
            </a:r>
          </a:p>
        </p:txBody>
      </p:sp>
      <p:sp>
        <p:nvSpPr>
          <p:cNvPr id="248" name="Body Level One…"/>
          <p:cNvSpPr txBox="1">
            <a:spLocks noGrp="1"/>
          </p:cNvSpPr>
          <p:nvPr>
            <p:ph type="body" idx="1"/>
          </p:nvPr>
        </p:nvSpPr>
        <p:spPr>
          <a:xfrm>
            <a:off x="4168780" y="273053"/>
            <a:ext cx="4597400" cy="5853114"/>
          </a:xfrm>
          <a:prstGeom prst="rect">
            <a:avLst/>
          </a:prstGeom>
        </p:spPr>
        <p:txBody>
          <a:bodyPr>
            <a:normAutofit/>
          </a:bodyPr>
          <a:lstStyle>
            <a:lvl1pPr marL="228600" indent="-228600">
              <a:spcBef>
                <a:spcPts val="2000"/>
              </a:spcBef>
              <a:buClr>
                <a:srgbClr val="663366"/>
              </a:buClr>
              <a:buSzPct val="75000"/>
              <a:buChar char="■"/>
              <a:defRPr sz="1800">
                <a:solidFill>
                  <a:srgbClr val="595959"/>
                </a:solidFill>
                <a:latin typeface="Rockwell"/>
                <a:ea typeface="Rockwell"/>
                <a:cs typeface="Rockwell"/>
                <a:sym typeface="Rockwell"/>
              </a:defRPr>
            </a:lvl1pPr>
            <a:lvl2pPr marL="457200" indent="-228600">
              <a:spcBef>
                <a:spcPts val="2000"/>
              </a:spcBef>
              <a:buClr>
                <a:srgbClr val="663366"/>
              </a:buClr>
              <a:buSzPct val="75000"/>
              <a:buChar char="■"/>
              <a:defRPr sz="1800">
                <a:solidFill>
                  <a:srgbClr val="595959"/>
                </a:solidFill>
                <a:latin typeface="Rockwell"/>
                <a:ea typeface="Rockwell"/>
                <a:cs typeface="Rockwell"/>
                <a:sym typeface="Rockwell"/>
              </a:defRPr>
            </a:lvl2pPr>
            <a:lvl3pPr marL="685800" indent="-228600">
              <a:spcBef>
                <a:spcPts val="2000"/>
              </a:spcBef>
              <a:buClr>
                <a:srgbClr val="663366"/>
              </a:buClr>
              <a:buSzPct val="75000"/>
              <a:buChar char="■"/>
              <a:defRPr sz="1800">
                <a:solidFill>
                  <a:srgbClr val="595959"/>
                </a:solidFill>
                <a:latin typeface="Rockwell"/>
                <a:ea typeface="Rockwell"/>
                <a:cs typeface="Rockwell"/>
                <a:sym typeface="Rockwell"/>
              </a:defRPr>
            </a:lvl3pPr>
            <a:lvl4pPr marL="914400" indent="-228600">
              <a:spcBef>
                <a:spcPts val="2000"/>
              </a:spcBef>
              <a:buClr>
                <a:srgbClr val="663366"/>
              </a:buClr>
              <a:buSzPct val="75000"/>
              <a:buChar char="■"/>
              <a:defRPr sz="1800">
                <a:solidFill>
                  <a:srgbClr val="595959"/>
                </a:solidFill>
                <a:latin typeface="Rockwell"/>
                <a:ea typeface="Rockwell"/>
                <a:cs typeface="Rockwell"/>
                <a:sym typeface="Rockwell"/>
              </a:defRPr>
            </a:lvl4pPr>
            <a:lvl5pPr marL="1143000" indent="-228600">
              <a:spcBef>
                <a:spcPts val="2000"/>
              </a:spcBef>
              <a:buClr>
                <a:srgbClr val="663366"/>
              </a:buClr>
              <a:buSzPct val="75000"/>
              <a:buChar char="■"/>
              <a:defRPr sz="18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49" name="Text Placeholder 3"/>
          <p:cNvSpPr>
            <a:spLocks noGrp="1"/>
          </p:cNvSpPr>
          <p:nvPr>
            <p:ph type="body" sz="quarter" idx="13"/>
          </p:nvPr>
        </p:nvSpPr>
        <p:spPr>
          <a:xfrm>
            <a:off x="381092" y="3733801"/>
            <a:ext cx="3255266" cy="2392364"/>
          </a:xfrm>
          <a:prstGeom prst="rect">
            <a:avLst/>
          </a:prstGeom>
        </p:spPr>
        <p:txBody>
          <a:bodyPr>
            <a:normAutofit/>
          </a:bodyPr>
          <a:lstStyle/>
          <a:p>
            <a:pPr marL="0" indent="0">
              <a:spcBef>
                <a:spcPts val="600"/>
              </a:spcBef>
              <a:buSzTx/>
              <a:buNone/>
              <a:defRPr sz="1400">
                <a:latin typeface="Rockwell"/>
                <a:ea typeface="Rockwell"/>
                <a:cs typeface="Rockwell"/>
                <a:sym typeface="Rockwell"/>
              </a:defRPr>
            </a:pPr>
            <a:endParaRPr/>
          </a:p>
        </p:txBody>
      </p:sp>
      <p:sp>
        <p:nvSpPr>
          <p:cNvPr id="250" name="TextBox 8"/>
          <p:cNvSpPr txBox="1"/>
          <p:nvPr/>
        </p:nvSpPr>
        <p:spPr>
          <a:xfrm>
            <a:off x="424896" y="174814"/>
            <a:ext cx="413309" cy="68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5400">
                <a:solidFill>
                  <a:srgbClr val="B870B8"/>
                </a:solidFill>
                <a:latin typeface="Rockwell Bold"/>
                <a:ea typeface="Rockwell Bold"/>
                <a:cs typeface="Rockwell Bold"/>
                <a:sym typeface="Rockwell Bold"/>
              </a:defRPr>
            </a:lvl1pPr>
          </a:lstStyle>
          <a:p>
            <a:r>
              <a:t>+</a:t>
            </a:r>
          </a:p>
        </p:txBody>
      </p:sp>
      <p:sp>
        <p:nvSpPr>
          <p:cNvPr id="251" name="Slide Number"/>
          <p:cNvSpPr txBox="1">
            <a:spLocks noGrp="1"/>
          </p:cNvSpPr>
          <p:nvPr>
            <p:ph type="sldNum" sz="quarter" idx="2"/>
          </p:nvPr>
        </p:nvSpPr>
        <p:spPr>
          <a:xfrm>
            <a:off x="44196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496630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258" name="Rectangle 10"/>
          <p:cNvSpPr/>
          <p:nvPr/>
        </p:nvSpPr>
        <p:spPr>
          <a:xfrm>
            <a:off x="8166847" y="282577"/>
            <a:ext cx="685801" cy="302218"/>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59" name="Title Text"/>
          <p:cNvSpPr txBox="1">
            <a:spLocks noGrp="1"/>
          </p:cNvSpPr>
          <p:nvPr>
            <p:ph type="title"/>
          </p:nvPr>
        </p:nvSpPr>
        <p:spPr>
          <a:xfrm>
            <a:off x="4169404" y="3124200"/>
            <a:ext cx="3898273" cy="87154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260" name="Picture Placeholder 2"/>
          <p:cNvSpPr>
            <a:spLocks noGrp="1"/>
          </p:cNvSpPr>
          <p:nvPr>
            <p:ph type="pic" sz="half" idx="13"/>
          </p:nvPr>
        </p:nvSpPr>
        <p:spPr>
          <a:xfrm>
            <a:off x="277906" y="228603"/>
            <a:ext cx="3460659" cy="6345240"/>
          </a:xfrm>
          <a:prstGeom prst="rect">
            <a:avLst/>
          </a:prstGeom>
        </p:spPr>
        <p:txBody>
          <a:bodyPr lIns="91439" rIns="91439"/>
          <a:lstStyle/>
          <a:p>
            <a:endParaRPr/>
          </a:p>
        </p:txBody>
      </p:sp>
      <p:sp>
        <p:nvSpPr>
          <p:cNvPr id="261" name="Body Level One…"/>
          <p:cNvSpPr txBox="1">
            <a:spLocks noGrp="1"/>
          </p:cNvSpPr>
          <p:nvPr>
            <p:ph type="body" sz="quarter" idx="1"/>
          </p:nvPr>
        </p:nvSpPr>
        <p:spPr>
          <a:xfrm>
            <a:off x="4169404" y="3995737"/>
            <a:ext cx="3898273" cy="2147889"/>
          </a:xfrm>
          <a:prstGeom prst="rect">
            <a:avLst/>
          </a:prstGeom>
        </p:spPr>
        <p:txBody>
          <a:bodyPr>
            <a:normAutofit/>
          </a:bodyPr>
          <a:lstStyle>
            <a:lvl1pPr marL="0" indent="0">
              <a:spcBef>
                <a:spcPts val="600"/>
              </a:spcBef>
              <a:buSzTx/>
              <a:buNone/>
              <a:defRPr sz="1400">
                <a:solidFill>
                  <a:srgbClr val="595959"/>
                </a:solidFill>
                <a:latin typeface="Rockwell"/>
                <a:ea typeface="Rockwell"/>
                <a:cs typeface="Rockwell"/>
                <a:sym typeface="Rockwell"/>
              </a:defRPr>
            </a:lvl1pPr>
            <a:lvl2pPr marL="0" indent="457200">
              <a:spcBef>
                <a:spcPts val="600"/>
              </a:spcBef>
              <a:buSzTx/>
              <a:buNone/>
              <a:defRPr sz="1400">
                <a:solidFill>
                  <a:srgbClr val="595959"/>
                </a:solidFill>
                <a:latin typeface="Rockwell"/>
                <a:ea typeface="Rockwell"/>
                <a:cs typeface="Rockwell"/>
                <a:sym typeface="Rockwell"/>
              </a:defRPr>
            </a:lvl2pPr>
            <a:lvl3pPr marL="0" indent="914400">
              <a:spcBef>
                <a:spcPts val="600"/>
              </a:spcBef>
              <a:buSzTx/>
              <a:buNone/>
              <a:defRPr sz="1400">
                <a:solidFill>
                  <a:srgbClr val="595959"/>
                </a:solidFill>
                <a:latin typeface="Rockwell"/>
                <a:ea typeface="Rockwell"/>
                <a:cs typeface="Rockwell"/>
                <a:sym typeface="Rockwell"/>
              </a:defRPr>
            </a:lvl3pPr>
            <a:lvl4pPr marL="0" indent="1371600">
              <a:spcBef>
                <a:spcPts val="600"/>
              </a:spcBef>
              <a:buSzTx/>
              <a:buNone/>
              <a:defRPr sz="1400">
                <a:solidFill>
                  <a:srgbClr val="595959"/>
                </a:solidFill>
                <a:latin typeface="Rockwell"/>
                <a:ea typeface="Rockwell"/>
                <a:cs typeface="Rockwell"/>
                <a:sym typeface="Rockwell"/>
              </a:defRPr>
            </a:lvl4pPr>
            <a:lvl5pPr marL="0" indent="1828800">
              <a:spcBef>
                <a:spcPts val="6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62" name="TextBox 9"/>
          <p:cNvSpPr txBox="1"/>
          <p:nvPr/>
        </p:nvSpPr>
        <p:spPr>
          <a:xfrm>
            <a:off x="3990109" y="3370731"/>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263"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873312231"/>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sp>
        <p:nvSpPr>
          <p:cNvPr id="270" name="Title Text"/>
          <p:cNvSpPr txBox="1">
            <a:spLocks noGrp="1"/>
          </p:cNvSpPr>
          <p:nvPr>
            <p:ph type="title"/>
          </p:nvPr>
        </p:nvSpPr>
        <p:spPr>
          <a:xfrm>
            <a:off x="506510" y="4424084"/>
            <a:ext cx="6191158" cy="833720"/>
          </a:xfrm>
          <a:prstGeom prst="rect">
            <a:avLst/>
          </a:prstGeom>
        </p:spPr>
        <p:txBody>
          <a:bodyPr anchor="b"/>
          <a:lstStyle>
            <a:lvl1pPr algn="l">
              <a:defRPr sz="2600">
                <a:solidFill>
                  <a:srgbClr val="663366"/>
                </a:solidFill>
                <a:latin typeface="Rockwell"/>
                <a:ea typeface="Rockwell"/>
                <a:cs typeface="Rockwell"/>
                <a:sym typeface="Rockwell"/>
              </a:defRPr>
            </a:lvl1pPr>
          </a:lstStyle>
          <a:p>
            <a:r>
              <a:t>Title Text</a:t>
            </a:r>
          </a:p>
        </p:txBody>
      </p:sp>
      <p:sp>
        <p:nvSpPr>
          <p:cNvPr id="271" name="Picture Placeholder 2"/>
          <p:cNvSpPr>
            <a:spLocks noGrp="1"/>
          </p:cNvSpPr>
          <p:nvPr>
            <p:ph type="pic" idx="13"/>
          </p:nvPr>
        </p:nvSpPr>
        <p:spPr>
          <a:xfrm>
            <a:off x="277910" y="228600"/>
            <a:ext cx="6378390" cy="4187953"/>
          </a:xfrm>
          <a:prstGeom prst="rect">
            <a:avLst/>
          </a:prstGeom>
        </p:spPr>
        <p:txBody>
          <a:bodyPr lIns="91439" rIns="91439"/>
          <a:lstStyle/>
          <a:p>
            <a:endParaRPr/>
          </a:p>
        </p:txBody>
      </p:sp>
      <p:sp>
        <p:nvSpPr>
          <p:cNvPr id="272" name="Body Level One…"/>
          <p:cNvSpPr txBox="1">
            <a:spLocks noGrp="1"/>
          </p:cNvSpPr>
          <p:nvPr>
            <p:ph type="body" sz="quarter" idx="1"/>
          </p:nvPr>
        </p:nvSpPr>
        <p:spPr>
          <a:xfrm>
            <a:off x="506510" y="5257803"/>
            <a:ext cx="6191158" cy="885826"/>
          </a:xfrm>
          <a:prstGeom prst="rect">
            <a:avLst/>
          </a:prstGeom>
        </p:spPr>
        <p:txBody>
          <a:bodyPr>
            <a:normAutofit/>
          </a:bodyPr>
          <a:lstStyle>
            <a:lvl1pPr marL="0" indent="0">
              <a:spcBef>
                <a:spcPts val="300"/>
              </a:spcBef>
              <a:buSzTx/>
              <a:buNone/>
              <a:defRPr sz="1400">
                <a:solidFill>
                  <a:srgbClr val="595959"/>
                </a:solidFill>
                <a:latin typeface="Rockwell"/>
                <a:ea typeface="Rockwell"/>
                <a:cs typeface="Rockwell"/>
                <a:sym typeface="Rockwell"/>
              </a:defRPr>
            </a:lvl1pPr>
            <a:lvl2pPr marL="0" indent="457200">
              <a:spcBef>
                <a:spcPts val="300"/>
              </a:spcBef>
              <a:buSzTx/>
              <a:buNone/>
              <a:defRPr sz="1400">
                <a:solidFill>
                  <a:srgbClr val="595959"/>
                </a:solidFill>
                <a:latin typeface="Rockwell"/>
                <a:ea typeface="Rockwell"/>
                <a:cs typeface="Rockwell"/>
                <a:sym typeface="Rockwell"/>
              </a:defRPr>
            </a:lvl2pPr>
            <a:lvl3pPr marL="0" indent="914400">
              <a:spcBef>
                <a:spcPts val="300"/>
              </a:spcBef>
              <a:buSzTx/>
              <a:buNone/>
              <a:defRPr sz="1400">
                <a:solidFill>
                  <a:srgbClr val="595959"/>
                </a:solidFill>
                <a:latin typeface="Rockwell"/>
                <a:ea typeface="Rockwell"/>
                <a:cs typeface="Rockwell"/>
                <a:sym typeface="Rockwell"/>
              </a:defRPr>
            </a:lvl3pPr>
            <a:lvl4pPr marL="0" indent="1371600">
              <a:spcBef>
                <a:spcPts val="300"/>
              </a:spcBef>
              <a:buSzTx/>
              <a:buNone/>
              <a:defRPr sz="1400">
                <a:solidFill>
                  <a:srgbClr val="595959"/>
                </a:solidFill>
                <a:latin typeface="Rockwell"/>
                <a:ea typeface="Rockwell"/>
                <a:cs typeface="Rockwell"/>
                <a:sym typeface="Rockwell"/>
              </a:defRPr>
            </a:lvl4pPr>
            <a:lvl5pPr marL="0" indent="1828800">
              <a:spcBef>
                <a:spcPts val="300"/>
              </a:spcBef>
              <a:buSzTx/>
              <a:buNone/>
              <a:defRPr sz="1400">
                <a:solidFill>
                  <a:srgbClr val="595959"/>
                </a:solidFill>
                <a:latin typeface="Rockwell"/>
                <a:ea typeface="Rockwell"/>
                <a:cs typeface="Rockwell"/>
                <a:sym typeface="Rockwell"/>
              </a:defRPr>
            </a:lvl5pPr>
          </a:lstStyle>
          <a:p>
            <a:r>
              <a:t>Body Level One</a:t>
            </a:r>
          </a:p>
          <a:p>
            <a:pPr lvl="1"/>
            <a:r>
              <a:t>Body Level Two</a:t>
            </a:r>
          </a:p>
          <a:p>
            <a:pPr lvl="2"/>
            <a:r>
              <a:t>Body Level Three</a:t>
            </a:r>
          </a:p>
          <a:p>
            <a:pPr lvl="3"/>
            <a:r>
              <a:t>Body Level Four</a:t>
            </a:r>
          </a:p>
          <a:p>
            <a:pPr lvl="4"/>
            <a:r>
              <a:t>Body Level Five</a:t>
            </a:r>
          </a:p>
        </p:txBody>
      </p:sp>
      <p:sp>
        <p:nvSpPr>
          <p:cNvPr id="273" name="Rectangle 7"/>
          <p:cNvSpPr/>
          <p:nvPr/>
        </p:nvSpPr>
        <p:spPr>
          <a:xfrm>
            <a:off x="6802438" y="228600"/>
            <a:ext cx="2057401" cy="2039112"/>
          </a:xfrm>
          <a:prstGeom prst="rect">
            <a:avLst/>
          </a:prstGeom>
          <a:solidFill>
            <a:srgbClr val="9999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74" name="Rectangle 8"/>
          <p:cNvSpPr/>
          <p:nvPr/>
        </p:nvSpPr>
        <p:spPr>
          <a:xfrm>
            <a:off x="6802438" y="2377439"/>
            <a:ext cx="2057401" cy="2039113"/>
          </a:xfrm>
          <a:prstGeom prst="rect">
            <a:avLst/>
          </a:prstGeom>
          <a:solidFill>
            <a:srgbClr val="663366"/>
          </a:solidFill>
          <a:ln w="12700">
            <a:miter lim="400000"/>
          </a:ln>
        </p:spPr>
        <p:txBody>
          <a:bodyPr lIns="45719" rIns="45719" anchor="ctr"/>
          <a:lstStyle/>
          <a:p>
            <a:pPr algn="ctr">
              <a:defRPr sz="1800">
                <a:solidFill>
                  <a:schemeClr val="accent3">
                    <a:lumOff val="44000"/>
                  </a:schemeClr>
                </a:solidFill>
                <a:latin typeface="Rockwell"/>
                <a:ea typeface="Rockwell"/>
                <a:cs typeface="Rockwell"/>
                <a:sym typeface="Rockwell"/>
              </a:defRPr>
            </a:pPr>
            <a:endParaRPr/>
          </a:p>
        </p:txBody>
      </p:sp>
      <p:sp>
        <p:nvSpPr>
          <p:cNvPr id="275" name="TextBox 9"/>
          <p:cNvSpPr txBox="1"/>
          <p:nvPr/>
        </p:nvSpPr>
        <p:spPr>
          <a:xfrm>
            <a:off x="327212" y="4632792"/>
            <a:ext cx="220569" cy="307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a:solidFill>
                  <a:srgbClr val="B870B8"/>
                </a:solidFill>
                <a:latin typeface="Rockwell Bold"/>
                <a:ea typeface="Rockwell Bold"/>
                <a:cs typeface="Rockwell Bold"/>
                <a:sym typeface="Rockwell Bold"/>
              </a:defRPr>
            </a:lvl1pPr>
          </a:lstStyle>
          <a:p>
            <a:r>
              <a:t>+ </a:t>
            </a:r>
          </a:p>
        </p:txBody>
      </p:sp>
      <p:sp>
        <p:nvSpPr>
          <p:cNvPr id="276" name="Slide Number"/>
          <p:cNvSpPr txBox="1">
            <a:spLocks noGrp="1"/>
          </p:cNvSpPr>
          <p:nvPr>
            <p:ph type="sldNum" sz="quarter" idx="2"/>
          </p:nvPr>
        </p:nvSpPr>
        <p:spPr>
          <a:xfrm>
            <a:off x="8562965" y="277478"/>
            <a:ext cx="296874" cy="294641"/>
          </a:xfrm>
          <a:prstGeom prst="rect">
            <a:avLst/>
          </a:prstGeom>
        </p:spPr>
        <p:txBody>
          <a:bodyPr anchor="ctr"/>
          <a:lstStyle>
            <a:lvl1pPr>
              <a:defRPr>
                <a:solidFill>
                  <a:schemeClr val="accent3">
                    <a:lumOff val="44000"/>
                  </a:schemeClr>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6850262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00.xml"/><Relationship Id="rId21" Type="http://schemas.openxmlformats.org/officeDocument/2006/relationships/slideLayout" Target="../slideLayouts/slideLayout95.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63" Type="http://schemas.openxmlformats.org/officeDocument/2006/relationships/slideLayout" Target="../slideLayouts/slideLayout137.xml"/><Relationship Id="rId68" Type="http://schemas.openxmlformats.org/officeDocument/2006/relationships/slideLayout" Target="../slideLayouts/slideLayout142.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74" Type="http://schemas.openxmlformats.org/officeDocument/2006/relationships/theme" Target="../theme/theme3.xml"/><Relationship Id="rId5" Type="http://schemas.openxmlformats.org/officeDocument/2006/relationships/slideLayout" Target="../slideLayouts/slideLayout79.xml"/><Relationship Id="rId61" Type="http://schemas.openxmlformats.org/officeDocument/2006/relationships/slideLayout" Target="../slideLayouts/slideLayout135.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72" Type="http://schemas.openxmlformats.org/officeDocument/2006/relationships/slideLayout" Target="../slideLayouts/slideLayout146.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slideLayout" Target="../slideLayouts/slideLayout14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70" Type="http://schemas.openxmlformats.org/officeDocument/2006/relationships/slideLayout" Target="../slideLayouts/slideLayout144.xml"/><Relationship Id="rId75"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73" Type="http://schemas.openxmlformats.org/officeDocument/2006/relationships/slideLayout" Target="../slideLayouts/slideLayout14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9" Type="http://schemas.openxmlformats.org/officeDocument/2006/relationships/slideLayout" Target="../slideLayouts/slideLayout113.xml"/><Relationship Id="rId34" Type="http://schemas.openxmlformats.org/officeDocument/2006/relationships/slideLayout" Target="../slideLayouts/slideLayout108.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7" Type="http://schemas.openxmlformats.org/officeDocument/2006/relationships/slideLayout" Target="../slideLayouts/slideLayout81.xml"/><Relationship Id="rId71" Type="http://schemas.openxmlformats.org/officeDocument/2006/relationships/slideLayout" Target="../slideLayouts/slideLayout1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extLst>
      <p:ext uri="{BB962C8B-B14F-4D97-AF65-F5344CB8AC3E}">
        <p14:creationId xmlns:p14="http://schemas.microsoft.com/office/powerpoint/2010/main" val="5747487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75"/>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685800" y="609600"/>
            <a:ext cx="77724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176259" y="6248400"/>
            <a:ext cx="281941" cy="307340"/>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a:p>
        </p:txBody>
      </p:sp>
    </p:spTree>
    <p:extLst>
      <p:ext uri="{BB962C8B-B14F-4D97-AF65-F5344CB8AC3E}">
        <p14:creationId xmlns:p14="http://schemas.microsoft.com/office/powerpoint/2010/main" val="24927228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 id="2147483790" r:id="rId65"/>
    <p:sldLayoutId id="2147483791" r:id="rId66"/>
    <p:sldLayoutId id="2147483792" r:id="rId67"/>
    <p:sldLayoutId id="2147483793" r:id="rId68"/>
    <p:sldLayoutId id="2147483794" r:id="rId69"/>
    <p:sldLayoutId id="2147483795" r:id="rId70"/>
    <p:sldLayoutId id="2147483796" r:id="rId71"/>
    <p:sldLayoutId id="2147483797" r:id="rId72"/>
    <p:sldLayoutId id="2147483798" r:id="rId7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chemeClr val="accent3">
              <a:lumOff val="44000"/>
            </a:schemeClr>
          </a:solidFill>
          <a:uFillTx/>
          <a:latin typeface="+mn-lt"/>
          <a:ea typeface="+mn-ea"/>
          <a:cs typeface="+mn-cs"/>
          <a:sym typeface="Book Antiqu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Book Antiqu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253"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253"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9"/>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253"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253"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253" fontAlgn="base">
              <a:spcBef>
                <a:spcPct val="0"/>
              </a:spcBef>
              <a:spcAft>
                <a:spcPct val="0"/>
              </a:spcAft>
              <a:defRPr/>
            </a:pPr>
            <a:fld id="{61F442D0-A11F-2640-8129-5D1BEF7A3C1E}" type="slidenum">
              <a:rPr lang="en-US" smtClean="0"/>
              <a:pPr defTabSz="914253" fontAlgn="base">
                <a:spcBef>
                  <a:spcPct val="0"/>
                </a:spcBef>
                <a:spcAft>
                  <a:spcPct val="0"/>
                </a:spcAft>
                <a:defRPr/>
              </a:pPr>
              <a:t>‹#›</a:t>
            </a:fld>
            <a:endParaRPr lang="en-US"/>
          </a:p>
        </p:txBody>
      </p:sp>
    </p:spTree>
    <p:extLst>
      <p:ext uri="{BB962C8B-B14F-4D97-AF65-F5344CB8AC3E}">
        <p14:creationId xmlns:p14="http://schemas.microsoft.com/office/powerpoint/2010/main" val="423098614"/>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2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2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5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44" indent="-342844"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31" indent="-285705"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17" indent="-228563"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943" indent="-228563"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070" indent="-228563"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196"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322"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448"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573" indent="-228563"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3"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6" algn="l" defTabSz="457127" rtl="0" eaLnBrk="1" latinLnBrk="0" hangingPunct="1">
        <a:defRPr sz="1800" kern="1200">
          <a:solidFill>
            <a:schemeClr val="tx1"/>
          </a:solidFill>
          <a:latin typeface="+mn-lt"/>
          <a:ea typeface="+mn-ea"/>
          <a:cs typeface="+mn-cs"/>
        </a:defRPr>
      </a:lvl5pPr>
      <a:lvl6pPr marL="2285633" algn="l" defTabSz="457127" rtl="0" eaLnBrk="1" latinLnBrk="0" hangingPunct="1">
        <a:defRPr sz="1800" kern="1200">
          <a:solidFill>
            <a:schemeClr val="tx1"/>
          </a:solidFill>
          <a:latin typeface="+mn-lt"/>
          <a:ea typeface="+mn-ea"/>
          <a:cs typeface="+mn-cs"/>
        </a:defRPr>
      </a:lvl6pPr>
      <a:lvl7pPr marL="2742759" algn="l" defTabSz="457127" rtl="0" eaLnBrk="1" latinLnBrk="0" hangingPunct="1">
        <a:defRPr sz="1800" kern="1200">
          <a:solidFill>
            <a:schemeClr val="tx1"/>
          </a:solidFill>
          <a:latin typeface="+mn-lt"/>
          <a:ea typeface="+mn-ea"/>
          <a:cs typeface="+mn-cs"/>
        </a:defRPr>
      </a:lvl7pPr>
      <a:lvl8pPr marL="3199883" algn="l" defTabSz="457127" rtl="0" eaLnBrk="1" latinLnBrk="0" hangingPunct="1">
        <a:defRPr sz="1800" kern="1200">
          <a:solidFill>
            <a:schemeClr val="tx1"/>
          </a:solidFill>
          <a:latin typeface="+mn-lt"/>
          <a:ea typeface="+mn-ea"/>
          <a:cs typeface="+mn-cs"/>
        </a:defRPr>
      </a:lvl8pPr>
      <a:lvl9pPr marL="3657012" algn="l" defTabSz="457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5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 name="Picture 6" descr="Picture 6"/>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487" name="Text Box 5"/>
          <p:cNvSpPr txBox="1"/>
          <p:nvPr/>
        </p:nvSpPr>
        <p:spPr>
          <a:xfrm>
            <a:off x="1828800" y="1981200"/>
            <a:ext cx="5486400" cy="238760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3200"/>
              </a:spcBef>
              <a:defRPr sz="5400">
                <a:solidFill>
                  <a:srgbClr val="FFFF00"/>
                </a:solidFill>
                <a:latin typeface="Maiandra GD"/>
                <a:ea typeface="Maiandra GD"/>
                <a:cs typeface="Maiandra GD"/>
                <a:sym typeface="Maiandra GD"/>
              </a:defRPr>
            </a:pPr>
            <a:r>
              <a:t>WORSHIP IN HEBREWS</a:t>
            </a:r>
          </a:p>
          <a:p>
            <a:pPr algn="ctr">
              <a:spcBef>
                <a:spcPts val="1600"/>
              </a:spcBef>
              <a:defRPr sz="2800">
                <a:solidFill>
                  <a:srgbClr val="FFFF00"/>
                </a:solidFill>
                <a:latin typeface="Maiandra GD"/>
                <a:ea typeface="Maiandra GD"/>
                <a:cs typeface="Maiandra GD"/>
                <a:sym typeface="Maiandra GD"/>
              </a:defRPr>
            </a:pPr>
            <a:r>
              <a:t>“Let Us Draw Near”</a:t>
            </a:r>
          </a:p>
        </p:txBody>
      </p:sp>
      <p:sp>
        <p:nvSpPr>
          <p:cNvPr id="2" name="Rectangle 1">
            <a:extLst>
              <a:ext uri="{FF2B5EF4-FFF2-40B4-BE49-F238E27FC236}">
                <a16:creationId xmlns:a16="http://schemas.microsoft.com/office/drawing/2014/main" id="{3F658BF7-A91E-53B1-C2F7-53EF3F17BA3F}"/>
              </a:ext>
            </a:extLst>
          </p:cNvPr>
          <p:cNvSpPr>
            <a:spLocks noChangeArrowheads="1"/>
          </p:cNvSpPr>
          <p:nvPr/>
        </p:nvSpPr>
        <p:spPr bwMode="auto">
          <a:xfrm>
            <a:off x="0" y="5658687"/>
            <a:ext cx="91440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26" name="Text Box 4"/>
          <p:cNvSpPr txBox="1"/>
          <p:nvPr/>
        </p:nvSpPr>
        <p:spPr>
          <a:xfrm>
            <a:off x="228600" y="1447800"/>
            <a:ext cx="8686800" cy="424180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40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He is the substance of the book, and without Him the whole reality of the new covenant and the life of Christian belief and worship collapses.</a:t>
            </a:r>
          </a:p>
          <a:p>
            <a:pPr marL="0" marR="0" lvl="0" indent="0" algn="ctr" defTabSz="914400" rtl="0" eaLnBrk="1" fontAlgn="auto" latinLnBrk="0" hangingPunct="0">
              <a:lnSpc>
                <a:spcPct val="100000"/>
              </a:lnSpc>
              <a:spcBef>
                <a:spcPts val="1400"/>
              </a:spcBef>
              <a:spcAft>
                <a:spcPts val="0"/>
              </a:spcAft>
              <a:buClrTx/>
              <a:buSzTx/>
              <a:buFontTx/>
              <a:buNone/>
              <a:tabLst/>
              <a:defRPr sz="2400">
                <a:latin typeface="Maiandra GD"/>
                <a:ea typeface="Maiandra GD"/>
                <a:cs typeface="Maiandra GD"/>
                <a:sym typeface="Maiandra GD"/>
              </a:defRPr>
            </a:pPr>
            <a:br>
              <a:rPr kumimoji="0" sz="4000" b="0" i="0" u="none" strike="noStrike" kern="0" cap="none" spc="0" normalizeH="0" baseline="0" noProof="0" dirty="0">
                <a:ln>
                  <a:noFill/>
                </a:ln>
                <a:solidFill>
                  <a:srgbClr val="FFFFFF"/>
                </a:solidFill>
                <a:effectLst/>
                <a:uLnTx/>
                <a:uFillTx/>
                <a:latin typeface="Maiandra GD"/>
                <a:sym typeface="Maiandra GD"/>
              </a:rPr>
            </a:br>
            <a:r>
              <a:rPr kumimoji="0" sz="2400" b="0" i="0" u="none" strike="noStrike" kern="0" cap="none" spc="0" normalizeH="0" baseline="0" noProof="0" dirty="0">
                <a:ln>
                  <a:noFill/>
                </a:ln>
                <a:solidFill>
                  <a:srgbClr val="FFFFFF"/>
                </a:solidFill>
                <a:effectLst/>
                <a:uLnTx/>
                <a:uFillTx/>
                <a:latin typeface="Maiandra GD"/>
                <a:sym typeface="Maiandra GD"/>
              </a:rPr>
              <a:t>(Noel Due)</a:t>
            </a:r>
          </a:p>
          <a:p>
            <a:pPr marL="0" marR="0" lvl="0" indent="0" algn="ctr" defTabSz="914400" rtl="0" eaLnBrk="1" fontAlgn="auto" latinLnBrk="0" hangingPunct="0">
              <a:lnSpc>
                <a:spcPct val="100000"/>
              </a:lnSpc>
              <a:spcBef>
                <a:spcPts val="140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a:t>
            </a:r>
            <a:r>
              <a:rPr kumimoji="0" sz="400" b="0" i="0" u="none" strike="noStrike" kern="0" cap="none" spc="0" normalizeH="0" baseline="0" noProof="0" dirty="0">
                <a:ln>
                  <a:noFill/>
                </a:ln>
                <a:solidFill>
                  <a:srgbClr val="FFFFFF"/>
                </a:solidFill>
                <a:effectLst/>
                <a:uLnTx/>
                <a:uFillTx/>
                <a:latin typeface="Maiandra GD"/>
                <a:sym typeface="Maiandra GD"/>
              </a:rPr>
              <a: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31" name="Text Box 4"/>
          <p:cNvSpPr txBox="1"/>
          <p:nvPr/>
        </p:nvSpPr>
        <p:spPr>
          <a:xfrm>
            <a:off x="762000" y="1447800"/>
            <a:ext cx="7620000" cy="299466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a:ln>
                  <a:noFill/>
                </a:ln>
                <a:solidFill>
                  <a:srgbClr val="FFFF00"/>
                </a:solidFill>
                <a:effectLst/>
                <a:uLnTx/>
                <a:uFillTx/>
                <a:latin typeface="Maiandra GD"/>
                <a:sym typeface="Maiandra GD"/>
              </a:rPr>
              <a:t>I.   A BETTER WAY</a:t>
            </a:r>
          </a:p>
          <a:p>
            <a:pPr marL="342900" marR="0" lvl="0" indent="-3429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a:ln>
                  <a:noFill/>
                </a:ln>
                <a:solidFill>
                  <a:srgbClr val="FFFF00"/>
                </a:solidFill>
                <a:effectLst/>
                <a:uLnTx/>
                <a:uFillTx/>
                <a:latin typeface="Maiandra GD"/>
                <a:sym typeface="Maiandra GD"/>
              </a:rPr>
              <a:t>II.  A BETTER MEDIATOR</a:t>
            </a:r>
          </a:p>
          <a:p>
            <a:pPr marL="342900" marR="0" lvl="0" indent="-3429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a:ln>
                  <a:noFill/>
                </a:ln>
                <a:solidFill>
                  <a:srgbClr val="FFFF00"/>
                </a:solidFill>
                <a:effectLst/>
                <a:uLnTx/>
                <a:uFillTx/>
                <a:latin typeface="Maiandra GD"/>
                <a:sym typeface="Maiandra GD"/>
              </a:rPr>
              <a:t>III. A BETTER WORSHIP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34" name="Text Box 4"/>
          <p:cNvSpPr txBox="1"/>
          <p:nvPr/>
        </p:nvSpPr>
        <p:spPr>
          <a:xfrm>
            <a:off x="1066800" y="1981200"/>
            <a:ext cx="7010400" cy="10058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600"/>
              </a:spcBef>
              <a:defRPr sz="60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3600"/>
              </a:spcBef>
              <a:spcAft>
                <a:spcPts val="0"/>
              </a:spcAft>
              <a:buClrTx/>
              <a:buSzTx/>
              <a:buFontTx/>
              <a:buNone/>
              <a:tabLst/>
              <a:defRPr/>
            </a:pPr>
            <a:r>
              <a:rPr kumimoji="0" sz="6000" b="0" i="0" u="none" strike="noStrike" kern="0" cap="none" spc="0" normalizeH="0" baseline="0" noProof="0">
                <a:ln>
                  <a:noFill/>
                </a:ln>
                <a:solidFill>
                  <a:srgbClr val="FFFF00"/>
                </a:solidFill>
                <a:effectLst/>
                <a:uLnTx/>
                <a:uFillTx/>
                <a:latin typeface="Maiandra GD"/>
                <a:sym typeface="Maiandra GD"/>
              </a:rPr>
              <a:t>I.   A BETTER WAY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39" name="Text Box 4"/>
          <p:cNvSpPr txBox="1"/>
          <p:nvPr/>
        </p:nvSpPr>
        <p:spPr>
          <a:xfrm>
            <a:off x="914400" y="151179"/>
            <a:ext cx="7239000" cy="656844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u="sng">
                <a:latin typeface="Maiandra GD"/>
                <a:ea typeface="Maiandra GD"/>
                <a:cs typeface="Maiandra GD"/>
                <a:sym typeface="Maiandra GD"/>
              </a:defRPr>
            </a:pPr>
            <a:r>
              <a:rPr kumimoji="0" sz="2800" b="0" i="0" u="sng" strike="noStrike" kern="0" cap="none" spc="0" normalizeH="0" baseline="0" noProof="0" dirty="0">
                <a:ln>
                  <a:noFill/>
                </a:ln>
                <a:solidFill>
                  <a:srgbClr val="FFFFFF"/>
                </a:solidFill>
                <a:effectLst/>
                <a:uLnTx/>
                <a:uFillTx/>
                <a:latin typeface="Maiandra GD"/>
                <a:sym typeface="Maiandra GD"/>
              </a:rPr>
              <a:t>BETTER:</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1:2-14		spokesman for God (the Son)</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2:2-3		message (salvation)</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3:3		rest</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4:15		High Priest (tempted but sinless)</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7:7,15-17	priestly order (of Melchizedek)</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7:19		hope</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7:21		priesthood (eternal)</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7:22		covenant (better guarantor)</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7:27;</a:t>
            </a:r>
            <a:r>
              <a:rPr kumimoji="0" sz="18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9:26	sacrifice (priest Himself)</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7:28		priest (perfect)</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8:2;</a:t>
            </a:r>
            <a:r>
              <a:rPr kumimoji="0" sz="18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9:11	tabernacle</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8:6		ministry (better covenant)</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8:6		covenant (better promises)</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8:6		promises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44" name="Text Box 4"/>
          <p:cNvSpPr txBox="1"/>
          <p:nvPr/>
        </p:nvSpPr>
        <p:spPr>
          <a:xfrm>
            <a:off x="1028700" y="152400"/>
            <a:ext cx="7239000" cy="65684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800" u="sng">
                <a:latin typeface="Maiandra GD"/>
                <a:ea typeface="Maiandra GD"/>
                <a:cs typeface="Maiandra GD"/>
                <a:sym typeface="Maiandra GD"/>
              </a:defRPr>
            </a:pPr>
            <a:r>
              <a:rPr kumimoji="0" sz="2800" b="0" i="0" u="sng" strike="noStrike" kern="0" cap="none" spc="0" normalizeH="0" baseline="0" noProof="0" dirty="0">
                <a:ln>
                  <a:noFill/>
                </a:ln>
                <a:solidFill>
                  <a:srgbClr val="FFFFFF"/>
                </a:solidFill>
                <a:effectLst/>
                <a:uLnTx/>
                <a:uFillTx/>
                <a:latin typeface="Maiandra GD"/>
                <a:sym typeface="Maiandra GD"/>
              </a:rPr>
              <a:t>BETTER:</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8:11		knowledge of Lord </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9:12;</a:t>
            </a:r>
            <a:r>
              <a:rPr kumimoji="0" sz="14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12:24	blood</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9:12		redemption (eternal)</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9:14;</a:t>
            </a:r>
            <a:r>
              <a:rPr kumimoji="0" sz="14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10:22	cleansing (of conscience)</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9:14-15	inheritance (eternal)</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9:23		sacrifices</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9:24		holy place (in heaven)</a:t>
            </a:r>
          </a:p>
          <a:p>
            <a:pPr marL="0" marR="0" lvl="0" indent="0" algn="l" defTabSz="914400" rtl="0" eaLnBrk="1" fontAlgn="auto" latinLnBrk="0" hangingPunct="0">
              <a:lnSpc>
                <a:spcPct val="100000"/>
              </a:lnSpc>
              <a:spcBef>
                <a:spcPts val="0"/>
              </a:spcBef>
              <a:spcAft>
                <a:spcPts val="0"/>
              </a:spcAft>
              <a:buClrTx/>
              <a:buSzTx/>
              <a:buFontTx/>
              <a:buNone/>
              <a:tabLst/>
              <a:defRPr sz="2300">
                <a:latin typeface="Maiandra GD"/>
                <a:ea typeface="Maiandra GD"/>
                <a:cs typeface="Maiandra GD"/>
                <a:sym typeface="Maiandra GD"/>
              </a:defRPr>
            </a:pPr>
            <a:r>
              <a:rPr kumimoji="0" sz="2300" b="0" i="0" u="none" strike="noStrike" kern="0" cap="none" spc="0" normalizeH="0" baseline="0" noProof="0" dirty="0">
                <a:ln>
                  <a:noFill/>
                </a:ln>
                <a:solidFill>
                  <a:srgbClr val="FFFFFF"/>
                </a:solidFill>
                <a:effectLst/>
                <a:uLnTx/>
                <a:uFillTx/>
                <a:latin typeface="Maiandra GD"/>
                <a:sym typeface="Maiandra GD"/>
              </a:rPr>
              <a:t>9:26;</a:t>
            </a:r>
            <a:r>
              <a:rPr kumimoji="0" sz="1100" b="0" i="0" u="none" strike="noStrike" kern="0" cap="none" spc="0" normalizeH="0" baseline="0" noProof="0" dirty="0">
                <a:ln>
                  <a:noFill/>
                </a:ln>
                <a:solidFill>
                  <a:srgbClr val="FFFFFF"/>
                </a:solidFill>
                <a:effectLst/>
                <a:uLnTx/>
                <a:uFillTx/>
                <a:latin typeface="Maiandra GD"/>
                <a:sym typeface="Maiandra GD"/>
              </a:rPr>
              <a:t> </a:t>
            </a:r>
            <a:r>
              <a:rPr kumimoji="0" sz="2300" b="0" i="0" u="none" strike="noStrike" kern="0" cap="none" spc="0" normalizeH="0" baseline="0" noProof="0" dirty="0">
                <a:ln>
                  <a:noFill/>
                </a:ln>
                <a:solidFill>
                  <a:srgbClr val="FFFFFF"/>
                </a:solidFill>
                <a:effectLst/>
                <a:uLnTx/>
                <a:uFillTx/>
                <a:latin typeface="Maiandra GD"/>
                <a:sym typeface="Maiandra GD"/>
              </a:rPr>
              <a:t>10:12,14</a:t>
            </a:r>
            <a:r>
              <a:rPr kumimoji="0" sz="2800" b="0" i="0" u="none" strike="noStrike" kern="0" cap="none" spc="0" normalizeH="0" baseline="0" noProof="0" dirty="0">
                <a:ln>
                  <a:noFill/>
                </a:ln>
                <a:solidFill>
                  <a:srgbClr val="FFFFFF"/>
                </a:solidFill>
                <a:effectLst/>
                <a:uLnTx/>
                <a:uFillTx/>
                <a:latin typeface="Maiandra GD"/>
                <a:sym typeface="Maiandra GD"/>
              </a:rPr>
              <a:t>	frequency (once for all)</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8:10;</a:t>
            </a:r>
            <a:r>
              <a:rPr kumimoji="0" sz="16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10:16	law (written on heart, mind)</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8:19		access (to holy place)</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12:22		mountain/city (Zion)</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12:28		kingdom (cannot be shaken)</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13:9		food (grace)</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13:10		altar (Christ)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49" name="Text Box 3"/>
          <p:cNvSpPr txBox="1"/>
          <p:nvPr/>
        </p:nvSpPr>
        <p:spPr>
          <a:xfrm>
            <a:off x="1828800" y="1981200"/>
            <a:ext cx="5486400" cy="19202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600"/>
              </a:spcBef>
              <a:defRPr sz="60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3600"/>
              </a:spcBef>
              <a:spcAft>
                <a:spcPts val="0"/>
              </a:spcAft>
              <a:buClrTx/>
              <a:buSzTx/>
              <a:buFontTx/>
              <a:buNone/>
              <a:tabLst/>
              <a:defRPr/>
            </a:pPr>
            <a:r>
              <a:rPr kumimoji="0" sz="6000" b="0" i="0" u="none" strike="noStrike" kern="0" cap="none" spc="0" normalizeH="0" baseline="0" noProof="0">
                <a:ln>
                  <a:noFill/>
                </a:ln>
                <a:solidFill>
                  <a:srgbClr val="FFFF00"/>
                </a:solidFill>
                <a:effectLst/>
                <a:uLnTx/>
                <a:uFillTx/>
                <a:latin typeface="Maiandra GD"/>
                <a:sym typeface="Maiandra GD"/>
              </a:rPr>
              <a:t>II.  A BETTER MEDIATOR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54" name="Text Box 4"/>
          <p:cNvSpPr txBox="1"/>
          <p:nvPr/>
        </p:nvSpPr>
        <p:spPr>
          <a:xfrm>
            <a:off x="1828800" y="1981200"/>
            <a:ext cx="5486400" cy="17424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200"/>
              </a:spcBef>
              <a:defRPr sz="54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3200"/>
              </a:spcBef>
              <a:spcAft>
                <a:spcPts val="0"/>
              </a:spcAft>
              <a:buClrTx/>
              <a:buSzTx/>
              <a:buFontTx/>
              <a:buNone/>
              <a:tabLst/>
              <a:defRPr/>
            </a:pPr>
            <a:r>
              <a:rPr kumimoji="0" sz="5400" b="0" i="0" u="none" strike="noStrike" kern="0" cap="none" spc="0" normalizeH="0" baseline="0" noProof="0">
                <a:ln>
                  <a:noFill/>
                </a:ln>
                <a:solidFill>
                  <a:srgbClr val="FFFF00"/>
                </a:solidFill>
                <a:effectLst/>
                <a:uLnTx/>
                <a:uFillTx/>
                <a:latin typeface="Maiandra GD"/>
                <a:sym typeface="Maiandra GD"/>
              </a:rPr>
              <a:t>A. Two Natures &amp; Roles  (1–2)</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59" name="Text Box 4"/>
          <p:cNvSpPr txBox="1"/>
          <p:nvPr/>
        </p:nvSpPr>
        <p:spPr>
          <a:xfrm>
            <a:off x="838200" y="395155"/>
            <a:ext cx="7239000" cy="579374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Pct val="100000"/>
              <a:buFontTx/>
              <a:buAutoNum type="arabicPeriod"/>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 Worship of the Son  </a:t>
            </a:r>
          </a:p>
          <a:p>
            <a:pPr marL="0" marR="0" lvl="0" indent="0" algn="ctr" defTabSz="914400" rtl="0" eaLnBrk="1" fontAlgn="auto" latinLnBrk="0" hangingPunct="0">
              <a:lnSpc>
                <a:spcPct val="100000"/>
              </a:lnSpc>
              <a:spcBef>
                <a:spcPts val="2600"/>
              </a:spcBef>
              <a:spcAft>
                <a:spcPts val="0"/>
              </a:spcAft>
              <a:buClrTx/>
              <a:buSzTx/>
              <a:buFontTx/>
              <a:buNone/>
              <a:tabLst/>
              <a:defRPr sz="4400">
                <a:solidFill>
                  <a:srgbClr val="FFFF00"/>
                </a:solidFill>
                <a:latin typeface="Maiandra GD"/>
                <a:ea typeface="Maiandra GD"/>
                <a:cs typeface="Maiandra GD"/>
                <a:sym typeface="Maiandra GD"/>
              </a:defRPr>
            </a:pPr>
            <a:r>
              <a:rPr kumimoji="0" sz="4400" b="0" i="0" u="none" strike="noStrike" kern="0" cap="none" spc="0" normalizeH="0" baseline="0" noProof="0" dirty="0">
                <a:ln>
                  <a:noFill/>
                </a:ln>
                <a:solidFill>
                  <a:srgbClr val="FFFF00"/>
                </a:solidFill>
                <a:effectLst/>
                <a:uLnTx/>
                <a:uFillTx/>
                <a:latin typeface="Maiandra GD"/>
                <a:sym typeface="Maiandra GD"/>
              </a:rPr>
              <a:t>a. His deity  (1:1-6)</a:t>
            </a: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God . . . has spoken to us by His Son, whom He appointed the heir of all things, through whom also He created the world. He is the radiance of the glory of God and the exact imprint of His nature, and He upholds the universe by the word of His power. . . . “Let all God’s angels worship Him.”</a:t>
            </a: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000000"/>
                </a:solidFill>
                <a:effectLst/>
                <a:uLnTx/>
                <a:uFillTx/>
                <a:latin typeface="Maiandra GD"/>
                <a:sym typeface="Maiandra GD"/>
              </a:rP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64" name="Text Box 3"/>
          <p:cNvSpPr txBox="1"/>
          <p:nvPr/>
        </p:nvSpPr>
        <p:spPr>
          <a:xfrm>
            <a:off x="838200" y="304799"/>
            <a:ext cx="7467600" cy="58267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Pct val="100000"/>
              <a:buFontTx/>
              <a:buAutoNum type="arabicPeriod"/>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 Worship of the Son  </a:t>
            </a:r>
          </a:p>
          <a:p>
            <a:pPr marL="0" marR="0" lvl="0" indent="0" algn="ctr" defTabSz="914400" rtl="0" eaLnBrk="1" fontAlgn="auto" latinLnBrk="0" hangingPunct="0">
              <a:lnSpc>
                <a:spcPct val="100000"/>
              </a:lnSpc>
              <a:spcBef>
                <a:spcPts val="2600"/>
              </a:spcBef>
              <a:spcAft>
                <a:spcPts val="0"/>
              </a:spcAft>
              <a:buClrTx/>
              <a:buSzTx/>
              <a:buFontTx/>
              <a:buNone/>
              <a:tabLst/>
              <a:defRPr sz="4400">
                <a:solidFill>
                  <a:srgbClr val="FFFF00"/>
                </a:solidFill>
                <a:latin typeface="Maiandra GD"/>
                <a:ea typeface="Maiandra GD"/>
                <a:cs typeface="Maiandra GD"/>
                <a:sym typeface="Maiandra GD"/>
              </a:defRPr>
            </a:pPr>
            <a:r>
              <a:rPr kumimoji="0" sz="4400" b="0" i="0" u="none" strike="noStrike" kern="0" cap="none" spc="0" normalizeH="0" baseline="0" noProof="0" dirty="0">
                <a:ln>
                  <a:noFill/>
                </a:ln>
                <a:solidFill>
                  <a:srgbClr val="FFFF00"/>
                </a:solidFill>
                <a:effectLst/>
                <a:uLnTx/>
                <a:uFillTx/>
                <a:latin typeface="Maiandra GD"/>
                <a:sym typeface="Maiandra GD"/>
              </a:rPr>
              <a:t>b. His authority  (1:7-14)</a:t>
            </a:r>
          </a:p>
          <a:p>
            <a:pPr marL="0" marR="0" lvl="0" indent="0" algn="ctr" defTabSz="914400" rtl="0" eaLnBrk="1" fontAlgn="auto" latinLnBrk="0" hangingPunct="0">
              <a:lnSpc>
                <a:spcPct val="100000"/>
              </a:lnSpc>
              <a:spcBef>
                <a:spcPts val="210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000000"/>
              </a:solidFill>
              <a:effectLst/>
              <a:uLnTx/>
              <a:uFillTx/>
              <a:latin typeface="Maiandra GD"/>
              <a:sym typeface="Maiandra GD"/>
            </a:endParaRP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Of the Son He says, “Your throne, O God, is forever and ever. . . .  the scepter of uprightness is the scepter of Your kingdom. . . . You are the same, and Your years will have no end. . . . Sit at My right hand until I make Your enemies a footstool for your feet.” </a:t>
            </a: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000000"/>
                </a:solidFill>
                <a:effectLst/>
                <a:uLnTx/>
                <a:uFillTx/>
                <a:latin typeface="Maiandra GD"/>
                <a:sym typeface="Maiandra GD"/>
              </a:rPr>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67" name="Text Box 3"/>
          <p:cNvSpPr txBox="1"/>
          <p:nvPr/>
        </p:nvSpPr>
        <p:spPr>
          <a:xfrm>
            <a:off x="838200" y="457200"/>
            <a:ext cx="7467600" cy="54711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2. Worship by the Son  </a:t>
            </a:r>
          </a:p>
          <a:p>
            <a:pPr marL="0" marR="0" lvl="0" indent="0" algn="ctr" defTabSz="914400" rtl="0" eaLnBrk="1" fontAlgn="auto" latinLnBrk="0" hangingPunct="0">
              <a:lnSpc>
                <a:spcPct val="100000"/>
              </a:lnSpc>
              <a:spcBef>
                <a:spcPts val="3200"/>
              </a:spcBef>
              <a:spcAft>
                <a:spcPts val="0"/>
              </a:spcAft>
              <a:buClrTx/>
              <a:buSzTx/>
              <a:buFontTx/>
              <a:buNone/>
              <a:tabLst/>
              <a:defRPr sz="4400">
                <a:solidFill>
                  <a:srgbClr val="FFFF00"/>
                </a:solidFill>
                <a:latin typeface="Maiandra GD"/>
                <a:ea typeface="Maiandra GD"/>
                <a:cs typeface="Maiandra GD"/>
                <a:sym typeface="Maiandra GD"/>
              </a:defRPr>
            </a:pPr>
            <a:r>
              <a:rPr kumimoji="0" sz="4400" b="0" i="0" u="none" strike="noStrike" kern="0" cap="none" spc="0" normalizeH="0" baseline="0" noProof="0" dirty="0">
                <a:ln>
                  <a:noFill/>
                </a:ln>
                <a:solidFill>
                  <a:srgbClr val="FFFF00"/>
                </a:solidFill>
                <a:effectLst/>
                <a:uLnTx/>
                <a:uFillTx/>
                <a:latin typeface="Maiandra GD"/>
                <a:sym typeface="Maiandra GD"/>
              </a:rPr>
              <a:t>a. His humanity  (2:6-11)</a:t>
            </a:r>
          </a:p>
          <a:p>
            <a:pPr marL="0" marR="0" lvl="0" indent="0" algn="ctr" defTabSz="914400" rtl="0" eaLnBrk="1" fontAlgn="auto" latinLnBrk="0" hangingPunct="0">
              <a:lnSpc>
                <a:spcPct val="100000"/>
              </a:lnSpc>
              <a:spcBef>
                <a:spcPts val="210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000000"/>
              </a:solidFill>
              <a:effectLst/>
              <a:uLnTx/>
              <a:uFillTx/>
              <a:latin typeface="Maiandra GD"/>
              <a:sym typeface="Maiandra GD"/>
            </a:endParaRP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“You made Him for a little while lower than the angels. . . .” For He who sanctifies and those who are sanctified all have one origin. That is why He is not ashamed to call them brethren. </a:t>
            </a: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Box 1"/>
          <p:cNvSpPr txBox="1"/>
          <p:nvPr/>
        </p:nvSpPr>
        <p:spPr>
          <a:xfrm>
            <a:off x="1188719" y="1295400"/>
            <a:ext cx="6614161" cy="3914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Maiandra GD"/>
                <a:ea typeface="Maiandra GD"/>
                <a:cs typeface="Maiandra GD"/>
                <a:sym typeface="Maiandra GD"/>
              </a:defRPr>
            </a:pPr>
            <a:r>
              <a:t>“The glory of the gospel, is this: </a:t>
            </a:r>
          </a:p>
          <a:p>
            <a:pPr algn="ctr">
              <a:defRPr>
                <a:latin typeface="Maiandra GD"/>
                <a:ea typeface="Maiandra GD"/>
                <a:cs typeface="Maiandra GD"/>
                <a:sym typeface="Maiandra GD"/>
              </a:defRPr>
            </a:pPr>
            <a:endParaRPr/>
          </a:p>
          <a:p>
            <a:pPr algn="ctr">
              <a:defRPr>
                <a:latin typeface="Maiandra GD"/>
                <a:ea typeface="Maiandra GD"/>
                <a:cs typeface="Maiandra GD"/>
                <a:sym typeface="Maiandra GD"/>
              </a:defRPr>
            </a:pPr>
            <a:r>
              <a:t>The one from whom we need to be saved is the One who saved us.”</a:t>
            </a:r>
          </a:p>
          <a:p>
            <a:pPr algn="ctr">
              <a:defRPr>
                <a:latin typeface="Maiandra GD"/>
                <a:ea typeface="Maiandra GD"/>
                <a:cs typeface="Maiandra GD"/>
                <a:sym typeface="Maiandra GD"/>
              </a:defRPr>
            </a:pPr>
            <a:endParaRPr/>
          </a:p>
          <a:p>
            <a:pPr algn="ctr">
              <a:defRPr>
                <a:latin typeface="Maiandra GD"/>
                <a:ea typeface="Maiandra GD"/>
                <a:cs typeface="Maiandra GD"/>
                <a:sym typeface="Maiandra GD"/>
              </a:defRPr>
            </a:pPr>
            <a:r>
              <a:t>(R. C. Sproul)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572" name="Text Box 3"/>
          <p:cNvSpPr txBox="1"/>
          <p:nvPr/>
        </p:nvSpPr>
        <p:spPr>
          <a:xfrm>
            <a:off x="838200" y="457199"/>
            <a:ext cx="7467600" cy="5789728"/>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2. Worship by the Son  </a:t>
            </a:r>
          </a:p>
          <a:p>
            <a:pPr marL="0" marR="0" lvl="0" indent="0" algn="ctr" defTabSz="914400" rtl="0" eaLnBrk="1" fontAlgn="auto" latinLnBrk="0" hangingPunct="0">
              <a:lnSpc>
                <a:spcPct val="100000"/>
              </a:lnSpc>
              <a:spcBef>
                <a:spcPts val="2600"/>
              </a:spcBef>
              <a:spcAft>
                <a:spcPts val="0"/>
              </a:spcAft>
              <a:buClrTx/>
              <a:buSzTx/>
              <a:buFontTx/>
              <a:buNone/>
              <a:tabLst/>
              <a:defRPr sz="4400">
                <a:solidFill>
                  <a:srgbClr val="FFFF00"/>
                </a:solidFill>
                <a:latin typeface="Maiandra GD"/>
                <a:ea typeface="Maiandra GD"/>
                <a:cs typeface="Maiandra GD"/>
                <a:sym typeface="Maiandra GD"/>
              </a:defRPr>
            </a:pPr>
            <a:r>
              <a:rPr kumimoji="0" sz="4400" b="0" i="0" u="none" strike="noStrike" kern="0" cap="none" spc="0" normalizeH="0" baseline="0" noProof="0" dirty="0">
                <a:ln>
                  <a:noFill/>
                </a:ln>
                <a:solidFill>
                  <a:srgbClr val="FFFF00"/>
                </a:solidFill>
                <a:effectLst/>
                <a:uLnTx/>
                <a:uFillTx/>
                <a:latin typeface="Maiandra GD"/>
                <a:sym typeface="Maiandra GD"/>
              </a:rPr>
              <a:t>b. His priesthood  (2:12-18)</a:t>
            </a:r>
          </a:p>
          <a:p>
            <a:pPr marL="0" marR="0" lvl="0" indent="0" algn="ctr" defTabSz="914400" rtl="0" eaLnBrk="1" fontAlgn="auto" latinLnBrk="0" hangingPunct="0">
              <a:lnSpc>
                <a:spcPct val="100000"/>
              </a:lnSpc>
              <a:spcBef>
                <a:spcPts val="210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000000"/>
              </a:solidFill>
              <a:effectLst/>
              <a:uLnTx/>
              <a:uFillTx/>
              <a:latin typeface="Maiandra GD"/>
              <a:sym typeface="Maiandra GD"/>
            </a:endParaRP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“In the midst of the congregation I will sing Your praise.” . . . He had to be made like His brethren in every respect, so that He might become a merciful and faithful high priest in the service of God, to make propitiation for the sins of the people.</a:t>
            </a:r>
          </a:p>
          <a:p>
            <a:pPr marL="0" marR="0" lvl="0" indent="0" algn="ctr" defTabSz="914400" rtl="0" eaLnBrk="1" fontAlgn="auto" latinLnBrk="0" hangingPunct="0">
              <a:lnSpc>
                <a:spcPct val="100000"/>
              </a:lnSpc>
              <a:spcBef>
                <a:spcPts val="1600"/>
              </a:spcBef>
              <a:spcAft>
                <a:spcPts val="0"/>
              </a:spcAft>
              <a:buClrTx/>
              <a:buSzTx/>
              <a:buFontTx/>
              <a:buNone/>
              <a:tabLst/>
              <a:defRPr sz="2800"/>
            </a:pPr>
            <a:r>
              <a:rPr kumimoji="0" sz="2800" b="0" i="0" u="none" strike="noStrike" kern="0" cap="none" spc="0" normalizeH="0" baseline="0" noProof="0" dirty="0">
                <a:ln>
                  <a:noFill/>
                </a:ln>
                <a:solidFill>
                  <a:srgbClr val="FFFFFF"/>
                </a:solidFill>
                <a:effectLst/>
                <a:uLnTx/>
                <a:uFillTx/>
                <a:latin typeface="Arial"/>
                <a:cs typeface="Arial"/>
                <a:sym typeface="Arial"/>
              </a:rPr>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6"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77" name="Text Box 3"/>
          <p:cNvSpPr txBox="1"/>
          <p:nvPr/>
        </p:nvSpPr>
        <p:spPr>
          <a:xfrm>
            <a:off x="838200" y="1066800"/>
            <a:ext cx="7467600" cy="43986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3. Summary  (3:1)  </a:t>
            </a:r>
          </a:p>
          <a:p>
            <a:pPr marL="0" marR="0" lvl="0" indent="0" algn="ctr" defTabSz="914400" rtl="0" eaLnBrk="1" fontAlgn="auto" latinLnBrk="0" hangingPunct="0">
              <a:lnSpc>
                <a:spcPct val="100000"/>
              </a:lnSpc>
              <a:spcBef>
                <a:spcPts val="210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Therefore, holy brethren,</a:t>
            </a:r>
            <a:br>
              <a:rPr kumimoji="0"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you who share in a heavenly calling,     consider Jesus, </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the Apostle and </a:t>
            </a:r>
            <a:r>
              <a:rPr kumimoji="0" sz="2800" b="1" i="0" u="none" strike="noStrike" kern="0" cap="none" spc="0" normalizeH="0" baseline="0" noProof="0" dirty="0">
                <a:ln>
                  <a:noFill/>
                </a:ln>
                <a:solidFill>
                  <a:srgbClr val="FFFFFF"/>
                </a:solidFill>
                <a:effectLst/>
                <a:uLnTx/>
                <a:uFillTx/>
                <a:latin typeface="Maiandra GD"/>
                <a:sym typeface="Maiandra GD"/>
              </a:rPr>
              <a:t>High Priest</a:t>
            </a:r>
            <a:br>
              <a:rPr kumimoji="0" sz="2800" b="1"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of our confession.</a:t>
            </a:r>
            <a:r>
              <a:rPr kumimoji="0" sz="2800" b="0" i="0" u="none" strike="noStrike" kern="0" cap="none" spc="0" normalizeH="0" baseline="0" noProof="0" dirty="0">
                <a:ln>
                  <a:noFill/>
                </a:ln>
                <a:solidFill>
                  <a:srgbClr val="FFFFFF"/>
                </a:solidFill>
                <a:effectLst/>
                <a:uLnTx/>
                <a:uFillTx/>
                <a:latin typeface="Arial"/>
                <a:ea typeface="+mj-ea"/>
                <a:cs typeface="Arial"/>
                <a:sym typeface="Arial"/>
              </a:rPr>
              <a:t> </a:t>
            </a:r>
          </a:p>
          <a:p>
            <a:pPr marL="0" marR="0" lvl="0" indent="0" algn="ctr" defTabSz="914400" rtl="0" eaLnBrk="1" fontAlgn="auto" latinLnBrk="0" hangingPunct="0">
              <a:lnSpc>
                <a:spcPct val="100000"/>
              </a:lnSpc>
              <a:spcBef>
                <a:spcPts val="2100"/>
              </a:spcBef>
              <a:spcAft>
                <a:spcPts val="0"/>
              </a:spcAft>
              <a:buClrTx/>
              <a:buSzTx/>
              <a:buFontTx/>
              <a:buNone/>
              <a:tabLst/>
              <a:defRPr sz="400"/>
            </a:pPr>
            <a:endParaRPr kumimoji="0" sz="400" b="0" i="0" u="none" strike="noStrike" kern="0" cap="none" spc="0" normalizeH="0" baseline="0" noProof="0" dirty="0">
              <a:ln>
                <a:noFill/>
              </a:ln>
              <a:solidFill>
                <a:srgbClr val="000000"/>
              </a:solidFill>
              <a:effectLst/>
              <a:uLnTx/>
              <a:uFillTx/>
              <a:latin typeface="Arial"/>
              <a:ea typeface="+mj-ea"/>
              <a:cs typeface="Arial"/>
              <a:sym typeface="Arial"/>
            </a:endParaRPr>
          </a:p>
          <a:p>
            <a:pPr marL="0" marR="0" lvl="0" indent="0" algn="ctr" defTabSz="914400" rtl="0" eaLnBrk="1" fontAlgn="auto" latinLnBrk="0" hangingPunct="0">
              <a:lnSpc>
                <a:spcPct val="100000"/>
              </a:lnSpc>
              <a:spcBef>
                <a:spcPts val="2100"/>
              </a:spcBef>
              <a:spcAft>
                <a:spcPts val="0"/>
              </a:spcAft>
              <a:buClrTx/>
              <a:buSzTx/>
              <a:buFontTx/>
              <a:buNone/>
              <a:tabLst/>
              <a:defRPr sz="400"/>
            </a:pPr>
            <a:endParaRPr kumimoji="0" sz="400" b="0" i="0" u="none" strike="noStrike" kern="0" cap="none" spc="0" normalizeH="0" baseline="0" noProof="0" dirty="0">
              <a:ln>
                <a:noFill/>
              </a:ln>
              <a:solidFill>
                <a:srgbClr val="000000"/>
              </a:solidFill>
              <a:effectLst/>
              <a:uLnTx/>
              <a:uFillTx/>
              <a:latin typeface="Arial"/>
              <a:ea typeface="+mj-ea"/>
              <a:cs typeface="Arial"/>
              <a:sym typeface="Aria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79" name="Text Box 2"/>
          <p:cNvSpPr txBox="1"/>
          <p:nvPr/>
        </p:nvSpPr>
        <p:spPr>
          <a:xfrm>
            <a:off x="914400" y="5486400"/>
            <a:ext cx="2971800" cy="637540"/>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100"/>
              </a:spcBef>
              <a:defRPr>
                <a:solidFill>
                  <a:srgbClr val="FFFF99"/>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FFF99"/>
                </a:solidFill>
                <a:effectLst/>
                <a:uLnTx/>
                <a:uFillTx/>
                <a:latin typeface="Maiandra GD"/>
                <a:sym typeface="Maiandra GD"/>
              </a:rPr>
              <a:t>Revelation</a:t>
            </a:r>
          </a:p>
        </p:txBody>
      </p:sp>
      <p:sp>
        <p:nvSpPr>
          <p:cNvPr id="580" name="Text Box 3"/>
          <p:cNvSpPr txBox="1"/>
          <p:nvPr/>
        </p:nvSpPr>
        <p:spPr>
          <a:xfrm>
            <a:off x="5257800" y="5486400"/>
            <a:ext cx="2819400" cy="637540"/>
          </a:xfrm>
          <a:prstGeom prst="rect">
            <a:avLst/>
          </a:prstGeom>
          <a:solidFill>
            <a:srgbClr val="00999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100"/>
              </a:spcBef>
              <a:defRPr>
                <a:solidFill>
                  <a:srgbClr val="FFFF99"/>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2100"/>
              </a:spcBef>
              <a:spcAft>
                <a:spcPts val="0"/>
              </a:spcAft>
              <a:buClrTx/>
              <a:buSzTx/>
              <a:buFontTx/>
              <a:buNone/>
              <a:tabLst/>
              <a:defRPr/>
            </a:pPr>
            <a:r>
              <a:rPr kumimoji="0" sz="3600" b="0" i="0" u="none" strike="noStrike" kern="0" cap="none" spc="0" normalizeH="0" baseline="0" noProof="0">
                <a:ln>
                  <a:noFill/>
                </a:ln>
                <a:solidFill>
                  <a:srgbClr val="FFFF99"/>
                </a:solidFill>
                <a:effectLst/>
                <a:uLnTx/>
                <a:uFillTx/>
                <a:latin typeface="Maiandra GD"/>
                <a:sym typeface="Maiandra GD"/>
              </a:rPr>
              <a:t>Response</a:t>
            </a:r>
          </a:p>
        </p:txBody>
      </p:sp>
      <p:sp>
        <p:nvSpPr>
          <p:cNvPr id="581" name="AutoShape 4"/>
          <p:cNvSpPr/>
          <p:nvPr/>
        </p:nvSpPr>
        <p:spPr>
          <a:xfrm>
            <a:off x="2133600" y="6858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aiandra GD"/>
                <a:ea typeface="Maiandra GD"/>
                <a:cs typeface="Maiandra GD"/>
                <a:sym typeface="Maiandra GD"/>
              </a:defRPr>
            </a:pPr>
            <a:endParaRPr kumimoji="0" sz="3600" b="0" i="0" u="none" strike="noStrike" kern="0" cap="none" spc="0" normalizeH="0" baseline="0" noProof="0">
              <a:ln>
                <a:noFill/>
              </a:ln>
              <a:solidFill>
                <a:srgbClr val="000000"/>
              </a:solidFill>
              <a:effectLst/>
              <a:uLnTx/>
              <a:uFillTx/>
              <a:latin typeface="Maiandra GD"/>
              <a:sym typeface="Maiandra GD"/>
            </a:endParaRPr>
          </a:p>
        </p:txBody>
      </p:sp>
      <p:sp>
        <p:nvSpPr>
          <p:cNvPr id="582" name="AutoShape 5"/>
          <p:cNvSpPr/>
          <p:nvPr/>
        </p:nvSpPr>
        <p:spPr>
          <a:xfrm rot="10800000">
            <a:off x="6172200" y="6858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aiandra GD"/>
                <a:ea typeface="Maiandra GD"/>
                <a:cs typeface="Maiandra GD"/>
                <a:sym typeface="Maiandra GD"/>
              </a:defRPr>
            </a:pPr>
            <a:endParaRPr kumimoji="0" sz="3600" b="0" i="0" u="none" strike="noStrike" kern="0" cap="none" spc="0" normalizeH="0" baseline="0" noProof="0">
              <a:ln>
                <a:noFill/>
              </a:ln>
              <a:solidFill>
                <a:srgbClr val="000000"/>
              </a:solidFill>
              <a:effectLst/>
              <a:uLnTx/>
              <a:uFillTx/>
              <a:latin typeface="Maiandra GD"/>
              <a:sym typeface="Maiandra GD"/>
            </a:endParaRPr>
          </a:p>
        </p:txBody>
      </p:sp>
      <p:sp>
        <p:nvSpPr>
          <p:cNvPr id="583" name="Text Box 6"/>
          <p:cNvSpPr txBox="1"/>
          <p:nvPr/>
        </p:nvSpPr>
        <p:spPr>
          <a:xfrm>
            <a:off x="807719" y="1752600"/>
            <a:ext cx="7452361" cy="4831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As Apostle, Christ bears witness for God, that </a:t>
            </a:r>
          </a:p>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He is Holy. As High Priest He acknowledges </a:t>
            </a:r>
          </a:p>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that witness and says Amen to it. Again as </a:t>
            </a:r>
          </a:p>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Apostle of God He confesses the mercy and </a:t>
            </a:r>
          </a:p>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grace of God, His will to pardon and reconcile. </a:t>
            </a:r>
          </a:p>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As High Priest He intercedes for men, and con-</a:t>
            </a:r>
          </a:p>
          <a:p>
            <a:pPr marL="0" marR="0" lvl="0" indent="0" algn="ctr" defTabSz="914400" rtl="0" eaLnBrk="1" fontAlgn="auto" latinLnBrk="0" hangingPunct="0">
              <a:lnSpc>
                <a:spcPct val="100000"/>
              </a:lnSpc>
              <a:spcBef>
                <a:spcPts val="0"/>
              </a:spcBef>
              <a:spcAft>
                <a:spcPts val="0"/>
              </a:spcAft>
              <a:buClrTx/>
              <a:buSzTx/>
              <a:buFontTx/>
              <a:buNone/>
              <a:tabLst/>
              <a:defRPr sz="2800">
                <a:solidFill>
                  <a:srgbClr val="8F8F8F">
                    <a:lumOff val="44000"/>
                  </a:srgbClr>
                </a:solidFill>
                <a:latin typeface="Maiandra GD"/>
                <a:ea typeface="Maiandra GD"/>
                <a:cs typeface="Maiandra GD"/>
                <a:sym typeface="Maiandra GD"/>
              </a:defRPr>
            </a:pPr>
            <a:r>
              <a:rPr kumimoji="0" sz="2800" b="0" i="0" u="none" strike="noStrike" kern="0" cap="none" spc="0" normalizeH="0" baseline="0" noProof="0">
                <a:ln>
                  <a:noFill/>
                </a:ln>
                <a:solidFill>
                  <a:srgbClr val="8F8F8F">
                    <a:lumOff val="44000"/>
                  </a:srgbClr>
                </a:solidFill>
                <a:effectLst/>
                <a:uLnTx/>
                <a:uFillTx/>
                <a:latin typeface="Maiandra GD"/>
                <a:sym typeface="Maiandra GD"/>
              </a:rPr>
              <a:t>fesses them before the face of God.</a:t>
            </a:r>
          </a:p>
          <a:p>
            <a:pPr marL="0" marR="0" lvl="0" indent="0" algn="ctr" defTabSz="914400" rtl="0" eaLnBrk="1" fontAlgn="auto" latinLnBrk="0" hangingPunct="0">
              <a:lnSpc>
                <a:spcPct val="100000"/>
              </a:lnSpc>
              <a:spcBef>
                <a:spcPts val="0"/>
              </a:spcBef>
              <a:spcAft>
                <a:spcPts val="0"/>
              </a:spcAft>
              <a:buClrTx/>
              <a:buSzTx/>
              <a:buFontTx/>
              <a:buNone/>
              <a:tabLst/>
              <a:defRPr sz="2000">
                <a:solidFill>
                  <a:srgbClr val="8F8F8F">
                    <a:lumOff val="44000"/>
                  </a:srgbClr>
                </a:solidFill>
                <a:latin typeface="Maiandra GD"/>
                <a:ea typeface="Maiandra GD"/>
                <a:cs typeface="Maiandra GD"/>
                <a:sym typeface="Maiandra GD"/>
              </a:defRPr>
            </a:pPr>
            <a:r>
              <a:rPr kumimoji="0" sz="2000" b="0" i="0" u="none" strike="noStrike" kern="0" cap="none" spc="0" normalizeH="0" baseline="0" noProof="0">
                <a:ln>
                  <a:noFill/>
                </a:ln>
                <a:solidFill>
                  <a:srgbClr val="8F8F8F">
                    <a:lumOff val="44000"/>
                  </a:srgbClr>
                </a:solidFill>
                <a:effectLst/>
                <a:uLnTx/>
                <a:uFillTx/>
                <a:latin typeface="Maiandra GD"/>
                <a:sym typeface="Maiandra GD"/>
              </a:rPr>
              <a:t>(T. Torrance)</a:t>
            </a:r>
          </a:p>
          <a:p>
            <a:pPr marL="0" marR="0" lvl="0" indent="0" algn="ctr" defTabSz="914400" rtl="0" eaLnBrk="1" fontAlgn="auto" latinLnBrk="0" hangingPunct="0">
              <a:lnSpc>
                <a:spcPct val="100000"/>
              </a:lnSpc>
              <a:spcBef>
                <a:spcPts val="2100"/>
              </a:spcBef>
              <a:spcAft>
                <a:spcPts val="0"/>
              </a:spcAft>
              <a:buClrTx/>
              <a:buSzTx/>
              <a:buFontTx/>
              <a:buNone/>
              <a:tabLst/>
              <a:defRPr sz="2800">
                <a:solidFill>
                  <a:srgbClr val="8F8F8F">
                    <a:lumOff val="44000"/>
                  </a:srgbClr>
                </a:solidFill>
                <a:latin typeface="Maiandra GD"/>
                <a:ea typeface="Maiandra GD"/>
                <a:cs typeface="Maiandra GD"/>
                <a:sym typeface="Maiandra GD"/>
              </a:defRPr>
            </a:pPr>
            <a:endParaRPr kumimoji="0" sz="2800" b="0" i="0" u="none" strike="noStrike" kern="0" cap="none" spc="0" normalizeH="0" baseline="0" noProof="0">
              <a:ln>
                <a:noFill/>
              </a:ln>
              <a:solidFill>
                <a:srgbClr val="8F8F8F">
                  <a:lumOff val="44000"/>
                </a:srgbClr>
              </a:solidFill>
              <a:effectLst/>
              <a:uLnTx/>
              <a:uFillTx/>
              <a:latin typeface="Maiandra GD"/>
              <a:sym typeface="Maiandra GD"/>
            </a:endParaRPr>
          </a:p>
        </p:txBody>
      </p:sp>
      <p:sp>
        <p:nvSpPr>
          <p:cNvPr id="584" name="Text Box 7"/>
          <p:cNvSpPr txBox="1"/>
          <p:nvPr/>
        </p:nvSpPr>
        <p:spPr>
          <a:xfrm>
            <a:off x="998219" y="337328"/>
            <a:ext cx="3108962" cy="181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600"/>
              </a:spcBef>
              <a:spcAft>
                <a:spcPts val="0"/>
              </a:spcAft>
              <a:buClrTx/>
              <a:buSzTx/>
              <a:buFontTx/>
              <a:buNone/>
              <a:tabLst/>
              <a:defRPr sz="4400">
                <a:solidFill>
                  <a:srgbClr val="8F8F8F">
                    <a:lumOff val="44000"/>
                  </a:srgbClr>
                </a:solidFill>
                <a:latin typeface="Maiandra GD"/>
                <a:ea typeface="Maiandra GD"/>
                <a:cs typeface="Maiandra GD"/>
                <a:sym typeface="Maiandra GD"/>
              </a:defRPr>
            </a:pPr>
            <a:r>
              <a:rPr kumimoji="0" sz="4400" b="0" i="0" u="none" strike="noStrike" kern="0" cap="none" spc="0" normalizeH="0" baseline="0" noProof="0">
                <a:ln>
                  <a:noFill/>
                </a:ln>
                <a:solidFill>
                  <a:srgbClr val="8F8F8F">
                    <a:lumOff val="44000"/>
                  </a:srgbClr>
                </a:solidFill>
                <a:effectLst/>
                <a:uLnTx/>
                <a:uFillTx/>
                <a:latin typeface="Maiandra GD"/>
                <a:sym typeface="Maiandra GD"/>
              </a:rPr>
              <a:t>APOSTLE</a:t>
            </a:r>
          </a:p>
          <a:p>
            <a:pPr marL="0" marR="0" lvl="0" indent="0" algn="ctr" defTabSz="914400" rtl="0" eaLnBrk="1" fontAlgn="auto" latinLnBrk="0" hangingPunct="0">
              <a:lnSpc>
                <a:spcPct val="100000"/>
              </a:lnSpc>
              <a:spcBef>
                <a:spcPts val="0"/>
              </a:spcBef>
              <a:spcAft>
                <a:spcPts val="0"/>
              </a:spcAft>
              <a:buClrTx/>
              <a:buSzTx/>
              <a:buFontTx/>
              <a:buNone/>
              <a:tabLst/>
              <a:defRPr sz="3500">
                <a:solidFill>
                  <a:srgbClr val="8F8F8F">
                    <a:lumOff val="44000"/>
                  </a:srgbClr>
                </a:solidFill>
                <a:latin typeface="Maiandra GD"/>
                <a:ea typeface="Maiandra GD"/>
                <a:cs typeface="Maiandra GD"/>
                <a:sym typeface="Maiandra GD"/>
              </a:defRPr>
            </a:pPr>
            <a:r>
              <a:rPr kumimoji="0" sz="3500" b="0" i="0" u="none" strike="noStrike" kern="0" cap="none" spc="0" normalizeH="0" baseline="0" noProof="0">
                <a:ln>
                  <a:noFill/>
                </a:ln>
                <a:solidFill>
                  <a:srgbClr val="8F8F8F">
                    <a:lumOff val="44000"/>
                  </a:srgbClr>
                </a:solidFill>
                <a:effectLst/>
                <a:uLnTx/>
                <a:uFillTx/>
                <a:latin typeface="Maiandra GD"/>
                <a:sym typeface="Maiandra GD"/>
              </a:rPr>
              <a:t>(deity)</a:t>
            </a:r>
          </a:p>
        </p:txBody>
      </p:sp>
      <p:sp>
        <p:nvSpPr>
          <p:cNvPr id="585" name="Text Box 9"/>
          <p:cNvSpPr txBox="1"/>
          <p:nvPr/>
        </p:nvSpPr>
        <p:spPr>
          <a:xfrm>
            <a:off x="4572542" y="346363"/>
            <a:ext cx="3794761" cy="1285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600"/>
              </a:spcBef>
              <a:spcAft>
                <a:spcPts val="0"/>
              </a:spcAft>
              <a:buClrTx/>
              <a:buSzTx/>
              <a:buFontTx/>
              <a:buNone/>
              <a:tabLst/>
              <a:defRPr sz="4400">
                <a:solidFill>
                  <a:srgbClr val="8F8F8F">
                    <a:lumOff val="44000"/>
                  </a:srgbClr>
                </a:solidFill>
                <a:latin typeface="Maiandra GD"/>
                <a:ea typeface="Maiandra GD"/>
                <a:cs typeface="Maiandra GD"/>
                <a:sym typeface="Maiandra GD"/>
              </a:defRPr>
            </a:pPr>
            <a:r>
              <a:rPr kumimoji="0" sz="4400" b="0" i="0" u="none" strike="noStrike" kern="0" cap="none" spc="0" normalizeH="0" baseline="0" noProof="0">
                <a:ln>
                  <a:noFill/>
                </a:ln>
                <a:solidFill>
                  <a:srgbClr val="8F8F8F">
                    <a:lumOff val="44000"/>
                  </a:srgbClr>
                </a:solidFill>
                <a:effectLst/>
                <a:uLnTx/>
                <a:uFillTx/>
                <a:latin typeface="Maiandra GD"/>
                <a:sym typeface="Maiandra GD"/>
              </a:rPr>
              <a:t>HIGH PRIEST</a:t>
            </a:r>
          </a:p>
          <a:p>
            <a:pPr marL="0" marR="0" lvl="0" indent="0" algn="ctr" defTabSz="914400" rtl="0" eaLnBrk="1" fontAlgn="auto" latinLnBrk="0" hangingPunct="0">
              <a:lnSpc>
                <a:spcPct val="100000"/>
              </a:lnSpc>
              <a:spcBef>
                <a:spcPts val="0"/>
              </a:spcBef>
              <a:spcAft>
                <a:spcPts val="0"/>
              </a:spcAft>
              <a:buClrTx/>
              <a:buSzTx/>
              <a:buFontTx/>
              <a:buNone/>
              <a:tabLst/>
              <a:defRPr sz="3500">
                <a:solidFill>
                  <a:srgbClr val="8F8F8F">
                    <a:lumOff val="44000"/>
                  </a:srgbClr>
                </a:solidFill>
                <a:latin typeface="Maiandra GD"/>
                <a:ea typeface="Maiandra GD"/>
                <a:cs typeface="Maiandra GD"/>
                <a:sym typeface="Maiandra GD"/>
              </a:defRPr>
            </a:pPr>
            <a:r>
              <a:rPr kumimoji="0" sz="3500" b="0" i="0" u="none" strike="noStrike" kern="0" cap="none" spc="0" normalizeH="0" baseline="0" noProof="0">
                <a:ln>
                  <a:noFill/>
                </a:ln>
                <a:solidFill>
                  <a:srgbClr val="8F8F8F">
                    <a:lumOff val="44000"/>
                  </a:srgbClr>
                </a:solidFill>
                <a:effectLst/>
                <a:uLnTx/>
                <a:uFillTx/>
                <a:latin typeface="Maiandra GD"/>
                <a:sym typeface="Maiandra GD"/>
              </a:rPr>
              <a:t>(humanity)</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90" name="Text Box 3"/>
          <p:cNvSpPr txBox="1"/>
          <p:nvPr/>
        </p:nvSpPr>
        <p:spPr>
          <a:xfrm>
            <a:off x="1371600" y="1981200"/>
            <a:ext cx="6400800" cy="17424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200"/>
              </a:spcBef>
              <a:defRPr sz="54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3200"/>
              </a:spcBef>
              <a:spcAft>
                <a:spcPts val="0"/>
              </a:spcAft>
              <a:buClrTx/>
              <a:buSzTx/>
              <a:buFontTx/>
              <a:buNone/>
              <a:tabLst/>
              <a:defRPr/>
            </a:pPr>
            <a:r>
              <a:rPr kumimoji="0" sz="5400" b="0" i="0" u="none" strike="noStrike" kern="0" cap="none" spc="0" normalizeH="0" baseline="0" noProof="0">
                <a:ln>
                  <a:noFill/>
                </a:ln>
                <a:solidFill>
                  <a:srgbClr val="FFFF00"/>
                </a:solidFill>
                <a:effectLst/>
                <a:uLnTx/>
                <a:uFillTx/>
                <a:latin typeface="Maiandra GD"/>
                <a:sym typeface="Maiandra GD"/>
              </a:rPr>
              <a:t>B. Two Presthoods  (5-10)</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96" name="Text Box 3"/>
          <p:cNvSpPr txBox="1"/>
          <p:nvPr/>
        </p:nvSpPr>
        <p:spPr>
          <a:xfrm>
            <a:off x="304800" y="228599"/>
            <a:ext cx="8610600" cy="63855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Pct val="100000"/>
              <a:buFontTx/>
              <a:buAutoNum type="arabicPeriod"/>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a:ln>
                  <a:noFill/>
                </a:ln>
                <a:solidFill>
                  <a:srgbClr val="FFFF00"/>
                </a:solidFill>
                <a:effectLst/>
                <a:uLnTx/>
                <a:uFillTx/>
                <a:latin typeface="Maiandra GD"/>
                <a:sym typeface="Maiandra GD"/>
              </a:rPr>
              <a:t> Levitical Priesthood/  Order of Aaron</a:t>
            </a:r>
          </a:p>
          <a:p>
            <a:pPr marL="1844842" marR="0" lvl="4" indent="-320842" algn="l" defTabSz="914400" rtl="0" eaLnBrk="1" fontAlgn="auto" latinLnBrk="0" hangingPunct="0">
              <a:lnSpc>
                <a:spcPct val="100000"/>
              </a:lnSpc>
              <a:spcBef>
                <a:spcPts val="2100"/>
              </a:spcBef>
              <a:spcAft>
                <a:spcPts val="0"/>
              </a:spcAft>
              <a:buClrTx/>
              <a:buSzPct val="100000"/>
              <a:buFontTx/>
              <a:buChar char="•"/>
              <a:tabLst/>
              <a:defRPr sz="3200">
                <a:solidFill>
                  <a:srgbClr val="FFFF00"/>
                </a:solidFill>
                <a:latin typeface="Maiandra GD"/>
                <a:ea typeface="Maiandra GD"/>
                <a:cs typeface="Maiandra GD"/>
                <a:sym typeface="Maiandra GD"/>
              </a:defRPr>
            </a:pPr>
            <a:r>
              <a:rPr kumimoji="0" sz="3200" b="0" i="0" u="none" strike="noStrike" kern="0" cap="none" spc="0" normalizeH="0" baseline="0" noProof="0">
                <a:ln>
                  <a:noFill/>
                </a:ln>
                <a:solidFill>
                  <a:srgbClr val="FFFF00"/>
                </a:solidFill>
                <a:effectLst/>
                <a:uLnTx/>
                <a:uFillTx/>
                <a:latin typeface="Maiandra GD"/>
                <a:sym typeface="Maiandra GD"/>
              </a:rPr>
              <a:t>  </a:t>
            </a:r>
            <a:r>
              <a:rPr kumimoji="0" sz="3600" b="0" i="0" u="none" strike="noStrike" kern="0" cap="none" spc="0" normalizeH="0" baseline="0" noProof="0">
                <a:ln>
                  <a:noFill/>
                </a:ln>
                <a:solidFill>
                  <a:srgbClr val="FFFF00"/>
                </a:solidFill>
                <a:effectLst/>
                <a:uLnTx/>
                <a:uFillTx/>
                <a:latin typeface="Maiandra GD"/>
                <a:sym typeface="Maiandra GD"/>
              </a:rPr>
              <a:t>weak, imperfect, sinful</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mortal, therefore temporary</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served a copy and shadow</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had to sacrifice for self too</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repeated sacrifices</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no cleansing of conscience</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no making perfect </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offered blood of bulls and goats</a:t>
            </a:r>
          </a:p>
        </p:txBody>
      </p:sp>
    </p:spTree>
    <p:extLst>
      <p:ext uri="{BB962C8B-B14F-4D97-AF65-F5344CB8AC3E}">
        <p14:creationId xmlns:p14="http://schemas.microsoft.com/office/powerpoint/2010/main" val="17103541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96" name="Text Box 3"/>
          <p:cNvSpPr txBox="1"/>
          <p:nvPr/>
        </p:nvSpPr>
        <p:spPr>
          <a:xfrm>
            <a:off x="304800" y="228599"/>
            <a:ext cx="8610600" cy="63855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Pct val="100000"/>
              <a:buFontTx/>
              <a:buAutoNum type="arabicPeriod"/>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a:ln>
                  <a:noFill/>
                </a:ln>
                <a:solidFill>
                  <a:srgbClr val="FFFF00"/>
                </a:solidFill>
                <a:effectLst/>
                <a:uLnTx/>
                <a:uFillTx/>
                <a:latin typeface="Maiandra GD"/>
                <a:sym typeface="Maiandra GD"/>
              </a:rPr>
              <a:t> Levitical Priesthood/  Order of Aaron</a:t>
            </a:r>
          </a:p>
          <a:p>
            <a:pPr marL="1844842" marR="0" lvl="4" indent="-320842" algn="l" defTabSz="914400" rtl="0" eaLnBrk="1" fontAlgn="auto" latinLnBrk="0" hangingPunct="0">
              <a:lnSpc>
                <a:spcPct val="100000"/>
              </a:lnSpc>
              <a:spcBef>
                <a:spcPts val="2100"/>
              </a:spcBef>
              <a:spcAft>
                <a:spcPts val="0"/>
              </a:spcAft>
              <a:buClrTx/>
              <a:buSzPct val="100000"/>
              <a:buFontTx/>
              <a:buChar char="•"/>
              <a:tabLst/>
              <a:defRPr sz="3200">
                <a:solidFill>
                  <a:srgbClr val="FFFF00"/>
                </a:solidFill>
                <a:latin typeface="Maiandra GD"/>
                <a:ea typeface="Maiandra GD"/>
                <a:cs typeface="Maiandra GD"/>
                <a:sym typeface="Maiandra GD"/>
              </a:defRPr>
            </a:pPr>
            <a:r>
              <a:rPr kumimoji="0" sz="3200" b="0" i="0" u="none" strike="noStrike" kern="0" cap="none" spc="0" normalizeH="0" baseline="0" noProof="0">
                <a:ln>
                  <a:noFill/>
                </a:ln>
                <a:solidFill>
                  <a:srgbClr val="FFFF00"/>
                </a:solidFill>
                <a:effectLst/>
                <a:uLnTx/>
                <a:uFillTx/>
                <a:latin typeface="Maiandra GD"/>
                <a:sym typeface="Maiandra GD"/>
              </a:rPr>
              <a:t>  </a:t>
            </a:r>
            <a:r>
              <a:rPr kumimoji="0" sz="3600" b="0" i="0" u="none" strike="noStrike" kern="0" cap="none" spc="0" normalizeH="0" baseline="0" noProof="0">
                <a:ln>
                  <a:noFill/>
                </a:ln>
                <a:solidFill>
                  <a:srgbClr val="FFFF00"/>
                </a:solidFill>
                <a:effectLst/>
                <a:uLnTx/>
                <a:uFillTx/>
                <a:latin typeface="Maiandra GD"/>
                <a:sym typeface="Maiandra GD"/>
              </a:rPr>
              <a:t>weak, imperfect, sinful</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mortal, therefore temporary</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served a copy and shadow</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had to sacrifice for self too</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repeated sacrifices</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no cleansing of conscience</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no making perfect </a:t>
            </a:r>
          </a:p>
          <a:p>
            <a:pPr marL="1884947" marR="0" lvl="4" indent="-360947" algn="l" defTabSz="914400" rtl="0" eaLnBrk="1" fontAlgn="auto" latinLnBrk="0" hangingPunct="0">
              <a:lnSpc>
                <a:spcPct val="100000"/>
              </a:lnSpc>
              <a:spcBef>
                <a:spcPts val="0"/>
              </a:spcBef>
              <a:spcAft>
                <a:spcPts val="0"/>
              </a:spcAft>
              <a:buClrTx/>
              <a:buSzPct val="100000"/>
              <a:buFontTx/>
              <a:buChar char="•"/>
              <a:tabLst/>
              <a:defRPr>
                <a:solidFill>
                  <a:srgbClr val="FFFF00"/>
                </a:solidFill>
                <a:latin typeface="Maiandra GD"/>
                <a:ea typeface="Maiandra GD"/>
                <a:cs typeface="Maiandra GD"/>
                <a:sym typeface="Maiandra GD"/>
              </a:defRPr>
            </a:pPr>
            <a:r>
              <a:rPr kumimoji="0" sz="3600" b="0" i="0" u="none" strike="noStrike" kern="0" cap="none" spc="0" normalizeH="0" baseline="0" noProof="0">
                <a:ln>
                  <a:noFill/>
                </a:ln>
                <a:solidFill>
                  <a:srgbClr val="FFFF00"/>
                </a:solidFill>
                <a:effectLst/>
                <a:uLnTx/>
                <a:uFillTx/>
                <a:latin typeface="Maiandra GD"/>
                <a:sym typeface="Maiandra GD"/>
              </a:rPr>
              <a:t> offered blood of bulls and goats</a:t>
            </a:r>
          </a:p>
        </p:txBody>
      </p:sp>
      <p:sp>
        <p:nvSpPr>
          <p:cNvPr id="597" name="How Priesthood of Christ different?"/>
          <p:cNvSpPr txBox="1"/>
          <p:nvPr/>
        </p:nvSpPr>
        <p:spPr>
          <a:xfrm>
            <a:off x="1579417" y="2274838"/>
            <a:ext cx="6367549" cy="2308324"/>
          </a:xfrm>
          <a:prstGeom prst="rect">
            <a:avLst/>
          </a:prstGeom>
          <a:solidFill>
            <a:schemeClr val="tx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4800" b="1" i="0" u="none" strike="noStrike" kern="0" cap="none" spc="0" normalizeH="0" baseline="0" noProof="0" dirty="0">
                <a:ln>
                  <a:noFill/>
                </a:ln>
                <a:solidFill>
                  <a:srgbClr val="FFFFFF"/>
                </a:solidFill>
                <a:effectLst/>
                <a:uLnTx/>
                <a:uFillTx/>
                <a:latin typeface="Arial"/>
                <a:cs typeface="Arial"/>
                <a:sym typeface="Arial"/>
              </a:rPr>
              <a:t>How </a:t>
            </a:r>
            <a:r>
              <a:rPr kumimoji="0" lang="en-US" sz="4800" b="1" i="0" u="none" strike="noStrike" kern="0" cap="none" spc="0" normalizeH="0" baseline="0" noProof="0" dirty="0">
                <a:ln>
                  <a:noFill/>
                </a:ln>
                <a:solidFill>
                  <a:srgbClr val="FFFFFF"/>
                </a:solidFill>
                <a:effectLst/>
                <a:uLnTx/>
                <a:uFillTx/>
                <a:latin typeface="Arial"/>
                <a:cs typeface="Arial"/>
                <a:sym typeface="Arial"/>
              </a:rPr>
              <a:t>was the P</a:t>
            </a:r>
            <a:r>
              <a:rPr kumimoji="0" sz="4800" b="1" i="0" u="none" strike="noStrike" kern="0" cap="none" spc="0" normalizeH="0" baseline="0" noProof="0" dirty="0">
                <a:ln>
                  <a:noFill/>
                </a:ln>
                <a:solidFill>
                  <a:srgbClr val="FFFFFF"/>
                </a:solidFill>
                <a:effectLst/>
                <a:uLnTx/>
                <a:uFillTx/>
                <a:latin typeface="Arial"/>
                <a:cs typeface="Arial"/>
                <a:sym typeface="Arial"/>
              </a:rPr>
              <a:t>riesthood of Christ different?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00" name="Text Box 3"/>
          <p:cNvSpPr txBox="1"/>
          <p:nvPr/>
        </p:nvSpPr>
        <p:spPr>
          <a:xfrm>
            <a:off x="266700" y="631034"/>
            <a:ext cx="8610600" cy="54203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a:ln>
                  <a:noFill/>
                </a:ln>
                <a:solidFill>
                  <a:srgbClr val="FFFF00"/>
                </a:solidFill>
                <a:effectLst/>
                <a:uLnTx/>
                <a:uFillTx/>
                <a:latin typeface="Maiandra GD"/>
                <a:sym typeface="Maiandra GD"/>
              </a:rPr>
              <a:t>2. Priesthood of Christ/ Order of Melchizedek</a:t>
            </a:r>
          </a:p>
          <a:p>
            <a:pPr marL="342900" marR="0" lvl="0" indent="-342900" algn="ctr" defTabSz="914400" rtl="0" eaLnBrk="1" fontAlgn="auto" latinLnBrk="0" hangingPunct="0">
              <a:lnSpc>
                <a:spcPct val="100000"/>
              </a:lnSpc>
              <a:spcBef>
                <a:spcPts val="2100"/>
              </a:spcBef>
              <a:spcAft>
                <a:spcPts val="0"/>
              </a:spcAft>
              <a:buClrTx/>
              <a:buSzTx/>
              <a:buFontTx/>
              <a:buNone/>
              <a:tabLst/>
              <a:defRPr u="sng">
                <a:solidFill>
                  <a:srgbClr val="FFFF00"/>
                </a:solidFill>
                <a:latin typeface="Maiandra GD"/>
                <a:ea typeface="Maiandra GD"/>
                <a:cs typeface="Maiandra GD"/>
                <a:sym typeface="Maiandra GD"/>
              </a:defRPr>
            </a:pPr>
            <a:r>
              <a:rPr kumimoji="0" sz="3600" b="0" i="0" u="sng" strike="noStrike" kern="0" cap="none" spc="0" normalizeH="0" baseline="0" noProof="0">
                <a:ln>
                  <a:noFill/>
                </a:ln>
                <a:solidFill>
                  <a:srgbClr val="FFFF00"/>
                </a:solidFill>
                <a:effectLst/>
                <a:uLnTx/>
                <a:uFillTx/>
                <a:latin typeface="Maiandra GD"/>
                <a:sym typeface="Maiandra GD"/>
              </a:rPr>
              <a:t>a. Christ like Melchizedek</a:t>
            </a:r>
          </a:p>
          <a:p>
            <a:pPr marL="1257300" marR="0" lvl="2" indent="-342900" algn="l" defTabSz="914400" rtl="0" eaLnBrk="1" fontAlgn="auto" latinLnBrk="0" hangingPunct="0">
              <a:lnSpc>
                <a:spcPct val="100000"/>
              </a:lnSpc>
              <a:spcBef>
                <a:spcPts val="500"/>
              </a:spcBef>
              <a:spcAft>
                <a:spcPts val="0"/>
              </a:spcAft>
              <a:buClrTx/>
              <a:buSzPct val="100000"/>
              <a:buFontTx/>
              <a:buChar char="•"/>
              <a:tabLst/>
              <a:defRPr sz="3300">
                <a:solidFill>
                  <a:srgbClr val="FFFF00"/>
                </a:solidFill>
                <a:latin typeface="Maiandra GD"/>
                <a:ea typeface="Maiandra GD"/>
                <a:cs typeface="Maiandra GD"/>
                <a:sym typeface="Maiandra GD"/>
              </a:defRPr>
            </a:pPr>
            <a:r>
              <a:rPr kumimoji="0" sz="3300" b="0" i="0" u="none" strike="noStrike" kern="0" cap="none" spc="0" normalizeH="0" baseline="0" noProof="0">
                <a:ln>
                  <a:noFill/>
                </a:ln>
                <a:solidFill>
                  <a:srgbClr val="FFFF00"/>
                </a:solidFill>
                <a:effectLst/>
                <a:uLnTx/>
                <a:uFillTx/>
                <a:latin typeface="Maiandra GD"/>
                <a:sym typeface="Maiandra GD"/>
              </a:rPr>
              <a:t>“king of Salem [Shalom]” (7:1)</a:t>
            </a:r>
          </a:p>
          <a:p>
            <a:pPr marL="1257300" marR="0" lvl="2" indent="-342900" algn="l" defTabSz="914400" rtl="0" eaLnBrk="1" fontAlgn="auto" latinLnBrk="0" hangingPunct="0">
              <a:lnSpc>
                <a:spcPct val="100000"/>
              </a:lnSpc>
              <a:spcBef>
                <a:spcPts val="500"/>
              </a:spcBef>
              <a:spcAft>
                <a:spcPts val="0"/>
              </a:spcAft>
              <a:buClrTx/>
              <a:buSzPct val="100000"/>
              <a:buFontTx/>
              <a:buChar char="•"/>
              <a:tabLst/>
              <a:defRPr sz="3300">
                <a:solidFill>
                  <a:srgbClr val="FFFF00"/>
                </a:solidFill>
                <a:latin typeface="Maiandra GD"/>
                <a:ea typeface="Maiandra GD"/>
                <a:cs typeface="Maiandra GD"/>
                <a:sym typeface="Maiandra GD"/>
              </a:defRPr>
            </a:pPr>
            <a:r>
              <a:rPr kumimoji="0" sz="3300" b="0" i="0" u="none" strike="noStrike" kern="0" cap="none" spc="0" normalizeH="0" baseline="0" noProof="0">
                <a:ln>
                  <a:noFill/>
                </a:ln>
                <a:solidFill>
                  <a:srgbClr val="FFFF00"/>
                </a:solidFill>
                <a:effectLst/>
                <a:uLnTx/>
                <a:uFillTx/>
                <a:latin typeface="Maiandra GD"/>
                <a:sym typeface="Maiandra GD"/>
              </a:rPr>
              <a:t>“king of righteousness” (7:2)</a:t>
            </a:r>
          </a:p>
          <a:p>
            <a:pPr marL="1257300" marR="0" lvl="2" indent="-342900" algn="l" defTabSz="914400" rtl="0" eaLnBrk="1" fontAlgn="auto" latinLnBrk="0" hangingPunct="0">
              <a:lnSpc>
                <a:spcPct val="100000"/>
              </a:lnSpc>
              <a:spcBef>
                <a:spcPts val="500"/>
              </a:spcBef>
              <a:spcAft>
                <a:spcPts val="0"/>
              </a:spcAft>
              <a:buClrTx/>
              <a:buSzPct val="100000"/>
              <a:buFontTx/>
              <a:buChar char="•"/>
              <a:tabLst/>
              <a:defRPr sz="3300">
                <a:solidFill>
                  <a:srgbClr val="FFFF00"/>
                </a:solidFill>
                <a:latin typeface="Maiandra GD"/>
                <a:ea typeface="Maiandra GD"/>
                <a:cs typeface="Maiandra GD"/>
                <a:sym typeface="Maiandra GD"/>
              </a:defRPr>
            </a:pPr>
            <a:r>
              <a:rPr kumimoji="0" sz="3300" b="0" i="0" u="none" strike="noStrike" kern="0" cap="none" spc="0" normalizeH="0" baseline="0" noProof="0">
                <a:ln>
                  <a:noFill/>
                </a:ln>
                <a:solidFill>
                  <a:srgbClr val="FFFF00"/>
                </a:solidFill>
                <a:effectLst/>
                <a:uLnTx/>
                <a:uFillTx/>
                <a:latin typeface="Maiandra GD"/>
                <a:sym typeface="Maiandra GD"/>
              </a:rPr>
              <a:t>without human pedigree (7:3,6)</a:t>
            </a:r>
          </a:p>
          <a:p>
            <a:pPr marL="1257300" marR="0" lvl="2" indent="-342900" algn="l" defTabSz="914400" rtl="0" eaLnBrk="1" fontAlgn="auto" latinLnBrk="0" hangingPunct="0">
              <a:lnSpc>
                <a:spcPct val="100000"/>
              </a:lnSpc>
              <a:spcBef>
                <a:spcPts val="500"/>
              </a:spcBef>
              <a:spcAft>
                <a:spcPts val="0"/>
              </a:spcAft>
              <a:buClrTx/>
              <a:buSzPct val="100000"/>
              <a:buFontTx/>
              <a:buChar char="•"/>
              <a:tabLst/>
              <a:defRPr sz="3300">
                <a:solidFill>
                  <a:srgbClr val="FFFF00"/>
                </a:solidFill>
                <a:latin typeface="Maiandra GD"/>
                <a:ea typeface="Maiandra GD"/>
                <a:cs typeface="Maiandra GD"/>
                <a:sym typeface="Maiandra GD"/>
              </a:defRPr>
            </a:pPr>
            <a:r>
              <a:rPr kumimoji="0" sz="3300" b="0" i="0" u="none" strike="noStrike" kern="0" cap="none" spc="0" normalizeH="0" baseline="0" noProof="0">
                <a:ln>
                  <a:noFill/>
                </a:ln>
                <a:solidFill>
                  <a:srgbClr val="FFFF00"/>
                </a:solidFill>
                <a:effectLst/>
                <a:uLnTx/>
                <a:uFillTx/>
                <a:latin typeface="Maiandra GD"/>
                <a:sym typeface="Maiandra GD"/>
              </a:rPr>
              <a:t>greater than Abraham and Levi (7:6-10)</a:t>
            </a:r>
          </a:p>
          <a:p>
            <a:pPr marL="1257300" marR="0" lvl="2" indent="-342900" algn="l" defTabSz="914400" rtl="0" eaLnBrk="1" fontAlgn="auto" latinLnBrk="0" hangingPunct="0">
              <a:lnSpc>
                <a:spcPct val="100000"/>
              </a:lnSpc>
              <a:spcBef>
                <a:spcPts val="500"/>
              </a:spcBef>
              <a:spcAft>
                <a:spcPts val="0"/>
              </a:spcAft>
              <a:buClrTx/>
              <a:buSzPct val="100000"/>
              <a:buFontTx/>
              <a:buChar char="•"/>
              <a:tabLst/>
              <a:defRPr sz="3300">
                <a:solidFill>
                  <a:srgbClr val="FFFF00"/>
                </a:solidFill>
                <a:latin typeface="Maiandra GD"/>
                <a:ea typeface="Maiandra GD"/>
                <a:cs typeface="Maiandra GD"/>
                <a:sym typeface="Maiandra GD"/>
              </a:defRPr>
            </a:pPr>
            <a:r>
              <a:rPr kumimoji="0" sz="3300" b="0" i="0" u="none" strike="noStrike" kern="0" cap="none" spc="0" normalizeH="0" baseline="0" noProof="0">
                <a:ln>
                  <a:noFill/>
                </a:ln>
                <a:solidFill>
                  <a:srgbClr val="FFFF00"/>
                </a:solidFill>
                <a:effectLst/>
                <a:uLnTx/>
                <a:uFillTx/>
                <a:latin typeface="Maiandra GD"/>
                <a:sym typeface="Maiandra GD"/>
              </a:rPr>
              <a:t>not from priestly line (7:11-16; 8:4)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0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6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6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60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60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60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6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05" name="Text Box 3"/>
          <p:cNvSpPr txBox="1"/>
          <p:nvPr/>
        </p:nvSpPr>
        <p:spPr>
          <a:xfrm>
            <a:off x="457200" y="533400"/>
            <a:ext cx="8305800" cy="57759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1900"/>
              </a:spcBef>
              <a:spcAft>
                <a:spcPts val="0"/>
              </a:spcAft>
              <a:buClrTx/>
              <a:buSzTx/>
              <a:buFontTx/>
              <a:buNone/>
              <a:tabLst/>
              <a:defRPr sz="3200">
                <a:solidFill>
                  <a:srgbClr val="FFFF00"/>
                </a:solidFill>
                <a:latin typeface="Maiandra GD"/>
                <a:ea typeface="Maiandra GD"/>
                <a:cs typeface="Maiandra GD"/>
                <a:sym typeface="Maiandra GD"/>
              </a:defRPr>
            </a:pPr>
            <a:r>
              <a:rPr kumimoji="0" sz="3200" b="0" i="0" u="none" strike="noStrike" kern="0" cap="none" spc="0" normalizeH="0" baseline="0" noProof="0" dirty="0">
                <a:ln>
                  <a:noFill/>
                </a:ln>
                <a:solidFill>
                  <a:srgbClr val="FFFF00"/>
                </a:solidFill>
                <a:effectLst/>
                <a:uLnTx/>
                <a:uFillTx/>
                <a:latin typeface="Maiandra GD"/>
                <a:sym typeface="Maiandra GD"/>
              </a:rPr>
              <a:t>Genesis 14:18-20</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And Melchizedek king of Salem brought out bread and wine. (He was priest of God Most High.)</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And he blessed him and said, “Blessed be Abram by God Most High, Possessor of heaven and earth;</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and blessed be God Most High, who has delivered your enemies into your hand!”  And Abram gave him a tenth of everything.</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08" name="Text Box 3"/>
          <p:cNvSpPr txBox="1"/>
          <p:nvPr/>
        </p:nvSpPr>
        <p:spPr>
          <a:xfrm>
            <a:off x="838200" y="990600"/>
            <a:ext cx="7467600" cy="3967753"/>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800">
                <a:latin typeface="Maiandra GD"/>
                <a:ea typeface="Maiandra GD"/>
                <a:cs typeface="Maiandra GD"/>
                <a:sym typeface="Maiandra GD"/>
              </a:defRPr>
            </a:pPr>
            <a:endParaRPr kumimoji="0" sz="8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Melchizedek blesses Abraham on behalf of God,</a:t>
            </a:r>
          </a:p>
          <a:p>
            <a:pPr marL="0" marR="0" lvl="0" indent="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endParaRPr kumimoji="0" sz="36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AND blesses GOD on behalf of Abraham</a:t>
            </a:r>
          </a:p>
          <a:p>
            <a:pPr marL="0" marR="0" lvl="0" indent="0" algn="ctr" defTabSz="914400" rtl="0" eaLnBrk="1" fontAlgn="auto" latinLnBrk="0" hangingPunct="0">
              <a:lnSpc>
                <a:spcPct val="100000"/>
              </a:lnSpc>
              <a:spcBef>
                <a:spcPts val="400"/>
              </a:spcBef>
              <a:spcAft>
                <a:spcPts val="0"/>
              </a:spcAft>
              <a:buClrTx/>
              <a:buSzTx/>
              <a:buFontTx/>
              <a:buNone/>
              <a:tabLst/>
              <a:defRPr sz="800"/>
            </a:pPr>
            <a:r>
              <a:rPr kumimoji="0" sz="800" b="0" i="0" u="none" strike="noStrike" kern="0" cap="none" spc="0" normalizeH="0" baseline="0" noProof="0" dirty="0">
                <a:ln>
                  <a:noFill/>
                </a:ln>
                <a:solidFill>
                  <a:srgbClr val="FFFFFF"/>
                </a:solidFill>
                <a:effectLst/>
                <a:uLnTx/>
                <a:uFillTx/>
                <a:latin typeface="Arial"/>
                <a:cs typeface="Arial"/>
                <a:sym typeface="Arial"/>
              </a:rPr>
              <a:t>  </a:t>
            </a:r>
            <a:endParaRPr kumimoji="0" sz="800" b="0" i="0" u="none" strike="noStrike" kern="0" cap="none" spc="0" normalizeH="0" baseline="0" noProof="0" dirty="0">
              <a:ln>
                <a:noFill/>
              </a:ln>
              <a:solidFill>
                <a:srgbClr val="FFFFFF"/>
              </a:solidFill>
              <a:effectLst/>
              <a:uLnTx/>
              <a:uFillTx/>
              <a:latin typeface="Maiandra GD"/>
              <a:ea typeface="Maiandra GD"/>
              <a:cs typeface="Maiandra GD"/>
              <a:sym typeface="Maiandra GD"/>
            </a:endParaRPr>
          </a:p>
        </p:txBody>
      </p:sp>
      <p:sp>
        <p:nvSpPr>
          <p:cNvPr id="609" name="Line 5"/>
          <p:cNvSpPr/>
          <p:nvPr/>
        </p:nvSpPr>
        <p:spPr>
          <a:xfrm flipH="1">
            <a:off x="1066800" y="1371600"/>
            <a:ext cx="1" cy="1219200"/>
          </a:xfrm>
          <a:prstGeom prst="line">
            <a:avLst/>
          </a:prstGeom>
          <a:ln w="76200">
            <a:solidFill>
              <a:srgbClr val="000000"/>
            </a:solidFill>
            <a:tailEnd type="triangle"/>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dirty="0">
              <a:ln>
                <a:noFill/>
              </a:ln>
              <a:solidFill>
                <a:srgbClr val="000000"/>
              </a:solidFill>
              <a:effectLst/>
              <a:highlight>
                <a:srgbClr val="00FFFF"/>
              </a:highlight>
              <a:uLnTx/>
              <a:uFillTx/>
              <a:latin typeface="Arial"/>
              <a:cs typeface="Arial"/>
              <a:sym typeface="Arial"/>
            </a:endParaRPr>
          </a:p>
        </p:txBody>
      </p:sp>
      <p:sp>
        <p:nvSpPr>
          <p:cNvPr id="610" name="Line 6"/>
          <p:cNvSpPr/>
          <p:nvPr/>
        </p:nvSpPr>
        <p:spPr>
          <a:xfrm flipV="1">
            <a:off x="1066800" y="3581400"/>
            <a:ext cx="0" cy="1143000"/>
          </a:xfrm>
          <a:prstGeom prst="line">
            <a:avLst/>
          </a:prstGeom>
          <a:ln w="76200">
            <a:solidFill>
              <a:srgbClr val="000000"/>
            </a:solidFill>
            <a:tailEnd type="triangle"/>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highlight>
                <a:srgbClr val="00FFFF"/>
              </a:highlight>
              <a:uLnTx/>
              <a:uFillTx/>
              <a:latin typeface="Arial"/>
              <a:cs typeface="Arial"/>
              <a:sym typeface="Arial"/>
            </a:endParaRPr>
          </a:p>
        </p:txBody>
      </p:sp>
      <p:sp>
        <p:nvSpPr>
          <p:cNvPr id="611" name="Text Box 7"/>
          <p:cNvSpPr txBox="1"/>
          <p:nvPr/>
        </p:nvSpPr>
        <p:spPr>
          <a:xfrm>
            <a:off x="2179320" y="2667000"/>
            <a:ext cx="4861560" cy="751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600"/>
              </a:spcBef>
              <a:defRPr sz="44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2600"/>
              </a:spcBef>
              <a:spcAft>
                <a:spcPts val="0"/>
              </a:spcAft>
              <a:buClrTx/>
              <a:buSzTx/>
              <a:buFontTx/>
              <a:buNone/>
              <a:tabLst/>
              <a:defRPr/>
            </a:pPr>
            <a:r>
              <a:rPr kumimoji="0" sz="4400" b="0" i="0" u="none" strike="noStrike" kern="0" cap="none" spc="0" normalizeH="0" baseline="0" noProof="0">
                <a:ln>
                  <a:noFill/>
                </a:ln>
                <a:solidFill>
                  <a:srgbClr val="FFFF00"/>
                </a:solidFill>
                <a:effectLst/>
                <a:uLnTx/>
                <a:uFillTx/>
                <a:latin typeface="Maiandra GD"/>
                <a:sym typeface="Maiandra GD"/>
              </a:rPr>
              <a:t>  MEDIATOR  </a:t>
            </a:r>
          </a:p>
        </p:txBody>
      </p:sp>
      <p:sp>
        <p:nvSpPr>
          <p:cNvPr id="612" name="Up Arrow 1"/>
          <p:cNvSpPr/>
          <p:nvPr/>
        </p:nvSpPr>
        <p:spPr>
          <a:xfrm>
            <a:off x="6705600" y="2590800"/>
            <a:ext cx="484188" cy="977900"/>
          </a:xfrm>
          <a:custGeom>
            <a:avLst/>
            <a:gdLst/>
            <a:ahLst/>
            <a:cxnLst>
              <a:cxn ang="0">
                <a:pos x="wd2" y="hd2"/>
              </a:cxn>
              <a:cxn ang="5400000">
                <a:pos x="wd2" y="hd2"/>
              </a:cxn>
              <a:cxn ang="10800000">
                <a:pos x="wd2" y="hd2"/>
              </a:cxn>
              <a:cxn ang="16200000">
                <a:pos x="wd2" y="hd2"/>
              </a:cxn>
            </a:cxnLst>
            <a:rect l="0" t="0" r="r" b="b"/>
            <a:pathLst>
              <a:path w="21600" h="21600" extrusionOk="0">
                <a:moveTo>
                  <a:pt x="0" y="5347"/>
                </a:moveTo>
                <a:lnTo>
                  <a:pt x="10800" y="0"/>
                </a:lnTo>
                <a:lnTo>
                  <a:pt x="21600" y="5347"/>
                </a:lnTo>
                <a:lnTo>
                  <a:pt x="16200" y="5347"/>
                </a:lnTo>
                <a:lnTo>
                  <a:pt x="16200" y="21600"/>
                </a:lnTo>
                <a:lnTo>
                  <a:pt x="5400" y="21600"/>
                </a:lnTo>
                <a:lnTo>
                  <a:pt x="5400" y="5347"/>
                </a:lnTo>
                <a:close/>
              </a:path>
            </a:pathLst>
          </a:custGeom>
          <a:gradFill>
            <a:gsLst>
              <a:gs pos="0">
                <a:srgbClr val="B5E5E9"/>
              </a:gs>
              <a:gs pos="100000">
                <a:schemeClr val="accent1">
                  <a:satOff val="58333"/>
                  <a:lumOff val="10117"/>
                </a:schemeClr>
              </a:gs>
            </a:gsLst>
            <a:lin ang="16200000"/>
          </a:gradFill>
          <a:ln>
            <a:solidFill>
              <a:srgbClr val="B6DCDF"/>
            </a:solidFill>
          </a:ln>
          <a:effectLst>
            <a:outerShdw blurRad="38100" dist="23000" dir="5400000" rotWithShape="0">
              <a:srgbClr val="000000">
                <a:alpha val="35000"/>
              </a:srgb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8F8F8F">
                    <a:lumOff val="44000"/>
                  </a:srgbClr>
                </a:solidFill>
              </a:defRPr>
            </a:pPr>
            <a:endParaRPr kumimoji="0" sz="3600" b="0" i="0" u="none" strike="noStrike" kern="0" cap="none" spc="0" normalizeH="0" baseline="0" noProof="0">
              <a:ln>
                <a:noFill/>
              </a:ln>
              <a:solidFill>
                <a:srgbClr val="8F8F8F">
                  <a:lumOff val="44000"/>
                </a:srgbClr>
              </a:solidFill>
              <a:effectLst/>
              <a:uLnTx/>
              <a:uFillTx/>
              <a:latin typeface="Arial"/>
              <a:cs typeface="Arial"/>
              <a:sym typeface="Arial"/>
            </a:endParaRPr>
          </a:p>
        </p:txBody>
      </p:sp>
      <p:sp>
        <p:nvSpPr>
          <p:cNvPr id="613" name="Down Arrow 2"/>
          <p:cNvSpPr/>
          <p:nvPr/>
        </p:nvSpPr>
        <p:spPr>
          <a:xfrm>
            <a:off x="2514600" y="2590800"/>
            <a:ext cx="484188" cy="901700"/>
          </a:xfrm>
          <a:custGeom>
            <a:avLst/>
            <a:gdLst/>
            <a:ahLst/>
            <a:cxnLst>
              <a:cxn ang="0">
                <a:pos x="wd2" y="hd2"/>
              </a:cxn>
              <a:cxn ang="5400000">
                <a:pos x="wd2" y="hd2"/>
              </a:cxn>
              <a:cxn ang="10800000">
                <a:pos x="wd2" y="hd2"/>
              </a:cxn>
              <a:cxn ang="16200000">
                <a:pos x="wd2" y="hd2"/>
              </a:cxn>
            </a:cxnLst>
            <a:rect l="0" t="0" r="r" b="b"/>
            <a:pathLst>
              <a:path w="21600" h="21600" extrusionOk="0">
                <a:moveTo>
                  <a:pt x="0" y="15801"/>
                </a:moveTo>
                <a:lnTo>
                  <a:pt x="5400" y="15801"/>
                </a:lnTo>
                <a:lnTo>
                  <a:pt x="5400" y="0"/>
                </a:lnTo>
                <a:lnTo>
                  <a:pt x="16200" y="0"/>
                </a:lnTo>
                <a:lnTo>
                  <a:pt x="16200" y="15801"/>
                </a:lnTo>
                <a:lnTo>
                  <a:pt x="21600" y="15801"/>
                </a:lnTo>
                <a:lnTo>
                  <a:pt x="10800" y="21600"/>
                </a:lnTo>
                <a:close/>
              </a:path>
            </a:pathLst>
          </a:custGeom>
          <a:gradFill>
            <a:gsLst>
              <a:gs pos="0">
                <a:srgbClr val="B5E5E9"/>
              </a:gs>
              <a:gs pos="100000">
                <a:schemeClr val="accent1">
                  <a:satOff val="58333"/>
                  <a:lumOff val="10117"/>
                </a:schemeClr>
              </a:gs>
            </a:gsLst>
            <a:lin ang="16200000"/>
          </a:gradFill>
          <a:ln>
            <a:solidFill>
              <a:srgbClr val="B6DCDF"/>
            </a:solidFill>
          </a:ln>
          <a:effectLst>
            <a:outerShdw blurRad="38100" dist="23000" dir="5400000" rotWithShape="0">
              <a:srgbClr val="000000">
                <a:alpha val="35000"/>
              </a:srgb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8F8F8F">
                    <a:lumOff val="44000"/>
                  </a:srgbClr>
                </a:solidFill>
              </a:defRPr>
            </a:pPr>
            <a:endParaRPr kumimoji="0" sz="3600" b="0" i="0" u="none" strike="noStrike" kern="0" cap="none" spc="0" normalizeH="0" baseline="0" noProof="0">
              <a:ln>
                <a:noFill/>
              </a:ln>
              <a:solidFill>
                <a:srgbClr val="8F8F8F">
                  <a:lumOff val="44000"/>
                </a:srgbClr>
              </a:solidFill>
              <a:effectLst/>
              <a:uLnTx/>
              <a:uFillTx/>
              <a:latin typeface="Arial"/>
              <a:cs typeface="Arial"/>
              <a:sym typeface="Aria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5" name="AutoShape 4"/>
          <p:cNvSpPr/>
          <p:nvPr/>
        </p:nvSpPr>
        <p:spPr>
          <a:xfrm>
            <a:off x="2133600" y="10668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aiandra GD"/>
                <a:ea typeface="Maiandra GD"/>
                <a:cs typeface="Maiandra GD"/>
                <a:sym typeface="Maiandra GD"/>
              </a:defRPr>
            </a:pPr>
            <a:endParaRPr kumimoji="0" sz="3600" b="0" i="0" u="none" strike="noStrike" kern="0" cap="none" spc="0" normalizeH="0" baseline="0" noProof="0">
              <a:ln>
                <a:noFill/>
              </a:ln>
              <a:solidFill>
                <a:srgbClr val="000000"/>
              </a:solidFill>
              <a:effectLst/>
              <a:uLnTx/>
              <a:uFillTx/>
              <a:latin typeface="Maiandra GD"/>
              <a:sym typeface="Maiandra GD"/>
            </a:endParaRPr>
          </a:p>
        </p:txBody>
      </p:sp>
      <p:sp>
        <p:nvSpPr>
          <p:cNvPr id="616" name="AutoShape 5"/>
          <p:cNvSpPr/>
          <p:nvPr/>
        </p:nvSpPr>
        <p:spPr>
          <a:xfrm rot="10800000">
            <a:off x="6172200" y="990600"/>
            <a:ext cx="838200" cy="45720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latin typeface="Maiandra GD"/>
                <a:ea typeface="Maiandra GD"/>
                <a:cs typeface="Maiandra GD"/>
                <a:sym typeface="Maiandra GD"/>
              </a:defRPr>
            </a:pPr>
            <a:endParaRPr kumimoji="0" sz="3600" b="0" i="0" u="none" strike="noStrike" kern="0" cap="none" spc="0" normalizeH="0" baseline="0" noProof="0">
              <a:ln>
                <a:noFill/>
              </a:ln>
              <a:solidFill>
                <a:srgbClr val="000000"/>
              </a:solidFill>
              <a:effectLst/>
              <a:uLnTx/>
              <a:uFillTx/>
              <a:latin typeface="Maiandra GD"/>
              <a:sym typeface="Maiandra GD"/>
            </a:endParaRPr>
          </a:p>
        </p:txBody>
      </p:sp>
      <p:sp>
        <p:nvSpPr>
          <p:cNvPr id="617" name="Text Box 11"/>
          <p:cNvSpPr txBox="1"/>
          <p:nvPr/>
        </p:nvSpPr>
        <p:spPr>
          <a:xfrm>
            <a:off x="1798320" y="1267690"/>
            <a:ext cx="5547360" cy="283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600"/>
              </a:spcBef>
              <a:spcAft>
                <a:spcPts val="0"/>
              </a:spcAft>
              <a:buClrTx/>
              <a:buSzTx/>
              <a:buFontTx/>
              <a:buNone/>
              <a:tabLst/>
              <a:defRPr sz="6000">
                <a:solidFill>
                  <a:srgbClr val="FFFF00"/>
                </a:solidFill>
                <a:latin typeface="Maiandra GD"/>
                <a:ea typeface="Maiandra GD"/>
                <a:cs typeface="Maiandra GD"/>
                <a:sym typeface="Maiandra GD"/>
              </a:defRPr>
            </a:pPr>
            <a:r>
              <a:rPr kumimoji="0" sz="6000" b="0" i="0" u="none" strike="noStrike" kern="0" cap="none" spc="0" normalizeH="0" baseline="0" noProof="0">
                <a:ln>
                  <a:noFill/>
                </a:ln>
                <a:solidFill>
                  <a:srgbClr val="FFFF00"/>
                </a:solidFill>
                <a:effectLst/>
                <a:uLnTx/>
                <a:uFillTx/>
                <a:latin typeface="Maiandra GD"/>
                <a:sym typeface="Maiandra GD"/>
              </a:rPr>
              <a:t>CHRIST</a:t>
            </a:r>
          </a:p>
          <a:p>
            <a:pPr marL="0" marR="0" lvl="0" indent="0" algn="ctr" defTabSz="914400" rtl="0" eaLnBrk="1" fontAlgn="auto" latinLnBrk="0" hangingPunct="0">
              <a:lnSpc>
                <a:spcPct val="100000"/>
              </a:lnSpc>
              <a:spcBef>
                <a:spcPts val="3600"/>
              </a:spcBef>
              <a:spcAft>
                <a:spcPts val="0"/>
              </a:spcAft>
              <a:buClrTx/>
              <a:buSzTx/>
              <a:buFontTx/>
              <a:buNone/>
              <a:tabLst/>
              <a:defRPr sz="3000">
                <a:solidFill>
                  <a:srgbClr val="FFFF00"/>
                </a:solidFill>
                <a:latin typeface="Maiandra GD"/>
                <a:ea typeface="Maiandra GD"/>
                <a:cs typeface="Maiandra GD"/>
                <a:sym typeface="Maiandra GD"/>
              </a:defRPr>
            </a:pPr>
            <a:r>
              <a:rPr kumimoji="0" sz="3000" b="0" i="0" u="none" strike="noStrike" kern="0" cap="none" spc="0" normalizeH="0" baseline="0" noProof="0">
                <a:ln>
                  <a:noFill/>
                </a:ln>
                <a:solidFill>
                  <a:srgbClr val="FFFF00"/>
                </a:solidFill>
                <a:effectLst/>
                <a:uLnTx/>
                <a:uFillTx/>
                <a:latin typeface="Maiandra GD"/>
                <a:sym typeface="Maiandra GD"/>
              </a:rPr>
              <a:t>Two-way mediation</a:t>
            </a:r>
          </a:p>
          <a:p>
            <a:pPr marL="0" marR="0" lvl="0" indent="0" algn="ctr" defTabSz="914400" rtl="0" eaLnBrk="1" fontAlgn="auto" latinLnBrk="0" hangingPunct="0">
              <a:lnSpc>
                <a:spcPct val="100000"/>
              </a:lnSpc>
              <a:spcBef>
                <a:spcPts val="3600"/>
              </a:spcBef>
              <a:spcAft>
                <a:spcPts val="0"/>
              </a:spcAft>
              <a:buClrTx/>
              <a:buSzTx/>
              <a:buFontTx/>
              <a:buNone/>
              <a:tabLst/>
              <a:defRPr sz="3000">
                <a:solidFill>
                  <a:srgbClr val="FFFF00"/>
                </a:solidFill>
                <a:latin typeface="Maiandra GD"/>
                <a:ea typeface="Maiandra GD"/>
                <a:cs typeface="Maiandra GD"/>
                <a:sym typeface="Maiandra GD"/>
              </a:defRPr>
            </a:pPr>
            <a:r>
              <a:rPr kumimoji="0" sz="3000" b="0" i="0" u="none" strike="noStrike" kern="0" cap="none" spc="0" normalizeH="0" baseline="0" noProof="0">
                <a:ln>
                  <a:noFill/>
                </a:ln>
                <a:solidFill>
                  <a:srgbClr val="FFFF00"/>
                </a:solidFill>
                <a:effectLst/>
                <a:uLnTx/>
                <a:uFillTx/>
                <a:latin typeface="Maiandra GD"/>
                <a:sym typeface="Maiandra GD"/>
              </a:rPr>
              <a:t>God to man            man to God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Double-click to edit"/>
          <p:cNvSpPr txBox="1">
            <a:spLocks noGrp="1"/>
          </p:cNvSpPr>
          <p:nvPr>
            <p:ph type="title"/>
          </p:nvPr>
        </p:nvSpPr>
        <p:spPr>
          <a:prstGeom prst="rect">
            <a:avLst/>
          </a:prstGeom>
        </p:spPr>
        <p:txBody>
          <a:bodyPr/>
          <a:lstStyle/>
          <a:p>
            <a:r>
              <a:t> </a:t>
            </a:r>
          </a:p>
        </p:txBody>
      </p:sp>
      <p:pic>
        <p:nvPicPr>
          <p:cNvPr id="494" name="Picture Placeholder 2" descr="Picture Placeholder 2"/>
          <p:cNvPicPr>
            <a:picLocks noGrp="1" noChangeAspect="1"/>
          </p:cNvPicPr>
          <p:nvPr>
            <p:ph type="pic" idx="13"/>
          </p:nvPr>
        </p:nvPicPr>
        <p:blipFill>
          <a:blip r:embed="rId2"/>
          <a:stretch>
            <a:fillRect/>
          </a:stretch>
        </p:blipFill>
        <p:spPr>
          <a:prstGeom prst="rect">
            <a:avLst/>
          </a:prstGeom>
        </p:spPr>
      </p:pic>
      <p:sp>
        <p:nvSpPr>
          <p:cNvPr id="495" name="Double-click to edit"/>
          <p:cNvSpPr txBox="1">
            <a:spLocks noGrp="1"/>
          </p:cNvSpPr>
          <p:nvPr>
            <p:ph type="body" sz="quarter" idx="1"/>
          </p:nvPr>
        </p:nvSpPr>
        <p:spPr>
          <a:prstGeom prst="rect">
            <a:avLst/>
          </a:prstGeom>
        </p:spPr>
        <p:txBody>
          <a:bodyPr/>
          <a:lstStyle/>
          <a:p>
            <a:r>
              <a:t> </a:t>
            </a:r>
          </a:p>
        </p:txBody>
      </p:sp>
      <p:pic>
        <p:nvPicPr>
          <p:cNvPr id="496" name="tab2.jpg" descr="tab2.jpg"/>
          <p:cNvPicPr>
            <a:picLocks noChangeAspect="1"/>
          </p:cNvPicPr>
          <p:nvPr/>
        </p:nvPicPr>
        <p:blipFill>
          <a:blip r:embed="rId3"/>
          <a:stretch>
            <a:fillRect/>
          </a:stretch>
        </p:blipFill>
        <p:spPr>
          <a:xfrm>
            <a:off x="1784484" y="604697"/>
            <a:ext cx="5502008" cy="4179006"/>
          </a:xfrm>
          <a:prstGeom prst="rect">
            <a:avLst/>
          </a:prstGeom>
          <a:ln w="12700">
            <a:miter lim="400000"/>
          </a:ln>
        </p:spPr>
      </p:pic>
      <p:sp>
        <p:nvSpPr>
          <p:cNvPr id="497" name="Text Box 6"/>
          <p:cNvSpPr txBox="1"/>
          <p:nvPr/>
        </p:nvSpPr>
        <p:spPr>
          <a:xfrm>
            <a:off x="390208" y="5106832"/>
            <a:ext cx="8290561" cy="1325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900"/>
              </a:spcBef>
              <a:defRPr sz="3200" b="1">
                <a:latin typeface="Book Antiqua"/>
                <a:ea typeface="Book Antiqua"/>
                <a:cs typeface="Book Antiqua"/>
                <a:sym typeface="Book Antiqua"/>
              </a:defRPr>
            </a:pPr>
            <a:r>
              <a:t>Barriers between the individual and God</a:t>
            </a:r>
          </a:p>
          <a:p>
            <a:pPr algn="ctr">
              <a:spcBef>
                <a:spcPts val="1900"/>
              </a:spcBef>
              <a:defRPr sz="3200" b="1">
                <a:latin typeface="Book Antiqua"/>
                <a:ea typeface="Book Antiqua"/>
                <a:cs typeface="Book Antiqua"/>
                <a:sym typeface="Book Antiqua"/>
              </a:defRPr>
            </a:pPr>
            <a:r>
              <a:t>under the Old Covenant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22" name="Text Box 3"/>
          <p:cNvSpPr txBox="1"/>
          <p:nvPr/>
        </p:nvSpPr>
        <p:spPr>
          <a:xfrm>
            <a:off x="266700" y="103187"/>
            <a:ext cx="8610600" cy="667941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2. Priesthood of Christ/ Order of Melchizedek</a:t>
            </a:r>
          </a:p>
          <a:p>
            <a:pPr marL="342900" marR="0" lvl="0" indent="-342900" algn="ctr" defTabSz="914400" rtl="0" eaLnBrk="1" fontAlgn="auto" latinLnBrk="0" hangingPunct="0">
              <a:lnSpc>
                <a:spcPct val="100000"/>
              </a:lnSpc>
              <a:spcBef>
                <a:spcPts val="400"/>
              </a:spcBef>
              <a:spcAft>
                <a:spcPts val="0"/>
              </a:spcAft>
              <a:buClrTx/>
              <a:buSzPct val="100000"/>
              <a:buFontTx/>
              <a:buAutoNum type="alphaLcPeriod"/>
              <a:tabLst/>
              <a:defRPr sz="800" i="1" u="sng">
                <a:solidFill>
                  <a:srgbClr val="FFFF00"/>
                </a:solidFill>
              </a:defRPr>
            </a:pPr>
            <a:endParaRPr kumimoji="0" sz="800" b="0" i="1" u="sng" strike="noStrike" kern="0" cap="none" spc="0" normalizeH="0" baseline="0" noProof="0" dirty="0">
              <a:ln>
                <a:noFill/>
              </a:ln>
              <a:solidFill>
                <a:srgbClr val="FFFF00"/>
              </a:solidFill>
              <a:effectLst/>
              <a:uLnTx/>
              <a:uFillTx/>
              <a:latin typeface="Arial"/>
              <a:cs typeface="Arial"/>
              <a:sym typeface="Arial"/>
            </a:endParaRPr>
          </a:p>
          <a:p>
            <a:pPr marL="342900" marR="0" lvl="0" indent="-342900" algn="ctr" defTabSz="914400" rtl="0" eaLnBrk="1" fontAlgn="auto" latinLnBrk="0" hangingPunct="0">
              <a:lnSpc>
                <a:spcPct val="100000"/>
              </a:lnSpc>
              <a:spcBef>
                <a:spcPts val="400"/>
              </a:spcBef>
              <a:spcAft>
                <a:spcPts val="0"/>
              </a:spcAft>
              <a:buClrTx/>
              <a:buSzTx/>
              <a:buFontTx/>
              <a:buNone/>
              <a:tabLst/>
              <a:defRPr i="1">
                <a:solidFill>
                  <a:srgbClr val="FFFF00"/>
                </a:solidFill>
              </a:defRPr>
            </a:pPr>
            <a:r>
              <a:rPr kumimoji="0" sz="3600" b="0" i="0" u="none" strike="noStrike" kern="0" cap="none" spc="0" normalizeH="0" baseline="0" noProof="0" dirty="0">
                <a:ln>
                  <a:noFill/>
                </a:ln>
                <a:solidFill>
                  <a:srgbClr val="FFFF00"/>
                </a:solidFill>
                <a:effectLst/>
                <a:uLnTx/>
                <a:uFillTx/>
                <a:latin typeface="Arial"/>
                <a:cs typeface="Arial"/>
                <a:sym typeface="Arial"/>
              </a:rPr>
              <a:t>b.</a:t>
            </a:r>
            <a:r>
              <a:rPr kumimoji="0" sz="3600" b="0" i="1" u="none" strike="noStrike" kern="0" cap="none" spc="0" normalizeH="0" baseline="0" noProof="0" dirty="0">
                <a:ln>
                  <a:noFill/>
                </a:ln>
                <a:solidFill>
                  <a:srgbClr val="FFFF00"/>
                </a:solidFill>
                <a:effectLst/>
                <a:uLnTx/>
                <a:uFillTx/>
                <a:latin typeface="Arial"/>
                <a:cs typeface="Arial"/>
                <a:sym typeface="Arial"/>
              </a:rPr>
              <a:t> </a:t>
            </a:r>
            <a:r>
              <a:rPr kumimoji="0" sz="3600" b="0" i="0" u="sng" strike="noStrike" kern="0" cap="none" spc="0" normalizeH="0" baseline="0" noProof="0" dirty="0">
                <a:ln>
                  <a:noFill/>
                </a:ln>
                <a:solidFill>
                  <a:srgbClr val="FFFF00"/>
                </a:solidFill>
                <a:effectLst/>
                <a:uLnTx/>
                <a:uFillTx/>
                <a:latin typeface="Maiandra GD"/>
                <a:ea typeface="Maiandra GD"/>
                <a:cs typeface="Maiandra GD"/>
                <a:sym typeface="Maiandra GD"/>
              </a:rPr>
              <a:t>Entering the heavenly tabernacle</a:t>
            </a:r>
            <a:endParaRPr kumimoji="0" sz="3600" b="0" i="0" u="none" strike="noStrike" kern="0" cap="none" spc="0" normalizeH="0" baseline="0" noProof="0" dirty="0">
              <a:ln>
                <a:noFill/>
              </a:ln>
              <a:solidFill>
                <a:srgbClr val="FFFF00"/>
              </a:solidFill>
              <a:effectLst/>
              <a:uLnTx/>
              <a:uFillTx/>
              <a:latin typeface="Maiandra GD"/>
              <a:ea typeface="Maiandra GD"/>
              <a:cs typeface="Maiandra GD"/>
              <a:sym typeface="Maiandra GD"/>
            </a:endParaRPr>
          </a:p>
          <a:p>
            <a:pPr marL="342900" marR="0" lvl="0" indent="-342900" algn="ctr" defTabSz="914400" rtl="0" eaLnBrk="1" fontAlgn="auto" latinLnBrk="0" hangingPunct="0">
              <a:lnSpc>
                <a:spcPct val="100000"/>
              </a:lnSpc>
              <a:spcBef>
                <a:spcPts val="400"/>
              </a:spcBef>
              <a:spcAft>
                <a:spcPts val="0"/>
              </a:spcAft>
              <a:buClrTx/>
              <a:buSzTx/>
              <a:buFontTx/>
              <a:buNone/>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Maiandra GD"/>
                <a:sym typeface="Maiandra GD"/>
              </a:rPr>
              <a:t>(His sacrifice) </a:t>
            </a:r>
            <a:endParaRPr kumimoji="0" sz="3600" b="0" i="0" u="sng" strike="noStrike" kern="0" cap="none" spc="0" normalizeH="0" baseline="0" noProof="0" dirty="0">
              <a:ln>
                <a:noFill/>
              </a:ln>
              <a:solidFill>
                <a:srgbClr val="FFFF00"/>
              </a:solidFill>
              <a:effectLst/>
              <a:uLnTx/>
              <a:uFillTx/>
              <a:latin typeface="Maiandra GD"/>
              <a:sym typeface="Maiandra GD"/>
            </a:endParaRPr>
          </a:p>
          <a:p>
            <a:pPr marL="342900" marR="0" lvl="0" indent="-34290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Hebrews 9:11  Christ . . . entered through the greater and more perfect tabernacle, not made with hands, that is to say, not of this creation; and not through the blood of goats and calves, but through His own blood.</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25" name="Text Box 3"/>
          <p:cNvSpPr txBox="1"/>
          <p:nvPr/>
        </p:nvSpPr>
        <p:spPr>
          <a:xfrm>
            <a:off x="228600" y="325437"/>
            <a:ext cx="8610600" cy="616458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marR="0" lvl="0" indent="-34290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2. Priesthood of Christ/ Order of Melchizedek</a:t>
            </a:r>
          </a:p>
          <a:p>
            <a:pPr marL="342900" marR="0" lvl="0" indent="-342900" algn="ctr" defTabSz="914400" rtl="0" eaLnBrk="1" fontAlgn="auto" latinLnBrk="0" hangingPunct="0">
              <a:lnSpc>
                <a:spcPct val="100000"/>
              </a:lnSpc>
              <a:spcBef>
                <a:spcPts val="400"/>
              </a:spcBef>
              <a:spcAft>
                <a:spcPts val="0"/>
              </a:spcAft>
              <a:buClrTx/>
              <a:buSzPct val="100000"/>
              <a:buFontTx/>
              <a:buAutoNum type="alphaLcPeriod"/>
              <a:tabLst/>
              <a:defRPr sz="800" i="1" u="sng">
                <a:solidFill>
                  <a:srgbClr val="FFFF00"/>
                </a:solidFill>
              </a:defRPr>
            </a:pPr>
            <a:endParaRPr kumimoji="0" sz="800" b="0" i="1" u="sng" strike="noStrike" kern="0" cap="none" spc="0" normalizeH="0" baseline="0" noProof="0" dirty="0">
              <a:ln>
                <a:noFill/>
              </a:ln>
              <a:solidFill>
                <a:srgbClr val="FFFF00"/>
              </a:solidFill>
              <a:effectLst/>
              <a:uLnTx/>
              <a:uFillTx/>
              <a:latin typeface="Arial"/>
              <a:cs typeface="Arial"/>
              <a:sym typeface="Arial"/>
            </a:endParaRPr>
          </a:p>
          <a:p>
            <a:pPr marL="342900" marR="0" lvl="0" indent="-342900" algn="ctr" defTabSz="914400" rtl="0" eaLnBrk="1" fontAlgn="auto" latinLnBrk="0" hangingPunct="0">
              <a:lnSpc>
                <a:spcPct val="100000"/>
              </a:lnSpc>
              <a:spcBef>
                <a:spcPts val="400"/>
              </a:spcBef>
              <a:spcAft>
                <a:spcPts val="0"/>
              </a:spcAft>
              <a:buClrTx/>
              <a:buSzTx/>
              <a:buFontTx/>
              <a:buNone/>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Maiandra GD"/>
                <a:sym typeface="Maiandra GD"/>
              </a:rPr>
              <a:t>c. </a:t>
            </a:r>
            <a:r>
              <a:rPr kumimoji="0" sz="3600" b="0" i="0" u="sng" strike="noStrike" kern="0" cap="none" spc="0" normalizeH="0" baseline="0" noProof="0" dirty="0">
                <a:ln>
                  <a:noFill/>
                </a:ln>
                <a:solidFill>
                  <a:srgbClr val="FFFF00"/>
                </a:solidFill>
                <a:effectLst/>
                <a:uLnTx/>
                <a:uFillTx/>
                <a:latin typeface="Maiandra GD"/>
                <a:sym typeface="Maiandra GD"/>
              </a:rPr>
              <a:t>Ministering in the heavenly tabernacle</a:t>
            </a:r>
          </a:p>
          <a:p>
            <a:pPr marL="342900" marR="0" lvl="0" indent="-342900" algn="ctr" defTabSz="914400" rtl="0" eaLnBrk="1" fontAlgn="auto" latinLnBrk="0" hangingPunct="0">
              <a:lnSpc>
                <a:spcPct val="100000"/>
              </a:lnSpc>
              <a:spcBef>
                <a:spcPts val="400"/>
              </a:spcBef>
              <a:spcAft>
                <a:spcPts val="0"/>
              </a:spcAft>
              <a:buClrTx/>
              <a:buSzTx/>
              <a:buFontTx/>
              <a:buNone/>
              <a:tabLst/>
              <a:defRPr>
                <a:solidFill>
                  <a:srgbClr val="FFFF00"/>
                </a:solidFill>
                <a:latin typeface="Maiandra GD"/>
                <a:ea typeface="Maiandra GD"/>
                <a:cs typeface="Maiandra GD"/>
                <a:sym typeface="Maiandra GD"/>
              </a:defRPr>
            </a:pPr>
            <a:r>
              <a:rPr kumimoji="0" sz="3600" b="0" i="0" u="none" strike="noStrike" kern="0" cap="none" spc="0" normalizeH="0" baseline="0" noProof="0" dirty="0">
                <a:ln>
                  <a:noFill/>
                </a:ln>
                <a:solidFill>
                  <a:srgbClr val="FFFF00"/>
                </a:solidFill>
                <a:effectLst/>
                <a:uLnTx/>
                <a:uFillTx/>
                <a:latin typeface="Maiandra GD"/>
                <a:sym typeface="Maiandra GD"/>
              </a:rPr>
              <a:t>(His session and ongoing ministry)</a:t>
            </a:r>
          </a:p>
          <a:p>
            <a:pPr marL="342900" marR="0" lvl="0" indent="-342900" algn="ctr" defTabSz="914400" rtl="0" eaLnBrk="1" fontAlgn="auto" latinLnBrk="0" hangingPunct="0">
              <a:lnSpc>
                <a:spcPct val="100000"/>
              </a:lnSpc>
              <a:spcBef>
                <a:spcPts val="100"/>
              </a:spcBef>
              <a:spcAft>
                <a:spcPts val="0"/>
              </a:spcAft>
              <a:buClrTx/>
              <a:buSzTx/>
              <a:buFontTx/>
              <a:buNone/>
              <a:tabLst/>
              <a:defRPr sz="1600">
                <a:latin typeface="Maiandra GD"/>
                <a:ea typeface="Maiandra GD"/>
                <a:cs typeface="Maiandra GD"/>
                <a:sym typeface="Maiandra GD"/>
              </a:defRPr>
            </a:pPr>
            <a:r>
              <a:rPr kumimoji="0" sz="1600" b="0" i="0" u="none" strike="noStrike" kern="0" cap="none" spc="0" normalizeH="0" baseline="0" noProof="0" dirty="0">
                <a:ln>
                  <a:noFill/>
                </a:ln>
                <a:solidFill>
                  <a:srgbClr val="000000"/>
                </a:solidFill>
                <a:effectLst/>
                <a:uLnTx/>
                <a:uFillTx/>
                <a:latin typeface="Maiandra GD"/>
                <a:sym typeface="Maiandra GD"/>
              </a:rPr>
              <a:t> </a:t>
            </a:r>
          </a:p>
          <a:p>
            <a:pPr marL="342900" marR="0" lvl="0" indent="-342900" algn="ctr" defTabSz="914400" rtl="0" eaLnBrk="1" fontAlgn="auto" latinLnBrk="0" hangingPunct="0">
              <a:lnSpc>
                <a:spcPct val="100000"/>
              </a:lnSpc>
              <a:spcBef>
                <a:spcPts val="4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Hebrews 8:1-2  We have such a high priest, who has taken His seat at the right hand of the throne of the Majesty in the heavens, a minister in the sanctuary and in the true tabernacle.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28" name="Text Box 3"/>
          <p:cNvSpPr txBox="1"/>
          <p:nvPr/>
        </p:nvSpPr>
        <p:spPr>
          <a:xfrm>
            <a:off x="533400" y="382011"/>
            <a:ext cx="8001000" cy="610616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3. Summary  (7:23-25)  </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The former priests were many in number, because they were prevented by death from continuing in office,</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But He holds His priesthood permanently, because He continues forever.</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 CONSEQUENTLY, He is able to save FOREVER those who draw near to God through him, since He always lives to make intercession for them.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33" name="Text Box 3"/>
          <p:cNvSpPr txBox="1"/>
          <p:nvPr/>
        </p:nvSpPr>
        <p:spPr>
          <a:xfrm>
            <a:off x="533400" y="685800"/>
            <a:ext cx="8001000" cy="536821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20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3. Summary  (10:11-14)  </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And every priest stands daily at his service, offering repeatedly the same sacrifices, which can </a:t>
            </a:r>
            <a:r>
              <a:rPr kumimoji="0" sz="3200" b="1" i="0" u="none" strike="noStrike" kern="0" cap="none" spc="0" normalizeH="0" baseline="0" noProof="0" dirty="0">
                <a:ln>
                  <a:noFill/>
                </a:ln>
                <a:solidFill>
                  <a:srgbClr val="FFFFFF"/>
                </a:solidFill>
                <a:effectLst/>
                <a:uLnTx/>
                <a:uFillTx/>
                <a:latin typeface="Maiandra GD"/>
                <a:sym typeface="Maiandra GD"/>
              </a:rPr>
              <a:t>never</a:t>
            </a:r>
            <a:r>
              <a:rPr kumimoji="0" sz="3200" b="0" i="0" u="none" strike="noStrike" kern="0" cap="none" spc="0" normalizeH="0" baseline="0" noProof="0" dirty="0">
                <a:ln>
                  <a:noFill/>
                </a:ln>
                <a:solidFill>
                  <a:srgbClr val="FFFFFF"/>
                </a:solidFill>
                <a:effectLst/>
                <a:uLnTx/>
                <a:uFillTx/>
                <a:latin typeface="Maiandra GD"/>
                <a:sym typeface="Maiandra GD"/>
              </a:rPr>
              <a:t> take away sins.</a:t>
            </a:r>
          </a:p>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But when Christ had offered for all time a single sacrifice for sins, He sat down at the right hand of God. . . . For by a </a:t>
            </a:r>
            <a:r>
              <a:rPr kumimoji="0" sz="3200" b="1" i="0" u="none" strike="noStrike" kern="0" cap="none" spc="0" normalizeH="0" baseline="0" noProof="0" dirty="0">
                <a:ln>
                  <a:noFill/>
                </a:ln>
                <a:solidFill>
                  <a:srgbClr val="FFFFFF"/>
                </a:solidFill>
                <a:effectLst/>
                <a:uLnTx/>
                <a:uFillTx/>
                <a:latin typeface="Maiandra GD"/>
                <a:sym typeface="Maiandra GD"/>
              </a:rPr>
              <a:t>single</a:t>
            </a:r>
            <a:r>
              <a:rPr kumimoji="0" sz="3200" b="0" i="0" u="none" strike="noStrike" kern="0" cap="none" spc="0" normalizeH="0" baseline="0" noProof="0" dirty="0">
                <a:ln>
                  <a:noFill/>
                </a:ln>
                <a:solidFill>
                  <a:srgbClr val="FFFFFF"/>
                </a:solidFill>
                <a:effectLst/>
                <a:uLnTx/>
                <a:uFillTx/>
                <a:latin typeface="Maiandra GD"/>
                <a:sym typeface="Maiandra GD"/>
              </a:rPr>
              <a:t> offering He has perfected for </a:t>
            </a:r>
            <a:r>
              <a:rPr kumimoji="0" sz="3200" b="1" i="0" u="none" strike="noStrike" kern="0" cap="none" spc="0" normalizeH="0" baseline="0" noProof="0" dirty="0">
                <a:ln>
                  <a:noFill/>
                </a:ln>
                <a:solidFill>
                  <a:srgbClr val="FFFFFF"/>
                </a:solidFill>
                <a:effectLst/>
                <a:uLnTx/>
                <a:uFillTx/>
                <a:latin typeface="Maiandra GD"/>
                <a:sym typeface="Maiandra GD"/>
              </a:rPr>
              <a:t>all</a:t>
            </a:r>
            <a:r>
              <a:rPr kumimoji="0" sz="3200" b="0" i="0" u="none" strike="noStrike" kern="0" cap="none" spc="0" normalizeH="0" baseline="0" noProof="0" dirty="0">
                <a:ln>
                  <a:noFill/>
                </a:ln>
                <a:solidFill>
                  <a:srgbClr val="FFFFFF"/>
                </a:solidFill>
                <a:effectLst/>
                <a:uLnTx/>
                <a:uFillTx/>
                <a:latin typeface="Maiandra GD"/>
                <a:sym typeface="Maiandra GD"/>
              </a:rPr>
              <a:t> time those who are being sanctified.</a:t>
            </a:r>
            <a:r>
              <a:rPr kumimoji="0" sz="1800" b="0" i="0" u="none" strike="noStrike" kern="0" cap="none" spc="0" normalizeH="0" baseline="0" noProof="0" dirty="0">
                <a:ln>
                  <a:noFill/>
                </a:ln>
                <a:solidFill>
                  <a:srgbClr val="FFFFFF"/>
                </a:solidFill>
                <a:effectLst/>
                <a:uLnTx/>
                <a:uFillTx/>
                <a:latin typeface="Arial"/>
                <a:ea typeface="+mj-ea"/>
                <a:cs typeface="Arial"/>
                <a:sym typeface="Arial"/>
              </a:rPr>
              <a: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38" name="Text Box 3"/>
          <p:cNvSpPr txBox="1"/>
          <p:nvPr/>
        </p:nvSpPr>
        <p:spPr>
          <a:xfrm>
            <a:off x="506293" y="649657"/>
            <a:ext cx="8001001" cy="1077218"/>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190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What are all the ways the priesthood of Christ is superior?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43" name="Text Box 4"/>
          <p:cNvSpPr txBox="1"/>
          <p:nvPr/>
        </p:nvSpPr>
        <p:spPr>
          <a:xfrm>
            <a:off x="914400" y="1981200"/>
            <a:ext cx="7315200" cy="265938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3600"/>
              </a:spcBef>
              <a:spcAft>
                <a:spcPts val="0"/>
              </a:spcAft>
              <a:buClrTx/>
              <a:buSzTx/>
              <a:buFontTx/>
              <a:buNone/>
              <a:tabLst/>
              <a:defRPr sz="6000">
                <a:solidFill>
                  <a:srgbClr val="FFFF00"/>
                </a:solidFill>
                <a:latin typeface="Maiandra GD"/>
                <a:ea typeface="Maiandra GD"/>
                <a:cs typeface="Maiandra GD"/>
                <a:sym typeface="Maiandra GD"/>
              </a:defRPr>
            </a:pPr>
            <a:r>
              <a:rPr kumimoji="0" sz="6000" b="0" i="0" u="none" strike="noStrike" kern="0" cap="none" spc="0" normalizeH="0" baseline="0" noProof="0">
                <a:ln>
                  <a:noFill/>
                </a:ln>
                <a:solidFill>
                  <a:srgbClr val="FFFF00"/>
                </a:solidFill>
                <a:effectLst/>
                <a:uLnTx/>
                <a:uFillTx/>
                <a:latin typeface="Maiandra GD"/>
                <a:sym typeface="Maiandra GD"/>
              </a:rPr>
              <a:t>III. A BETTER WORSHIP</a:t>
            </a:r>
          </a:p>
          <a:p>
            <a:pPr marL="0" marR="0" lvl="0" indent="0" algn="ctr" defTabSz="914400" rtl="0" eaLnBrk="1" fontAlgn="auto" latinLnBrk="0" hangingPunct="0">
              <a:lnSpc>
                <a:spcPct val="100000"/>
              </a:lnSpc>
              <a:spcBef>
                <a:spcPts val="1900"/>
              </a:spcBef>
              <a:spcAft>
                <a:spcPts val="0"/>
              </a:spcAft>
              <a:buClrTx/>
              <a:buSzTx/>
              <a:buFontTx/>
              <a:buNone/>
              <a:tabLst/>
              <a:defRPr sz="3200">
                <a:solidFill>
                  <a:srgbClr val="FFFF00"/>
                </a:solidFill>
                <a:latin typeface="Maiandra GD"/>
                <a:ea typeface="Maiandra GD"/>
                <a:cs typeface="Maiandra GD"/>
                <a:sym typeface="Maiandra GD"/>
              </a:defRPr>
            </a:pPr>
            <a:r>
              <a:rPr kumimoji="0" sz="3200" b="0" i="0" u="none" strike="noStrike" kern="0" cap="none" spc="0" normalizeH="0" baseline="0" noProof="0">
                <a:ln>
                  <a:noFill/>
                </a:ln>
                <a:solidFill>
                  <a:srgbClr val="FFFF00"/>
                </a:solidFill>
                <a:effectLst/>
                <a:uLnTx/>
                <a:uFillTx/>
                <a:latin typeface="Maiandra GD"/>
                <a:sym typeface="Maiandra GD"/>
              </a:rPr>
              <a:t>(10:19-22’s summary of themes)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46" name="Text Box 3"/>
          <p:cNvSpPr txBox="1"/>
          <p:nvPr/>
        </p:nvSpPr>
        <p:spPr>
          <a:xfrm>
            <a:off x="0" y="304799"/>
            <a:ext cx="9144000" cy="6247864"/>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dirty="0">
                <a:ln>
                  <a:noFill/>
                </a:ln>
                <a:solidFill>
                  <a:srgbClr val="FFFF00"/>
                </a:solidFill>
                <a:effectLst/>
                <a:uLnTx/>
                <a:uFillTx/>
                <a:latin typeface="Maiandra GD"/>
                <a:sym typeface="Maiandra GD"/>
              </a:rPr>
              <a:t>III. A BETTER WORSHIP  </a:t>
            </a:r>
            <a:r>
              <a:rPr kumimoji="0" sz="3600" b="0" i="0" u="none" strike="noStrike" kern="0" cap="none" spc="0" normalizeH="0" baseline="0" noProof="0" dirty="0">
                <a:ln>
                  <a:noFill/>
                </a:ln>
                <a:solidFill>
                  <a:srgbClr val="FFFF00"/>
                </a:solidFill>
                <a:effectLst/>
                <a:uLnTx/>
                <a:uFillTx/>
                <a:latin typeface="Maiandra GD"/>
                <a:sym typeface="Maiandra GD"/>
              </a:rPr>
              <a:t>(10:19-22)</a:t>
            </a:r>
          </a:p>
          <a:p>
            <a:pPr marL="457200" marR="0" lvl="0" indent="-457200" algn="ctr" defTabSz="914400" rtl="0" eaLnBrk="1" fontAlgn="auto" latinLnBrk="0" hangingPunct="0">
              <a:lnSpc>
                <a:spcPct val="100000"/>
              </a:lnSpc>
              <a:spcBef>
                <a:spcPts val="240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THEREFORE</a:t>
            </a:r>
            <a:r>
              <a:rPr kumimoji="0" sz="2800" b="0" i="0" u="none" strike="noStrike" kern="0" cap="none" spc="0" normalizeH="0" baseline="0" noProof="0" dirty="0">
                <a:ln>
                  <a:noFill/>
                </a:ln>
                <a:solidFill>
                  <a:srgbClr val="FFFFFF"/>
                </a:solidFill>
                <a:effectLst/>
                <a:uLnTx/>
                <a:uFillTx/>
                <a:latin typeface="Maiandra GD"/>
                <a:sym typeface="Maiandra GD"/>
              </a:rPr>
              <a:t>, brethren,</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since we have confidence to enter the holy place by the blood of Jesus, by the new and living way that He opened for us through the curtain, </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that is, through His flesh</a:t>
            </a:r>
            <a:r>
              <a:rPr kumimoji="0" lang="en-US" sz="2800" b="0" i="0" u="none" strike="noStrike" kern="0" cap="none" spc="0" normalizeH="0" baseline="0" noProof="0" dirty="0">
                <a:ln>
                  <a:noFill/>
                </a:ln>
                <a:solidFill>
                  <a:srgbClr val="FFFFFF"/>
                </a:solidFill>
                <a:effectLst/>
                <a:uLnTx/>
                <a:uFillTx/>
                <a:latin typeface="Maiandra GD"/>
                <a:sym typeface="Maiandra GD"/>
              </a:rPr>
              <a:t>,</a:t>
            </a:r>
            <a:endParaRPr kumimoji="0" sz="28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and since we have a great priest over the house of God,</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let us draw near</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with a true heart in full assurance of faith, </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with our hearts sprinkled clean from an evil conscience and our bodies washed with pure water.</a:t>
            </a:r>
            <a:r>
              <a:rPr kumimoji="0" sz="1800" b="0" i="0" u="none" strike="noStrike" kern="0" cap="none" spc="0" normalizeH="0" baseline="0" noProof="0" dirty="0">
                <a:ln>
                  <a:noFill/>
                </a:ln>
                <a:solidFill>
                  <a:srgbClr val="FFFFFF"/>
                </a:solidFill>
                <a:effectLst/>
                <a:uLnTx/>
                <a:uFillTx/>
                <a:latin typeface="Arial"/>
                <a:ea typeface="+mj-ea"/>
                <a:cs typeface="Arial"/>
                <a:sym typeface="Arial"/>
              </a:rPr>
              <a:t>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51" name="Text Box 3"/>
          <p:cNvSpPr txBox="1"/>
          <p:nvPr/>
        </p:nvSpPr>
        <p:spPr>
          <a:xfrm>
            <a:off x="0" y="152400"/>
            <a:ext cx="9144000" cy="6247864"/>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dirty="0">
                <a:ln>
                  <a:noFill/>
                </a:ln>
                <a:solidFill>
                  <a:srgbClr val="FFFF00"/>
                </a:solidFill>
                <a:effectLst/>
                <a:uLnTx/>
                <a:uFillTx/>
                <a:latin typeface="Maiandra GD"/>
                <a:sym typeface="Maiandra GD"/>
              </a:rPr>
              <a:t>III. A BETTER WORSHIP  </a:t>
            </a:r>
            <a:r>
              <a:rPr kumimoji="0" sz="3600" b="0" i="0" u="none" strike="noStrike" kern="0" cap="none" spc="0" normalizeH="0" baseline="0" noProof="0" dirty="0">
                <a:ln>
                  <a:noFill/>
                </a:ln>
                <a:solidFill>
                  <a:srgbClr val="FFFF00"/>
                </a:solidFill>
                <a:effectLst/>
                <a:uLnTx/>
                <a:uFillTx/>
                <a:latin typeface="Maiandra GD"/>
                <a:sym typeface="Maiandra GD"/>
              </a:rPr>
              <a:t>(10:19-22)</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Therefore, brethren,</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since we have confidence to enter the holy place by the blood of Jesus, by the new and living way that He opened for us through the curtain</a:t>
            </a:r>
            <a:r>
              <a:rPr kumimoji="0" lang="en-US" sz="2800" b="0" i="0" u="none" strike="noStrike" kern="0" cap="none" spc="0" normalizeH="0" baseline="0" noProof="0" dirty="0">
                <a:ln>
                  <a:noFill/>
                </a:ln>
                <a:solidFill>
                  <a:srgbClr val="FFFFFF"/>
                </a:solidFill>
                <a:effectLst/>
                <a:uLnTx/>
                <a:uFillTx/>
                <a:latin typeface="Maiandra GD"/>
                <a:sym typeface="Maiandra GD"/>
              </a:rPr>
              <a:t>,</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that is, through His flesh</a:t>
            </a:r>
            <a:r>
              <a:rPr kumimoji="0" lang="en-US" sz="2800" b="0" i="0" u="none" strike="noStrike" kern="0" cap="none" spc="0" normalizeH="0" baseline="0" noProof="0" dirty="0">
                <a:ln>
                  <a:noFill/>
                </a:ln>
                <a:solidFill>
                  <a:srgbClr val="FFFFFF"/>
                </a:solidFill>
                <a:effectLst/>
                <a:uLnTx/>
                <a:uFillTx/>
                <a:latin typeface="Maiandra GD"/>
                <a:sym typeface="Maiandra GD"/>
              </a:rPr>
              <a:t>,</a:t>
            </a:r>
            <a:endParaRPr kumimoji="0" sz="28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and since we have a great priest over the house of God,</a:t>
            </a:r>
          </a:p>
          <a:p>
            <a:pPr marL="457200" marR="0" lvl="0" indent="-457200" algn="ctr" defTabSz="914400" rtl="0" eaLnBrk="1" fontAlgn="auto" latinLnBrk="0" hangingPunct="0">
              <a:lnSpc>
                <a:spcPct val="100000"/>
              </a:lnSpc>
              <a:spcBef>
                <a:spcPts val="240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LET US DRAW NEAR</a:t>
            </a:r>
            <a:br>
              <a:rPr kumimoji="0" lang="en-US" sz="40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with a true heart in full assurance of </a:t>
            </a:r>
            <a:r>
              <a:rPr kumimoji="0" sz="2800" b="0" i="0" u="none" strike="noStrike" kern="0" cap="none" spc="0" normalizeH="0" baseline="0" noProof="0" dirty="0" err="1">
                <a:ln>
                  <a:noFill/>
                </a:ln>
                <a:solidFill>
                  <a:srgbClr val="FFFFFF"/>
                </a:solidFill>
                <a:effectLst/>
                <a:uLnTx/>
                <a:uFillTx/>
                <a:latin typeface="Maiandra GD"/>
                <a:sym typeface="Maiandra GD"/>
              </a:rPr>
              <a:t>faith</a:t>
            </a:r>
            <a:r>
              <a:rPr kumimoji="0" lang="en-US" sz="2800" b="0" i="0" u="none" strike="noStrike" kern="0" cap="none" spc="0" normalizeH="0" baseline="0" noProof="0" dirty="0" err="1">
                <a:ln>
                  <a:noFill/>
                </a:ln>
                <a:solidFill>
                  <a:srgbClr val="FFFFFF"/>
                </a:solidFill>
                <a:effectLst/>
                <a:uLnTx/>
                <a:uFillTx/>
                <a:latin typeface="Maiandra GD"/>
                <a:sym typeface="Maiandra GD"/>
              </a:rPr>
              <a:t>,</a:t>
            </a:r>
            <a:r>
              <a:rPr kumimoji="0" sz="2800" b="0" i="0" u="none" strike="noStrike" kern="0" cap="none" spc="0" normalizeH="0" baseline="0" noProof="0" dirty="0" err="1">
                <a:ln>
                  <a:noFill/>
                </a:ln>
                <a:solidFill>
                  <a:srgbClr val="FFFFFF"/>
                </a:solidFill>
                <a:effectLst/>
                <a:uLnTx/>
                <a:uFillTx/>
                <a:latin typeface="Maiandra GD"/>
                <a:sym typeface="Maiandra GD"/>
              </a:rPr>
              <a:t>with</a:t>
            </a:r>
            <a:r>
              <a:rPr kumimoji="0" sz="2800" b="0" i="0" u="none" strike="noStrike" kern="0" cap="none" spc="0" normalizeH="0" baseline="0" noProof="0" dirty="0">
                <a:ln>
                  <a:noFill/>
                </a:ln>
                <a:solidFill>
                  <a:srgbClr val="FFFFFF"/>
                </a:solidFill>
                <a:effectLst/>
                <a:uLnTx/>
                <a:uFillTx/>
                <a:latin typeface="Maiandra GD"/>
                <a:sym typeface="Maiandra GD"/>
              </a:rPr>
              <a:t> our hearts sprinkled clean from an evil conscience and our bodies washed with pure water.</a:t>
            </a:r>
            <a:r>
              <a:rPr kumimoji="0" sz="1800" b="0" i="0" u="none" strike="noStrike" kern="0" cap="none" spc="0" normalizeH="0" baseline="0" noProof="0" dirty="0">
                <a:ln>
                  <a:noFill/>
                </a:ln>
                <a:solidFill>
                  <a:srgbClr val="FFFFFF"/>
                </a:solidFill>
                <a:effectLst/>
                <a:uLnTx/>
                <a:uFillTx/>
                <a:latin typeface="Arial"/>
                <a:ea typeface="+mj-ea"/>
                <a:cs typeface="Arial"/>
                <a:sym typeface="Arial"/>
              </a:rP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56" name="Text Box 3"/>
          <p:cNvSpPr txBox="1"/>
          <p:nvPr/>
        </p:nvSpPr>
        <p:spPr>
          <a:xfrm>
            <a:off x="914400" y="1066800"/>
            <a:ext cx="7315200" cy="3562514"/>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100"/>
              </a:spcBef>
              <a:spcAft>
                <a:spcPts val="0"/>
              </a:spcAft>
              <a:buClrTx/>
              <a:buSzTx/>
              <a:buFontTx/>
              <a:buNone/>
              <a:tabLst/>
              <a:defRPr sz="1600">
                <a:solidFill>
                  <a:srgbClr val="FFFF00"/>
                </a:solidFill>
                <a:latin typeface="Maiandra GD"/>
                <a:ea typeface="Maiandra GD"/>
                <a:cs typeface="Maiandra GD"/>
                <a:sym typeface="Maiandra GD"/>
              </a:defRPr>
            </a:pPr>
            <a:endParaRPr kumimoji="0" sz="16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1600" i="1"/>
            </a:pPr>
            <a:endParaRPr kumimoji="0" sz="1600" b="0" i="1" u="none" strike="noStrike" kern="0" cap="none" spc="0" normalizeH="0" baseline="0" noProof="0" dirty="0">
              <a:ln>
                <a:noFill/>
              </a:ln>
              <a:solidFill>
                <a:srgbClr val="FFFFFF"/>
              </a:solidFill>
              <a:effectLst/>
              <a:uLnTx/>
              <a:uFillTx/>
              <a:latin typeface="Arial"/>
              <a:cs typeface="Arial"/>
              <a:sym typeface="Arial"/>
            </a:endParaRPr>
          </a:p>
          <a:p>
            <a:pPr marL="457200" marR="0" lvl="0" indent="-457200" algn="ctr" defTabSz="914400" rtl="0" eaLnBrk="1" fontAlgn="auto" latinLnBrk="0" hangingPunct="0">
              <a:lnSpc>
                <a:spcPct val="100000"/>
              </a:lnSpc>
              <a:spcBef>
                <a:spcPts val="0"/>
              </a:spcBef>
              <a:spcAft>
                <a:spcPts val="0"/>
              </a:spcAft>
              <a:buClrTx/>
              <a:buSzTx/>
              <a:buFontTx/>
              <a:buNone/>
              <a:tabLst/>
              <a:defRPr sz="1600" i="1"/>
            </a:pPr>
            <a:endParaRPr kumimoji="0" sz="1600" b="0" i="1" u="none" strike="noStrike" kern="0" cap="none" spc="0" normalizeH="0" baseline="0" noProof="0" dirty="0">
              <a:ln>
                <a:noFill/>
              </a:ln>
              <a:solidFill>
                <a:srgbClr val="FFFFFF"/>
              </a:solidFill>
              <a:effectLst/>
              <a:uLnTx/>
              <a:uFillTx/>
              <a:latin typeface="Arial"/>
              <a:cs typeface="Arial"/>
              <a:sym typeface="Arial"/>
            </a:endParaRPr>
          </a:p>
          <a:p>
            <a:pPr marL="457200" marR="0" lvl="0" indent="-457200" algn="ctr" defTabSz="914400" rtl="0" eaLnBrk="1" fontAlgn="auto" latinLnBrk="0" hangingPunct="0">
              <a:lnSpc>
                <a:spcPct val="100000"/>
              </a:lnSpc>
              <a:spcBef>
                <a:spcPts val="0"/>
              </a:spcBef>
              <a:spcAft>
                <a:spcPts val="0"/>
              </a:spcAft>
              <a:buClrTx/>
              <a:buSzTx/>
              <a:buFontTx/>
              <a:buNone/>
              <a:tabLst/>
              <a:defRPr sz="4400">
                <a:latin typeface="Maiandra GD"/>
                <a:ea typeface="Maiandra GD"/>
                <a:cs typeface="Maiandra GD"/>
                <a:sym typeface="Maiandra GD"/>
              </a:defRPr>
            </a:pPr>
            <a:r>
              <a:rPr kumimoji="0" sz="4400" b="0" i="0" u="none" strike="noStrike" kern="0" cap="none" spc="0" normalizeH="0" baseline="0" noProof="0" dirty="0">
                <a:ln>
                  <a:noFill/>
                </a:ln>
                <a:solidFill>
                  <a:srgbClr val="FFFFFF"/>
                </a:solidFill>
                <a:effectLst/>
                <a:uLnTx/>
                <a:uFillTx/>
                <a:latin typeface="Maiandra GD"/>
                <a:sym typeface="Maiandra GD"/>
              </a:rPr>
              <a:t>“LET US DRAW NEAR”</a:t>
            </a:r>
          </a:p>
          <a:p>
            <a:pPr marL="457200" marR="0" lvl="0" indent="-457200" algn="ctr" defTabSz="914400" rtl="0" eaLnBrk="1" fontAlgn="auto" latinLnBrk="0" hangingPunct="0">
              <a:lnSpc>
                <a:spcPct val="100000"/>
              </a:lnSpc>
              <a:spcBef>
                <a:spcPts val="0"/>
              </a:spcBef>
              <a:spcAft>
                <a:spcPts val="0"/>
              </a:spcAft>
              <a:buClrTx/>
              <a:buSzTx/>
              <a:buFontTx/>
              <a:buNone/>
              <a:tabLst/>
              <a:defRPr sz="4400">
                <a:latin typeface="Maiandra GD"/>
                <a:ea typeface="Maiandra GD"/>
                <a:cs typeface="Maiandra GD"/>
                <a:sym typeface="Maiandra GD"/>
              </a:defRPr>
            </a:pPr>
            <a:endParaRPr kumimoji="0" sz="44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5400" i="1">
                <a:latin typeface="Bell MT"/>
                <a:ea typeface="Bell MT"/>
                <a:cs typeface="Bell MT"/>
                <a:sym typeface="Bell MT"/>
              </a:defRPr>
            </a:pPr>
            <a:r>
              <a:rPr kumimoji="0" sz="5400" b="0" i="1" u="none" strike="noStrike" kern="0" cap="none" spc="0" normalizeH="0" baseline="0" noProof="0" dirty="0" err="1">
                <a:ln>
                  <a:noFill/>
                </a:ln>
                <a:solidFill>
                  <a:srgbClr val="FFFFFF"/>
                </a:solidFill>
                <a:effectLst/>
                <a:uLnTx/>
                <a:uFillTx/>
                <a:latin typeface="Bell MT"/>
                <a:sym typeface="Bell MT"/>
              </a:rPr>
              <a:t>proserchomai</a:t>
            </a:r>
            <a:endParaRPr kumimoji="0" sz="5400" b="0" i="0" u="none" strike="noStrike" kern="0" cap="none" spc="0" normalizeH="0" baseline="0" noProof="0" dirty="0">
              <a:ln>
                <a:noFill/>
              </a:ln>
              <a:solidFill>
                <a:srgbClr val="FFFFFF"/>
              </a:solidFill>
              <a:effectLst/>
              <a:uLnTx/>
              <a:uFillTx/>
              <a:latin typeface="GB18030 Bitmap"/>
              <a:ea typeface="GB18030 Bitmap"/>
              <a:cs typeface="GB18030 Bitmap"/>
              <a:sym typeface="GB18030 Bitmap"/>
            </a:endParaRPr>
          </a:p>
          <a:p>
            <a:pPr marL="457200" marR="0" lvl="0" indent="-457200" algn="ctr" defTabSz="914400" rtl="0" eaLnBrk="1" fontAlgn="auto" latinLnBrk="0" hangingPunct="0">
              <a:lnSpc>
                <a:spcPct val="100000"/>
              </a:lnSpc>
              <a:spcBef>
                <a:spcPts val="2100"/>
              </a:spcBef>
              <a:spcAft>
                <a:spcPts val="0"/>
              </a:spcAft>
              <a:buClrTx/>
              <a:buSzTx/>
              <a:buFontTx/>
              <a:buNone/>
              <a:tabLst/>
              <a:defRPr sz="1800"/>
            </a:pPr>
            <a:endParaRPr kumimoji="0" sz="1800" b="0" i="0" u="none" strike="noStrike" kern="0" cap="none" spc="0" normalizeH="0" baseline="0" noProof="0" dirty="0">
              <a:ln>
                <a:noFill/>
              </a:ln>
              <a:solidFill>
                <a:srgbClr val="FFFFFF"/>
              </a:solidFill>
              <a:effectLst/>
              <a:uLnTx/>
              <a:uFillTx/>
              <a:latin typeface="GB18030 Bitmap"/>
              <a:ea typeface="GB18030 Bitmap"/>
              <a:cs typeface="GB18030 Bitmap"/>
              <a:sym typeface="GB18030 Bitmap"/>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59" name="Text Box 3"/>
          <p:cNvSpPr txBox="1"/>
          <p:nvPr/>
        </p:nvSpPr>
        <p:spPr>
          <a:xfrm>
            <a:off x="304800" y="381000"/>
            <a:ext cx="8534400" cy="6277382"/>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100"/>
              </a:spcBef>
              <a:spcAft>
                <a:spcPts val="0"/>
              </a:spcAft>
              <a:buClrTx/>
              <a:buSzTx/>
              <a:buFontTx/>
              <a:buNone/>
              <a:tabLst/>
              <a:defRPr sz="1600" i="1"/>
            </a:pPr>
            <a:endParaRPr kumimoji="0" sz="1600" b="0" i="1" u="none" strike="noStrike" kern="0" cap="none" spc="0" normalizeH="0" baseline="0" noProof="0" dirty="0">
              <a:ln>
                <a:noFill/>
              </a:ln>
              <a:solidFill>
                <a:srgbClr val="FFFFFF"/>
              </a:solidFill>
              <a:effectLst/>
              <a:uLnTx/>
              <a:uFillTx/>
              <a:latin typeface="Arial"/>
              <a:cs typeface="Arial"/>
              <a:sym typeface="Arial"/>
            </a:endParaRP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Hebrews 4:16 Let us then with confidence </a:t>
            </a:r>
            <a:r>
              <a:rPr kumimoji="0" sz="2800" b="1" i="0" u="none" strike="noStrike" kern="0" cap="none" spc="0" normalizeH="0" baseline="0" noProof="0" dirty="0">
                <a:ln>
                  <a:noFill/>
                </a:ln>
                <a:solidFill>
                  <a:srgbClr val="FFFFFF"/>
                </a:solidFill>
                <a:effectLst/>
                <a:uLnTx/>
                <a:uFillTx/>
                <a:latin typeface="Maiandra GD"/>
                <a:sym typeface="Maiandra GD"/>
              </a:rPr>
              <a:t>draw near</a:t>
            </a:r>
            <a:r>
              <a:rPr kumimoji="0" sz="2800" b="0" i="0" u="none" strike="noStrike" kern="0" cap="none" spc="0" normalizeH="0" baseline="0" noProof="0" dirty="0">
                <a:ln>
                  <a:noFill/>
                </a:ln>
                <a:solidFill>
                  <a:srgbClr val="FFFFFF"/>
                </a:solidFill>
                <a:effectLst/>
                <a:uLnTx/>
                <a:uFillTx/>
                <a:latin typeface="Maiandra GD"/>
                <a:sym typeface="Maiandra GD"/>
              </a:rPr>
              <a:t> to the throne of grace, that we may receive mercy and find grace to help in time of need.</a:t>
            </a:r>
          </a:p>
          <a:p>
            <a:pPr marL="457200" marR="0" lvl="0" indent="-457200" algn="ctr" defTabSz="914400" rtl="0" eaLnBrk="1" fontAlgn="auto" latinLnBrk="0" hangingPunct="0">
              <a:lnSpc>
                <a:spcPct val="100000"/>
              </a:lnSpc>
              <a:spcBef>
                <a:spcPts val="0"/>
              </a:spcBef>
              <a:spcAft>
                <a:spcPts val="0"/>
              </a:spcAft>
              <a:buClrTx/>
              <a:buSzTx/>
              <a:buFontTx/>
              <a:buNone/>
              <a:tabLst/>
              <a:defRPr sz="1800">
                <a:latin typeface="Maiandra GD"/>
                <a:ea typeface="Maiandra GD"/>
                <a:cs typeface="Maiandra GD"/>
                <a:sym typeface="Maiandra GD"/>
              </a:defRPr>
            </a:pPr>
            <a:endParaRPr kumimoji="0" sz="18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Hebrews 7:25  Consequently, He is able to save to the uttermost those who </a:t>
            </a:r>
            <a:r>
              <a:rPr kumimoji="0" sz="2800" b="1" i="0" u="none" strike="noStrike" kern="0" cap="none" spc="0" normalizeH="0" baseline="0" noProof="0" dirty="0">
                <a:ln>
                  <a:noFill/>
                </a:ln>
                <a:solidFill>
                  <a:srgbClr val="FFFFFF"/>
                </a:solidFill>
                <a:effectLst/>
                <a:uLnTx/>
                <a:uFillTx/>
                <a:latin typeface="Maiandra GD"/>
                <a:sym typeface="Maiandra GD"/>
              </a:rPr>
              <a:t>draw near</a:t>
            </a:r>
            <a:r>
              <a:rPr kumimoji="0" sz="2800" b="0" i="0" u="none" strike="noStrike" kern="0" cap="none" spc="0" normalizeH="0" baseline="0" noProof="0" dirty="0">
                <a:ln>
                  <a:noFill/>
                </a:ln>
                <a:solidFill>
                  <a:srgbClr val="FFFFFF"/>
                </a:solidFill>
                <a:effectLst/>
                <a:uLnTx/>
                <a:uFillTx/>
                <a:latin typeface="Maiandra GD"/>
                <a:sym typeface="Maiandra GD"/>
              </a:rPr>
              <a:t> to God through Him, since He always lives to make intercession for them. </a:t>
            </a:r>
          </a:p>
          <a:p>
            <a:pPr marL="457200" marR="0" lvl="0" indent="-457200" algn="ctr" defTabSz="914400" rtl="0" eaLnBrk="1" fontAlgn="auto" latinLnBrk="0" hangingPunct="0">
              <a:lnSpc>
                <a:spcPct val="100000"/>
              </a:lnSpc>
              <a:spcBef>
                <a:spcPts val="0"/>
              </a:spcBef>
              <a:spcAft>
                <a:spcPts val="0"/>
              </a:spcAft>
              <a:buClrTx/>
              <a:buSzTx/>
              <a:buFontTx/>
              <a:buNone/>
              <a:tabLst/>
              <a:defRPr sz="1800">
                <a:latin typeface="Maiandra GD"/>
                <a:ea typeface="Maiandra GD"/>
                <a:cs typeface="Maiandra GD"/>
                <a:sym typeface="Maiandra GD"/>
              </a:defRPr>
            </a:pPr>
            <a:endParaRPr kumimoji="0" sz="18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Hebrews 10:1  the law has but a shadow of the good things to come instead of the true form of these realities, it can never, by the same sacrifices that are continually offered every year, make perfect those who </a:t>
            </a:r>
            <a:r>
              <a:rPr kumimoji="0" sz="2800" b="1" i="0" u="none" strike="noStrike" kern="0" cap="none" spc="0" normalizeH="0" baseline="0" noProof="0" dirty="0">
                <a:ln>
                  <a:noFill/>
                </a:ln>
                <a:solidFill>
                  <a:srgbClr val="FFFFFF"/>
                </a:solidFill>
                <a:effectLst/>
                <a:uLnTx/>
                <a:uFillTx/>
                <a:latin typeface="Maiandra GD"/>
                <a:sym typeface="Maiandra GD"/>
              </a:rPr>
              <a:t>draw near</a:t>
            </a:r>
            <a:r>
              <a:rPr kumimoji="0" sz="2800" b="0" i="0" u="none" strike="noStrike" kern="0" cap="none" spc="0" normalizeH="0" baseline="0" noProof="0" dirty="0">
                <a:ln>
                  <a:noFill/>
                </a:ln>
                <a:solidFill>
                  <a:srgbClr val="FFFFFF"/>
                </a:solidFill>
                <a:effectLst/>
                <a:uLnTx/>
                <a:uFillTx/>
                <a:latin typeface="Maiandra GD"/>
                <a:sym typeface="Maiandra GD"/>
              </a:rPr>
              <a:t>.</a:t>
            </a:r>
          </a:p>
          <a:p>
            <a:pPr marL="457200" marR="0" lvl="0" indent="-457200" algn="ctr" defTabSz="914400" rtl="0" eaLnBrk="1" fontAlgn="auto" latinLnBrk="0" hangingPunct="0">
              <a:lnSpc>
                <a:spcPct val="100000"/>
              </a:lnSpc>
              <a:spcBef>
                <a:spcPts val="0"/>
              </a:spcBef>
              <a:spcAft>
                <a:spcPts val="0"/>
              </a:spcAft>
              <a:buClrTx/>
              <a:buSzTx/>
              <a:buFontTx/>
              <a:buNone/>
              <a:tabLst/>
              <a:defRPr sz="1600">
                <a:latin typeface="Maiandra GD"/>
                <a:ea typeface="Maiandra GD"/>
                <a:cs typeface="Maiandra GD"/>
                <a:sym typeface="Maiandra GD"/>
              </a:defRPr>
            </a:pPr>
            <a:r>
              <a:rPr kumimoji="0" sz="1600" b="0" i="0" u="none" strike="noStrike" kern="0" cap="none" spc="0" normalizeH="0" baseline="0" noProof="0" dirty="0">
                <a:ln>
                  <a:noFill/>
                </a:ln>
                <a:solidFill>
                  <a:srgbClr val="FFFFFF"/>
                </a:solidFill>
                <a:effectLst/>
                <a:uLnTx/>
                <a:uFillTx/>
                <a:latin typeface="Maiandra GD"/>
                <a:sym typeface="Maiandra GD"/>
              </a:rPr>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9" name="veil.jpg" descr="veil.jpg"/>
          <p:cNvPicPr>
            <a:picLocks noChangeAspect="1"/>
          </p:cNvPicPr>
          <p:nvPr/>
        </p:nvPicPr>
        <p:blipFill>
          <a:blip r:embed="rId3"/>
          <a:stretch>
            <a:fillRect/>
          </a:stretch>
        </p:blipFill>
        <p:spPr>
          <a:xfrm>
            <a:off x="0" y="209550"/>
            <a:ext cx="9144000" cy="6438900"/>
          </a:xfrm>
          <a:prstGeom prst="rect">
            <a:avLst/>
          </a:prstGeom>
          <a:ln w="12700">
            <a:miter lim="400000"/>
          </a:ln>
        </p:spPr>
      </p:pic>
      <p:sp>
        <p:nvSpPr>
          <p:cNvPr id="1147" name="Double-click to edit"/>
          <p:cNvSpPr txBox="1">
            <a:spLocks noGrp="1"/>
          </p:cNvSpPr>
          <p:nvPr>
            <p:ph type="title"/>
          </p:nvPr>
        </p:nvSpPr>
        <p:spPr>
          <a:xfrm>
            <a:off x="318655" y="457203"/>
            <a:ext cx="3491345" cy="1143000"/>
          </a:xfrm>
          <a:prstGeom prst="rect">
            <a:avLst/>
          </a:prstGeom>
          <a:solidFill>
            <a:srgbClr val="FAFAFA"/>
          </a:solidFill>
        </p:spPr>
        <p:txBody>
          <a:bodyPr>
            <a:normAutofit/>
          </a:bodyPr>
          <a:lstStyle/>
          <a:p>
            <a:r>
              <a:rPr lang="en-US" sz="6000" dirty="0">
                <a:solidFill>
                  <a:schemeClr val="tx1"/>
                </a:solidFill>
              </a:rPr>
              <a:t>The Veil</a:t>
            </a:r>
            <a:endParaRPr sz="6000" dirty="0">
              <a:solidFill>
                <a:schemeClr val="tx1"/>
              </a:solidFill>
            </a:endParaRPr>
          </a:p>
        </p:txBody>
      </p:sp>
      <p:sp>
        <p:nvSpPr>
          <p:cNvPr id="2" name="Double-click to edit">
            <a:extLst>
              <a:ext uri="{FF2B5EF4-FFF2-40B4-BE49-F238E27FC236}">
                <a16:creationId xmlns:a16="http://schemas.microsoft.com/office/drawing/2014/main" id="{F9326DDC-90CC-F773-9EFC-B42DD6F81A9D}"/>
              </a:ext>
            </a:extLst>
          </p:cNvPr>
          <p:cNvSpPr txBox="1">
            <a:spLocks/>
          </p:cNvSpPr>
          <p:nvPr/>
        </p:nvSpPr>
        <p:spPr>
          <a:xfrm>
            <a:off x="4807527" y="457203"/>
            <a:ext cx="4017818" cy="1143000"/>
          </a:xfrm>
          <a:prstGeom prst="rect">
            <a:avLst/>
          </a:prstGeom>
          <a:solidFill>
            <a:srgbClr val="FAFAF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srgbClr val="000000"/>
                </a:solidFill>
                <a:effectLst/>
                <a:uLnTx/>
                <a:uFillTx/>
                <a:latin typeface="Book Antiqua"/>
                <a:sym typeface="Book Antiqua"/>
              </a:rPr>
              <a:t>Was Torn</a:t>
            </a:r>
          </a:p>
        </p:txBody>
      </p:sp>
      <p:sp>
        <p:nvSpPr>
          <p:cNvPr id="3" name="Double-click to edit">
            <a:extLst>
              <a:ext uri="{FF2B5EF4-FFF2-40B4-BE49-F238E27FC236}">
                <a16:creationId xmlns:a16="http://schemas.microsoft.com/office/drawing/2014/main" id="{4258C201-1787-3C8B-61F2-50086DA96740}"/>
              </a:ext>
            </a:extLst>
          </p:cNvPr>
          <p:cNvSpPr txBox="1">
            <a:spLocks/>
          </p:cNvSpPr>
          <p:nvPr/>
        </p:nvSpPr>
        <p:spPr>
          <a:xfrm>
            <a:off x="5029199" y="1690257"/>
            <a:ext cx="3809999" cy="3754579"/>
          </a:xfrm>
          <a:prstGeom prst="rect">
            <a:avLst/>
          </a:prstGeom>
          <a:solidFill>
            <a:srgbClr val="FAFAF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Book Antiqua"/>
                <a:sym typeface="Book Antiqua"/>
              </a:rPr>
              <a:t>Matthew 27:51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Book Antiqua"/>
                <a:sym typeface="Book Antiqua"/>
              </a:rPr>
              <a:t>Then, behold, the veil of the temple was torn in two from top to bottom; and the earth quaked, and the rocks were split.</a:t>
            </a:r>
          </a:p>
        </p:txBody>
      </p:sp>
      <p:sp>
        <p:nvSpPr>
          <p:cNvPr id="4" name="Double-click to edit">
            <a:extLst>
              <a:ext uri="{FF2B5EF4-FFF2-40B4-BE49-F238E27FC236}">
                <a16:creationId xmlns:a16="http://schemas.microsoft.com/office/drawing/2014/main" id="{6B5F6616-D4FD-B14B-3607-4E6E15FA821C}"/>
              </a:ext>
            </a:extLst>
          </p:cNvPr>
          <p:cNvSpPr txBox="1">
            <a:spLocks/>
          </p:cNvSpPr>
          <p:nvPr/>
        </p:nvSpPr>
        <p:spPr>
          <a:xfrm>
            <a:off x="166255" y="1690257"/>
            <a:ext cx="3726872" cy="3477488"/>
          </a:xfrm>
          <a:prstGeom prst="rect">
            <a:avLst/>
          </a:prstGeom>
          <a:solidFill>
            <a:srgbClr val="FAFAF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a:ln>
                  <a:noFill/>
                </a:ln>
                <a:solidFill>
                  <a:srgbClr val="000000"/>
                </a:solidFill>
                <a:effectLst/>
                <a:uLnTx/>
                <a:uFillTx/>
                <a:latin typeface="Book Antiqua"/>
                <a:sym typeface="Book Antiqua"/>
              </a:rPr>
              <a:t>Exodus 26:33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Book Antiqua"/>
                <a:sym typeface="Book Antiqua"/>
              </a:rPr>
              <a:t>And you shall hang the veil from the clasps. Then you shall bring the ark of the Testimony in there, behind the veil. The veil shall be a divider for you between the holy place and the Most Holy.</a:t>
            </a:r>
          </a:p>
        </p:txBody>
      </p:sp>
      <p:sp>
        <p:nvSpPr>
          <p:cNvPr id="5" name="Double-click to edit">
            <a:extLst>
              <a:ext uri="{FF2B5EF4-FFF2-40B4-BE49-F238E27FC236}">
                <a16:creationId xmlns:a16="http://schemas.microsoft.com/office/drawing/2014/main" id="{2A075E6E-CA0B-6356-BE8B-A76175681264}"/>
              </a:ext>
            </a:extLst>
          </p:cNvPr>
          <p:cNvSpPr txBox="1">
            <a:spLocks/>
          </p:cNvSpPr>
          <p:nvPr/>
        </p:nvSpPr>
        <p:spPr>
          <a:xfrm>
            <a:off x="318654" y="5735788"/>
            <a:ext cx="3117273" cy="443347"/>
          </a:xfrm>
          <a:prstGeom prst="rect">
            <a:avLst/>
          </a:prstGeom>
          <a:solidFill>
            <a:srgbClr val="FAFAF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Book Antiqua"/>
                <a:sym typeface="Book Antiqua"/>
              </a:rPr>
              <a:t>In the New Covenant,</a:t>
            </a:r>
          </a:p>
        </p:txBody>
      </p:sp>
      <p:sp>
        <p:nvSpPr>
          <p:cNvPr id="6" name="Double-click to edit">
            <a:extLst>
              <a:ext uri="{FF2B5EF4-FFF2-40B4-BE49-F238E27FC236}">
                <a16:creationId xmlns:a16="http://schemas.microsoft.com/office/drawing/2014/main" id="{735FB0E0-D169-86F7-0105-6D85F4E7B09F}"/>
              </a:ext>
            </a:extLst>
          </p:cNvPr>
          <p:cNvSpPr txBox="1">
            <a:spLocks/>
          </p:cNvSpPr>
          <p:nvPr/>
        </p:nvSpPr>
        <p:spPr>
          <a:xfrm>
            <a:off x="4391890" y="5735788"/>
            <a:ext cx="4558145" cy="443347"/>
          </a:xfrm>
          <a:prstGeom prst="rect">
            <a:avLst/>
          </a:prstGeom>
          <a:solidFill>
            <a:srgbClr val="FAFAF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t">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chemeClr val="accent3">
                    <a:lumOff val="44000"/>
                  </a:schemeClr>
                </a:solidFill>
                <a:uFillTx/>
                <a:latin typeface="+mn-lt"/>
                <a:ea typeface="+mn-ea"/>
                <a:cs typeface="+mn-cs"/>
                <a:sym typeface="Book Antiqu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Book Antiqua"/>
                <a:sym typeface="Book Antiqua"/>
              </a:rPr>
              <a:t>you have direct access to God.</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62" name="Text Box 3"/>
          <p:cNvSpPr txBox="1"/>
          <p:nvPr/>
        </p:nvSpPr>
        <p:spPr>
          <a:xfrm>
            <a:off x="304800" y="380999"/>
            <a:ext cx="8534400" cy="6188136"/>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0"/>
              </a:spcBef>
              <a:spcAft>
                <a:spcPts val="0"/>
              </a:spcAft>
              <a:buClrTx/>
              <a:buSzTx/>
              <a:buFontTx/>
              <a:buNone/>
              <a:tabLst/>
              <a:defRPr sz="1600">
                <a:latin typeface="Maiandra GD"/>
                <a:ea typeface="Maiandra GD"/>
                <a:cs typeface="Maiandra GD"/>
                <a:sym typeface="Maiandra GD"/>
              </a:defRPr>
            </a:pPr>
            <a:endParaRPr kumimoji="0" sz="16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Hebrews 12:18,22,28  For you have not come to what may be touched . . . but you have </a:t>
            </a:r>
            <a:r>
              <a:rPr kumimoji="0" sz="2800" b="1" i="0" u="none" strike="noStrike" kern="0" cap="none" spc="0" normalizeH="0" baseline="0" noProof="0" dirty="0">
                <a:ln>
                  <a:noFill/>
                </a:ln>
                <a:solidFill>
                  <a:srgbClr val="FFFFFF"/>
                </a:solidFill>
                <a:effectLst/>
                <a:uLnTx/>
                <a:uFillTx/>
                <a:latin typeface="Maiandra GD"/>
                <a:sym typeface="Maiandra GD"/>
              </a:rPr>
              <a:t>come</a:t>
            </a:r>
            <a:r>
              <a:rPr kumimoji="0" sz="2800" b="0" i="0" u="none" strike="noStrike" kern="0" cap="none" spc="0" normalizeH="0" baseline="0" noProof="0" dirty="0">
                <a:ln>
                  <a:noFill/>
                </a:ln>
                <a:solidFill>
                  <a:srgbClr val="FFFFFF"/>
                </a:solidFill>
                <a:effectLst/>
                <a:uLnTx/>
                <a:uFillTx/>
                <a:latin typeface="Maiandra GD"/>
                <a:sym typeface="Maiandra GD"/>
              </a:rPr>
              <a:t> to Mount Zion and to the city of the living God, the heavenly Jerusalem. . . . Therefore . . . let us offer to God acceptable worship, with reverence and awe.</a:t>
            </a: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1 Peter 2:4-5  As you </a:t>
            </a:r>
            <a:r>
              <a:rPr kumimoji="0" sz="2800" b="1" i="0" u="none" strike="noStrike" kern="0" cap="none" spc="0" normalizeH="0" baseline="0" noProof="0" dirty="0">
                <a:ln>
                  <a:noFill/>
                </a:ln>
                <a:solidFill>
                  <a:srgbClr val="FFFFFF"/>
                </a:solidFill>
                <a:effectLst/>
                <a:uLnTx/>
                <a:uFillTx/>
                <a:latin typeface="Maiandra GD"/>
                <a:sym typeface="Maiandra GD"/>
              </a:rPr>
              <a:t>come</a:t>
            </a:r>
            <a:r>
              <a:rPr kumimoji="0" sz="2800" b="0" i="0" u="none" strike="noStrike" kern="0" cap="none" spc="0" normalizeH="0" baseline="0" noProof="0" dirty="0">
                <a:ln>
                  <a:noFill/>
                </a:ln>
                <a:solidFill>
                  <a:srgbClr val="FFFFFF"/>
                </a:solidFill>
                <a:effectLst/>
                <a:uLnTx/>
                <a:uFillTx/>
                <a:latin typeface="Maiandra GD"/>
                <a:sym typeface="Maiandra GD"/>
              </a:rPr>
              <a:t> to Him, a living stone rejected by men but in the sight of God chosen and precious, you yourselves like living stones are being built up as a spiritual house, to be a holy priesthood, to offer spiritual sacrifices acceptable to God through Jesus Christ.</a:t>
            </a:r>
            <a:endParaRPr kumimoji="0" sz="8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0"/>
              </a:spcBef>
              <a:spcAft>
                <a:spcPts val="0"/>
              </a:spcAft>
              <a:buClrTx/>
              <a:buSzTx/>
              <a:buFontTx/>
              <a:buNone/>
              <a:tabLst/>
              <a:defRPr sz="1600">
                <a:latin typeface="Maiandra GD"/>
                <a:ea typeface="Maiandra GD"/>
                <a:cs typeface="Maiandra GD"/>
                <a:sym typeface="Maiandra GD"/>
              </a:defRPr>
            </a:pPr>
            <a:r>
              <a:rPr kumimoji="0" sz="1600" b="0" i="0" u="none" strike="noStrike" kern="0" cap="none" spc="0" normalizeH="0" baseline="0" noProof="0" dirty="0">
                <a:ln>
                  <a:noFill/>
                </a:ln>
                <a:solidFill>
                  <a:srgbClr val="FFFFFF"/>
                </a:solidFill>
                <a:effectLst/>
                <a:uLnTx/>
                <a:uFillTx/>
                <a:latin typeface="Maiandra GD"/>
                <a:sym typeface="Maiandra GD"/>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65" name="Text Box 3"/>
          <p:cNvSpPr txBox="1"/>
          <p:nvPr/>
        </p:nvSpPr>
        <p:spPr>
          <a:xfrm>
            <a:off x="0" y="181355"/>
            <a:ext cx="9144001" cy="6495289"/>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dirty="0">
                <a:ln>
                  <a:noFill/>
                </a:ln>
                <a:solidFill>
                  <a:srgbClr val="FFFF00"/>
                </a:solidFill>
                <a:effectLst/>
                <a:uLnTx/>
                <a:uFillTx/>
                <a:latin typeface="Maiandra GD"/>
                <a:sym typeface="Maiandra GD"/>
              </a:rPr>
              <a:t>III. A BETTER WORSHIP  </a:t>
            </a:r>
            <a:r>
              <a:rPr kumimoji="0" sz="3600" b="0" i="0" u="none" strike="noStrike" kern="0" cap="none" spc="0" normalizeH="0" baseline="0" noProof="0" dirty="0">
                <a:ln>
                  <a:noFill/>
                </a:ln>
                <a:solidFill>
                  <a:srgbClr val="FFFF00"/>
                </a:solidFill>
                <a:effectLst/>
                <a:uLnTx/>
                <a:uFillTx/>
                <a:latin typeface="Maiandra GD"/>
                <a:sym typeface="Maiandra GD"/>
              </a:rPr>
              <a:t>(10:19-22)</a:t>
            </a:r>
          </a:p>
          <a:p>
            <a:pPr marL="457200" marR="0" lvl="0" indent="-457200" algn="ctr" defTabSz="914400" rtl="0" eaLnBrk="1" fontAlgn="auto" latinLnBrk="0" hangingPunct="0">
              <a:lnSpc>
                <a:spcPct val="100000"/>
              </a:lnSpc>
              <a:spcBef>
                <a:spcPts val="3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Therefore, brethren,</a:t>
            </a:r>
          </a:p>
          <a:p>
            <a:pPr marL="457200" marR="0" lvl="0" indent="-457200" algn="ctr" defTabSz="914400" rtl="0" eaLnBrk="1" fontAlgn="auto" latinLnBrk="0" hangingPunct="0">
              <a:lnSpc>
                <a:spcPct val="100000"/>
              </a:lnSpc>
              <a:spcBef>
                <a:spcPts val="40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SINCE</a:t>
            </a:r>
            <a:r>
              <a:rPr kumimoji="0" sz="2800" b="0" i="0" u="none" strike="noStrike" kern="0" cap="none" spc="0" normalizeH="0" baseline="0" noProof="0" dirty="0">
                <a:ln>
                  <a:noFill/>
                </a:ln>
                <a:solidFill>
                  <a:srgbClr val="FFFFFF"/>
                </a:solidFill>
                <a:effectLst/>
                <a:uLnTx/>
                <a:uFillTx/>
                <a:latin typeface="Maiandra GD"/>
                <a:sym typeface="Maiandra GD"/>
              </a:rPr>
              <a:t> we have confidence to enter the holy place by the blood of Jesus,</a:t>
            </a:r>
          </a:p>
          <a:p>
            <a:pPr marL="457200" marR="0" lvl="0" indent="-457200" algn="ctr" defTabSz="914400" rtl="0" eaLnBrk="1" fontAlgn="auto" latinLnBrk="0" hangingPunct="0">
              <a:lnSpc>
                <a:spcPct val="100000"/>
              </a:lnSpc>
              <a:spcBef>
                <a:spcPts val="400"/>
              </a:spcBef>
              <a:spcAft>
                <a:spcPts val="0"/>
              </a:spcAft>
              <a:buClrTx/>
              <a:buSzTx/>
              <a:buFontTx/>
              <a:buNone/>
              <a:tabLst/>
              <a:defRPr sz="40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by the new and living way that He opened for us</a:t>
            </a:r>
          </a:p>
          <a:p>
            <a:pPr marL="457200" marR="0" lvl="0" indent="-457200" algn="ctr" defTabSz="914400" rtl="0" eaLnBrk="1" fontAlgn="auto" latinLnBrk="0" hangingPunct="0">
              <a:lnSpc>
                <a:spcPct val="100000"/>
              </a:lnSpc>
              <a:spcBef>
                <a:spcPts val="400"/>
              </a:spcBef>
              <a:spcAft>
                <a:spcPts val="0"/>
              </a:spcAft>
              <a:buClrTx/>
              <a:buSzTx/>
              <a:buFontTx/>
              <a:buNone/>
              <a:tabLst/>
              <a:defRPr sz="40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through the curtain, that is, through His flesh, </a:t>
            </a:r>
            <a:br>
              <a:rPr kumimoji="0" sz="2800" b="0" i="0" u="none" strike="noStrike" kern="0" cap="none" spc="0" normalizeH="0" baseline="0" noProof="0" dirty="0">
                <a:ln>
                  <a:noFill/>
                </a:ln>
                <a:solidFill>
                  <a:srgbClr val="FFFFFF"/>
                </a:solidFill>
                <a:effectLst/>
                <a:uLnTx/>
                <a:uFillTx/>
                <a:latin typeface="Maiandra GD"/>
                <a:sym typeface="Maiandra GD"/>
              </a:rPr>
            </a:br>
            <a:r>
              <a:rPr kumimoji="0" sz="20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          </a:t>
            </a:r>
          </a:p>
          <a:p>
            <a:pPr marL="457200" marR="0" lvl="0" indent="-457200" algn="ctr" defTabSz="914400" rtl="0" eaLnBrk="1" fontAlgn="auto" latinLnBrk="0" hangingPunct="0">
              <a:lnSpc>
                <a:spcPct val="100000"/>
              </a:lnSpc>
              <a:spcBef>
                <a:spcPts val="4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and </a:t>
            </a:r>
            <a:r>
              <a:rPr kumimoji="0" sz="4000" b="0" i="0" u="none" strike="noStrike" kern="0" cap="none" spc="0" normalizeH="0" baseline="0" noProof="0" dirty="0">
                <a:ln>
                  <a:noFill/>
                </a:ln>
                <a:solidFill>
                  <a:srgbClr val="FFFFFF"/>
                </a:solidFill>
                <a:effectLst/>
                <a:uLnTx/>
                <a:uFillTx/>
                <a:latin typeface="Maiandra GD"/>
                <a:sym typeface="Maiandra GD"/>
              </a:rPr>
              <a:t>SINCE</a:t>
            </a:r>
            <a:r>
              <a:rPr kumimoji="0" sz="2800" b="0" i="0" u="none" strike="noStrike" kern="0" cap="none" spc="0" normalizeH="0" baseline="0" noProof="0" dirty="0">
                <a:ln>
                  <a:noFill/>
                </a:ln>
                <a:solidFill>
                  <a:srgbClr val="FFFFFF"/>
                </a:solidFill>
                <a:effectLst/>
                <a:uLnTx/>
                <a:uFillTx/>
                <a:latin typeface="Maiandra GD"/>
                <a:sym typeface="Maiandra GD"/>
              </a:rPr>
              <a:t> we have a great priest over the house of God,</a:t>
            </a:r>
          </a:p>
          <a:p>
            <a:pPr marL="457200" marR="0" lvl="0" indent="-457200" algn="ctr" defTabSz="914400" rtl="0" eaLnBrk="1" fontAlgn="auto" latinLnBrk="0" hangingPunct="0">
              <a:lnSpc>
                <a:spcPct val="100000"/>
              </a:lnSpc>
              <a:spcBef>
                <a:spcPts val="40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3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let us draw near with a true heart in full assurance of faith, with our hearts sprinkled clean from an evil conscience and our bodies washed with pure water.</a:t>
            </a:r>
            <a:r>
              <a:rPr kumimoji="0" sz="1800" b="0" i="0" u="none" strike="noStrike" kern="0" cap="none" spc="0" normalizeH="0" baseline="0" noProof="0" dirty="0">
                <a:ln>
                  <a:noFill/>
                </a:ln>
                <a:solidFill>
                  <a:srgbClr val="FFFFFF"/>
                </a:solidFill>
                <a:effectLst/>
                <a:uLnTx/>
                <a:uFillTx/>
                <a:latin typeface="Arial"/>
                <a:ea typeface="+mj-ea"/>
                <a:cs typeface="Arial"/>
                <a:sym typeface="Arial"/>
              </a:rPr>
              <a:t> </a:t>
            </a:r>
          </a:p>
        </p:txBody>
      </p:sp>
      <p:sp>
        <p:nvSpPr>
          <p:cNvPr id="666" name="Text Box 6"/>
          <p:cNvSpPr txBox="1"/>
          <p:nvPr/>
        </p:nvSpPr>
        <p:spPr>
          <a:xfrm>
            <a:off x="-125956" y="4447610"/>
            <a:ext cx="4709160"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600"/>
              </a:spcBef>
              <a:defRPr sz="44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2600"/>
              </a:spcBef>
              <a:spcAft>
                <a:spcPts val="0"/>
              </a:spcAft>
              <a:buClrTx/>
              <a:buSzTx/>
              <a:buFontTx/>
              <a:buNone/>
              <a:tabLst/>
              <a:defRPr/>
            </a:pPr>
            <a:r>
              <a:rPr kumimoji="0" sz="4400" b="0" i="0" u="none" strike="noStrike" kern="0" cap="none" spc="0" normalizeH="0" baseline="0" noProof="0">
                <a:ln>
                  <a:noFill/>
                </a:ln>
                <a:solidFill>
                  <a:srgbClr val="FFFF00"/>
                </a:solidFill>
                <a:effectLst/>
                <a:uLnTx/>
                <a:uFillTx/>
                <a:latin typeface="Maiandra GD"/>
                <a:sym typeface="Maiandra GD"/>
              </a:rPr>
              <a:t>PRESENT WORK</a:t>
            </a:r>
          </a:p>
        </p:txBody>
      </p:sp>
      <p:sp>
        <p:nvSpPr>
          <p:cNvPr id="667" name="Text Box 4"/>
          <p:cNvSpPr txBox="1"/>
          <p:nvPr/>
        </p:nvSpPr>
        <p:spPr>
          <a:xfrm>
            <a:off x="-890366" y="1960719"/>
            <a:ext cx="5166361" cy="75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2600"/>
              </a:spcBef>
              <a:defRPr sz="4400">
                <a:solidFill>
                  <a:srgbClr val="FFFF00"/>
                </a:solidFill>
                <a:latin typeface="Maiandra GD"/>
                <a:ea typeface="Maiandra GD"/>
                <a:cs typeface="Maiandra GD"/>
                <a:sym typeface="Maiandra GD"/>
              </a:defRPr>
            </a:lvl1pPr>
          </a:lstStyle>
          <a:p>
            <a:pPr marL="0" marR="0" lvl="0" indent="0" algn="ctr" defTabSz="914400" rtl="0" eaLnBrk="1" fontAlgn="auto" latinLnBrk="0" hangingPunct="0">
              <a:lnSpc>
                <a:spcPct val="100000"/>
              </a:lnSpc>
              <a:spcBef>
                <a:spcPts val="2600"/>
              </a:spcBef>
              <a:spcAft>
                <a:spcPts val="0"/>
              </a:spcAft>
              <a:buClrTx/>
              <a:buSzTx/>
              <a:buFontTx/>
              <a:buNone/>
              <a:tabLst/>
              <a:defRPr/>
            </a:pPr>
            <a:r>
              <a:rPr kumimoji="0" sz="4400" b="0" i="0" u="none" strike="noStrike" kern="0" cap="none" spc="0" normalizeH="0" baseline="0" noProof="0" dirty="0">
                <a:ln>
                  <a:noFill/>
                </a:ln>
                <a:solidFill>
                  <a:srgbClr val="FFFF00"/>
                </a:solidFill>
                <a:effectLst/>
                <a:uLnTx/>
                <a:uFillTx/>
                <a:latin typeface="Maiandra GD"/>
                <a:sym typeface="Maiandra GD"/>
              </a:rPr>
              <a:t>PAST WORK</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72" name="Text Box 4"/>
          <p:cNvSpPr txBox="1"/>
          <p:nvPr/>
        </p:nvSpPr>
        <p:spPr>
          <a:xfrm>
            <a:off x="838200" y="1752599"/>
            <a:ext cx="7315200" cy="8156079"/>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2"/>
          <a:lstStyle/>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1:3</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2:9-10	</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3:1</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5:7-8</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7:26-27</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9:11-14</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9:23</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9:26</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a:t>
            </a:r>
            <a:r>
              <a:rPr kumimoji="0" sz="2800" b="0" i="0" u="none" strike="noStrike" kern="0" cap="none" spc="0" normalizeH="0" baseline="0" noProof="0" dirty="0">
                <a:ln>
                  <a:noFill/>
                </a:ln>
                <a:solidFill>
                  <a:srgbClr val="FFFFFF"/>
                </a:solidFill>
                <a:effectLst/>
                <a:uLnTx/>
                <a:uFillTx/>
                <a:latin typeface="Maiandra GD"/>
                <a:sym typeface="Maiandra GD"/>
              </a:rPr>
              <a:t>10:10</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10:12-14</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10:19-20</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12:2</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12:24</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13:12</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13:20</a:t>
            </a:r>
          </a:p>
        </p:txBody>
      </p:sp>
      <p:sp>
        <p:nvSpPr>
          <p:cNvPr id="673" name="TextBox 1"/>
          <p:cNvSpPr txBox="1"/>
          <p:nvPr/>
        </p:nvSpPr>
        <p:spPr>
          <a:xfrm>
            <a:off x="838200" y="30624"/>
            <a:ext cx="7315200" cy="172974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u="sng">
                <a:latin typeface="Maiandra GD"/>
                <a:ea typeface="Maiandra GD"/>
                <a:cs typeface="Maiandra GD"/>
                <a:sym typeface="Maiandra GD"/>
              </a:defRPr>
            </a:pPr>
            <a:r>
              <a:rPr kumimoji="0" sz="3600" b="0" i="0" u="sng" strike="noStrike" kern="0" cap="none" spc="0" normalizeH="0" baseline="0" noProof="0">
                <a:ln>
                  <a:noFill/>
                </a:ln>
                <a:solidFill>
                  <a:srgbClr val="FFFFFF"/>
                </a:solidFill>
                <a:effectLst/>
                <a:uLnTx/>
                <a:uFillTx/>
                <a:latin typeface="Maiandra GD"/>
                <a:sym typeface="Maiandra GD"/>
              </a:rPr>
              <a:t>CHRIST’S PRIESTLY </a:t>
            </a:r>
            <a:r>
              <a:rPr kumimoji="0" sz="3200" b="0" i="0" u="sng" strike="noStrike" kern="0" cap="none" spc="0" normalizeH="0" baseline="0" noProof="0">
                <a:ln>
                  <a:noFill/>
                </a:ln>
                <a:solidFill>
                  <a:srgbClr val="FFFFFF"/>
                </a:solidFill>
                <a:effectLst/>
                <a:uLnTx/>
                <a:uFillTx/>
                <a:latin typeface="Maiandra GD"/>
                <a:sym typeface="Maiandra GD"/>
              </a:rPr>
              <a:t>MINISTRY</a:t>
            </a:r>
          </a:p>
          <a:p>
            <a:pPr marL="0" marR="0" lvl="0" indent="0" algn="l" defTabSz="914400" rtl="0" eaLnBrk="1" fontAlgn="auto" latinLnBrk="0" hangingPunct="0">
              <a:lnSpc>
                <a:spcPct val="100000"/>
              </a:lnSpc>
              <a:spcBef>
                <a:spcPts val="0"/>
              </a:spcBef>
              <a:spcAft>
                <a:spcPts val="0"/>
              </a:spcAft>
              <a:buClrTx/>
              <a:buSzTx/>
              <a:buFontTx/>
              <a:buNone/>
              <a:tabLst/>
              <a:defRPr>
                <a:latin typeface="Maiandra GD"/>
                <a:ea typeface="Maiandra GD"/>
                <a:cs typeface="Maiandra GD"/>
                <a:sym typeface="Maiandra GD"/>
              </a:defRPr>
            </a:pPr>
            <a:endParaRPr kumimoji="0" sz="3200" b="0" i="0" u="none" strike="noStrike" kern="0" cap="none" spc="0" normalizeH="0" baseline="0" noProof="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u="sng">
                <a:latin typeface="Maiandra GD"/>
                <a:ea typeface="Maiandra GD"/>
                <a:cs typeface="Maiandra GD"/>
                <a:sym typeface="Maiandra GD"/>
              </a:defRPr>
            </a:pPr>
            <a:r>
              <a:rPr kumimoji="0" sz="3600" b="0" i="0" u="sng" strike="noStrike" kern="0" cap="none" spc="0" normalizeH="0" baseline="0" noProof="0">
                <a:ln>
                  <a:noFill/>
                </a:ln>
                <a:solidFill>
                  <a:srgbClr val="FFFFFF"/>
                </a:solidFill>
                <a:effectLst/>
                <a:uLnTx/>
                <a:uFillTx/>
                <a:latin typeface="Maiandra GD"/>
                <a:sym typeface="Maiandra GD"/>
              </a:rPr>
              <a:t>Past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76" name="Text Box 4"/>
          <p:cNvSpPr txBox="1"/>
          <p:nvPr/>
        </p:nvSpPr>
        <p:spPr>
          <a:xfrm>
            <a:off x="914400" y="1981199"/>
            <a:ext cx="7315200" cy="8156079"/>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numCol="2"/>
          <a:lstStyle/>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1:3</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2:9-10	</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3:1</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5:7-8</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7:26-27</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9:11-14</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9:23</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9:26</a:t>
            </a: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a:ln>
                  <a:noFill/>
                </a:ln>
                <a:solidFill>
                  <a:srgbClr val="000000"/>
                </a:solidFill>
                <a:effectLst/>
                <a:uLnTx/>
                <a:uFillTx/>
                <a:latin typeface="Maiandra GD"/>
                <a:sym typeface="Maiandra GD"/>
              </a:rPr>
              <a:t>		</a:t>
            </a:r>
            <a:r>
              <a:rPr kumimoji="0" sz="2800" b="0" i="0" u="none" strike="noStrike" kern="0" cap="none" spc="0" normalizeH="0" baseline="0" noProof="0">
                <a:ln>
                  <a:noFill/>
                </a:ln>
                <a:solidFill>
                  <a:srgbClr val="000000"/>
                </a:solidFill>
                <a:effectLst/>
                <a:uLnTx/>
                <a:uFillTx/>
                <a:latin typeface="Maiandra GD"/>
                <a:sym typeface="Maiandra GD"/>
              </a:rPr>
              <a:t>10:10</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a:ln>
                  <a:noFill/>
                </a:ln>
                <a:solidFill>
                  <a:srgbClr val="000000"/>
                </a:solidFill>
                <a:effectLst/>
                <a:uLnTx/>
                <a:uFillTx/>
                <a:latin typeface="Maiandra GD"/>
                <a:sym typeface="Maiandra GD"/>
              </a:rPr>
              <a:t>		10:12-14</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a:ln>
                  <a:noFill/>
                </a:ln>
                <a:solidFill>
                  <a:srgbClr val="000000"/>
                </a:solidFill>
                <a:effectLst/>
                <a:uLnTx/>
                <a:uFillTx/>
                <a:latin typeface="Maiandra GD"/>
                <a:sym typeface="Maiandra GD"/>
              </a:rPr>
              <a:t>		10:19-20</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a:ln>
                  <a:noFill/>
                </a:ln>
                <a:solidFill>
                  <a:srgbClr val="000000"/>
                </a:solidFill>
                <a:effectLst/>
                <a:uLnTx/>
                <a:uFillTx/>
                <a:latin typeface="Maiandra GD"/>
                <a:sym typeface="Maiandra GD"/>
              </a:rPr>
              <a:t>		12:2</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a:ln>
                  <a:noFill/>
                </a:ln>
                <a:solidFill>
                  <a:srgbClr val="000000"/>
                </a:solidFill>
                <a:effectLst/>
                <a:uLnTx/>
                <a:uFillTx/>
                <a:latin typeface="Maiandra GD"/>
                <a:sym typeface="Maiandra GD"/>
              </a:rPr>
              <a:t>		12:24</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a:ln>
                  <a:noFill/>
                </a:ln>
                <a:solidFill>
                  <a:srgbClr val="000000"/>
                </a:solidFill>
                <a:effectLst/>
                <a:uLnTx/>
                <a:uFillTx/>
                <a:latin typeface="Maiandra GD"/>
                <a:sym typeface="Maiandra GD"/>
              </a:rPr>
              <a:t>		13:12</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a:ln>
                  <a:noFill/>
                </a:ln>
                <a:solidFill>
                  <a:srgbClr val="000000"/>
                </a:solidFill>
                <a:effectLst/>
                <a:uLnTx/>
                <a:uFillTx/>
                <a:latin typeface="Maiandra GD"/>
                <a:sym typeface="Maiandra GD"/>
              </a:rPr>
              <a:t>		13:20</a:t>
            </a:r>
          </a:p>
          <a:p>
            <a:pPr marL="0" marR="0" lvl="0" indent="0" algn="l"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a:ln>
                  <a:noFill/>
                </a:ln>
                <a:solidFill>
                  <a:srgbClr val="000000"/>
                </a:solidFill>
                <a:effectLst/>
                <a:uLnTx/>
                <a:uFillTx/>
                <a:latin typeface="Maiandra GD"/>
                <a:sym typeface="Maiandra GD"/>
              </a:rPr>
              <a:t>		</a:t>
            </a: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a:ln>
                <a:noFill/>
              </a:ln>
              <a:solidFill>
                <a:srgbClr val="000000"/>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a:ln>
                <a:noFill/>
              </a:ln>
              <a:solidFill>
                <a:srgbClr val="000000"/>
              </a:solidFill>
              <a:effectLst/>
              <a:uLnTx/>
              <a:uFillTx/>
              <a:latin typeface="Maiandra GD"/>
              <a:sym typeface="Maiandra GD"/>
            </a:endParaRPr>
          </a:p>
        </p:txBody>
      </p:sp>
      <p:sp>
        <p:nvSpPr>
          <p:cNvPr id="677" name="TextBox 1"/>
          <p:cNvSpPr txBox="1"/>
          <p:nvPr/>
        </p:nvSpPr>
        <p:spPr>
          <a:xfrm>
            <a:off x="914400" y="228600"/>
            <a:ext cx="7315200" cy="6617196"/>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u="sng">
                <a:latin typeface="Maiandra GD"/>
                <a:ea typeface="Maiandra GD"/>
                <a:cs typeface="Maiandra GD"/>
                <a:sym typeface="Maiandra GD"/>
              </a:defRPr>
            </a:pPr>
            <a:r>
              <a:rPr kumimoji="0" sz="3600" b="0" i="0" u="sng" strike="noStrike" kern="0" cap="none" spc="0" normalizeH="0" baseline="0" noProof="0" dirty="0">
                <a:ln>
                  <a:noFill/>
                </a:ln>
                <a:solidFill>
                  <a:srgbClr val="FFFFFF"/>
                </a:solidFill>
                <a:effectLst/>
                <a:uLnTx/>
                <a:uFillTx/>
                <a:latin typeface="Maiandra GD"/>
                <a:sym typeface="Maiandra GD"/>
              </a:rPr>
              <a:t>CHRIST’S PRIESTLY </a:t>
            </a:r>
            <a:r>
              <a:rPr kumimoji="0" sz="3200" b="0" i="0" u="sng" strike="noStrike" kern="0" cap="none" spc="0" normalizeH="0" baseline="0" noProof="0" dirty="0">
                <a:ln>
                  <a:noFill/>
                </a:ln>
                <a:solidFill>
                  <a:srgbClr val="FFFFFF"/>
                </a:solidFill>
                <a:effectLst/>
                <a:uLnTx/>
                <a:uFillTx/>
                <a:latin typeface="Maiandra GD"/>
                <a:sym typeface="Maiandra GD"/>
              </a:rPr>
              <a:t>MINISTRY</a:t>
            </a:r>
          </a:p>
          <a:p>
            <a:pPr marL="0" marR="0" lvl="0" indent="0" algn="l" defTabSz="914400" rtl="0" eaLnBrk="1" fontAlgn="auto" latinLnBrk="0" hangingPunct="0">
              <a:lnSpc>
                <a:spcPct val="100000"/>
              </a:lnSpc>
              <a:spcBef>
                <a:spcPts val="0"/>
              </a:spcBef>
              <a:spcAft>
                <a:spcPts val="0"/>
              </a:spcAft>
              <a:buClrTx/>
              <a:buSzTx/>
              <a:buFontTx/>
              <a:buNone/>
              <a:tabLst/>
              <a:defRPr sz="1600">
                <a:latin typeface="Maiandra GD"/>
                <a:ea typeface="Maiandra GD"/>
                <a:cs typeface="Maiandra GD"/>
                <a:sym typeface="Maiandra GD"/>
              </a:defRPr>
            </a:pPr>
            <a:endParaRPr kumimoji="0" sz="3200" b="0" i="0" u="none" strike="noStrike" kern="0" cap="none" spc="0" normalizeH="0" baseline="0" noProof="0" dirty="0">
              <a:ln>
                <a:noFill/>
              </a:ln>
              <a:solidFill>
                <a:srgbClr val="FFFFFF"/>
              </a:solidFill>
              <a:effectLst/>
              <a:uLnTx/>
              <a:uFillTx/>
              <a:latin typeface="Maiandra GD"/>
              <a:sym typeface="Maiandra GD"/>
            </a:endParaRPr>
          </a:p>
          <a:p>
            <a:pPr marL="0" marR="0" lvl="0" indent="0" algn="l" defTabSz="914400" rtl="0" eaLnBrk="1" fontAlgn="auto" latinLnBrk="0" hangingPunct="0">
              <a:lnSpc>
                <a:spcPct val="100000"/>
              </a:lnSpc>
              <a:spcBef>
                <a:spcPts val="0"/>
              </a:spcBef>
              <a:spcAft>
                <a:spcPts val="0"/>
              </a:spcAft>
              <a:buClrTx/>
              <a:buSzTx/>
              <a:buFontTx/>
              <a:buNone/>
              <a:tabLst/>
              <a:defRPr sz="1600">
                <a:latin typeface="Maiandra GD"/>
                <a:ea typeface="Maiandra GD"/>
                <a:cs typeface="Maiandra GD"/>
                <a:sym typeface="Maiandra GD"/>
              </a:defRPr>
            </a:pPr>
            <a:endParaRPr kumimoji="0" sz="3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u="sng">
                <a:latin typeface="Maiandra GD"/>
                <a:ea typeface="Maiandra GD"/>
                <a:cs typeface="Maiandra GD"/>
                <a:sym typeface="Maiandra GD"/>
              </a:defRPr>
            </a:pPr>
            <a:r>
              <a:rPr kumimoji="0" sz="3600" b="0" i="0" u="sng" strike="noStrike" kern="0" cap="none" spc="0" normalizeH="0" baseline="0" noProof="0" dirty="0">
                <a:ln>
                  <a:noFill/>
                </a:ln>
                <a:solidFill>
                  <a:srgbClr val="FFFFFF"/>
                </a:solidFill>
                <a:effectLst/>
                <a:uLnTx/>
                <a:uFillTx/>
                <a:latin typeface="Maiandra GD"/>
                <a:sym typeface="Maiandra GD"/>
              </a:rPr>
              <a:t>Present</a:t>
            </a:r>
          </a:p>
          <a:p>
            <a:pPr marL="0" marR="0" lvl="0" indent="0" algn="ctr" defTabSz="914400" rtl="0" eaLnBrk="1" fontAlgn="auto" latinLnBrk="0" hangingPunct="0">
              <a:lnSpc>
                <a:spcPct val="100000"/>
              </a:lnSpc>
              <a:spcBef>
                <a:spcPts val="0"/>
              </a:spcBef>
              <a:spcAft>
                <a:spcPts val="0"/>
              </a:spcAft>
              <a:buClrTx/>
              <a:buSzTx/>
              <a:buFontTx/>
              <a:buNone/>
              <a:tabLst/>
              <a:defRPr sz="1600">
                <a:latin typeface="Maiandra GD"/>
                <a:ea typeface="Maiandra GD"/>
                <a:cs typeface="Maiandra GD"/>
                <a:sym typeface="Maiandra GD"/>
              </a:defRPr>
            </a:pPr>
            <a:endParaRPr kumimoji="0" sz="1600" b="0" i="0" u="none" strike="noStrike" kern="0" cap="none" spc="0" normalizeH="0" baseline="0" noProof="0" dirty="0">
              <a:ln>
                <a:noFill/>
              </a:ln>
              <a:solidFill>
                <a:srgbClr val="FFFFFF"/>
              </a:solidFill>
              <a:effectLst/>
              <a:uLnTx/>
              <a:uFillTx/>
              <a:latin typeface="Maiandra GD"/>
              <a:sym typeface="Maiandra GD"/>
            </a:endParaRPr>
          </a:p>
          <a:p>
            <a:pPr marL="1028700" marR="0" lvl="1" indent="-571500" algn="l" defTabSz="914400" rtl="0" eaLnBrk="1" fontAlgn="auto" latinLnBrk="0" hangingPunct="0">
              <a:lnSpc>
                <a:spcPct val="100000"/>
              </a:lnSpc>
              <a:spcBef>
                <a:spcPts val="0"/>
              </a:spcBef>
              <a:spcAft>
                <a:spcPts val="0"/>
              </a:spcAft>
              <a:buClr>
                <a:srgbClr val="D3871B"/>
              </a:buClr>
              <a:buSzPct val="100000"/>
              <a:buFont typeface="Arial"/>
              <a:buChar char="•"/>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 leads our worship (2:12; 3:1; 8:1-2,6; 10:21; 13:15)</a:t>
            </a:r>
          </a:p>
          <a:p>
            <a:pPr marL="0" marR="0" lvl="3" indent="685800" algn="l" defTabSz="914400" rtl="0" eaLnBrk="1" fontAlgn="auto" latinLnBrk="0" hangingPunct="0">
              <a:lnSpc>
                <a:spcPct val="100000"/>
              </a:lnSpc>
              <a:spcBef>
                <a:spcPts val="0"/>
              </a:spcBef>
              <a:spcAft>
                <a:spcPts val="0"/>
              </a:spcAft>
              <a:buClrTx/>
              <a:buSzTx/>
              <a:buFontTx/>
              <a:buNone/>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1028700" marR="0" lvl="1" indent="-571500" algn="l" defTabSz="914400" rtl="0" eaLnBrk="1" fontAlgn="auto" latinLnBrk="0" hangingPunct="0">
              <a:lnSpc>
                <a:spcPct val="100000"/>
              </a:lnSpc>
              <a:spcBef>
                <a:spcPts val="0"/>
              </a:spcBef>
              <a:spcAft>
                <a:spcPts val="0"/>
              </a:spcAft>
              <a:buClr>
                <a:srgbClr val="D3871B"/>
              </a:buClr>
              <a:buSzPct val="100000"/>
              <a:buFont typeface="Arial"/>
              <a:buChar char="•"/>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 intercedes for us and comes to our aid  (2:18; 4:14-16; 7:25; 9:24; 13:21</a:t>
            </a:r>
          </a:p>
          <a:p>
            <a:pPr marL="885825" marR="0" lvl="1" indent="-428625" algn="l" defTabSz="914400" rtl="0" eaLnBrk="1" fontAlgn="auto" latinLnBrk="0" hangingPunct="0">
              <a:lnSpc>
                <a:spcPct val="100000"/>
              </a:lnSpc>
              <a:spcBef>
                <a:spcPts val="0"/>
              </a:spcBef>
              <a:spcAft>
                <a:spcPts val="0"/>
              </a:spcAft>
              <a:buClr>
                <a:srgbClr val="D3871B"/>
              </a:buClr>
              <a:buSzPct val="100000"/>
              <a:buFont typeface="Arial"/>
              <a:buChar char="•"/>
              <a:tabLst/>
              <a:defRPr sz="2400">
                <a:latin typeface="Maiandra GD"/>
                <a:ea typeface="Maiandra GD"/>
                <a:cs typeface="Maiandra GD"/>
                <a:sym typeface="Maiandra GD"/>
              </a:defRPr>
            </a:pPr>
            <a:endParaRPr kumimoji="0" sz="2400" b="0" i="0" u="none" strike="noStrike" kern="0" cap="none" spc="0" normalizeH="0" baseline="0" noProof="0" dirty="0">
              <a:ln>
                <a:noFill/>
              </a:ln>
              <a:solidFill>
                <a:srgbClr val="FFFFFF"/>
              </a:solidFill>
              <a:effectLst/>
              <a:uLnTx/>
              <a:uFillTx/>
              <a:latin typeface="Maiandra GD"/>
              <a:sym typeface="Maiandra GD"/>
            </a:endParaRPr>
          </a:p>
          <a:p>
            <a:pPr marL="1028700" marR="0" lvl="1" indent="-571500" algn="l" defTabSz="914400" rtl="0" eaLnBrk="1" fontAlgn="auto" latinLnBrk="0" hangingPunct="0">
              <a:lnSpc>
                <a:spcPct val="100000"/>
              </a:lnSpc>
              <a:spcBef>
                <a:spcPts val="0"/>
              </a:spcBef>
              <a:spcAft>
                <a:spcPts val="0"/>
              </a:spcAft>
              <a:buClr>
                <a:srgbClr val="D3871B"/>
              </a:buClr>
              <a:buSzPct val="100000"/>
              <a:buFont typeface="Arial"/>
              <a:buChar char="•"/>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 guarantees our eternal salvation  (7:25)</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82" name="Text Box 3"/>
          <p:cNvSpPr txBox="1"/>
          <p:nvPr/>
        </p:nvSpPr>
        <p:spPr>
          <a:xfrm>
            <a:off x="0" y="100013"/>
            <a:ext cx="9144000" cy="6535122"/>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dirty="0">
                <a:ln>
                  <a:noFill/>
                </a:ln>
                <a:solidFill>
                  <a:srgbClr val="FFFF00"/>
                </a:solidFill>
                <a:effectLst/>
                <a:uLnTx/>
                <a:uFillTx/>
                <a:latin typeface="Maiandra GD"/>
                <a:sym typeface="Maiandra GD"/>
              </a:rPr>
              <a:t>III. A BETTER WORSHIP  </a:t>
            </a:r>
            <a:r>
              <a:rPr kumimoji="0" sz="3600" b="0" i="0" u="none" strike="noStrike" kern="0" cap="none" spc="0" normalizeH="0" baseline="0" noProof="0" dirty="0">
                <a:ln>
                  <a:noFill/>
                </a:ln>
                <a:solidFill>
                  <a:srgbClr val="FFFF00"/>
                </a:solidFill>
                <a:effectLst/>
                <a:uLnTx/>
                <a:uFillTx/>
                <a:latin typeface="Maiandra GD"/>
                <a:sym typeface="Maiandra GD"/>
              </a:rPr>
              <a:t>(10:19-22)</a:t>
            </a:r>
          </a:p>
          <a:p>
            <a:pPr marL="457200" marR="0" lvl="0" indent="-457200" algn="ctr" defTabSz="914400" rtl="0" eaLnBrk="1" fontAlgn="auto" latinLnBrk="0" hangingPunct="0">
              <a:lnSpc>
                <a:spcPct val="100000"/>
              </a:lnSpc>
              <a:spcBef>
                <a:spcPts val="24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Therefore, </a:t>
            </a:r>
            <a:r>
              <a:rPr kumimoji="0" sz="4000" b="0" i="0" u="none" strike="noStrike" kern="0" cap="none" spc="0" normalizeH="0" baseline="0" noProof="0" dirty="0">
                <a:ln>
                  <a:noFill/>
                </a:ln>
                <a:solidFill>
                  <a:srgbClr val="FFFFFF"/>
                </a:solidFill>
                <a:effectLst/>
                <a:uLnTx/>
                <a:uFillTx/>
                <a:latin typeface="Maiandra GD"/>
                <a:sym typeface="Maiandra GD"/>
              </a:rPr>
              <a:t>BRETHREN</a:t>
            </a:r>
            <a:r>
              <a:rPr kumimoji="0" sz="2800" b="0" i="0" u="none" strike="noStrike" kern="0" cap="none" spc="0" normalizeH="0" baseline="0" noProof="0" dirty="0">
                <a:ln>
                  <a:noFill/>
                </a:ln>
                <a:solidFill>
                  <a:srgbClr val="FFFFFF"/>
                </a:solidFill>
                <a:effectLst/>
                <a:uLnTx/>
                <a:uFillTx/>
                <a:latin typeface="Maiandra GD"/>
                <a:sym typeface="Maiandra GD"/>
              </a:rPr>
              <a:t>,</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since we have confidence to enter the holy place by the blood of Jesus, by the new and living way that He opened for us through the curtain,</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that is, through His flesh</a:t>
            </a:r>
            <a:r>
              <a:rPr kumimoji="0" lang="en-US" sz="2800" b="0" i="0" u="none" strike="noStrike" kern="0" cap="none" spc="0" normalizeH="0" baseline="0" noProof="0" dirty="0">
                <a:ln>
                  <a:noFill/>
                </a:ln>
                <a:solidFill>
                  <a:srgbClr val="FFFFFF"/>
                </a:solidFill>
                <a:effectLst/>
                <a:uLnTx/>
                <a:uFillTx/>
                <a:latin typeface="Maiandra GD"/>
                <a:sym typeface="Maiandra GD"/>
              </a:rPr>
              <a:t>,</a:t>
            </a: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lang="en-US" sz="2800" b="0" i="0" u="none" strike="noStrike" kern="0" cap="none" spc="0" normalizeH="0" baseline="0" noProof="0" dirty="0">
                <a:ln>
                  <a:noFill/>
                </a:ln>
                <a:solidFill>
                  <a:srgbClr val="FFFFFF"/>
                </a:solidFill>
                <a:effectLst/>
                <a:uLnTx/>
                <a:uFillTx/>
                <a:latin typeface="Maiandra GD"/>
                <a:sym typeface="Maiandra GD"/>
              </a:rPr>
              <a:t>and since we have a great priest over the house of God,</a:t>
            </a:r>
          </a:p>
          <a:p>
            <a:pPr marL="457200" marR="0" lvl="0" indent="-457200" algn="ctr" defTabSz="914400" rtl="0" eaLnBrk="1" fontAlgn="auto" latinLnBrk="0" hangingPunct="0">
              <a:lnSpc>
                <a:spcPct val="100000"/>
              </a:lnSpc>
              <a:spcBef>
                <a:spcPts val="24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let </a:t>
            </a:r>
            <a:r>
              <a:rPr kumimoji="0" sz="4000" b="0" i="0" u="none" strike="noStrike" kern="0" cap="none" spc="0" normalizeH="0" baseline="0" noProof="0" dirty="0">
                <a:ln>
                  <a:noFill/>
                </a:ln>
                <a:solidFill>
                  <a:srgbClr val="FFFFFF"/>
                </a:solidFill>
                <a:effectLst/>
                <a:uLnTx/>
                <a:uFillTx/>
                <a:latin typeface="Maiandra GD"/>
                <a:sym typeface="Maiandra GD"/>
              </a:rPr>
              <a:t>US</a:t>
            </a:r>
            <a:r>
              <a:rPr kumimoji="0" sz="2800" b="0" i="0" u="none" strike="noStrike" kern="0" cap="none" spc="0" normalizeH="0" baseline="0" noProof="0" dirty="0">
                <a:ln>
                  <a:noFill/>
                </a:ln>
                <a:solidFill>
                  <a:srgbClr val="FFFFFF"/>
                </a:solidFill>
                <a:effectLst/>
                <a:uLnTx/>
                <a:uFillTx/>
                <a:latin typeface="Maiandra GD"/>
                <a:sym typeface="Maiandra GD"/>
              </a:rPr>
              <a:t> draw near</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with a true heart in full assurance of faith</a:t>
            </a:r>
            <a:r>
              <a:rPr kumimoji="0" lang="en-US" sz="2800" b="0" i="0" u="none" strike="noStrike" kern="0" cap="none" spc="0" normalizeH="0" baseline="0" noProof="0" dirty="0">
                <a:ln>
                  <a:noFill/>
                </a:ln>
                <a:solidFill>
                  <a:srgbClr val="FFFFFF"/>
                </a:solidFill>
                <a:effectLst/>
                <a:uLnTx/>
                <a:uFillTx/>
                <a:latin typeface="Maiandra GD"/>
                <a:sym typeface="Maiandra GD"/>
              </a:rPr>
              <a:t>,</a:t>
            </a:r>
            <a:br>
              <a:rPr kumimoji="0" lang="en-US" sz="2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with our hearts sprinkled clean from an evil conscience and our bodies washed with pure water.</a:t>
            </a:r>
            <a:r>
              <a:rPr kumimoji="0" sz="1800" b="0" i="0" u="none" strike="noStrike" kern="0" cap="none" spc="0" normalizeH="0" baseline="0" noProof="0" dirty="0">
                <a:ln>
                  <a:noFill/>
                </a:ln>
                <a:solidFill>
                  <a:srgbClr val="FFFFFF"/>
                </a:solidFill>
                <a:effectLst/>
                <a:uLnTx/>
                <a:uFillTx/>
                <a:latin typeface="Arial"/>
                <a:ea typeface="+mj-ea"/>
                <a:cs typeface="Arial"/>
                <a:sym typeface="Arial"/>
              </a:rPr>
              <a:t>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687" name="Text Box 3"/>
          <p:cNvSpPr txBox="1"/>
          <p:nvPr/>
        </p:nvSpPr>
        <p:spPr>
          <a:xfrm>
            <a:off x="-1" y="55809"/>
            <a:ext cx="9144001" cy="6129883"/>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800"/>
              </a:spcBef>
              <a:spcAft>
                <a:spcPts val="0"/>
              </a:spcAft>
              <a:buClrTx/>
              <a:buSzTx/>
              <a:buFontTx/>
              <a:buNone/>
              <a:tabLst/>
              <a:defRPr sz="4800">
                <a:solidFill>
                  <a:srgbClr val="FFFF00"/>
                </a:solidFill>
                <a:latin typeface="Maiandra GD"/>
                <a:ea typeface="Maiandra GD"/>
                <a:cs typeface="Maiandra GD"/>
                <a:sym typeface="Maiandra GD"/>
              </a:defRPr>
            </a:pPr>
            <a:r>
              <a:rPr kumimoji="0" sz="4800" b="0" i="0" u="none" strike="noStrike" kern="0" cap="none" spc="0" normalizeH="0" baseline="0" noProof="0" dirty="0">
                <a:ln>
                  <a:noFill/>
                </a:ln>
                <a:solidFill>
                  <a:srgbClr val="FFFF00"/>
                </a:solidFill>
                <a:effectLst/>
                <a:uLnTx/>
                <a:uFillTx/>
                <a:latin typeface="Maiandra GD"/>
                <a:sym typeface="Maiandra GD"/>
              </a:rPr>
              <a:t>III. A BETTER WORSHIP  </a:t>
            </a:r>
            <a:r>
              <a:rPr kumimoji="0" sz="3600" b="0" i="0" u="none" strike="noStrike" kern="0" cap="none" spc="0" normalizeH="0" baseline="0" noProof="0" dirty="0">
                <a:ln>
                  <a:noFill/>
                </a:ln>
                <a:solidFill>
                  <a:srgbClr val="FFFF00"/>
                </a:solidFill>
                <a:effectLst/>
                <a:uLnTx/>
                <a:uFillTx/>
                <a:latin typeface="Maiandra GD"/>
                <a:sym typeface="Maiandra GD"/>
              </a:rPr>
              <a:t>(10:19-22)</a:t>
            </a:r>
          </a:p>
          <a:p>
            <a:pPr marL="457200" marR="0" lvl="0" indent="-457200" algn="ctr" defTabSz="914400" rtl="0" eaLnBrk="1" fontAlgn="auto" latinLnBrk="0" hangingPunct="0">
              <a:lnSpc>
                <a:spcPct val="100000"/>
              </a:lnSpc>
              <a:spcBef>
                <a:spcPts val="2100"/>
              </a:spcBef>
              <a:spcAft>
                <a:spcPts val="0"/>
              </a:spcAft>
              <a:buClrTx/>
              <a:buSzTx/>
              <a:buFontTx/>
              <a:buNone/>
              <a:tabLst/>
              <a:defRPr sz="2800">
                <a:latin typeface="Maiandra GD"/>
                <a:ea typeface="Maiandra GD"/>
                <a:cs typeface="Maiandra GD"/>
                <a:sym typeface="Maiandra GD"/>
              </a:defRPr>
            </a:pPr>
            <a:endParaRPr kumimoji="0" sz="3600" b="0" i="0" u="none" strike="noStrike" kern="0" cap="none" spc="0" normalizeH="0" baseline="0" noProof="0" dirty="0">
              <a:ln>
                <a:noFill/>
              </a:ln>
              <a:solidFill>
                <a:srgbClr val="000000"/>
              </a:solidFill>
              <a:effectLst/>
              <a:uLnTx/>
              <a:uFillTx/>
              <a:latin typeface="Maiandra GD"/>
              <a:sym typeface="Maiandra GD"/>
            </a:endParaRPr>
          </a:p>
          <a:p>
            <a:pPr marL="457200" marR="0" lvl="0" indent="-457200" algn="ctr" defTabSz="914400" rtl="0" eaLnBrk="1" fontAlgn="auto" latinLnBrk="0" hangingPunct="0">
              <a:lnSpc>
                <a:spcPct val="100000"/>
              </a:lnSpc>
              <a:spcBef>
                <a:spcPts val="2100"/>
              </a:spcBef>
              <a:spcAft>
                <a:spcPts val="0"/>
              </a:spcAft>
              <a:buClrTx/>
              <a:buSzTx/>
              <a:buFontTx/>
              <a:buNone/>
              <a:tabLst/>
              <a:defRPr sz="2800">
                <a:latin typeface="Maiandra GD"/>
                <a:ea typeface="Maiandra GD"/>
                <a:cs typeface="Maiandra GD"/>
                <a:sym typeface="Maiandra GD"/>
              </a:defRPr>
            </a:pPr>
            <a:endParaRPr kumimoji="0" sz="36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a:t>
            </a:r>
            <a:r>
              <a:rPr kumimoji="0" sz="3600" b="0" i="0" u="none" strike="noStrike" kern="0" cap="none" spc="0" normalizeH="0" baseline="0" noProof="0" dirty="0">
                <a:ln>
                  <a:noFill/>
                </a:ln>
                <a:solidFill>
                  <a:srgbClr val="FFFFFF"/>
                </a:solidFill>
                <a:effectLst/>
                <a:uLnTx/>
                <a:uFillTx/>
                <a:latin typeface="Maiandra GD"/>
                <a:sym typeface="Maiandra GD"/>
              </a:rPr>
              <a:t>He is not ashamed</a:t>
            </a:r>
          </a:p>
          <a:p>
            <a:pPr marL="457200" marR="0" lvl="0" indent="-45720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to call [us] brethren!” (2:11)</a:t>
            </a:r>
          </a:p>
          <a:p>
            <a:pPr marL="457200" marR="0" lvl="0" indent="-457200" algn="ctr" defTabSz="914400" rtl="0" eaLnBrk="1" fontAlgn="auto" latinLnBrk="0" hangingPunct="0">
              <a:lnSpc>
                <a:spcPct val="100000"/>
              </a:lnSpc>
              <a:spcBef>
                <a:spcPts val="2100"/>
              </a:spcBef>
              <a:spcAft>
                <a:spcPts val="0"/>
              </a:spcAft>
              <a:buClrTx/>
              <a:buSzTx/>
              <a:buFontTx/>
              <a:buNone/>
              <a:tabLst/>
              <a:defRPr>
                <a:latin typeface="Maiandra GD"/>
                <a:ea typeface="Maiandra GD"/>
                <a:cs typeface="Maiandra GD"/>
                <a:sym typeface="Maiandra GD"/>
              </a:defRPr>
            </a:pPr>
            <a:endParaRPr kumimoji="0" sz="3600" b="0" i="0" u="none" strike="noStrike" kern="0" cap="none" spc="0" normalizeH="0" baseline="0" noProof="0" dirty="0">
              <a:ln>
                <a:noFill/>
              </a:ln>
              <a:solidFill>
                <a:srgbClr val="FFFFFF"/>
              </a:solidFill>
              <a:effectLst/>
              <a:uLnTx/>
              <a:uFillTx/>
              <a:latin typeface="Maiandra GD"/>
              <a:sym typeface="Maiandra GD"/>
            </a:endParaRPr>
          </a:p>
          <a:p>
            <a:pPr marL="457200" marR="0" lvl="0" indent="-457200" algn="ctr" defTabSz="914400" rtl="0" eaLnBrk="1" fontAlgn="auto" latinLnBrk="0" hangingPunct="0">
              <a:lnSpc>
                <a:spcPct val="100000"/>
              </a:lnSpc>
              <a:spcBef>
                <a:spcPts val="160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(see also 2:13,17; 3:1,12; 7:5; 13:22)</a:t>
            </a:r>
          </a:p>
          <a:p>
            <a:pPr marL="457200" marR="0" lvl="0" indent="-457200" algn="ctr" defTabSz="914400" rtl="0" eaLnBrk="1" fontAlgn="auto" latinLnBrk="0" hangingPunct="0">
              <a:lnSpc>
                <a:spcPct val="100000"/>
              </a:lnSpc>
              <a:spcBef>
                <a:spcPts val="2100"/>
              </a:spcBef>
              <a:spcAft>
                <a:spcPts val="0"/>
              </a:spcAft>
              <a:buClrTx/>
              <a:buSzTx/>
              <a:buFontTx/>
              <a:buNone/>
              <a:tabLst/>
              <a:defRPr sz="1800"/>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90" name="Text Box 3"/>
          <p:cNvSpPr txBox="1"/>
          <p:nvPr/>
        </p:nvSpPr>
        <p:spPr>
          <a:xfrm>
            <a:off x="304800" y="1600200"/>
            <a:ext cx="8534400" cy="2911535"/>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marR="0" lvl="0" indent="-457200" algn="ctr" defTabSz="914400" rtl="0" eaLnBrk="1" fontAlgn="auto" latinLnBrk="0" hangingPunct="0">
              <a:lnSpc>
                <a:spcPct val="100000"/>
              </a:lnSpc>
              <a:spcBef>
                <a:spcPts val="2100"/>
              </a:spcBef>
              <a:spcAft>
                <a:spcPts val="0"/>
              </a:spcAft>
              <a:buClrTx/>
              <a:buSzTx/>
              <a:buFontTx/>
              <a:buNone/>
              <a:tabLst/>
              <a:defRPr sz="1600" i="1"/>
            </a:pPr>
            <a:endParaRPr kumimoji="0" sz="1600" b="0" i="1" u="none" strike="noStrike" kern="0" cap="none" spc="0" normalizeH="0" baseline="0" noProof="0" dirty="0">
              <a:ln>
                <a:noFill/>
              </a:ln>
              <a:solidFill>
                <a:srgbClr val="FFFFFF"/>
              </a:solidFill>
              <a:effectLst/>
              <a:uLnTx/>
              <a:uFillTx/>
              <a:latin typeface="Arial"/>
              <a:cs typeface="Arial"/>
              <a:sym typeface="Arial"/>
            </a:endParaRP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Hebrews 10:24-25  And let us consider how to stir up one another to love and good works, not neglecting to meet together, as is the habit of some, but encouraging </a:t>
            </a:r>
            <a:r>
              <a:rPr kumimoji="0" sz="2800" b="1" i="0" u="none" strike="noStrike" kern="0" cap="none" spc="0" normalizeH="0" baseline="0" noProof="0" dirty="0">
                <a:ln>
                  <a:noFill/>
                </a:ln>
                <a:solidFill>
                  <a:srgbClr val="FFFFFF"/>
                </a:solidFill>
                <a:effectLst/>
                <a:uLnTx/>
                <a:uFillTx/>
                <a:latin typeface="Maiandra GD"/>
                <a:sym typeface="Maiandra GD"/>
              </a:rPr>
              <a:t>one another</a:t>
            </a:r>
            <a:r>
              <a:rPr kumimoji="0" sz="2800" b="0" i="0" u="none" strike="noStrike" kern="0" cap="none" spc="0" normalizeH="0" baseline="0" noProof="0" dirty="0">
                <a:ln>
                  <a:noFill/>
                </a:ln>
                <a:solidFill>
                  <a:srgbClr val="FFFFFF"/>
                </a:solidFill>
                <a:effectLst/>
                <a:uLnTx/>
                <a:uFillTx/>
                <a:latin typeface="Maiandra GD"/>
                <a:sym typeface="Maiandra GD"/>
              </a:rPr>
              <a:t>, and all the more as you see the Day drawing near. </a:t>
            </a:r>
          </a:p>
          <a:p>
            <a:pPr marL="457200" marR="0" lvl="0" indent="-457200" algn="ctr" defTabSz="914400" rtl="0" eaLnBrk="1" fontAlgn="auto" latinLnBrk="0" hangingPunct="0">
              <a:lnSpc>
                <a:spcPct val="100000"/>
              </a:lnSpc>
              <a:spcBef>
                <a:spcPts val="0"/>
              </a:spcBef>
              <a:spcAft>
                <a:spcPts val="0"/>
              </a:spcAft>
              <a:buClrTx/>
              <a:buSzTx/>
              <a:buFontTx/>
              <a:buNone/>
              <a:tabLst/>
              <a:defRPr sz="2800">
                <a:latin typeface="Maiandra GD"/>
                <a:ea typeface="Maiandra GD"/>
                <a:cs typeface="Maiandra GD"/>
                <a:sym typeface="Maiandra GD"/>
              </a:defRPr>
            </a:pPr>
            <a:r>
              <a:rPr kumimoji="0" sz="2800" b="0" i="0" u="none" strike="noStrike" kern="0" cap="none" spc="0" normalizeH="0" baseline="0" noProof="0" dirty="0">
                <a:ln>
                  <a:noFill/>
                </a:ln>
                <a:solidFill>
                  <a:srgbClr val="FFFFFF"/>
                </a:solidFill>
                <a:effectLst/>
                <a:uLnTx/>
                <a:uFillTx/>
                <a:latin typeface="Maiandra GD"/>
                <a:sym typeface="Maiandra GD"/>
              </a:rPr>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695" name="Text Box 3"/>
          <p:cNvSpPr txBox="1"/>
          <p:nvPr/>
        </p:nvSpPr>
        <p:spPr>
          <a:xfrm>
            <a:off x="304800" y="914400"/>
            <a:ext cx="8534400" cy="4278094"/>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1600" i="1"/>
            </a:pPr>
            <a:endParaRPr kumimoji="0" sz="1600" b="0" i="1"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Hebrews 10:19-22  Therefore, brothers, since we have CONFIDENCE to enter the holy places by the blood of Jesus . . . let us draw near with a true heart in full ASSURANCE of faith</a:t>
            </a: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endParaRPr kumimoji="0" sz="3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Hebrews 4:16  Let us then with CONFIDENCE draw near to the throne of grace</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9"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00" name="Text Box 3"/>
          <p:cNvSpPr txBox="1"/>
          <p:nvPr/>
        </p:nvSpPr>
        <p:spPr>
          <a:xfrm>
            <a:off x="228600" y="533399"/>
            <a:ext cx="8534400" cy="4770537"/>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1600" i="1"/>
            </a:pPr>
            <a:endParaRPr kumimoji="0" sz="1600" b="0" i="1"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Hebrews 12:28  Therefore let us be GRATEFUL for receiving a kingdom that cannot be shaken, and thus let us offer to God acceptable worship, with REVERENCE and AWE </a:t>
            </a: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endParaRPr kumimoji="0" sz="3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Hebrews 13:15  Through Him then let us continually offer up a sacrifice of PRAISE to God, that is, the fruit of lips that acknowledge His name.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4"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05" name="Text Box 3"/>
          <p:cNvSpPr txBox="1"/>
          <p:nvPr/>
        </p:nvSpPr>
        <p:spPr>
          <a:xfrm>
            <a:off x="304800" y="81280"/>
            <a:ext cx="8534400" cy="658114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000000"/>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5400">
                <a:solidFill>
                  <a:srgbClr val="FFFF00"/>
                </a:solidFill>
                <a:latin typeface="Maiandra GD"/>
                <a:ea typeface="Maiandra GD"/>
                <a:cs typeface="Maiandra GD"/>
                <a:sym typeface="Maiandra GD"/>
              </a:defRPr>
            </a:pPr>
            <a:r>
              <a:rPr kumimoji="0" sz="5400" b="0" i="0" u="none" strike="noStrike" kern="0" cap="none" spc="0" normalizeH="0" baseline="0" noProof="0" dirty="0">
                <a:ln>
                  <a:noFill/>
                </a:ln>
                <a:solidFill>
                  <a:srgbClr val="FFFF00"/>
                </a:solidFill>
                <a:effectLst/>
                <a:uLnTx/>
                <a:uFillTx/>
                <a:latin typeface="Maiandra GD"/>
                <a:sym typeface="Maiandra GD"/>
              </a:rPr>
              <a:t>CONCLUSION</a:t>
            </a:r>
          </a:p>
          <a:p>
            <a:pPr marL="0" marR="0" lvl="0" indent="0" algn="ctr" defTabSz="914400" rtl="0" eaLnBrk="1" fontAlgn="auto" latinLnBrk="0" hangingPunct="0">
              <a:lnSpc>
                <a:spcPct val="100000"/>
              </a:lnSpc>
              <a:spcBef>
                <a:spcPts val="0"/>
              </a:spcBef>
              <a:spcAft>
                <a:spcPts val="0"/>
              </a:spcAft>
              <a:buClrTx/>
              <a:buSzTx/>
              <a:buFontTx/>
              <a:buNone/>
              <a:tabLst/>
              <a:defRPr sz="2000">
                <a:solidFill>
                  <a:srgbClr val="FFFF00"/>
                </a:solidFill>
                <a:latin typeface="Maiandra GD"/>
                <a:ea typeface="Maiandra GD"/>
                <a:cs typeface="Maiandra GD"/>
                <a:sym typeface="Maiandra GD"/>
              </a:defRPr>
            </a:pPr>
            <a:endParaRPr kumimoji="0" sz="2000" b="0" i="0" u="none" strike="noStrike" kern="0" cap="none" spc="0" normalizeH="0" baseline="0" noProof="0" dirty="0">
              <a:ln>
                <a:noFill/>
              </a:ln>
              <a:solidFill>
                <a:srgbClr val="FFFF00"/>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Hebrews 13:15</a:t>
            </a:r>
          </a:p>
          <a:p>
            <a:pPr marL="0" marR="0" lvl="0" indent="0" algn="ctr" defTabSz="914400" rtl="0" eaLnBrk="1" fontAlgn="auto" latinLnBrk="0" hangingPunct="0">
              <a:lnSpc>
                <a:spcPct val="100000"/>
              </a:lnSpc>
              <a:spcBef>
                <a:spcPts val="0"/>
              </a:spcBef>
              <a:spcAft>
                <a:spcPts val="0"/>
              </a:spcAft>
              <a:buClrTx/>
              <a:buSzTx/>
              <a:buFontTx/>
              <a:buNone/>
              <a:tabLst/>
              <a:defRPr sz="1200">
                <a:latin typeface="Maiandra GD"/>
                <a:ea typeface="Maiandra GD"/>
                <a:cs typeface="Maiandra GD"/>
                <a:sym typeface="Maiandra GD"/>
              </a:defRPr>
            </a:pPr>
            <a:r>
              <a:rPr kumimoji="0" sz="1200" b="0" i="0" u="none" strike="noStrike" kern="0" cap="none" spc="0" normalizeH="0" baseline="0" noProof="0" dirty="0">
                <a:ln>
                  <a:noFill/>
                </a:ln>
                <a:solidFill>
                  <a:srgbClr val="FFFFFF"/>
                </a:solidFill>
                <a:effectLst/>
                <a:uLnTx/>
                <a:uFillTx/>
                <a:latin typeface="Maiandra GD"/>
                <a:sym typeface="Maiandra GD"/>
              </a:rPr>
              <a:t> </a:t>
            </a:r>
          </a:p>
          <a:p>
            <a:pPr marL="0" marR="0" lvl="0" indent="0" algn="ctr" defTabSz="914400" rtl="0" eaLnBrk="1" fontAlgn="auto" latinLnBrk="0" hangingPunct="0">
              <a:lnSpc>
                <a:spcPct val="100000"/>
              </a:lnSpc>
              <a:spcBef>
                <a:spcPts val="0"/>
              </a:spcBef>
              <a:spcAft>
                <a:spcPts val="0"/>
              </a:spcAft>
              <a:buClrTx/>
              <a:buSzTx/>
              <a:buFontTx/>
              <a:buNone/>
              <a:tabLst/>
              <a:defRPr sz="5400">
                <a:latin typeface="Maiandra GD"/>
                <a:ea typeface="Maiandra GD"/>
                <a:cs typeface="Maiandra GD"/>
                <a:sym typeface="Maiandra GD"/>
              </a:defRPr>
            </a:pPr>
            <a:r>
              <a:rPr kumimoji="0" sz="5400" b="0" i="0" u="none" strike="noStrike" kern="0" cap="none" spc="0" normalizeH="0" baseline="0" noProof="0" dirty="0">
                <a:ln>
                  <a:noFill/>
                </a:ln>
                <a:solidFill>
                  <a:srgbClr val="FFFFFF"/>
                </a:solidFill>
                <a:effectLst/>
                <a:uLnTx/>
                <a:uFillTx/>
                <a:latin typeface="Maiandra GD"/>
                <a:sym typeface="Maiandra GD"/>
              </a:rPr>
              <a:t>THROUGH HIM</a:t>
            </a:r>
            <a:endParaRPr kumimoji="0" sz="3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then let us continually offer up a sacrifice of praise to God, that is, the fruit of lips that acknowledge his name. </a:t>
            </a:r>
          </a:p>
          <a:p>
            <a:pPr marL="0" marR="0" lvl="0" indent="0" algn="ctr" defTabSz="914400" rtl="0" eaLnBrk="1" fontAlgn="auto" latinLnBrk="0" hangingPunct="0">
              <a:lnSpc>
                <a:spcPct val="100000"/>
              </a:lnSpc>
              <a:spcBef>
                <a:spcPts val="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Hebrews 7:25  Consequently, He is able to save to the uttermost those who draw near to God THROUGH HIM, since He always lives to make intercession for them.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Double-click to edit"/>
          <p:cNvSpPr txBox="1">
            <a:spLocks noGrp="1"/>
          </p:cNvSpPr>
          <p:nvPr>
            <p:ph type="title"/>
          </p:nvPr>
        </p:nvSpPr>
        <p:spPr>
          <a:prstGeom prst="rect">
            <a:avLst/>
          </a:prstGeom>
        </p:spPr>
        <p:txBody>
          <a:bodyPr/>
          <a:lstStyle/>
          <a:p>
            <a:endParaRPr/>
          </a:p>
        </p:txBody>
      </p:sp>
      <p:sp>
        <p:nvSpPr>
          <p:cNvPr id="504" name="Double-click to edit"/>
          <p:cNvSpPr txBox="1">
            <a:spLocks noGrp="1"/>
          </p:cNvSpPr>
          <p:nvPr>
            <p:ph type="body" idx="1"/>
          </p:nvPr>
        </p:nvSpPr>
        <p:spPr>
          <a:prstGeom prst="rect">
            <a:avLst/>
          </a:prstGeom>
        </p:spPr>
        <p:txBody>
          <a:bodyPr/>
          <a:lstStyle/>
          <a:p>
            <a:endParaRPr/>
          </a:p>
        </p:txBody>
      </p:sp>
      <p:pic>
        <p:nvPicPr>
          <p:cNvPr id="505" name="Rending_of_the_veil_by_William_Bell_Scott_(1869,_priv.coll).jpg" descr="Rending_of_the_veil_by_William_Bell_Scott_(1869,_priv.coll).jpg"/>
          <p:cNvPicPr>
            <a:picLocks noChangeAspect="1"/>
          </p:cNvPicPr>
          <p:nvPr/>
        </p:nvPicPr>
        <p:blipFill>
          <a:blip r:embed="rId2"/>
          <a:stretch>
            <a:fillRect/>
          </a:stretch>
        </p:blipFill>
        <p:spPr>
          <a:xfrm>
            <a:off x="-6350" y="0"/>
            <a:ext cx="9156700" cy="7424352"/>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9"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710" name="Text Box 3"/>
          <p:cNvSpPr txBox="1"/>
          <p:nvPr/>
        </p:nvSpPr>
        <p:spPr>
          <a:xfrm>
            <a:off x="304800" y="457200"/>
            <a:ext cx="8534400" cy="6009640"/>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2000">
                <a:latin typeface="Maiandra GD"/>
                <a:ea typeface="Maiandra GD"/>
                <a:cs typeface="Maiandra GD"/>
                <a:sym typeface="Maiandra GD"/>
              </a:defRPr>
            </a:pPr>
            <a:endParaRPr kumimoji="0" sz="20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2 Corinthians 1:20  therefore also THROUGH HIM is our Amen to the glory of God through us. </a:t>
            </a: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endParaRPr kumimoji="0" sz="32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Ephesians 2:18  For THROUGH HIM we both have access in one Spirit to the Father.</a:t>
            </a:r>
          </a:p>
          <a:p>
            <a:pPr marL="0" marR="0" lvl="0" indent="0" algn="ctr" defTabSz="914400" rtl="0" eaLnBrk="1" fontAlgn="auto" latinLnBrk="0" hangingPunct="0">
              <a:lnSpc>
                <a:spcPct val="100000"/>
              </a:lnSpc>
              <a:spcBef>
                <a:spcPts val="0"/>
              </a:spcBef>
              <a:spcAft>
                <a:spcPts val="0"/>
              </a:spcAft>
              <a:buClrTx/>
              <a:buSzTx/>
              <a:buFontTx/>
              <a:buNone/>
              <a:tabLst/>
              <a:defRPr sz="3200" b="1"/>
            </a:pPr>
            <a:endParaRPr kumimoji="0" sz="3200" b="1" i="0" u="none" strike="noStrike" kern="0" cap="none" spc="0" normalizeH="0" baseline="0" noProof="0" dirty="0">
              <a:ln>
                <a:noFill/>
              </a:ln>
              <a:solidFill>
                <a:srgbClr val="FFFFFF"/>
              </a:solidFill>
              <a:effectLst/>
              <a:uLnTx/>
              <a:uFillTx/>
              <a:latin typeface="Arial"/>
              <a:cs typeface="Arial"/>
              <a:sym typeface="Arial"/>
            </a:endParaRPr>
          </a:p>
          <a:p>
            <a:pPr marL="0" marR="0" lvl="0" indent="0" algn="ctr" defTabSz="914400" rtl="0" eaLnBrk="1" fontAlgn="auto" latinLnBrk="0" hangingPunct="0">
              <a:lnSpc>
                <a:spcPct val="100000"/>
              </a:lnSpc>
              <a:spcBef>
                <a:spcPts val="0"/>
              </a:spcBef>
              <a:spcAft>
                <a:spcPts val="0"/>
              </a:spcAft>
              <a:buClrTx/>
              <a:buSzTx/>
              <a:buFontTx/>
              <a:buNone/>
              <a:tabLst/>
              <a:defRPr sz="3200">
                <a:latin typeface="Maiandra GD"/>
                <a:ea typeface="Maiandra GD"/>
                <a:cs typeface="Maiandra GD"/>
                <a:sym typeface="Maiandra GD"/>
              </a:defRPr>
            </a:pPr>
            <a:r>
              <a:rPr kumimoji="0" sz="3200" b="0" i="0" u="none" strike="noStrike" kern="0" cap="none" spc="0" normalizeH="0" baseline="0" noProof="0" dirty="0">
                <a:ln>
                  <a:noFill/>
                </a:ln>
                <a:solidFill>
                  <a:srgbClr val="FFFFFF"/>
                </a:solidFill>
                <a:effectLst/>
                <a:uLnTx/>
                <a:uFillTx/>
                <a:latin typeface="Maiandra GD"/>
                <a:sym typeface="Maiandra GD"/>
              </a:rPr>
              <a:t>Colossians 3:17  And whatever you do, in word or deed, do everything in the name of the Lord Jesus, giving thanks to God the Father THROUGH HIM.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2"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13" name="Text Box 3"/>
          <p:cNvSpPr txBox="1"/>
          <p:nvPr/>
        </p:nvSpPr>
        <p:spPr>
          <a:xfrm>
            <a:off x="304800" y="233680"/>
            <a:ext cx="8534400" cy="639064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WORSHIP</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endParaRPr kumimoji="0" sz="40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Through Christ</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br>
              <a:rPr kumimoji="0" sz="4000" b="0" i="0" u="none" strike="noStrike" kern="0" cap="none" spc="0" normalizeH="0" baseline="0" noProof="0" dirty="0">
                <a:ln>
                  <a:noFill/>
                </a:ln>
                <a:solidFill>
                  <a:srgbClr val="FFFFFF"/>
                </a:solidFill>
                <a:effectLst/>
                <a:uLnTx/>
                <a:uFillTx/>
                <a:latin typeface="Maiandra GD"/>
                <a:sym typeface="Maiandra GD"/>
              </a:rPr>
            </a:br>
            <a:r>
              <a:rPr kumimoji="0" sz="4000" b="0" i="0" u="none" strike="noStrike" kern="0" cap="none" spc="0" normalizeH="0" baseline="0" noProof="0" dirty="0">
                <a:ln>
                  <a:noFill/>
                </a:ln>
                <a:solidFill>
                  <a:srgbClr val="FFFFFF"/>
                </a:solidFill>
                <a:effectLst/>
                <a:uLnTx/>
                <a:uFillTx/>
                <a:latin typeface="Maiandra GD"/>
                <a:sym typeface="Maiandra GD"/>
              </a:rPr>
              <a:t>In Christ</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endParaRPr kumimoji="0" sz="40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By Christ</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endParaRPr kumimoji="0" sz="40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With Christ</a:t>
            </a:r>
          </a:p>
          <a:p>
            <a:pPr marL="0" marR="0" lvl="0" indent="0" algn="ctr" defTabSz="914400" rtl="0" eaLnBrk="1" fontAlgn="auto" latinLnBrk="0" hangingPunct="0">
              <a:lnSpc>
                <a:spcPct val="100000"/>
              </a:lnSpc>
              <a:spcBef>
                <a:spcPts val="0"/>
              </a:spcBef>
              <a:spcAft>
                <a:spcPts val="0"/>
              </a:spcAft>
              <a:buClrTx/>
              <a:buSzTx/>
              <a:buFontTx/>
              <a:buNone/>
              <a:tabLst/>
              <a:defRPr sz="1200">
                <a:latin typeface="Maiandra GD"/>
                <a:ea typeface="Maiandra GD"/>
                <a:cs typeface="Maiandra GD"/>
                <a:sym typeface="Maiandra GD"/>
              </a:defRPr>
            </a:pPr>
            <a:endParaRPr kumimoji="0" sz="1200" b="0" i="0" u="none" strike="noStrike" kern="0" cap="none" spc="0" normalizeH="0" baseline="0" noProof="0" dirty="0">
              <a:ln>
                <a:noFill/>
              </a:ln>
              <a:solidFill>
                <a:srgbClr val="FFFFFF"/>
              </a:solidFill>
              <a:effectLst/>
              <a:uLnTx/>
              <a:uFillTx/>
              <a:latin typeface="Maiandra GD"/>
              <a:sym typeface="Maiandra G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18" name="Text Box 3"/>
          <p:cNvSpPr txBox="1"/>
          <p:nvPr/>
        </p:nvSpPr>
        <p:spPr>
          <a:xfrm>
            <a:off x="304800" y="747811"/>
            <a:ext cx="8534400" cy="4980941"/>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“LET US DRAW NEAR…”</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endParaRPr kumimoji="0" sz="40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…through Christ</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br>
              <a:rPr kumimoji="0" sz="4000" b="0" i="0" u="none" strike="noStrike" kern="0" cap="none" spc="0" normalizeH="0" baseline="0" noProof="0" dirty="0">
                <a:ln>
                  <a:noFill/>
                </a:ln>
                <a:solidFill>
                  <a:srgbClr val="FFFFFF"/>
                </a:solidFill>
                <a:effectLst/>
                <a:uLnTx/>
                <a:uFillTx/>
                <a:latin typeface="Maiandra GD"/>
                <a:sym typeface="Maiandra GD"/>
              </a:rPr>
            </a:br>
            <a:r>
              <a:rPr kumimoji="0" sz="4000" b="0" i="0" u="none" strike="noStrike" kern="0" cap="none" spc="0" normalizeH="0" baseline="0" noProof="0" dirty="0">
                <a:ln>
                  <a:noFill/>
                </a:ln>
                <a:solidFill>
                  <a:srgbClr val="FFFFFF"/>
                </a:solidFill>
                <a:effectLst/>
                <a:uLnTx/>
                <a:uFillTx/>
                <a:latin typeface="Maiandra GD"/>
                <a:sym typeface="Maiandra GD"/>
              </a:rPr>
              <a:t>…in Christ</a:t>
            </a: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endParaRPr kumimoji="0" sz="40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…with Christ</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23" name="Text Box 3"/>
          <p:cNvSpPr txBox="1"/>
          <p:nvPr/>
        </p:nvSpPr>
        <p:spPr>
          <a:xfrm>
            <a:off x="304800" y="1425479"/>
            <a:ext cx="8534400" cy="1138773"/>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Your favorite passage in Hebrews?</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728" name="Text Box 3"/>
          <p:cNvSpPr txBox="1"/>
          <p:nvPr/>
        </p:nvSpPr>
        <p:spPr>
          <a:xfrm>
            <a:off x="304800" y="1425479"/>
            <a:ext cx="8534400" cy="1138773"/>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100"/>
              </a:spcBef>
              <a:spcAft>
                <a:spcPts val="0"/>
              </a:spcAft>
              <a:buClrTx/>
              <a:buSzTx/>
              <a:buFontTx/>
              <a:buNone/>
              <a:tabLst/>
              <a:defRPr sz="2800">
                <a:latin typeface="Maiandra GD"/>
                <a:ea typeface="Maiandra GD"/>
                <a:cs typeface="Maiandra GD"/>
                <a:sym typeface="Maiandra GD"/>
              </a:defRPr>
            </a:pPr>
            <a:endParaRPr kumimoji="0" sz="2800" b="0" i="0" u="none" strike="noStrike" kern="0" cap="none" spc="0" normalizeH="0" baseline="0" noProof="0" dirty="0">
              <a:ln>
                <a:noFill/>
              </a:ln>
              <a:solidFill>
                <a:srgbClr val="FFFFFF"/>
              </a:solidFill>
              <a:effectLst/>
              <a:uLnTx/>
              <a:uFillTx/>
              <a:latin typeface="Maiandra GD"/>
              <a:sym typeface="Maiandra GD"/>
            </a:endParaRPr>
          </a:p>
          <a:p>
            <a:pPr marL="0" marR="0" lvl="0" indent="0" algn="ctr" defTabSz="914400" rtl="0" eaLnBrk="1" fontAlgn="auto" latinLnBrk="0" hangingPunct="0">
              <a:lnSpc>
                <a:spcPct val="100000"/>
              </a:lnSpc>
              <a:spcBef>
                <a:spcPts val="0"/>
              </a:spcBef>
              <a:spcAft>
                <a:spcPts val="0"/>
              </a:spcAft>
              <a:buClrTx/>
              <a:buSzTx/>
              <a:buFontTx/>
              <a:buNone/>
              <a:tabLst/>
              <a:defRPr sz="4000">
                <a:latin typeface="Maiandra GD"/>
                <a:ea typeface="Maiandra GD"/>
                <a:cs typeface="Maiandra GD"/>
                <a:sym typeface="Maiandra GD"/>
              </a:defRPr>
            </a:pPr>
            <a:r>
              <a:rPr kumimoji="0" sz="4000" b="0" i="0" u="none" strike="noStrike" kern="0" cap="none" spc="0" normalizeH="0" baseline="0" noProof="0" dirty="0">
                <a:ln>
                  <a:noFill/>
                </a:ln>
                <a:solidFill>
                  <a:srgbClr val="FFFFFF"/>
                </a:solidFill>
                <a:effectLst/>
                <a:uLnTx/>
                <a:uFillTx/>
                <a:latin typeface="Maiandra GD"/>
                <a:sym typeface="Maiandra GD"/>
              </a:rPr>
              <a:t>Breathe!</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4"/>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094" b="1" dirty="0">
                <a:solidFill>
                  <a:srgbClr val="FFFFFF"/>
                </a:solidFill>
                <a:latin typeface="Arial" charset="0"/>
                <a:ea typeface="ＭＳ Ｐゴシック" charset="0"/>
              </a:rPr>
              <a:t>Worship link at BibleStudyDownloads.org</a:t>
            </a:r>
            <a:endParaRPr lang="en-US" sz="1406"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253"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1"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 Box 3"/>
          <p:cNvSpPr txBox="1"/>
          <p:nvPr/>
        </p:nvSpPr>
        <p:spPr>
          <a:xfrm>
            <a:off x="426719" y="762000"/>
            <a:ext cx="8290561" cy="1325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1900"/>
              </a:spcBef>
              <a:defRPr sz="3200">
                <a:latin typeface="Maiandra GD"/>
                <a:ea typeface="Maiandra GD"/>
                <a:cs typeface="Maiandra GD"/>
                <a:sym typeface="Maiandra GD"/>
              </a:defRPr>
            </a:pPr>
            <a:r>
              <a:t>Barriers between the individual and God</a:t>
            </a:r>
          </a:p>
          <a:p>
            <a:pPr algn="ctr">
              <a:spcBef>
                <a:spcPts val="1900"/>
              </a:spcBef>
              <a:defRPr sz="3200">
                <a:latin typeface="Maiandra GD"/>
                <a:ea typeface="Maiandra GD"/>
                <a:cs typeface="Maiandra GD"/>
                <a:sym typeface="Maiandra GD"/>
              </a:defRPr>
            </a:pPr>
            <a:r>
              <a:t>under the Old Covenant</a:t>
            </a:r>
          </a:p>
        </p:txBody>
      </p:sp>
      <p:pic>
        <p:nvPicPr>
          <p:cNvPr id="508" name="Picture 4" descr="Picture 4"/>
          <p:cNvPicPr>
            <a:picLocks noChangeAspect="1"/>
          </p:cNvPicPr>
          <p:nvPr/>
        </p:nvPicPr>
        <p:blipFill>
          <a:blip r:embed="rId2"/>
          <a:stretch>
            <a:fillRect/>
          </a:stretch>
        </p:blipFill>
        <p:spPr>
          <a:xfrm>
            <a:off x="990600" y="0"/>
            <a:ext cx="7391400" cy="6865939"/>
          </a:xfrm>
          <a:prstGeom prst="rect">
            <a:avLst/>
          </a:prstGeom>
          <a:ln w="12700">
            <a:miter lim="400000"/>
          </a:ln>
        </p:spPr>
      </p:pic>
      <p:pic>
        <p:nvPicPr>
          <p:cNvPr id="509" name="Picture 5" descr="Picture 5"/>
          <p:cNvPicPr>
            <a:picLocks noChangeAspect="1"/>
          </p:cNvPicPr>
          <p:nvPr/>
        </p:nvPicPr>
        <p:blipFill>
          <a:blip r:embed="rId3"/>
          <a:stretch>
            <a:fillRect/>
          </a:stretch>
        </p:blipFill>
        <p:spPr>
          <a:xfrm>
            <a:off x="3619500" y="2166938"/>
            <a:ext cx="1905000" cy="2524126"/>
          </a:xfrm>
          <a:prstGeom prst="rect">
            <a:avLst/>
          </a:prstGeom>
          <a:ln w="12700">
            <a:miter lim="400000"/>
          </a:ln>
        </p:spPr>
      </p:pic>
      <p:pic>
        <p:nvPicPr>
          <p:cNvPr id="510" name="Picture 6" descr="Picture 6"/>
          <p:cNvPicPr>
            <a:picLocks noChangeAspect="1"/>
          </p:cNvPicPr>
          <p:nvPr/>
        </p:nvPicPr>
        <p:blipFill>
          <a:blip r:embed="rId4"/>
          <a:stretch>
            <a:fillRect/>
          </a:stretch>
        </p:blipFill>
        <p:spPr>
          <a:xfrm>
            <a:off x="401781" y="-12700"/>
            <a:ext cx="7924801" cy="68834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Double-click to edit"/>
          <p:cNvSpPr txBox="1">
            <a:spLocks noGrp="1"/>
          </p:cNvSpPr>
          <p:nvPr>
            <p:ph type="title"/>
          </p:nvPr>
        </p:nvSpPr>
        <p:spPr>
          <a:xfrm>
            <a:off x="101600" y="139700"/>
            <a:ext cx="7772400" cy="1143000"/>
          </a:xfrm>
          <a:prstGeom prst="rect">
            <a:avLst/>
          </a:prstGeom>
        </p:spPr>
        <p:txBody>
          <a:bodyPr/>
          <a:lstStyle/>
          <a:p>
            <a:endParaRPr/>
          </a:p>
        </p:txBody>
      </p:sp>
      <p:sp>
        <p:nvSpPr>
          <p:cNvPr id="513" name="Double-click to edit"/>
          <p:cNvSpPr txBox="1">
            <a:spLocks noGrp="1"/>
          </p:cNvSpPr>
          <p:nvPr>
            <p:ph type="body" idx="1"/>
          </p:nvPr>
        </p:nvSpPr>
        <p:spPr>
          <a:prstGeom prst="rect">
            <a:avLst/>
          </a:prstGeom>
        </p:spPr>
        <p:txBody>
          <a:bodyPr/>
          <a:lstStyle/>
          <a:p>
            <a:endParaRPr/>
          </a:p>
        </p:txBody>
      </p:sp>
      <p:pic>
        <p:nvPicPr>
          <p:cNvPr id="514" name="CBzL-kAVIAEz-ca.jpeg" descr="CBzL-kAVIAEz-ca.jpeg"/>
          <p:cNvPicPr>
            <a:picLocks noChangeAspect="1"/>
          </p:cNvPicPr>
          <p:nvPr/>
        </p:nvPicPr>
        <p:blipFill>
          <a:blip r:embed="rId2"/>
          <a:stretch>
            <a:fillRect/>
          </a:stretch>
        </p:blipFill>
        <p:spPr>
          <a:xfrm>
            <a:off x="-1955800" y="6350"/>
            <a:ext cx="12153535" cy="6845300"/>
          </a:xfrm>
          <a:prstGeom prst="rect">
            <a:avLst/>
          </a:prstGeom>
          <a:ln w="12700">
            <a:miter lim="400000"/>
          </a:ln>
        </p:spPr>
      </p:pic>
      <p:sp>
        <p:nvSpPr>
          <p:cNvPr id="515" name="ACCESS!"/>
          <p:cNvSpPr txBox="1"/>
          <p:nvPr/>
        </p:nvSpPr>
        <p:spPr>
          <a:xfrm>
            <a:off x="1091835" y="2039789"/>
            <a:ext cx="1873782"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chemeClr val="accent3">
                    <a:lumOff val="44000"/>
                  </a:schemeClr>
                </a:solidFill>
                <a:latin typeface="Bell MT"/>
                <a:ea typeface="Bell MT"/>
                <a:cs typeface="Bell MT"/>
                <a:sym typeface="Bell MT"/>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3600" b="0" i="0" u="none" strike="noStrike" kern="0" cap="none" spc="0" normalizeH="0" baseline="0" noProof="0">
                <a:ln>
                  <a:noFill/>
                </a:ln>
                <a:solidFill>
                  <a:srgbClr val="8F8F8F">
                    <a:lumOff val="44000"/>
                  </a:srgbClr>
                </a:solidFill>
                <a:effectLst/>
                <a:uLnTx/>
                <a:uFillTx/>
                <a:latin typeface="Bell MT"/>
                <a:sym typeface="Bell MT"/>
              </a:rPr>
              <a:t>ACCESS!</a:t>
            </a:r>
          </a:p>
        </p:txBody>
      </p:sp>
      <p:sp>
        <p:nvSpPr>
          <p:cNvPr id="516" name="Let us draw near ……"/>
          <p:cNvSpPr txBox="1"/>
          <p:nvPr/>
        </p:nvSpPr>
        <p:spPr>
          <a:xfrm>
            <a:off x="4724135" y="3440303"/>
            <a:ext cx="3938549" cy="118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r" defTabSz="914400" rtl="0" eaLnBrk="1" fontAlgn="auto" latinLnBrk="0" hangingPunct="0">
              <a:lnSpc>
                <a:spcPct val="100000"/>
              </a:lnSpc>
              <a:spcBef>
                <a:spcPts val="0"/>
              </a:spcBef>
              <a:spcAft>
                <a:spcPts val="0"/>
              </a:spcAft>
              <a:buClrTx/>
              <a:buSzTx/>
              <a:buFontTx/>
              <a:buNone/>
              <a:tabLst/>
              <a:defRPr>
                <a:solidFill>
                  <a:srgbClr val="8F8F8F">
                    <a:lumOff val="44000"/>
                  </a:srgbClr>
                </a:solidFill>
                <a:latin typeface="Bell MT"/>
                <a:ea typeface="Bell MT"/>
                <a:cs typeface="Bell MT"/>
                <a:sym typeface="Bell MT"/>
              </a:defRPr>
            </a:pPr>
            <a:r>
              <a:rPr kumimoji="0" sz="3600" b="0" i="0" u="none" strike="noStrike" kern="0" cap="none" spc="0" normalizeH="0" baseline="0" noProof="0">
                <a:ln>
                  <a:noFill/>
                </a:ln>
                <a:solidFill>
                  <a:srgbClr val="8F8F8F">
                    <a:lumOff val="44000"/>
                  </a:srgbClr>
                </a:solidFill>
                <a:effectLst/>
                <a:uLnTx/>
                <a:uFillTx/>
                <a:latin typeface="Bell MT"/>
                <a:sym typeface="Bell MT"/>
              </a:rPr>
              <a:t>Let us draw near …</a:t>
            </a:r>
          </a:p>
          <a:p>
            <a:pPr marL="0" marR="0" lvl="0" indent="0" algn="r" defTabSz="914400" rtl="0" eaLnBrk="1" fontAlgn="auto" latinLnBrk="0" hangingPunct="0">
              <a:lnSpc>
                <a:spcPct val="100000"/>
              </a:lnSpc>
              <a:spcBef>
                <a:spcPts val="0"/>
              </a:spcBef>
              <a:spcAft>
                <a:spcPts val="0"/>
              </a:spcAft>
              <a:buClrTx/>
              <a:buSzTx/>
              <a:buFontTx/>
              <a:buNone/>
              <a:tabLst/>
              <a:defRPr>
                <a:solidFill>
                  <a:srgbClr val="8F8F8F">
                    <a:lumOff val="44000"/>
                  </a:srgbClr>
                </a:solidFill>
                <a:latin typeface="Bell MT"/>
                <a:ea typeface="Bell MT"/>
                <a:cs typeface="Bell MT"/>
                <a:sym typeface="Bell MT"/>
              </a:defRPr>
            </a:pPr>
            <a:r>
              <a:rPr kumimoji="0" sz="2700" b="0" i="0" u="none" strike="noStrike" kern="0" cap="none" spc="0" normalizeH="0" baseline="0" noProof="0">
                <a:ln>
                  <a:noFill/>
                </a:ln>
                <a:solidFill>
                  <a:srgbClr val="8F8F8F">
                    <a:lumOff val="44000"/>
                  </a:srgbClr>
                </a:solidFill>
                <a:effectLst/>
                <a:uLnTx/>
                <a:uFillTx/>
                <a:latin typeface="Bell MT"/>
                <a:sym typeface="Bell MT"/>
              </a:rPr>
              <a:t>(Hebrews 10:22</a:t>
            </a:r>
            <a:r>
              <a:rPr kumimoji="0" sz="2800" b="0" i="0" u="none" strike="noStrike" kern="0" cap="none" spc="0" normalizeH="0" baseline="0" noProof="0">
                <a:ln>
                  <a:noFill/>
                </a:ln>
                <a:solidFill>
                  <a:srgbClr val="8F8F8F">
                    <a:lumOff val="44000"/>
                  </a:srgbClr>
                </a:solidFill>
                <a:effectLst/>
                <a:uLnTx/>
                <a:uFillTx/>
                <a:latin typeface="Bell MT"/>
                <a:sym typeface="Bell MT"/>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8"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523" name="Text Box 4"/>
          <p:cNvSpPr txBox="1"/>
          <p:nvPr/>
        </p:nvSpPr>
        <p:spPr>
          <a:xfrm>
            <a:off x="228600" y="1752600"/>
            <a:ext cx="8686800" cy="2913618"/>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ctr" defTabSz="914400" rtl="0" eaLnBrk="1" fontAlgn="auto" latinLnBrk="0" hangingPunct="0">
              <a:lnSpc>
                <a:spcPct val="100000"/>
              </a:lnSpc>
              <a:spcBef>
                <a:spcPts val="2600"/>
              </a:spcBef>
              <a:spcAft>
                <a:spcPts val="0"/>
              </a:spcAft>
              <a:buClrTx/>
              <a:buSzTx/>
              <a:buFontTx/>
              <a:buNone/>
              <a:tabLst/>
              <a:defRPr sz="4400">
                <a:latin typeface="Maiandra GD"/>
                <a:ea typeface="Maiandra GD"/>
                <a:cs typeface="Maiandra GD"/>
                <a:sym typeface="Maiandra GD"/>
              </a:defRPr>
            </a:pPr>
            <a:r>
              <a:rPr kumimoji="0" sz="4400" b="0" i="0" u="none" strike="noStrike" kern="0" cap="none" spc="0" normalizeH="0" baseline="0" noProof="0" dirty="0">
                <a:ln>
                  <a:noFill/>
                </a:ln>
                <a:solidFill>
                  <a:srgbClr val="FFFFFF"/>
                </a:solidFill>
                <a:effectLst/>
                <a:uLnTx/>
                <a:uFillTx/>
                <a:latin typeface="Maiandra GD"/>
                <a:sym typeface="Maiandra GD"/>
              </a:rPr>
              <a:t>If we take Christ out of Hebrews, we are left with NOTHING. </a:t>
            </a:r>
          </a:p>
          <a:p>
            <a:pPr marL="0" marR="0" lvl="0" indent="0" algn="ctr" defTabSz="914400" rtl="0" eaLnBrk="1" fontAlgn="auto" latinLnBrk="0" hangingPunct="0">
              <a:lnSpc>
                <a:spcPct val="100000"/>
              </a:lnSpc>
              <a:spcBef>
                <a:spcPts val="1400"/>
              </a:spcBef>
              <a:spcAft>
                <a:spcPts val="0"/>
              </a:spcAft>
              <a:buClrTx/>
              <a:buSzTx/>
              <a:buFontTx/>
              <a:buNone/>
              <a:tabLst/>
              <a:defRPr sz="2400">
                <a:latin typeface="Maiandra GD"/>
                <a:ea typeface="Maiandra GD"/>
                <a:cs typeface="Maiandra GD"/>
                <a:sym typeface="Maiandra GD"/>
              </a:defRPr>
            </a:pPr>
            <a:br>
              <a:rPr kumimoji="0" sz="2400" b="0" i="0" u="none" strike="noStrike" kern="0" cap="none" spc="0" normalizeH="0" baseline="0" noProof="0" dirty="0">
                <a:ln>
                  <a:noFill/>
                </a:ln>
                <a:solidFill>
                  <a:srgbClr val="FFFFFF"/>
                </a:solidFill>
                <a:effectLst/>
                <a:uLnTx/>
                <a:uFillTx/>
                <a:latin typeface="Maiandra GD"/>
                <a:sym typeface="Maiandra GD"/>
              </a:rPr>
            </a:br>
            <a:r>
              <a:rPr kumimoji="0" sz="2400" b="0" i="0" u="none" strike="noStrike" kern="0" cap="none" spc="0" normalizeH="0" baseline="0" noProof="0" dirty="0">
                <a:ln>
                  <a:noFill/>
                </a:ln>
                <a:solidFill>
                  <a:srgbClr val="FFFFFF"/>
                </a:solidFill>
                <a:effectLst/>
                <a:uLnTx/>
                <a:uFillTx/>
                <a:latin typeface="Maiandra GD"/>
                <a:sym typeface="Maiandra GD"/>
              </a:rPr>
              <a:t>(Noel Due)</a:t>
            </a:r>
          </a:p>
          <a:p>
            <a:pPr marL="0" marR="0" lvl="0" indent="0" algn="ctr" defTabSz="914400" rtl="0" eaLnBrk="1" fontAlgn="auto" latinLnBrk="0" hangingPunct="0">
              <a:lnSpc>
                <a:spcPct val="100000"/>
              </a:lnSpc>
              <a:spcBef>
                <a:spcPts val="1400"/>
              </a:spcBef>
              <a:spcAft>
                <a:spcPts val="0"/>
              </a:spcAft>
              <a:buClrTx/>
              <a:buSzTx/>
              <a:buFontTx/>
              <a:buNone/>
              <a:tabLst/>
              <a:defRPr sz="2400">
                <a:latin typeface="Maiandra GD"/>
                <a:ea typeface="Maiandra GD"/>
                <a:cs typeface="Maiandra GD"/>
                <a:sym typeface="Maiandra GD"/>
              </a:defRPr>
            </a:pPr>
            <a:r>
              <a:rPr kumimoji="0" sz="2400" b="0" i="0" u="none" strike="noStrike" kern="0" cap="none" spc="0" normalizeH="0" baseline="0" noProof="0" dirty="0">
                <a:ln>
                  <a:noFill/>
                </a:ln>
                <a:solidFill>
                  <a:srgbClr val="FFFFFF"/>
                </a:solidFill>
                <a:effectLst/>
                <a:uLnTx/>
                <a:uFillTx/>
                <a:latin typeface="Maiandra GD"/>
                <a:sym typeface="Maiandra GD"/>
              </a:rPr>
              <a:t> </a:t>
            </a:r>
            <a:r>
              <a:rPr kumimoji="0" sz="400" b="0" i="0" u="none" strike="noStrike" kern="0" cap="none" spc="0" normalizeH="0" baseline="0" noProof="0" dirty="0">
                <a:ln>
                  <a:noFill/>
                </a:ln>
                <a:solidFill>
                  <a:srgbClr val="FFFFFF"/>
                </a:solidFill>
                <a:effectLst/>
                <a:uLnTx/>
                <a:uFillTx/>
                <a:latin typeface="Maiandra GD"/>
                <a:sym typeface="Maiandra GD"/>
              </a:rPr>
              <a:t> </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Helvetica"/>
        <a:ea typeface="Helvetica"/>
        <a:cs typeface="Helvetica"/>
      </a:majorFont>
      <a:minorFont>
        <a:latin typeface="Book Antiqua"/>
        <a:ea typeface="Book Antiqua"/>
        <a:cs typeface="Book Antiqu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3022</Words>
  <Application>Microsoft Macintosh PowerPoint</Application>
  <PresentationFormat>On-screen Show (4:3)</PresentationFormat>
  <Paragraphs>388</Paragraphs>
  <Slides>56</Slides>
  <Notes>32</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56</vt:i4>
      </vt:variant>
    </vt:vector>
  </HeadingPairs>
  <TitlesOfParts>
    <vt:vector size="75" baseType="lpstr">
      <vt:lpstr>GB18030 Bitmap</vt:lpstr>
      <vt:lpstr>ＭＳ Ｐゴシック</vt:lpstr>
      <vt:lpstr>Superclarendon Regular</vt:lpstr>
      <vt:lpstr>Arial</vt:lpstr>
      <vt:lpstr>Bell MT</vt:lpstr>
      <vt:lpstr>Bodoni SvtyTwo ITC TT-Book</vt:lpstr>
      <vt:lpstr>Bodoni SvtyTwo ITC TT-BookIta</vt:lpstr>
      <vt:lpstr>Book Antiqua</vt:lpstr>
      <vt:lpstr>Calibri</vt:lpstr>
      <vt:lpstr>Helvetica</vt:lpstr>
      <vt:lpstr>Helvetica Neue Bold Condensed</vt:lpstr>
      <vt:lpstr>Maiandra GD</vt:lpstr>
      <vt:lpstr>Rockwell</vt:lpstr>
      <vt:lpstr>Times New Roman</vt:lpstr>
      <vt:lpstr>Wingdings</vt:lpstr>
      <vt:lpstr>Default Design</vt:lpstr>
      <vt:lpstr>1_Default Design</vt:lpstr>
      <vt:lpstr>2_Default Design</vt:lpstr>
      <vt:lpstr>Orbit</vt:lpstr>
      <vt:lpstr>PowerPoint Presentation</vt:lpstr>
      <vt:lpstr>PowerPoint Presentation</vt:lpstr>
      <vt:lpstr> </vt:lpstr>
      <vt:lpstr>The Veil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Worship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3</cp:revision>
  <dcterms:modified xsi:type="dcterms:W3CDTF">2024-04-24T13:43:03Z</dcterms:modified>
</cp:coreProperties>
</file>