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Lst>
  <p:notesMasterIdLst>
    <p:notesMasterId r:id="rId101"/>
  </p:notesMasterIdLst>
  <p:sldIdLst>
    <p:sldId id="258" r:id="rId3"/>
    <p:sldId id="256"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355" r:id="rId21"/>
    <p:sldId id="356"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1"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7" r:id="rId63"/>
    <p:sldId id="318" r:id="rId64"/>
    <p:sldId id="319" r:id="rId65"/>
    <p:sldId id="320"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499" r:id="rId99"/>
    <p:sldId id="500" r:id="rId10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3399"/>
        </a:fontRef>
        <a:srgbClr val="0033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DFF"/>
          </a:solidFill>
        </a:fill>
      </a:tcStyle>
    </a:wholeTbl>
    <a:band2H>
      <a:tcTxStyle/>
      <a:tcStyle>
        <a:tcBdr/>
        <a:fill>
          <a:solidFill>
            <a:srgbClr val="E7EFFF"/>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3399"/>
        </a:fontRef>
        <a:srgbClr val="0033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3399"/>
        </a:fontRef>
        <a:srgbClr val="0033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3399"/>
        </a:fontRef>
        <a:srgbClr val="00339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F"/>
          </a:solidFill>
        </a:fill>
      </a:tcStyle>
    </a:wholeTbl>
    <a:band2H>
      <a:tcTxStyle/>
      <a:tcStyle>
        <a:tcBdr/>
        <a:fill>
          <a:solidFill>
            <a:srgbClr val="FFFFFF"/>
          </a:solidFill>
        </a:fill>
      </a:tcStyle>
    </a:band2H>
    <a:firstCol>
      <a:tcTxStyle b="on" i="off">
        <a:font>
          <a:latin typeface="Bodoni SvtyTwo ITC TT-Bold"/>
          <a:ea typeface="Bodoni SvtyTwo ITC TT-Bold"/>
          <a:cs typeface="Bodoni SvtyTwo ITC TT-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Bodoni SvtyTwo ITC TT-Bold"/>
          <a:ea typeface="Bodoni SvtyTwo ITC TT-Bold"/>
          <a:cs typeface="Bodoni SvtyTwo ITC TT-Bold"/>
        </a:font>
        <a:srgbClr val="003399"/>
      </a:tcTxStyle>
      <a:tcStyle>
        <a:tcBdr>
          <a:left>
            <a:ln w="12700" cap="flat">
              <a:noFill/>
              <a:miter lim="400000"/>
            </a:ln>
          </a:left>
          <a:right>
            <a:ln w="12700" cap="flat">
              <a:noFill/>
              <a:miter lim="400000"/>
            </a:ln>
          </a:right>
          <a:top>
            <a:ln w="50800" cap="flat">
              <a:solidFill>
                <a:srgbClr val="003399"/>
              </a:solidFill>
              <a:prstDash val="solid"/>
              <a:round/>
            </a:ln>
          </a:top>
          <a:bottom>
            <a:ln w="25400" cap="flat">
              <a:solidFill>
                <a:srgbClr val="003399"/>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Bodoni SvtyTwo ITC TT-Bold"/>
          <a:ea typeface="Bodoni SvtyTwo ITC TT-Bold"/>
          <a:cs typeface="Bodoni SvtyTwo ITC TT-Bold"/>
        </a:font>
        <a:srgbClr val="FFFFFF"/>
      </a:tcTxStyle>
      <a:tcStyle>
        <a:tcBdr>
          <a:left>
            <a:ln w="12700" cap="flat">
              <a:noFill/>
              <a:miter lim="400000"/>
            </a:ln>
          </a:left>
          <a:right>
            <a:ln w="12700" cap="flat">
              <a:noFill/>
              <a:miter lim="400000"/>
            </a:ln>
          </a:right>
          <a:top>
            <a:ln w="25400" cap="flat">
              <a:solidFill>
                <a:srgbClr val="003399"/>
              </a:solidFill>
              <a:prstDash val="solid"/>
              <a:round/>
            </a:ln>
          </a:top>
          <a:bottom>
            <a:ln w="25400" cap="flat">
              <a:solidFill>
                <a:srgbClr val="003399"/>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3399"/>
        </a:fontRef>
        <a:srgbClr val="0033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D"/>
          </a:solidFill>
        </a:fill>
      </a:tcStyle>
    </a:wholeTbl>
    <a:band2H>
      <a:tcTxStyle/>
      <a:tcStyle>
        <a:tcBdr/>
        <a:fill>
          <a:solidFill>
            <a:srgbClr val="E6E7EF"/>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99"/>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99"/>
          </a:solid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99"/>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68"/>
    <p:restoredTop sz="94674"/>
  </p:normalViewPr>
  <p:slideViewPr>
    <p:cSldViewPr snapToGrid="0" snapToObjects="1">
      <p:cViewPr varScale="1">
        <p:scale>
          <a:sx n="118" d="100"/>
          <a:sy n="118" d="100"/>
        </p:scale>
        <p:origin x="1728" y="19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xfrm>
            <a:off x="1143000" y="685800"/>
            <a:ext cx="4572000" cy="3429000"/>
          </a:xfrm>
          <a:prstGeom prst="rect">
            <a:avLst/>
          </a:prstGeom>
        </p:spPr>
        <p:txBody>
          <a:bodyPr/>
          <a:lstStyle/>
          <a:p>
            <a:endParaRPr/>
          </a:p>
        </p:txBody>
      </p:sp>
      <p:sp>
        <p:nvSpPr>
          <p:cNvPr id="396" name="Shape 39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Bodoni SvtyTwo ITC TT-Book"/>
      </a:defRPr>
    </a:lvl1pPr>
    <a:lvl2pPr indent="228600" latinLnBrk="0">
      <a:spcBef>
        <a:spcPts val="400"/>
      </a:spcBef>
      <a:defRPr sz="1200">
        <a:latin typeface="+mn-lt"/>
        <a:ea typeface="+mn-ea"/>
        <a:cs typeface="+mn-cs"/>
        <a:sym typeface="Bodoni SvtyTwo ITC TT-Book"/>
      </a:defRPr>
    </a:lvl2pPr>
    <a:lvl3pPr indent="457200" latinLnBrk="0">
      <a:spcBef>
        <a:spcPts val="400"/>
      </a:spcBef>
      <a:defRPr sz="1200">
        <a:latin typeface="+mn-lt"/>
        <a:ea typeface="+mn-ea"/>
        <a:cs typeface="+mn-cs"/>
        <a:sym typeface="Bodoni SvtyTwo ITC TT-Book"/>
      </a:defRPr>
    </a:lvl3pPr>
    <a:lvl4pPr indent="685800" latinLnBrk="0">
      <a:spcBef>
        <a:spcPts val="400"/>
      </a:spcBef>
      <a:defRPr sz="1200">
        <a:latin typeface="+mn-lt"/>
        <a:ea typeface="+mn-ea"/>
        <a:cs typeface="+mn-cs"/>
        <a:sym typeface="Bodoni SvtyTwo ITC TT-Book"/>
      </a:defRPr>
    </a:lvl4pPr>
    <a:lvl5pPr indent="914400" latinLnBrk="0">
      <a:spcBef>
        <a:spcPts val="400"/>
      </a:spcBef>
      <a:defRPr sz="1200">
        <a:latin typeface="+mn-lt"/>
        <a:ea typeface="+mn-ea"/>
        <a:cs typeface="+mn-cs"/>
        <a:sym typeface="Bodoni SvtyTwo ITC TT-Book"/>
      </a:defRPr>
    </a:lvl5pPr>
    <a:lvl6pPr indent="1143000" latinLnBrk="0">
      <a:spcBef>
        <a:spcPts val="400"/>
      </a:spcBef>
      <a:defRPr sz="1200">
        <a:latin typeface="+mn-lt"/>
        <a:ea typeface="+mn-ea"/>
        <a:cs typeface="+mn-cs"/>
        <a:sym typeface="Bodoni SvtyTwo ITC TT-Book"/>
      </a:defRPr>
    </a:lvl6pPr>
    <a:lvl7pPr indent="1371600" latinLnBrk="0">
      <a:spcBef>
        <a:spcPts val="400"/>
      </a:spcBef>
      <a:defRPr sz="1200">
        <a:latin typeface="+mn-lt"/>
        <a:ea typeface="+mn-ea"/>
        <a:cs typeface="+mn-cs"/>
        <a:sym typeface="Bodoni SvtyTwo ITC TT-Book"/>
      </a:defRPr>
    </a:lvl7pPr>
    <a:lvl8pPr indent="1600200" latinLnBrk="0">
      <a:spcBef>
        <a:spcPts val="400"/>
      </a:spcBef>
      <a:defRPr sz="1200">
        <a:latin typeface="+mn-lt"/>
        <a:ea typeface="+mn-ea"/>
        <a:cs typeface="+mn-cs"/>
        <a:sym typeface="Bodoni SvtyTwo ITC TT-Book"/>
      </a:defRPr>
    </a:lvl8pPr>
    <a:lvl9pPr indent="1828800" latinLnBrk="0">
      <a:spcBef>
        <a:spcPts val="400"/>
      </a:spcBef>
      <a:defRPr sz="1200">
        <a:latin typeface="+mn-lt"/>
        <a:ea typeface="+mn-ea"/>
        <a:cs typeface="+mn-cs"/>
        <a:sym typeface="Bodoni SvtyTwo ITC TT-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Shape 533"/>
          <p:cNvSpPr>
            <a:spLocks noGrp="1" noRot="1" noChangeAspect="1"/>
          </p:cNvSpPr>
          <p:nvPr>
            <p:ph type="sldImg"/>
          </p:nvPr>
        </p:nvSpPr>
        <p:spPr>
          <a:prstGeom prst="rect">
            <a:avLst/>
          </a:prstGeom>
        </p:spPr>
        <p:txBody>
          <a:bodyPr/>
          <a:lstStyle/>
          <a:p>
            <a:endParaRPr/>
          </a:p>
        </p:txBody>
      </p:sp>
      <p:sp>
        <p:nvSpPr>
          <p:cNvPr id="534" name="Shape 534"/>
          <p:cNvSpPr>
            <a:spLocks noGrp="1"/>
          </p:cNvSpPr>
          <p:nvPr>
            <p:ph type="body" sz="quarter" idx="1"/>
          </p:nvPr>
        </p:nvSpPr>
        <p:spPr>
          <a:prstGeom prst="rect">
            <a:avLst/>
          </a:prstGeom>
        </p:spPr>
        <p:txBody>
          <a:bodyPr/>
          <a:lstStyle>
            <a:lvl1pPr>
              <a:spcBef>
                <a:spcPts val="800"/>
              </a:spcBef>
              <a:defRPr>
                <a:latin typeface="Bell MT"/>
                <a:ea typeface="Bell MT"/>
                <a:cs typeface="Bell MT"/>
                <a:sym typeface="Bell MT"/>
              </a:defRPr>
            </a:lvl1pPr>
          </a:lstStyle>
          <a:p>
            <a:r>
              <a:t>We don‘t even know how to PRAY as we should, but God helps us through the HS.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rPr>
              <a:pPr marL="0" marR="0" lvl="0" indent="0" algn="r" defTabSz="45715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Worship (wo)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3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139" name="Group"/>
          <p:cNvGrpSpPr/>
          <p:nvPr/>
        </p:nvGrpSpPr>
        <p:grpSpPr>
          <a:xfrm>
            <a:off x="1173162" y="1392237"/>
            <a:ext cx="6778626" cy="853441"/>
            <a:chOff x="0" y="0"/>
            <a:chExt cx="6778625" cy="853439"/>
          </a:xfrm>
        </p:grpSpPr>
        <p:sp>
          <p:nvSpPr>
            <p:cNvPr id="136"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37"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8"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40"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41"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42"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49"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153" name="Group"/>
          <p:cNvGrpSpPr/>
          <p:nvPr/>
        </p:nvGrpSpPr>
        <p:grpSpPr>
          <a:xfrm>
            <a:off x="1173162" y="1392237"/>
            <a:ext cx="6778626" cy="853441"/>
            <a:chOff x="0" y="0"/>
            <a:chExt cx="6778625" cy="853439"/>
          </a:xfrm>
        </p:grpSpPr>
        <p:sp>
          <p:nvSpPr>
            <p:cNvPr id="150"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51"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2"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54"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55"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56"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63"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167" name="Group"/>
          <p:cNvGrpSpPr/>
          <p:nvPr/>
        </p:nvGrpSpPr>
        <p:grpSpPr>
          <a:xfrm>
            <a:off x="1173162" y="1392237"/>
            <a:ext cx="6778626" cy="853441"/>
            <a:chOff x="0" y="0"/>
            <a:chExt cx="6778625" cy="853439"/>
          </a:xfrm>
        </p:grpSpPr>
        <p:sp>
          <p:nvSpPr>
            <p:cNvPr id="164"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65"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6"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6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6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7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7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7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8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8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8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8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9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9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9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9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0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11" name="Group"/>
          <p:cNvGrpSpPr/>
          <p:nvPr/>
        </p:nvGrpSpPr>
        <p:grpSpPr>
          <a:xfrm>
            <a:off x="1173162" y="1392237"/>
            <a:ext cx="6778626" cy="853441"/>
            <a:chOff x="0" y="0"/>
            <a:chExt cx="6778625" cy="853439"/>
          </a:xfrm>
        </p:grpSpPr>
        <p:sp>
          <p:nvSpPr>
            <p:cNvPr id="208"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09"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0"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12"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13"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14"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21"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25" name="Group"/>
          <p:cNvGrpSpPr/>
          <p:nvPr/>
        </p:nvGrpSpPr>
        <p:grpSpPr>
          <a:xfrm>
            <a:off x="6250623" y="593723"/>
            <a:ext cx="853441" cy="5481639"/>
            <a:chOff x="0" y="0"/>
            <a:chExt cx="853440" cy="5481638"/>
          </a:xfrm>
        </p:grpSpPr>
        <p:sp>
          <p:nvSpPr>
            <p:cNvPr id="222" name=""/>
            <p:cNvSpPr txBox="1"/>
            <p:nvPr/>
          </p:nvSpPr>
          <p:spPr>
            <a:xfrm rot="5400000">
              <a:off x="31749" y="2347595"/>
              <a:ext cx="789941" cy="853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23" name="Line"/>
            <p:cNvSpPr/>
            <p:nvPr/>
          </p:nvSpPr>
          <p:spPr>
            <a:xfrm flipV="1">
              <a:off x="307340" y="-1"/>
              <a:ext cx="1588" cy="2470152"/>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4" name="Line"/>
            <p:cNvSpPr/>
            <p:nvPr/>
          </p:nvSpPr>
          <p:spPr>
            <a:xfrm flipV="1">
              <a:off x="304165" y="3011488"/>
              <a:ext cx="1588" cy="2470151"/>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2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2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2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3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236" name="image.png" descr="image.png"/>
          <p:cNvPicPr>
            <a:picLocks noChangeAspect="1"/>
          </p:cNvPicPr>
          <p:nvPr/>
        </p:nvPicPr>
        <p:blipFill>
          <a:blip r:embed="rId4"/>
          <a:stretch>
            <a:fillRect/>
          </a:stretch>
        </p:blipFill>
        <p:spPr>
          <a:xfrm>
            <a:off x="1143000" y="2819400"/>
            <a:ext cx="6870700" cy="1016000"/>
          </a:xfrm>
          <a:prstGeom prst="rect">
            <a:avLst/>
          </a:prstGeom>
          <a:ln w="12700">
            <a:miter lim="400000"/>
          </a:ln>
        </p:spPr>
      </p:pic>
      <p:sp>
        <p:nvSpPr>
          <p:cNvPr id="237"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ECE9C6"/>
                </a:solidFill>
                <a:latin typeface="Book Antiqua"/>
                <a:ea typeface="Book Antiqua"/>
                <a:cs typeface="Book Antiqua"/>
                <a:sym typeface="Book Antiqua"/>
              </a:defRPr>
            </a:lvl1pPr>
          </a:lstStyle>
          <a:p>
            <a:r>
              <a:t>Title Text</a:t>
            </a:r>
          </a:p>
        </p:txBody>
      </p:sp>
      <p:sp>
        <p:nvSpPr>
          <p:cNvPr id="238"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39"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ECE9C6"/>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46"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50" name="Group"/>
          <p:cNvGrpSpPr/>
          <p:nvPr/>
        </p:nvGrpSpPr>
        <p:grpSpPr>
          <a:xfrm>
            <a:off x="1173162" y="1392237"/>
            <a:ext cx="6778626" cy="853441"/>
            <a:chOff x="0" y="0"/>
            <a:chExt cx="6778625" cy="853439"/>
          </a:xfrm>
        </p:grpSpPr>
        <p:sp>
          <p:nvSpPr>
            <p:cNvPr id="247"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48"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9"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51"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52"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53"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0">
    <p:bg>
      <p:bgPr>
        <a:solidFill>
          <a:srgbClr val="CC3300"/>
        </a:solidFill>
        <a:effectLst/>
      </p:bgPr>
    </p:bg>
    <p:spTree>
      <p:nvGrpSpPr>
        <p:cNvPr id="1" name=""/>
        <p:cNvGrpSpPr/>
        <p:nvPr/>
      </p:nvGrpSpPr>
      <p:grpSpPr>
        <a:xfrm>
          <a:off x="0" y="0"/>
          <a:ext cx="0" cy="0"/>
          <a:chOff x="0" y="0"/>
          <a:chExt cx="0" cy="0"/>
        </a:xfrm>
      </p:grpSpPr>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0"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261" name="image.png" descr="image.png"/>
          <p:cNvPicPr>
            <a:picLocks noChangeAspect="1"/>
          </p:cNvPicPr>
          <p:nvPr/>
        </p:nvPicPr>
        <p:blipFill>
          <a:blip r:embed="rId4"/>
          <a:stretch>
            <a:fillRect/>
          </a:stretch>
        </p:blipFill>
        <p:spPr>
          <a:xfrm>
            <a:off x="0" y="0"/>
            <a:ext cx="9144000" cy="6858000"/>
          </a:xfrm>
          <a:prstGeom prst="rect">
            <a:avLst/>
          </a:prstGeom>
          <a:ln w="12700">
            <a:miter lim="400000"/>
          </a:ln>
        </p:spPr>
      </p:pic>
      <p:grpSp>
        <p:nvGrpSpPr>
          <p:cNvPr id="265" name="Group"/>
          <p:cNvGrpSpPr/>
          <p:nvPr/>
        </p:nvGrpSpPr>
        <p:grpSpPr>
          <a:xfrm>
            <a:off x="1173162" y="2887662"/>
            <a:ext cx="6778626" cy="853441"/>
            <a:chOff x="0" y="0"/>
            <a:chExt cx="6778625" cy="853439"/>
          </a:xfrm>
        </p:grpSpPr>
        <p:sp>
          <p:nvSpPr>
            <p:cNvPr id="262"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63"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4" name="Line"/>
            <p:cNvSpPr/>
            <p:nvPr/>
          </p:nvSpPr>
          <p:spPr>
            <a:xfrm flipH="1" flipV="1">
              <a:off x="3659187" y="546099"/>
              <a:ext cx="3119438" cy="1588"/>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66"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73"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77" name="Group"/>
          <p:cNvGrpSpPr/>
          <p:nvPr/>
        </p:nvGrpSpPr>
        <p:grpSpPr>
          <a:xfrm>
            <a:off x="1173162" y="1392237"/>
            <a:ext cx="6778626" cy="853441"/>
            <a:chOff x="0" y="0"/>
            <a:chExt cx="6778625" cy="853439"/>
          </a:xfrm>
        </p:grpSpPr>
        <p:sp>
          <p:nvSpPr>
            <p:cNvPr id="274"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75"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6"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7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7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8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8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91" name="Group"/>
          <p:cNvGrpSpPr/>
          <p:nvPr/>
        </p:nvGrpSpPr>
        <p:grpSpPr>
          <a:xfrm>
            <a:off x="1173162" y="1392237"/>
            <a:ext cx="6778626" cy="853441"/>
            <a:chOff x="0" y="0"/>
            <a:chExt cx="6778625" cy="853439"/>
          </a:xfrm>
        </p:grpSpPr>
        <p:sp>
          <p:nvSpPr>
            <p:cNvPr id="288"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89"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0"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92"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93"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94"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01"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305" name="Group"/>
          <p:cNvGrpSpPr/>
          <p:nvPr/>
        </p:nvGrpSpPr>
        <p:grpSpPr>
          <a:xfrm>
            <a:off x="1173162" y="1392237"/>
            <a:ext cx="6778626" cy="853441"/>
            <a:chOff x="0" y="0"/>
            <a:chExt cx="6778625" cy="853439"/>
          </a:xfrm>
        </p:grpSpPr>
        <p:sp>
          <p:nvSpPr>
            <p:cNvPr id="302"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303"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4"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0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0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0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1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31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1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1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2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32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2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2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3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33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3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4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349" name="Group"/>
          <p:cNvGrpSpPr/>
          <p:nvPr/>
        </p:nvGrpSpPr>
        <p:grpSpPr>
          <a:xfrm>
            <a:off x="1173162" y="1392237"/>
            <a:ext cx="6778626" cy="853441"/>
            <a:chOff x="0" y="0"/>
            <a:chExt cx="6778625" cy="853439"/>
          </a:xfrm>
        </p:grpSpPr>
        <p:sp>
          <p:nvSpPr>
            <p:cNvPr id="346"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347"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8"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50"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51"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52"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59"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363" name="Group"/>
          <p:cNvGrpSpPr/>
          <p:nvPr/>
        </p:nvGrpSpPr>
        <p:grpSpPr>
          <a:xfrm>
            <a:off x="6250623" y="593723"/>
            <a:ext cx="853441" cy="5481639"/>
            <a:chOff x="0" y="0"/>
            <a:chExt cx="853440" cy="5481638"/>
          </a:xfrm>
        </p:grpSpPr>
        <p:sp>
          <p:nvSpPr>
            <p:cNvPr id="360" name=""/>
            <p:cNvSpPr txBox="1"/>
            <p:nvPr/>
          </p:nvSpPr>
          <p:spPr>
            <a:xfrm rot="5400000">
              <a:off x="31749" y="2347595"/>
              <a:ext cx="789941" cy="853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361" name="Line"/>
            <p:cNvSpPr/>
            <p:nvPr/>
          </p:nvSpPr>
          <p:spPr>
            <a:xfrm flipV="1">
              <a:off x="307340" y="-1"/>
              <a:ext cx="1588" cy="2470152"/>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62" name="Line"/>
            <p:cNvSpPr/>
            <p:nvPr/>
          </p:nvSpPr>
          <p:spPr>
            <a:xfrm flipV="1">
              <a:off x="304165" y="3011488"/>
              <a:ext cx="1588" cy="2470151"/>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64"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65"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66"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3" name="Line"/>
          <p:cNvSpPr/>
          <p:nvPr/>
        </p:nvSpPr>
        <p:spPr>
          <a:xfrm>
            <a:off x="357187" y="4634507"/>
            <a:ext cx="8437116" cy="1"/>
          </a:xfrm>
          <a:prstGeom prst="line">
            <a:avLst/>
          </a:prstGeom>
          <a:ln w="3175">
            <a:solidFill>
              <a:srgbClr val="444444">
                <a:alpha val="30000"/>
              </a:srgbClr>
            </a:solidFill>
            <a:miter lim="400000"/>
          </a:ln>
        </p:spPr>
        <p:txBody>
          <a:bodyPr lIns="35718" tIns="35718" rIns="35718" bIns="35718" anchor="ctr"/>
          <a:lstStyle/>
          <a:p>
            <a:pPr defTabSz="321468">
              <a:defRPr sz="800">
                <a:solidFill>
                  <a:srgbClr val="000000"/>
                </a:solidFill>
                <a:latin typeface="+mj-lt"/>
                <a:ea typeface="+mj-ea"/>
                <a:cs typeface="+mj-cs"/>
                <a:sym typeface="Helvetica"/>
              </a:defRPr>
            </a:pPr>
            <a:endParaRPr/>
          </a:p>
        </p:txBody>
      </p:sp>
      <p:sp>
        <p:nvSpPr>
          <p:cNvPr id="374" name="Line"/>
          <p:cNvSpPr/>
          <p:nvPr/>
        </p:nvSpPr>
        <p:spPr>
          <a:xfrm>
            <a:off x="357187" y="2875359"/>
            <a:ext cx="8437514" cy="1"/>
          </a:xfrm>
          <a:prstGeom prst="line">
            <a:avLst/>
          </a:prstGeom>
          <a:ln w="3175">
            <a:solidFill>
              <a:srgbClr val="444444">
                <a:alpha val="30000"/>
              </a:srgbClr>
            </a:solidFill>
            <a:miter lim="400000"/>
          </a:ln>
        </p:spPr>
        <p:txBody>
          <a:bodyPr lIns="35718" tIns="35718" rIns="35718" bIns="35718" anchor="ctr"/>
          <a:lstStyle/>
          <a:p>
            <a:pPr defTabSz="321468">
              <a:defRPr sz="800">
                <a:solidFill>
                  <a:srgbClr val="000000"/>
                </a:solidFill>
                <a:latin typeface="+mj-lt"/>
                <a:ea typeface="+mj-ea"/>
                <a:cs typeface="+mj-cs"/>
                <a:sym typeface="Helvetica"/>
              </a:defRPr>
            </a:pPr>
            <a:endParaRPr/>
          </a:p>
        </p:txBody>
      </p:sp>
      <p:sp>
        <p:nvSpPr>
          <p:cNvPr id="375" name="Line"/>
          <p:cNvSpPr/>
          <p:nvPr/>
        </p:nvSpPr>
        <p:spPr>
          <a:xfrm flipV="1">
            <a:off x="5620994" y="3182523"/>
            <a:ext cx="1" cy="1155065"/>
          </a:xfrm>
          <a:prstGeom prst="line">
            <a:avLst/>
          </a:prstGeom>
          <a:ln w="3175">
            <a:solidFill>
              <a:srgbClr val="444444">
                <a:alpha val="30000"/>
              </a:srgbClr>
            </a:solidFill>
            <a:miter lim="400000"/>
          </a:ln>
        </p:spPr>
        <p:txBody>
          <a:bodyPr lIns="35718" tIns="35718" rIns="35718" bIns="35718" anchor="ctr"/>
          <a:lstStyle/>
          <a:p>
            <a:pPr defTabSz="321468">
              <a:defRPr sz="800">
                <a:solidFill>
                  <a:srgbClr val="000000"/>
                </a:solidFill>
                <a:latin typeface="+mj-lt"/>
                <a:ea typeface="+mj-ea"/>
                <a:cs typeface="+mj-cs"/>
                <a:sym typeface="Helvetica"/>
              </a:defRPr>
            </a:pPr>
            <a:endParaRPr/>
          </a:p>
        </p:txBody>
      </p:sp>
      <p:sp>
        <p:nvSpPr>
          <p:cNvPr id="376" name="Lorem Ipsum Dolor"/>
          <p:cNvSpPr txBox="1">
            <a:spLocks noGrp="1"/>
          </p:cNvSpPr>
          <p:nvPr>
            <p:ph type="body" sz="quarter" idx="13"/>
          </p:nvPr>
        </p:nvSpPr>
        <p:spPr>
          <a:xfrm>
            <a:off x="357187" y="2464593"/>
            <a:ext cx="5063134" cy="357189"/>
          </a:xfrm>
          <a:prstGeom prst="rect">
            <a:avLst/>
          </a:prstGeom>
        </p:spPr>
        <p:txBody>
          <a:bodyPr lIns="35718" tIns="35718" rIns="35718" bIns="35718" anchor="ctr">
            <a:spAutoFit/>
          </a:bodyPr>
          <a:lstStyle>
            <a:lvl1pPr marL="0" indent="0" defTabSz="410765">
              <a:lnSpc>
                <a:spcPct val="110000"/>
              </a:lnSpc>
              <a:spcBef>
                <a:spcPts val="0"/>
              </a:spcBef>
              <a:buClrTx/>
              <a:buSzTx/>
              <a:buNone/>
              <a:defRPr sz="160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377" name="Title Text"/>
          <p:cNvSpPr txBox="1">
            <a:spLocks noGrp="1"/>
          </p:cNvSpPr>
          <p:nvPr>
            <p:ph type="title"/>
          </p:nvPr>
        </p:nvSpPr>
        <p:spPr>
          <a:xfrm>
            <a:off x="357187" y="2911078"/>
            <a:ext cx="5063134" cy="1696641"/>
          </a:xfrm>
          <a:prstGeom prst="rect">
            <a:avLst/>
          </a:prstGeom>
        </p:spPr>
        <p:txBody>
          <a:bodyPr lIns="35718" tIns="35718" rIns="35718" bIns="35718">
            <a:normAutofit/>
          </a:bodyPr>
          <a:lstStyle>
            <a:lvl1pPr algn="l" defTabSz="410765">
              <a:lnSpc>
                <a:spcPct val="90000"/>
              </a:lnSpc>
              <a:spcBef>
                <a:spcPts val="1100"/>
              </a:spcBef>
              <a:defRPr sz="4800">
                <a:solidFill>
                  <a:srgbClr val="D93E2B"/>
                </a:solidFill>
              </a:defRPr>
            </a:lvl1pPr>
          </a:lstStyle>
          <a:p>
            <a:r>
              <a:t>Title Text</a:t>
            </a:r>
          </a:p>
        </p:txBody>
      </p:sp>
      <p:sp>
        <p:nvSpPr>
          <p:cNvPr id="378" name="Body Level One…"/>
          <p:cNvSpPr txBox="1">
            <a:spLocks noGrp="1"/>
          </p:cNvSpPr>
          <p:nvPr>
            <p:ph type="body" sz="quarter" idx="1"/>
          </p:nvPr>
        </p:nvSpPr>
        <p:spPr>
          <a:xfrm>
            <a:off x="5822156" y="2911078"/>
            <a:ext cx="2982516" cy="1696641"/>
          </a:xfrm>
          <a:prstGeom prst="rect">
            <a:avLst/>
          </a:prstGeom>
        </p:spPr>
        <p:txBody>
          <a:bodyPr lIns="35718" tIns="35718" rIns="35718" bIns="35718" anchor="ctr">
            <a:normAutofit/>
          </a:bodyPr>
          <a:lstStyle>
            <a:lvl1pPr marL="0" indent="0" defTabSz="410765">
              <a:spcBef>
                <a:spcPts val="0"/>
              </a:spcBef>
              <a:buClrTx/>
              <a:buSzTx/>
              <a:buNone/>
              <a:defRPr sz="1600">
                <a:solidFill>
                  <a:srgbClr val="414141"/>
                </a:solidFill>
              </a:defRPr>
            </a:lvl1pPr>
            <a:lvl2pPr marL="0" indent="0" defTabSz="410765">
              <a:spcBef>
                <a:spcPts val="0"/>
              </a:spcBef>
              <a:buClrTx/>
              <a:buSzTx/>
              <a:buNone/>
              <a:defRPr sz="1600">
                <a:solidFill>
                  <a:srgbClr val="414141"/>
                </a:solidFill>
              </a:defRPr>
            </a:lvl2pPr>
            <a:lvl3pPr marL="0" indent="0" defTabSz="410765">
              <a:spcBef>
                <a:spcPts val="0"/>
              </a:spcBef>
              <a:buClrTx/>
              <a:buSzTx/>
              <a:buNone/>
              <a:defRPr sz="1600">
                <a:solidFill>
                  <a:srgbClr val="414141"/>
                </a:solidFill>
              </a:defRPr>
            </a:lvl3pPr>
            <a:lvl4pPr marL="0" indent="0" defTabSz="410765">
              <a:spcBef>
                <a:spcPts val="0"/>
              </a:spcBef>
              <a:buClrTx/>
              <a:buSzTx/>
              <a:buNone/>
              <a:defRPr sz="1600">
                <a:solidFill>
                  <a:srgbClr val="414141"/>
                </a:solidFill>
              </a:defRPr>
            </a:lvl4pPr>
            <a:lvl5pPr marL="0" indent="0" defTabSz="410765">
              <a:spcBef>
                <a:spcPts val="0"/>
              </a:spcBef>
              <a:buClrTx/>
              <a:buSzTx/>
              <a:buNone/>
              <a:defRPr sz="1600">
                <a:solidFill>
                  <a:srgbClr val="414141"/>
                </a:solidFill>
              </a:defRPr>
            </a:lvl5pPr>
          </a:lstStyle>
          <a:p>
            <a:r>
              <a:t>Body Level One</a:t>
            </a:r>
          </a:p>
          <a:p>
            <a:pPr lvl="1"/>
            <a:r>
              <a:t>Body Level Two</a:t>
            </a:r>
          </a:p>
          <a:p>
            <a:pPr lvl="2"/>
            <a:r>
              <a:t>Body Level Three</a:t>
            </a:r>
          </a:p>
          <a:p>
            <a:pPr lvl="3"/>
            <a:r>
              <a:t>Body Level Four</a:t>
            </a:r>
          </a:p>
          <a:p>
            <a:pPr lvl="4"/>
            <a:r>
              <a:t>Body Level Five</a:t>
            </a:r>
          </a:p>
        </p:txBody>
      </p:sp>
      <p:sp>
        <p:nvSpPr>
          <p:cNvPr id="379" name="Slide Number"/>
          <p:cNvSpPr txBox="1">
            <a:spLocks noGrp="1"/>
          </p:cNvSpPr>
          <p:nvPr>
            <p:ph type="sldNum" sz="quarter" idx="2"/>
          </p:nvPr>
        </p:nvSpPr>
        <p:spPr>
          <a:xfrm>
            <a:off x="4444237" y="6509742"/>
            <a:ext cx="246597" cy="249238"/>
          </a:xfrm>
          <a:prstGeom prst="rect">
            <a:avLst/>
          </a:prstGeom>
        </p:spPr>
        <p:txBody>
          <a:bodyPr lIns="35718" tIns="35718" rIns="35718" bIns="35718" anchor="t"/>
          <a:lstStyle>
            <a:lvl1pPr algn="ctr" defTabSz="410765">
              <a:defRPr>
                <a:solidFill>
                  <a:srgbClr val="4C4946"/>
                </a:solidFil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4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4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8515985" y="6209030"/>
            <a:ext cx="256541" cy="269240"/>
          </a:xfrm>
          <a:prstGeom prst="rect">
            <a:avLst/>
          </a:prstGeom>
        </p:spPr>
        <p:txBody>
          <a:bodyPr anchor="ctr"/>
          <a:lstStyle>
            <a:lvl1pPr>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009999"/>
        </a:solidFill>
        <a:effectLst/>
      </p:bgPr>
    </p:bg>
    <p:spTree>
      <p:nvGrpSpPr>
        <p:cNvPr id="1" name=""/>
        <p:cNvGrpSpPr/>
        <p:nvPr/>
      </p:nvGrpSpPr>
      <p:grpSpPr>
        <a:xfrm>
          <a:off x="0" y="0"/>
          <a:ext cx="0" cy="0"/>
          <a:chOff x="0" y="0"/>
          <a:chExt cx="0" cy="0"/>
        </a:xfrm>
      </p:grpSpPr>
      <p:sp>
        <p:nvSpPr>
          <p:cNvPr id="386" name="Rectangle"/>
          <p:cNvSpPr/>
          <p:nvPr/>
        </p:nvSpPr>
        <p:spPr>
          <a:xfrm>
            <a:off x="380999" y="857249"/>
            <a:ext cx="1447801" cy="5141914"/>
          </a:xfrm>
          <a:prstGeom prst="rect">
            <a:avLst/>
          </a:prstGeom>
          <a:gradFill>
            <a:gsLst>
              <a:gs pos="0">
                <a:srgbClr val="9E9E9E"/>
              </a:gs>
              <a:gs pos="50000">
                <a:srgbClr val="FFFFFF">
                  <a:alpha val="50000"/>
                </a:srgbClr>
              </a:gs>
              <a:gs pos="100000">
                <a:srgbClr val="9E9E9E"/>
              </a:gs>
            </a:gsLst>
            <a:lin ang="16200000"/>
          </a:gradFill>
          <a:ln w="12700">
            <a:miter lim="400000"/>
          </a:ln>
        </p:spPr>
        <p:txBody>
          <a:bodyPr lIns="45719" rIns="45719"/>
          <a:lstStyle/>
          <a:p>
            <a:pPr defTabSz="609600">
              <a:defRPr sz="2200">
                <a:solidFill>
                  <a:srgbClr val="000000"/>
                </a:solidFill>
                <a:latin typeface="Arial"/>
                <a:ea typeface="Arial"/>
                <a:cs typeface="Arial"/>
                <a:sym typeface="Arial"/>
              </a:defRPr>
            </a:pPr>
            <a:endParaRPr/>
          </a:p>
        </p:txBody>
      </p:sp>
      <p:sp>
        <p:nvSpPr>
          <p:cNvPr id="387" name="Rectangle"/>
          <p:cNvSpPr/>
          <p:nvPr/>
        </p:nvSpPr>
        <p:spPr>
          <a:xfrm>
            <a:off x="685799" y="2686049"/>
            <a:ext cx="8456614" cy="571501"/>
          </a:xfrm>
          <a:prstGeom prst="rect">
            <a:avLst/>
          </a:prstGeom>
          <a:gradFill>
            <a:gsLst>
              <a:gs pos="0">
                <a:srgbClr val="272727"/>
              </a:gs>
              <a:gs pos="100000">
                <a:srgbClr val="FFFFFF"/>
              </a:gs>
            </a:gsLst>
            <a:lin ang="10800000"/>
          </a:gradFill>
          <a:ln w="12700">
            <a:miter lim="400000"/>
          </a:ln>
        </p:spPr>
        <p:txBody>
          <a:bodyPr lIns="45719" rIns="45719"/>
          <a:lstStyle/>
          <a:p>
            <a:pPr defTabSz="609600">
              <a:defRPr sz="2200">
                <a:solidFill>
                  <a:srgbClr val="000000"/>
                </a:solidFill>
                <a:latin typeface="Arial"/>
                <a:ea typeface="Arial"/>
                <a:cs typeface="Arial"/>
                <a:sym typeface="Arial"/>
              </a:defRPr>
            </a:pPr>
            <a:endParaRPr/>
          </a:p>
        </p:txBody>
      </p:sp>
      <p:sp>
        <p:nvSpPr>
          <p:cNvPr id="388" name="Rectangle"/>
          <p:cNvSpPr/>
          <p:nvPr/>
        </p:nvSpPr>
        <p:spPr>
          <a:xfrm>
            <a:off x="-1" y="3486150"/>
            <a:ext cx="4724401" cy="114300"/>
          </a:xfrm>
          <a:prstGeom prst="rect">
            <a:avLst/>
          </a:prstGeom>
          <a:solidFill>
            <a:srgbClr val="FFFFFF">
              <a:alpha val="50195"/>
            </a:srgbClr>
          </a:solidFill>
          <a:ln w="12700">
            <a:miter lim="400000"/>
          </a:ln>
        </p:spPr>
        <p:txBody>
          <a:bodyPr lIns="45719" rIns="45719"/>
          <a:lstStyle/>
          <a:p>
            <a:pPr defTabSz="609600">
              <a:defRPr sz="2200">
                <a:solidFill>
                  <a:srgbClr val="000000"/>
                </a:solidFill>
                <a:latin typeface="Arial"/>
                <a:ea typeface="Arial"/>
                <a:cs typeface="Arial"/>
                <a:sym typeface="Arial"/>
              </a:defRPr>
            </a:pPr>
            <a:endParaRPr/>
          </a:p>
        </p:txBody>
      </p:sp>
      <p:sp>
        <p:nvSpPr>
          <p:cNvPr id="389" name="Slide Number"/>
          <p:cNvSpPr txBox="1">
            <a:spLocks noGrp="1"/>
          </p:cNvSpPr>
          <p:nvPr>
            <p:ph type="sldNum" sz="quarter" idx="2"/>
          </p:nvPr>
        </p:nvSpPr>
        <p:spPr>
          <a:xfrm>
            <a:off x="8099151" y="5482200"/>
            <a:ext cx="359050" cy="351299"/>
          </a:xfrm>
          <a:prstGeom prst="rect">
            <a:avLst/>
          </a:prstGeom>
        </p:spPr>
        <p:txBody>
          <a:bodyPr lIns="46037" tIns="46037" rIns="46037" bIns="46037" anchor="ctr"/>
          <a:lstStyle>
            <a:lvl1pPr defTabSz="609600">
              <a:defRPr sz="1800">
                <a:solidFill>
                  <a:srgbClr val="000000"/>
                </a:solidFill>
                <a:latin typeface="Arial"/>
                <a:ea typeface="Arial"/>
                <a:cs typeface="Arial"/>
                <a:sym typeface="Aria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89074747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3" indent="0">
              <a:buNone/>
              <a:defRPr sz="1600"/>
            </a:lvl3pPr>
            <a:lvl4pPr marL="1371380" indent="0">
              <a:buNone/>
              <a:defRPr sz="1400"/>
            </a:lvl4pPr>
            <a:lvl5pPr marL="1828506" indent="0">
              <a:buNone/>
              <a:defRPr sz="1400"/>
            </a:lvl5pPr>
            <a:lvl6pPr marL="2285633" indent="0">
              <a:buNone/>
              <a:defRPr sz="1400"/>
            </a:lvl6pPr>
            <a:lvl7pPr marL="2742759" indent="0">
              <a:buNone/>
              <a:defRPr sz="1400"/>
            </a:lvl7pPr>
            <a:lvl8pPr marL="3199883" indent="0">
              <a:buNone/>
              <a:defRPr sz="1400"/>
            </a:lvl8pPr>
            <a:lvl9pPr marL="3657012"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44336391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86517300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3" indent="0">
              <a:buNone/>
              <a:defRPr sz="1800" b="1"/>
            </a:lvl3pPr>
            <a:lvl4pPr marL="1371380" indent="0">
              <a:buNone/>
              <a:defRPr sz="1600" b="1"/>
            </a:lvl4pPr>
            <a:lvl5pPr marL="1828506" indent="0">
              <a:buNone/>
              <a:defRPr sz="1600" b="1"/>
            </a:lvl5pPr>
            <a:lvl6pPr marL="2285633" indent="0">
              <a:buNone/>
              <a:defRPr sz="1600" b="1"/>
            </a:lvl6pPr>
            <a:lvl7pPr marL="2742759" indent="0">
              <a:buNone/>
              <a:defRPr sz="1600" b="1"/>
            </a:lvl7pPr>
            <a:lvl8pPr marL="3199883" indent="0">
              <a:buNone/>
              <a:defRPr sz="1600" b="1"/>
            </a:lvl8pPr>
            <a:lvl9pPr marL="365701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127" indent="0">
              <a:buNone/>
              <a:defRPr sz="2000" b="1"/>
            </a:lvl2pPr>
            <a:lvl3pPr marL="914253" indent="0">
              <a:buNone/>
              <a:defRPr sz="1800" b="1"/>
            </a:lvl3pPr>
            <a:lvl4pPr marL="1371380" indent="0">
              <a:buNone/>
              <a:defRPr sz="1600" b="1"/>
            </a:lvl4pPr>
            <a:lvl5pPr marL="1828506" indent="0">
              <a:buNone/>
              <a:defRPr sz="1600" b="1"/>
            </a:lvl5pPr>
            <a:lvl6pPr marL="2285633" indent="0">
              <a:buNone/>
              <a:defRPr sz="1600" b="1"/>
            </a:lvl6pPr>
            <a:lvl7pPr marL="2742759" indent="0">
              <a:buNone/>
              <a:defRPr sz="1600" b="1"/>
            </a:lvl7pPr>
            <a:lvl8pPr marL="3199883" indent="0">
              <a:buNone/>
              <a:defRPr sz="1600" b="1"/>
            </a:lvl8pPr>
            <a:lvl9pPr marL="365701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76419648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9943568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89703301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127" indent="0">
              <a:buNone/>
              <a:defRPr sz="1200"/>
            </a:lvl2pPr>
            <a:lvl3pPr marL="914253" indent="0">
              <a:buNone/>
              <a:defRPr sz="1000"/>
            </a:lvl3pPr>
            <a:lvl4pPr marL="1371380" indent="0">
              <a:buNone/>
              <a:defRPr sz="900"/>
            </a:lvl4pPr>
            <a:lvl5pPr marL="1828506" indent="0">
              <a:buNone/>
              <a:defRPr sz="900"/>
            </a:lvl5pPr>
            <a:lvl6pPr marL="2285633" indent="0">
              <a:buNone/>
              <a:defRPr sz="900"/>
            </a:lvl6pPr>
            <a:lvl7pPr marL="2742759" indent="0">
              <a:buNone/>
              <a:defRPr sz="900"/>
            </a:lvl7pPr>
            <a:lvl8pPr marL="3199883" indent="0">
              <a:buNone/>
              <a:defRPr sz="900"/>
            </a:lvl8pPr>
            <a:lvl9pPr marL="3657012"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76358295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3" indent="0">
              <a:buNone/>
              <a:defRPr sz="2400"/>
            </a:lvl3pPr>
            <a:lvl4pPr marL="1371380" indent="0">
              <a:buNone/>
              <a:defRPr sz="2000"/>
            </a:lvl4pPr>
            <a:lvl5pPr marL="1828506" indent="0">
              <a:buNone/>
              <a:defRPr sz="2000"/>
            </a:lvl5pPr>
            <a:lvl6pPr marL="2285633" indent="0">
              <a:buNone/>
              <a:defRPr sz="2000"/>
            </a:lvl6pPr>
            <a:lvl7pPr marL="2742759" indent="0">
              <a:buNone/>
              <a:defRPr sz="2000"/>
            </a:lvl7pPr>
            <a:lvl8pPr marL="3199883" indent="0">
              <a:buNone/>
              <a:defRPr sz="2000"/>
            </a:lvl8pPr>
            <a:lvl9pPr marL="365701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3" indent="0">
              <a:buNone/>
              <a:defRPr sz="1000"/>
            </a:lvl3pPr>
            <a:lvl4pPr marL="1371380" indent="0">
              <a:buNone/>
              <a:defRPr sz="900"/>
            </a:lvl4pPr>
            <a:lvl5pPr marL="1828506" indent="0">
              <a:buNone/>
              <a:defRPr sz="900"/>
            </a:lvl5pPr>
            <a:lvl6pPr marL="2285633" indent="0">
              <a:buNone/>
              <a:defRPr sz="900"/>
            </a:lvl6pPr>
            <a:lvl7pPr marL="2742759" indent="0">
              <a:buNone/>
              <a:defRPr sz="900"/>
            </a:lvl7pPr>
            <a:lvl8pPr marL="3199883" indent="0">
              <a:buNone/>
              <a:defRPr sz="900"/>
            </a:lvl8pPr>
            <a:lvl9pPr marL="3657012"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54507961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6231268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5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5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8515985" y="6209030"/>
            <a:ext cx="256541" cy="269240"/>
          </a:xfrm>
          <a:prstGeom prst="rect">
            <a:avLst/>
          </a:prstGeom>
        </p:spPr>
        <p:txBody>
          <a:bodyPr anchor="ctr"/>
          <a:lstStyle>
            <a:lvl1pPr>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10353769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3" indent="0" algn="ctr">
              <a:buNone/>
              <a:defRPr/>
            </a:lvl3pPr>
            <a:lvl4pPr marL="1371380" indent="0" algn="ctr">
              <a:buNone/>
              <a:defRPr/>
            </a:lvl4pPr>
            <a:lvl5pPr marL="1828506" indent="0" algn="ctr">
              <a:buNone/>
              <a:defRPr/>
            </a:lvl5pPr>
            <a:lvl6pPr marL="2285633" indent="0" algn="ctr">
              <a:buNone/>
              <a:defRPr/>
            </a:lvl6pPr>
            <a:lvl7pPr marL="2742759" indent="0" algn="ctr">
              <a:buNone/>
              <a:defRPr/>
            </a:lvl7pPr>
            <a:lvl8pPr marL="3199883" indent="0" algn="ctr">
              <a:buNone/>
              <a:defRPr/>
            </a:lvl8pPr>
            <a:lvl9pPr marL="3657012"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890556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FFFFFF"/>
        </a:solidFill>
        <a:effectLst/>
      </p:bgPr>
    </p:bg>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xfrm>
            <a:off x="4419600" y="598805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74" name="Group"/>
          <p:cNvGrpSpPr/>
          <p:nvPr/>
        </p:nvGrpSpPr>
        <p:grpSpPr>
          <a:xfrm>
            <a:off x="-6350" y="20637"/>
            <a:ext cx="9144000" cy="6858001"/>
            <a:chOff x="0" y="0"/>
            <a:chExt cx="9144000" cy="6858000"/>
          </a:xfrm>
        </p:grpSpPr>
        <p:sp>
          <p:nvSpPr>
            <p:cNvPr id="72" name="Rectangle"/>
            <p:cNvSpPr/>
            <p:nvPr/>
          </p:nvSpPr>
          <p:spPr>
            <a:xfrm>
              <a:off x="0" y="4876800"/>
              <a:ext cx="9144000" cy="1981200"/>
            </a:xfrm>
            <a:prstGeom prst="rect">
              <a:avLst/>
            </a:prstGeom>
            <a:gradFill flip="none" rotWithShape="1">
              <a:gsLst>
                <a:gs pos="0">
                  <a:schemeClr val="accent2"/>
                </a:gs>
                <a:gs pos="100000">
                  <a:srgbClr val="003399"/>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3" name="Rectangle"/>
            <p:cNvSpPr/>
            <p:nvPr/>
          </p:nvSpPr>
          <p:spPr>
            <a:xfrm>
              <a:off x="0" y="0"/>
              <a:ext cx="9144000" cy="4876800"/>
            </a:xfrm>
            <a:prstGeom prst="rect">
              <a:avLst/>
            </a:prstGeom>
            <a:gradFill flip="none" rotWithShape="1">
              <a:gsLst>
                <a:gs pos="0">
                  <a:srgbClr val="003399"/>
                </a:gs>
                <a:gs pos="100000">
                  <a:srgbClr val="001847"/>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75" name="Rectangle"/>
          <p:cNvSpPr/>
          <p:nvPr/>
        </p:nvSpPr>
        <p:spPr>
          <a:xfrm>
            <a:off x="6242050" y="6269037"/>
            <a:ext cx="2895600" cy="609601"/>
          </a:xfrm>
          <a:prstGeom prst="rect">
            <a:avLst/>
          </a:prstGeom>
          <a:gradFill>
            <a:gsLst>
              <a:gs pos="0">
                <a:srgbClr val="00FFCC"/>
              </a:gs>
              <a:gs pos="100000">
                <a:srgbClr val="003399"/>
              </a:gs>
            </a:gsLst>
            <a:lin ang="8100000"/>
          </a:gradFill>
          <a:ln w="12700">
            <a:miter lim="400000"/>
          </a:ln>
        </p:spPr>
        <p:txBody>
          <a:bodyPr lIns="45719" rIns="45719"/>
          <a:lstStyle/>
          <a:p>
            <a:pPr>
              <a:defRPr>
                <a:solidFill>
                  <a:srgbClr val="FFFFFF"/>
                </a:solidFill>
              </a:defRPr>
            </a:pPr>
            <a:endParaRPr/>
          </a:p>
        </p:txBody>
      </p:sp>
      <p:grpSp>
        <p:nvGrpSpPr>
          <p:cNvPr id="84" name="Group"/>
          <p:cNvGrpSpPr/>
          <p:nvPr/>
        </p:nvGrpSpPr>
        <p:grpSpPr>
          <a:xfrm>
            <a:off x="-1588" y="6034087"/>
            <a:ext cx="7845426" cy="850901"/>
            <a:chOff x="0" y="0"/>
            <a:chExt cx="7845425" cy="850900"/>
          </a:xfrm>
        </p:grpSpPr>
        <p:sp>
          <p:nvSpPr>
            <p:cNvPr id="76" name="Shape"/>
            <p:cNvSpPr/>
            <p:nvPr/>
          </p:nvSpPr>
          <p:spPr>
            <a:xfrm>
              <a:off x="2362200" y="0"/>
              <a:ext cx="5143500" cy="850900"/>
            </a:xfrm>
            <a:custGeom>
              <a:avLst/>
              <a:gdLst/>
              <a:ahLst/>
              <a:cxnLst>
                <a:cxn ang="0">
                  <a:pos x="wd2" y="hd2"/>
                </a:cxn>
                <a:cxn ang="5400000">
                  <a:pos x="wd2" y="hd2"/>
                </a:cxn>
                <a:cxn ang="10800000">
                  <a:pos x="wd2" y="hd2"/>
                </a:cxn>
                <a:cxn ang="16200000">
                  <a:pos x="wd2" y="hd2"/>
                </a:cxn>
              </a:cxnLst>
              <a:rect l="0" t="0" r="r" b="b"/>
              <a:pathLst>
                <a:path w="21600" h="21600" extrusionOk="0">
                  <a:moveTo>
                    <a:pt x="20880" y="18900"/>
                  </a:moveTo>
                  <a:lnTo>
                    <a:pt x="19967" y="15918"/>
                  </a:lnTo>
                  <a:lnTo>
                    <a:pt x="19407" y="15112"/>
                  </a:lnTo>
                  <a:lnTo>
                    <a:pt x="17853" y="9188"/>
                  </a:lnTo>
                  <a:lnTo>
                    <a:pt x="17020" y="2982"/>
                  </a:lnTo>
                  <a:lnTo>
                    <a:pt x="16380" y="282"/>
                  </a:lnTo>
                  <a:lnTo>
                    <a:pt x="16020" y="1894"/>
                  </a:lnTo>
                  <a:lnTo>
                    <a:pt x="15260" y="2982"/>
                  </a:lnTo>
                  <a:lnTo>
                    <a:pt x="14227" y="2982"/>
                  </a:lnTo>
                  <a:lnTo>
                    <a:pt x="13627" y="5158"/>
                  </a:lnTo>
                  <a:lnTo>
                    <a:pt x="11833" y="8946"/>
                  </a:lnTo>
                  <a:lnTo>
                    <a:pt x="10680" y="7294"/>
                  </a:lnTo>
                  <a:lnTo>
                    <a:pt x="10400" y="4070"/>
                  </a:lnTo>
                  <a:lnTo>
                    <a:pt x="10280" y="3506"/>
                  </a:lnTo>
                  <a:lnTo>
                    <a:pt x="9640" y="2418"/>
                  </a:lnTo>
                  <a:lnTo>
                    <a:pt x="9167" y="2982"/>
                  </a:lnTo>
                  <a:lnTo>
                    <a:pt x="8727" y="3506"/>
                  </a:lnTo>
                  <a:lnTo>
                    <a:pt x="8287" y="524"/>
                  </a:lnTo>
                  <a:lnTo>
                    <a:pt x="8167" y="0"/>
                  </a:lnTo>
                  <a:lnTo>
                    <a:pt x="7927" y="0"/>
                  </a:lnTo>
                  <a:lnTo>
                    <a:pt x="7373" y="1370"/>
                  </a:lnTo>
                  <a:lnTo>
                    <a:pt x="7293" y="1612"/>
                  </a:lnTo>
                  <a:lnTo>
                    <a:pt x="7133" y="2176"/>
                  </a:lnTo>
                  <a:lnTo>
                    <a:pt x="6893" y="2982"/>
                  </a:lnTo>
                  <a:lnTo>
                    <a:pt x="6573" y="2982"/>
                  </a:lnTo>
                  <a:lnTo>
                    <a:pt x="6373" y="3264"/>
                  </a:lnTo>
                  <a:lnTo>
                    <a:pt x="5893" y="4312"/>
                  </a:lnTo>
                  <a:lnTo>
                    <a:pt x="5620" y="5158"/>
                  </a:lnTo>
                  <a:lnTo>
                    <a:pt x="5420" y="5682"/>
                  </a:lnTo>
                  <a:lnTo>
                    <a:pt x="5260" y="5964"/>
                  </a:lnTo>
                  <a:lnTo>
                    <a:pt x="5220" y="6206"/>
                  </a:lnTo>
                  <a:lnTo>
                    <a:pt x="3707" y="9188"/>
                  </a:lnTo>
                  <a:lnTo>
                    <a:pt x="2627" y="11848"/>
                  </a:lnTo>
                  <a:lnTo>
                    <a:pt x="713" y="18618"/>
                  </a:lnTo>
                  <a:lnTo>
                    <a:pt x="0" y="21600"/>
                  </a:lnTo>
                  <a:lnTo>
                    <a:pt x="21600" y="21600"/>
                  </a:lnTo>
                  <a:lnTo>
                    <a:pt x="20880" y="18900"/>
                  </a:lnTo>
                  <a:close/>
                </a:path>
              </a:pathLst>
            </a:custGeom>
            <a:gradFill flip="none" rotWithShape="1">
              <a:gsLst>
                <a:gs pos="0">
                  <a:srgbClr val="463416"/>
                </a:gs>
                <a:gs pos="100000">
                  <a:srgbClr val="847864"/>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nvGrpSpPr>
            <p:cNvPr id="82" name="Group"/>
            <p:cNvGrpSpPr/>
            <p:nvPr/>
          </p:nvGrpSpPr>
          <p:grpSpPr>
            <a:xfrm>
              <a:off x="3946525" y="0"/>
              <a:ext cx="3898900" cy="850900"/>
              <a:chOff x="0" y="0"/>
              <a:chExt cx="3898900" cy="850900"/>
            </a:xfrm>
          </p:grpSpPr>
          <p:sp>
            <p:nvSpPr>
              <p:cNvPr id="77" name="Shape"/>
              <p:cNvSpPr/>
              <p:nvPr/>
            </p:nvSpPr>
            <p:spPr>
              <a:xfrm>
                <a:off x="2320925" y="11112"/>
                <a:ext cx="1577975" cy="839788"/>
              </a:xfrm>
              <a:custGeom>
                <a:avLst/>
                <a:gdLst/>
                <a:ahLst/>
                <a:cxnLst>
                  <a:cxn ang="0">
                    <a:pos x="wd2" y="hd2"/>
                  </a:cxn>
                  <a:cxn ang="5400000">
                    <a:pos x="wd2" y="hd2"/>
                  </a:cxn>
                  <a:cxn ang="10800000">
                    <a:pos x="wd2" y="hd2"/>
                  </a:cxn>
                  <a:cxn ang="16200000">
                    <a:pos x="wd2" y="hd2"/>
                  </a:cxn>
                </a:cxnLst>
                <a:rect l="0" t="0" r="r" b="b"/>
                <a:pathLst>
                  <a:path w="21600" h="21600" extrusionOk="0">
                    <a:moveTo>
                      <a:pt x="13821" y="15230"/>
                    </a:moveTo>
                    <a:lnTo>
                      <a:pt x="10757" y="15108"/>
                    </a:lnTo>
                    <a:lnTo>
                      <a:pt x="6085" y="10167"/>
                    </a:lnTo>
                    <a:lnTo>
                      <a:pt x="2760" y="2695"/>
                    </a:lnTo>
                    <a:lnTo>
                      <a:pt x="0" y="0"/>
                    </a:lnTo>
                    <a:lnTo>
                      <a:pt x="478" y="1062"/>
                    </a:lnTo>
                    <a:lnTo>
                      <a:pt x="0" y="2654"/>
                    </a:lnTo>
                    <a:lnTo>
                      <a:pt x="652" y="4859"/>
                    </a:lnTo>
                    <a:lnTo>
                      <a:pt x="1630" y="9922"/>
                    </a:lnTo>
                    <a:lnTo>
                      <a:pt x="978" y="17231"/>
                    </a:lnTo>
                    <a:lnTo>
                      <a:pt x="4346" y="13434"/>
                    </a:lnTo>
                    <a:lnTo>
                      <a:pt x="12864" y="21518"/>
                    </a:lnTo>
                    <a:lnTo>
                      <a:pt x="21600" y="21600"/>
                    </a:lnTo>
                    <a:lnTo>
                      <a:pt x="17993" y="19313"/>
                    </a:lnTo>
                    <a:lnTo>
                      <a:pt x="13821" y="1523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8" name="Shape"/>
              <p:cNvSpPr/>
              <p:nvPr/>
            </p:nvSpPr>
            <p:spPr>
              <a:xfrm>
                <a:off x="303212" y="0"/>
                <a:ext cx="295276" cy="627063"/>
              </a:xfrm>
              <a:custGeom>
                <a:avLst/>
                <a:gdLst/>
                <a:ahLst/>
                <a:cxnLst>
                  <a:cxn ang="0">
                    <a:pos x="wd2" y="hd2"/>
                  </a:cxn>
                  <a:cxn ang="5400000">
                    <a:pos x="wd2" y="hd2"/>
                  </a:cxn>
                  <a:cxn ang="10800000">
                    <a:pos x="wd2" y="hd2"/>
                  </a:cxn>
                  <a:cxn ang="16200000">
                    <a:pos x="wd2" y="hd2"/>
                  </a:cxn>
                </a:cxnLst>
                <a:rect l="0" t="0" r="r" b="b"/>
                <a:pathLst>
                  <a:path w="21600" h="21600" extrusionOk="0">
                    <a:moveTo>
                      <a:pt x="4181" y="0"/>
                    </a:moveTo>
                    <a:lnTo>
                      <a:pt x="6271" y="1101"/>
                    </a:lnTo>
                    <a:lnTo>
                      <a:pt x="2787" y="1836"/>
                    </a:lnTo>
                    <a:lnTo>
                      <a:pt x="2090" y="4039"/>
                    </a:lnTo>
                    <a:lnTo>
                      <a:pt x="4877" y="6976"/>
                    </a:lnTo>
                    <a:lnTo>
                      <a:pt x="5574" y="9913"/>
                    </a:lnTo>
                    <a:lnTo>
                      <a:pt x="0" y="21600"/>
                    </a:lnTo>
                    <a:lnTo>
                      <a:pt x="6271" y="14257"/>
                    </a:lnTo>
                    <a:lnTo>
                      <a:pt x="9755" y="13217"/>
                    </a:lnTo>
                    <a:lnTo>
                      <a:pt x="14632" y="7710"/>
                    </a:lnTo>
                    <a:lnTo>
                      <a:pt x="16723" y="7343"/>
                    </a:lnTo>
                    <a:lnTo>
                      <a:pt x="16723" y="5507"/>
                    </a:lnTo>
                    <a:lnTo>
                      <a:pt x="21600" y="4039"/>
                    </a:lnTo>
                    <a:lnTo>
                      <a:pt x="18813" y="3671"/>
                    </a:lnTo>
                    <a:lnTo>
                      <a:pt x="4181"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9" name="Shape"/>
              <p:cNvSpPr/>
              <p:nvPr/>
            </p:nvSpPr>
            <p:spPr>
              <a:xfrm>
                <a:off x="863600" y="160337"/>
                <a:ext cx="600075" cy="430213"/>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686" y="1036"/>
                    </a:lnTo>
                    <a:lnTo>
                      <a:pt x="0" y="3188"/>
                    </a:lnTo>
                    <a:lnTo>
                      <a:pt x="3429" y="9644"/>
                    </a:lnTo>
                    <a:lnTo>
                      <a:pt x="17714" y="21600"/>
                    </a:lnTo>
                    <a:lnTo>
                      <a:pt x="16571" y="11079"/>
                    </a:lnTo>
                    <a:lnTo>
                      <a:pt x="21600" y="6058"/>
                    </a:lnTo>
                    <a:lnTo>
                      <a:pt x="14343" y="7492"/>
                    </a:lnTo>
                    <a:lnTo>
                      <a:pt x="5143" y="4304"/>
                    </a:lnTo>
                    <a:lnTo>
                      <a:pt x="1029"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0" name="Shape"/>
              <p:cNvSpPr/>
              <p:nvPr/>
            </p:nvSpPr>
            <p:spPr>
              <a:xfrm>
                <a:off x="1812925" y="117475"/>
                <a:ext cx="246063" cy="117475"/>
              </a:xfrm>
              <a:custGeom>
                <a:avLst/>
                <a:gdLst/>
                <a:ahLst/>
                <a:cxnLst>
                  <a:cxn ang="0">
                    <a:pos x="wd2" y="hd2"/>
                  </a:cxn>
                  <a:cxn ang="5400000">
                    <a:pos x="wd2" y="hd2"/>
                  </a:cxn>
                  <a:cxn ang="10800000">
                    <a:pos x="wd2" y="hd2"/>
                  </a:cxn>
                  <a:cxn ang="16200000">
                    <a:pos x="wd2" y="hd2"/>
                  </a:cxn>
                </a:cxnLst>
                <a:rect l="0" t="0" r="r" b="b"/>
                <a:pathLst>
                  <a:path w="21600" h="21600" extrusionOk="0">
                    <a:moveTo>
                      <a:pt x="15886" y="0"/>
                    </a:moveTo>
                    <a:lnTo>
                      <a:pt x="0" y="0"/>
                    </a:lnTo>
                    <a:lnTo>
                      <a:pt x="836" y="1964"/>
                    </a:lnTo>
                    <a:lnTo>
                      <a:pt x="836" y="5891"/>
                    </a:lnTo>
                    <a:lnTo>
                      <a:pt x="0" y="7855"/>
                    </a:lnTo>
                    <a:lnTo>
                      <a:pt x="10870" y="19636"/>
                    </a:lnTo>
                    <a:lnTo>
                      <a:pt x="13378" y="13745"/>
                    </a:lnTo>
                    <a:lnTo>
                      <a:pt x="21600" y="21600"/>
                    </a:lnTo>
                    <a:lnTo>
                      <a:pt x="17559" y="7855"/>
                    </a:lnTo>
                    <a:lnTo>
                      <a:pt x="20764" y="0"/>
                    </a:lnTo>
                    <a:lnTo>
                      <a:pt x="15886"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1" name="Shape"/>
              <p:cNvSpPr/>
              <p:nvPr/>
            </p:nvSpPr>
            <p:spPr>
              <a:xfrm>
                <a:off x="0" y="106362"/>
                <a:ext cx="66675" cy="128588"/>
              </a:xfrm>
              <a:custGeom>
                <a:avLst/>
                <a:gdLst/>
                <a:ahLst/>
                <a:cxnLst>
                  <a:cxn ang="0">
                    <a:pos x="wd2" y="hd2"/>
                  </a:cxn>
                  <a:cxn ang="5400000">
                    <a:pos x="wd2" y="hd2"/>
                  </a:cxn>
                  <a:cxn ang="10800000">
                    <a:pos x="wd2" y="hd2"/>
                  </a:cxn>
                  <a:cxn ang="16200000">
                    <a:pos x="wd2" y="hd2"/>
                  </a:cxn>
                </a:cxnLst>
                <a:rect l="0" t="0" r="r" b="b"/>
                <a:pathLst>
                  <a:path w="21600" h="21600" extrusionOk="0">
                    <a:moveTo>
                      <a:pt x="3086" y="10800"/>
                    </a:moveTo>
                    <a:lnTo>
                      <a:pt x="0" y="5400"/>
                    </a:lnTo>
                    <a:lnTo>
                      <a:pt x="6171" y="1800"/>
                    </a:lnTo>
                    <a:lnTo>
                      <a:pt x="0" y="1800"/>
                    </a:lnTo>
                    <a:lnTo>
                      <a:pt x="18514" y="1800"/>
                    </a:lnTo>
                    <a:lnTo>
                      <a:pt x="21600" y="0"/>
                    </a:lnTo>
                    <a:lnTo>
                      <a:pt x="15429" y="5400"/>
                    </a:lnTo>
                    <a:lnTo>
                      <a:pt x="21600" y="14400"/>
                    </a:lnTo>
                    <a:lnTo>
                      <a:pt x="6171" y="21600"/>
                    </a:lnTo>
                    <a:lnTo>
                      <a:pt x="3086" y="1080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83" name="Shape"/>
            <p:cNvSpPr/>
            <p:nvPr/>
          </p:nvSpPr>
          <p:spPr>
            <a:xfrm>
              <a:off x="0" y="0"/>
              <a:ext cx="6311900" cy="8493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67" y="21600"/>
                  </a:lnTo>
                  <a:lnTo>
                    <a:pt x="20883" y="20862"/>
                  </a:lnTo>
                  <a:lnTo>
                    <a:pt x="13511" y="12501"/>
                  </a:lnTo>
                  <a:lnTo>
                    <a:pt x="11077" y="1476"/>
                  </a:lnTo>
                  <a:lnTo>
                    <a:pt x="10360" y="984"/>
                  </a:lnTo>
                  <a:lnTo>
                    <a:pt x="10230" y="2213"/>
                  </a:lnTo>
                  <a:lnTo>
                    <a:pt x="10099" y="2213"/>
                  </a:lnTo>
                  <a:lnTo>
                    <a:pt x="9942" y="1230"/>
                  </a:lnTo>
                  <a:lnTo>
                    <a:pt x="9257" y="4181"/>
                  </a:lnTo>
                  <a:lnTo>
                    <a:pt x="8736" y="5164"/>
                  </a:lnTo>
                  <a:lnTo>
                    <a:pt x="8480" y="5410"/>
                  </a:lnTo>
                  <a:lnTo>
                    <a:pt x="8122" y="4181"/>
                  </a:lnTo>
                  <a:lnTo>
                    <a:pt x="7372" y="5164"/>
                  </a:lnTo>
                  <a:lnTo>
                    <a:pt x="6981" y="984"/>
                  </a:lnTo>
                  <a:lnTo>
                    <a:pt x="6954" y="738"/>
                  </a:lnTo>
                  <a:lnTo>
                    <a:pt x="6856" y="492"/>
                  </a:lnTo>
                  <a:lnTo>
                    <a:pt x="6726" y="246"/>
                  </a:lnTo>
                  <a:lnTo>
                    <a:pt x="6628" y="0"/>
                  </a:lnTo>
                  <a:lnTo>
                    <a:pt x="6139" y="0"/>
                  </a:lnTo>
                  <a:lnTo>
                    <a:pt x="6074" y="492"/>
                  </a:lnTo>
                  <a:lnTo>
                    <a:pt x="5976" y="738"/>
                  </a:lnTo>
                  <a:lnTo>
                    <a:pt x="5911" y="738"/>
                  </a:lnTo>
                  <a:lnTo>
                    <a:pt x="5617" y="1476"/>
                  </a:lnTo>
                  <a:lnTo>
                    <a:pt x="5585" y="1721"/>
                  </a:lnTo>
                  <a:lnTo>
                    <a:pt x="5264" y="2459"/>
                  </a:lnTo>
                  <a:lnTo>
                    <a:pt x="5003" y="2951"/>
                  </a:lnTo>
                  <a:lnTo>
                    <a:pt x="4645" y="1967"/>
                  </a:lnTo>
                  <a:lnTo>
                    <a:pt x="4482" y="1967"/>
                  </a:lnTo>
                  <a:lnTo>
                    <a:pt x="4123" y="2951"/>
                  </a:lnTo>
                  <a:lnTo>
                    <a:pt x="3993" y="2951"/>
                  </a:lnTo>
                  <a:lnTo>
                    <a:pt x="3835" y="2459"/>
                  </a:lnTo>
                  <a:lnTo>
                    <a:pt x="3477" y="2459"/>
                  </a:lnTo>
                  <a:lnTo>
                    <a:pt x="2955" y="2951"/>
                  </a:lnTo>
                  <a:lnTo>
                    <a:pt x="2113" y="738"/>
                  </a:lnTo>
                  <a:lnTo>
                    <a:pt x="1755" y="2459"/>
                  </a:lnTo>
                  <a:lnTo>
                    <a:pt x="1722" y="2459"/>
                  </a:lnTo>
                  <a:lnTo>
                    <a:pt x="1657" y="2951"/>
                  </a:lnTo>
                  <a:lnTo>
                    <a:pt x="1559" y="3197"/>
                  </a:lnTo>
                  <a:lnTo>
                    <a:pt x="1103" y="4918"/>
                  </a:lnTo>
                  <a:lnTo>
                    <a:pt x="809" y="6148"/>
                  </a:lnTo>
                  <a:lnTo>
                    <a:pt x="424" y="6886"/>
                  </a:lnTo>
                  <a:lnTo>
                    <a:pt x="0" y="7378"/>
                  </a:lnTo>
                  <a:lnTo>
                    <a:pt x="0" y="21600"/>
                  </a:lnTo>
                  <a:lnTo>
                    <a:pt x="21600" y="21600"/>
                  </a:lnTo>
                  <a:close/>
                </a:path>
              </a:pathLst>
            </a:custGeom>
            <a:gradFill flip="none" rotWithShape="1">
              <a:gsLst>
                <a:gs pos="0">
                  <a:srgbClr val="463416"/>
                </a:gs>
                <a:gs pos="100000">
                  <a:srgbClr val="73654F"/>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grpSp>
        <p:nvGrpSpPr>
          <p:cNvPr id="91" name="Group"/>
          <p:cNvGrpSpPr/>
          <p:nvPr/>
        </p:nvGrpSpPr>
        <p:grpSpPr>
          <a:xfrm>
            <a:off x="627062" y="6021387"/>
            <a:ext cx="5684838" cy="849313"/>
            <a:chOff x="0" y="0"/>
            <a:chExt cx="5684837" cy="849312"/>
          </a:xfrm>
        </p:grpSpPr>
        <p:sp>
          <p:nvSpPr>
            <p:cNvPr id="85" name="Shape"/>
            <p:cNvSpPr/>
            <p:nvPr/>
          </p:nvSpPr>
          <p:spPr>
            <a:xfrm>
              <a:off x="1271587" y="0"/>
              <a:ext cx="579438" cy="461963"/>
            </a:xfrm>
            <a:custGeom>
              <a:avLst/>
              <a:gdLst/>
              <a:ahLst/>
              <a:cxnLst>
                <a:cxn ang="0">
                  <a:pos x="wd2" y="hd2"/>
                </a:cxn>
                <a:cxn ang="5400000">
                  <a:pos x="wd2" y="hd2"/>
                </a:cxn>
                <a:cxn ang="10800000">
                  <a:pos x="wd2" y="hd2"/>
                </a:cxn>
                <a:cxn ang="16200000">
                  <a:pos x="wd2" y="hd2"/>
                </a:cxn>
              </a:cxnLst>
              <a:rect l="0" t="0" r="r" b="b"/>
              <a:pathLst>
                <a:path w="21600" h="21600" extrusionOk="0">
                  <a:moveTo>
                    <a:pt x="1420" y="1806"/>
                  </a:moveTo>
                  <a:lnTo>
                    <a:pt x="0" y="4516"/>
                  </a:lnTo>
                  <a:lnTo>
                    <a:pt x="3906" y="8128"/>
                  </a:lnTo>
                  <a:lnTo>
                    <a:pt x="8462" y="13547"/>
                  </a:lnTo>
                  <a:lnTo>
                    <a:pt x="11303" y="12644"/>
                  </a:lnTo>
                  <a:lnTo>
                    <a:pt x="20180" y="21600"/>
                  </a:lnTo>
                  <a:lnTo>
                    <a:pt x="18049" y="13095"/>
                  </a:lnTo>
                  <a:lnTo>
                    <a:pt x="21600" y="9934"/>
                  </a:lnTo>
                  <a:lnTo>
                    <a:pt x="21245" y="9483"/>
                  </a:lnTo>
                  <a:lnTo>
                    <a:pt x="19825" y="8580"/>
                  </a:lnTo>
                  <a:lnTo>
                    <a:pt x="17694" y="6774"/>
                  </a:lnTo>
                  <a:lnTo>
                    <a:pt x="10238" y="2709"/>
                  </a:lnTo>
                  <a:lnTo>
                    <a:pt x="8462" y="1806"/>
                  </a:lnTo>
                  <a:lnTo>
                    <a:pt x="7752" y="1355"/>
                  </a:lnTo>
                  <a:lnTo>
                    <a:pt x="5622" y="1355"/>
                  </a:lnTo>
                  <a:lnTo>
                    <a:pt x="4261" y="903"/>
                  </a:lnTo>
                  <a:lnTo>
                    <a:pt x="3906" y="903"/>
                  </a:lnTo>
                  <a:lnTo>
                    <a:pt x="2485" y="0"/>
                  </a:lnTo>
                  <a:lnTo>
                    <a:pt x="1775" y="0"/>
                  </a:lnTo>
                  <a:lnTo>
                    <a:pt x="1420" y="1806"/>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6" name="Shape"/>
            <p:cNvSpPr/>
            <p:nvPr/>
          </p:nvSpPr>
          <p:spPr>
            <a:xfrm>
              <a:off x="2457450" y="57150"/>
              <a:ext cx="3227388" cy="792163"/>
            </a:xfrm>
            <a:custGeom>
              <a:avLst/>
              <a:gdLst/>
              <a:ahLst/>
              <a:cxnLst>
                <a:cxn ang="0">
                  <a:pos x="wd2" y="hd2"/>
                </a:cxn>
                <a:cxn ang="5400000">
                  <a:pos x="wd2" y="hd2"/>
                </a:cxn>
                <a:cxn ang="10800000">
                  <a:pos x="wd2" y="hd2"/>
                </a:cxn>
                <a:cxn ang="16200000">
                  <a:pos x="wd2" y="hd2"/>
                </a:cxn>
              </a:cxnLst>
              <a:rect l="0" t="0" r="r" b="b"/>
              <a:pathLst>
                <a:path w="21600" h="21600" extrusionOk="0">
                  <a:moveTo>
                    <a:pt x="1976" y="779"/>
                  </a:moveTo>
                  <a:lnTo>
                    <a:pt x="1466" y="260"/>
                  </a:lnTo>
                  <a:lnTo>
                    <a:pt x="1020" y="0"/>
                  </a:lnTo>
                  <a:lnTo>
                    <a:pt x="382" y="0"/>
                  </a:lnTo>
                  <a:lnTo>
                    <a:pt x="127" y="1082"/>
                  </a:lnTo>
                  <a:lnTo>
                    <a:pt x="0" y="5541"/>
                  </a:lnTo>
                  <a:lnTo>
                    <a:pt x="637" y="4502"/>
                  </a:lnTo>
                  <a:lnTo>
                    <a:pt x="956" y="5800"/>
                  </a:lnTo>
                  <a:lnTo>
                    <a:pt x="1594" y="6623"/>
                  </a:lnTo>
                  <a:lnTo>
                    <a:pt x="2221" y="11817"/>
                  </a:lnTo>
                  <a:lnTo>
                    <a:pt x="4261" y="15540"/>
                  </a:lnTo>
                  <a:lnTo>
                    <a:pt x="8255" y="15540"/>
                  </a:lnTo>
                  <a:lnTo>
                    <a:pt x="21600" y="21600"/>
                  </a:lnTo>
                  <a:lnTo>
                    <a:pt x="21154" y="21340"/>
                  </a:lnTo>
                  <a:lnTo>
                    <a:pt x="7182" y="10519"/>
                  </a:lnTo>
                  <a:lnTo>
                    <a:pt x="5461" y="6883"/>
                  </a:lnTo>
                  <a:lnTo>
                    <a:pt x="4515" y="4762"/>
                  </a:lnTo>
                  <a:lnTo>
                    <a:pt x="3878" y="3982"/>
                  </a:lnTo>
                  <a:lnTo>
                    <a:pt x="2986" y="2640"/>
                  </a:lnTo>
                  <a:lnTo>
                    <a:pt x="1976" y="779"/>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7" name="Shape"/>
            <p:cNvSpPr/>
            <p:nvPr/>
          </p:nvSpPr>
          <p:spPr>
            <a:xfrm>
              <a:off x="2278062" y="47625"/>
              <a:ext cx="112713" cy="96838"/>
            </a:xfrm>
            <a:custGeom>
              <a:avLst/>
              <a:gdLst/>
              <a:ahLst/>
              <a:cxnLst>
                <a:cxn ang="0">
                  <a:pos x="wd2" y="hd2"/>
                </a:cxn>
                <a:cxn ang="5400000">
                  <a:pos x="wd2" y="hd2"/>
                </a:cxn>
                <a:cxn ang="10800000">
                  <a:pos x="wd2" y="hd2"/>
                </a:cxn>
                <a:cxn ang="16200000">
                  <a:pos x="wd2" y="hd2"/>
                </a:cxn>
              </a:cxnLst>
              <a:rect l="0" t="0" r="r" b="b"/>
              <a:pathLst>
                <a:path w="21600" h="21600" extrusionOk="0">
                  <a:moveTo>
                    <a:pt x="0" y="6480"/>
                  </a:moveTo>
                  <a:lnTo>
                    <a:pt x="1825" y="6480"/>
                  </a:lnTo>
                  <a:lnTo>
                    <a:pt x="3651" y="4320"/>
                  </a:lnTo>
                  <a:lnTo>
                    <a:pt x="0" y="0"/>
                  </a:lnTo>
                  <a:lnTo>
                    <a:pt x="8823" y="6480"/>
                  </a:lnTo>
                  <a:lnTo>
                    <a:pt x="16124" y="6480"/>
                  </a:lnTo>
                  <a:lnTo>
                    <a:pt x="21600" y="19440"/>
                  </a:lnTo>
                  <a:lnTo>
                    <a:pt x="21600" y="21600"/>
                  </a:lnTo>
                  <a:lnTo>
                    <a:pt x="17949" y="19440"/>
                  </a:lnTo>
                  <a:lnTo>
                    <a:pt x="14299" y="15120"/>
                  </a:lnTo>
                  <a:lnTo>
                    <a:pt x="6997" y="10800"/>
                  </a:lnTo>
                  <a:lnTo>
                    <a:pt x="6997" y="12960"/>
                  </a:lnTo>
                  <a:lnTo>
                    <a:pt x="5476" y="15120"/>
                  </a:lnTo>
                  <a:lnTo>
                    <a:pt x="3651" y="17280"/>
                  </a:lnTo>
                  <a:lnTo>
                    <a:pt x="1825" y="17280"/>
                  </a:lnTo>
                  <a:lnTo>
                    <a:pt x="1825" y="12960"/>
                  </a:lnTo>
                  <a:lnTo>
                    <a:pt x="0" y="648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8" name="Shape"/>
            <p:cNvSpPr/>
            <p:nvPr/>
          </p:nvSpPr>
          <p:spPr>
            <a:xfrm>
              <a:off x="730250" y="77787"/>
              <a:ext cx="255588" cy="260351"/>
            </a:xfrm>
            <a:custGeom>
              <a:avLst/>
              <a:gdLst/>
              <a:ahLst/>
              <a:cxnLst>
                <a:cxn ang="0">
                  <a:pos x="wd2" y="hd2"/>
                </a:cxn>
                <a:cxn ang="5400000">
                  <a:pos x="wd2" y="hd2"/>
                </a:cxn>
                <a:cxn ang="10800000">
                  <a:pos x="wd2" y="hd2"/>
                </a:cxn>
                <a:cxn ang="16200000">
                  <a:pos x="wd2" y="hd2"/>
                </a:cxn>
              </a:cxnLst>
              <a:rect l="0" t="0" r="r" b="b"/>
              <a:pathLst>
                <a:path w="21600" h="21600" extrusionOk="0">
                  <a:moveTo>
                    <a:pt x="4025" y="0"/>
                  </a:moveTo>
                  <a:lnTo>
                    <a:pt x="6440" y="800"/>
                  </a:lnTo>
                  <a:lnTo>
                    <a:pt x="9660" y="800"/>
                  </a:lnTo>
                  <a:lnTo>
                    <a:pt x="15294" y="1600"/>
                  </a:lnTo>
                  <a:lnTo>
                    <a:pt x="12880" y="7200"/>
                  </a:lnTo>
                  <a:lnTo>
                    <a:pt x="12880" y="8000"/>
                  </a:lnTo>
                  <a:lnTo>
                    <a:pt x="14489" y="11200"/>
                  </a:lnTo>
                  <a:lnTo>
                    <a:pt x="16099" y="12800"/>
                  </a:lnTo>
                  <a:lnTo>
                    <a:pt x="19185" y="15200"/>
                  </a:lnTo>
                  <a:lnTo>
                    <a:pt x="20795" y="18400"/>
                  </a:lnTo>
                  <a:lnTo>
                    <a:pt x="21600" y="20800"/>
                  </a:lnTo>
                  <a:lnTo>
                    <a:pt x="21600" y="21600"/>
                  </a:lnTo>
                  <a:lnTo>
                    <a:pt x="12880" y="13600"/>
                  </a:lnTo>
                  <a:lnTo>
                    <a:pt x="4025" y="7200"/>
                  </a:lnTo>
                  <a:lnTo>
                    <a:pt x="0" y="0"/>
                  </a:lnTo>
                  <a:lnTo>
                    <a:pt x="4025"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9" name="Shape"/>
            <p:cNvSpPr/>
            <p:nvPr/>
          </p:nvSpPr>
          <p:spPr>
            <a:xfrm>
              <a:off x="493712" y="96837"/>
              <a:ext cx="93663" cy="968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
                  </a:moveTo>
                  <a:lnTo>
                    <a:pt x="15010" y="10800"/>
                  </a:lnTo>
                  <a:lnTo>
                    <a:pt x="15010" y="12960"/>
                  </a:lnTo>
                  <a:lnTo>
                    <a:pt x="17207" y="15120"/>
                  </a:lnTo>
                  <a:lnTo>
                    <a:pt x="19403" y="19440"/>
                  </a:lnTo>
                  <a:lnTo>
                    <a:pt x="19403" y="21600"/>
                  </a:lnTo>
                  <a:lnTo>
                    <a:pt x="17207" y="19440"/>
                  </a:lnTo>
                  <a:lnTo>
                    <a:pt x="12814" y="17280"/>
                  </a:lnTo>
                  <a:lnTo>
                    <a:pt x="6224" y="10800"/>
                  </a:lnTo>
                  <a:lnTo>
                    <a:pt x="0" y="0"/>
                  </a:lnTo>
                  <a:lnTo>
                    <a:pt x="21600" y="216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0" name="Shape"/>
            <p:cNvSpPr/>
            <p:nvPr/>
          </p:nvSpPr>
          <p:spPr>
            <a:xfrm>
              <a:off x="0" y="28575"/>
              <a:ext cx="388938" cy="328613"/>
            </a:xfrm>
            <a:custGeom>
              <a:avLst/>
              <a:gdLst/>
              <a:ahLst/>
              <a:cxnLst>
                <a:cxn ang="0">
                  <a:pos x="wd2" y="hd2"/>
                </a:cxn>
                <a:cxn ang="5400000">
                  <a:pos x="wd2" y="hd2"/>
                </a:cxn>
                <a:cxn ang="10800000">
                  <a:pos x="wd2" y="hd2"/>
                </a:cxn>
                <a:cxn ang="16200000">
                  <a:pos x="wd2" y="hd2"/>
                </a:cxn>
              </a:cxnLst>
              <a:rect l="0" t="0" r="r" b="b"/>
              <a:pathLst>
                <a:path w="21600" h="21600" extrusionOk="0">
                  <a:moveTo>
                    <a:pt x="20542" y="3812"/>
                  </a:moveTo>
                  <a:lnTo>
                    <a:pt x="21600" y="4447"/>
                  </a:lnTo>
                  <a:lnTo>
                    <a:pt x="18426" y="8894"/>
                  </a:lnTo>
                  <a:lnTo>
                    <a:pt x="12607" y="13976"/>
                  </a:lnTo>
                  <a:lnTo>
                    <a:pt x="14723" y="16518"/>
                  </a:lnTo>
                  <a:lnTo>
                    <a:pt x="15781" y="21600"/>
                  </a:lnTo>
                  <a:lnTo>
                    <a:pt x="6789" y="13976"/>
                  </a:lnTo>
                  <a:lnTo>
                    <a:pt x="4144" y="8894"/>
                  </a:lnTo>
                  <a:lnTo>
                    <a:pt x="7847" y="6988"/>
                  </a:lnTo>
                  <a:lnTo>
                    <a:pt x="5202" y="3812"/>
                  </a:lnTo>
                  <a:lnTo>
                    <a:pt x="0" y="1271"/>
                  </a:lnTo>
                  <a:lnTo>
                    <a:pt x="0" y="0"/>
                  </a:lnTo>
                  <a:lnTo>
                    <a:pt x="1058" y="0"/>
                  </a:lnTo>
                  <a:lnTo>
                    <a:pt x="4144" y="635"/>
                  </a:lnTo>
                  <a:lnTo>
                    <a:pt x="7847" y="635"/>
                  </a:lnTo>
                  <a:lnTo>
                    <a:pt x="8904" y="1271"/>
                  </a:lnTo>
                  <a:lnTo>
                    <a:pt x="11020" y="1271"/>
                  </a:lnTo>
                  <a:lnTo>
                    <a:pt x="12607" y="1906"/>
                  </a:lnTo>
                  <a:lnTo>
                    <a:pt x="13136" y="1906"/>
                  </a:lnTo>
                  <a:lnTo>
                    <a:pt x="17897" y="2541"/>
                  </a:lnTo>
                  <a:lnTo>
                    <a:pt x="20542" y="3812"/>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99"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100" name="image.png" descr="image.png"/>
          <p:cNvPicPr>
            <a:picLocks noChangeAspect="1"/>
          </p:cNvPicPr>
          <p:nvPr/>
        </p:nvPicPr>
        <p:blipFill>
          <a:blip r:embed="rId4"/>
          <a:stretch>
            <a:fillRect/>
          </a:stretch>
        </p:blipFill>
        <p:spPr>
          <a:xfrm>
            <a:off x="1143000" y="2819400"/>
            <a:ext cx="6870700" cy="1016000"/>
          </a:xfrm>
          <a:prstGeom prst="rect">
            <a:avLst/>
          </a:prstGeom>
          <a:ln w="12700">
            <a:miter lim="400000"/>
          </a:ln>
        </p:spPr>
      </p:pic>
      <p:sp>
        <p:nvSpPr>
          <p:cNvPr id="101"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ECE9C6"/>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08"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112" name="Group"/>
          <p:cNvGrpSpPr/>
          <p:nvPr/>
        </p:nvGrpSpPr>
        <p:grpSpPr>
          <a:xfrm>
            <a:off x="1173162" y="1392237"/>
            <a:ext cx="6778626" cy="853441"/>
            <a:chOff x="0" y="0"/>
            <a:chExt cx="6778625" cy="853439"/>
          </a:xfrm>
        </p:grpSpPr>
        <p:sp>
          <p:nvSpPr>
            <p:cNvPr id="109"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10"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1"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13"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14"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22"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123" name="image.png" descr="image.png"/>
          <p:cNvPicPr>
            <a:picLocks noChangeAspect="1"/>
          </p:cNvPicPr>
          <p:nvPr/>
        </p:nvPicPr>
        <p:blipFill>
          <a:blip r:embed="rId4"/>
          <a:stretch>
            <a:fillRect/>
          </a:stretch>
        </p:blipFill>
        <p:spPr>
          <a:xfrm>
            <a:off x="0" y="0"/>
            <a:ext cx="9144000" cy="6858000"/>
          </a:xfrm>
          <a:prstGeom prst="rect">
            <a:avLst/>
          </a:prstGeom>
          <a:ln w="12700">
            <a:miter lim="400000"/>
          </a:ln>
        </p:spPr>
      </p:pic>
      <p:grpSp>
        <p:nvGrpSpPr>
          <p:cNvPr id="127" name="Group"/>
          <p:cNvGrpSpPr/>
          <p:nvPr/>
        </p:nvGrpSpPr>
        <p:grpSpPr>
          <a:xfrm>
            <a:off x="1173162" y="2887662"/>
            <a:ext cx="6778626" cy="853441"/>
            <a:chOff x="0" y="0"/>
            <a:chExt cx="6778625" cy="853439"/>
          </a:xfrm>
        </p:grpSpPr>
        <p:sp>
          <p:nvSpPr>
            <p:cNvPr id="124" name=""/>
            <p:cNvSpPr txBox="1"/>
            <p:nvPr/>
          </p:nvSpPr>
          <p:spPr>
            <a:xfrm>
              <a:off x="3020695" y="0"/>
              <a:ext cx="789941" cy="853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25"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6" name="Line"/>
            <p:cNvSpPr/>
            <p:nvPr/>
          </p:nvSpPr>
          <p:spPr>
            <a:xfrm flipH="1" flipV="1">
              <a:off x="3659187" y="546099"/>
              <a:ext cx="3119438" cy="1588"/>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2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3399"/>
            </a:gs>
            <a:gs pos="100000">
              <a:srgbClr val="001847"/>
            </a:gs>
          </a:gsLst>
          <a:lin ang="16200000" scaled="0"/>
        </a:gradFill>
        <a:effectLst/>
      </p:bgPr>
    </p:bg>
    <p:spTree>
      <p:nvGrpSpPr>
        <p:cNvPr id="1" name=""/>
        <p:cNvGrpSpPr/>
        <p:nvPr/>
      </p:nvGrpSpPr>
      <p:grpSpPr>
        <a:xfrm>
          <a:off x="0" y="0"/>
          <a:ext cx="0" cy="0"/>
          <a:chOff x="0" y="0"/>
          <a:chExt cx="0" cy="0"/>
        </a:xfrm>
      </p:grpSpPr>
      <p:grpSp>
        <p:nvGrpSpPr>
          <p:cNvPr id="4" name="Group"/>
          <p:cNvGrpSpPr/>
          <p:nvPr/>
        </p:nvGrpSpPr>
        <p:grpSpPr>
          <a:xfrm>
            <a:off x="0" y="0"/>
            <a:ext cx="9144000" cy="6858000"/>
            <a:chOff x="0" y="0"/>
            <a:chExt cx="9144000" cy="6858000"/>
          </a:xfrm>
        </p:grpSpPr>
        <p:sp>
          <p:nvSpPr>
            <p:cNvPr id="2" name="Rectangle"/>
            <p:cNvSpPr/>
            <p:nvPr/>
          </p:nvSpPr>
          <p:spPr>
            <a:xfrm>
              <a:off x="0" y="4876800"/>
              <a:ext cx="9144000" cy="1981200"/>
            </a:xfrm>
            <a:prstGeom prst="rect">
              <a:avLst/>
            </a:prstGeom>
            <a:gradFill flip="none" rotWithShape="1">
              <a:gsLst>
                <a:gs pos="0">
                  <a:schemeClr val="accent2"/>
                </a:gs>
                <a:gs pos="100000">
                  <a:srgbClr val="003399"/>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 name="Rectangle"/>
            <p:cNvSpPr/>
            <p:nvPr/>
          </p:nvSpPr>
          <p:spPr>
            <a:xfrm>
              <a:off x="0" y="0"/>
              <a:ext cx="9144000" cy="4876800"/>
            </a:xfrm>
            <a:prstGeom prst="rect">
              <a:avLst/>
            </a:prstGeom>
            <a:gradFill flip="none" rotWithShape="1">
              <a:gsLst>
                <a:gs pos="0">
                  <a:srgbClr val="003399"/>
                </a:gs>
                <a:gs pos="100000">
                  <a:srgbClr val="001847"/>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5" name="Rectangle"/>
          <p:cNvSpPr/>
          <p:nvPr/>
        </p:nvSpPr>
        <p:spPr>
          <a:xfrm>
            <a:off x="6248400" y="6262687"/>
            <a:ext cx="2895600" cy="609601"/>
          </a:xfrm>
          <a:prstGeom prst="rect">
            <a:avLst/>
          </a:prstGeom>
          <a:gradFill>
            <a:gsLst>
              <a:gs pos="0">
                <a:srgbClr val="00FFCC"/>
              </a:gs>
              <a:gs pos="100000">
                <a:srgbClr val="003399"/>
              </a:gs>
            </a:gsLst>
            <a:lin ang="8100000"/>
          </a:gradFill>
          <a:ln w="12700">
            <a:miter lim="400000"/>
          </a:ln>
        </p:spPr>
        <p:txBody>
          <a:bodyPr lIns="45719" rIns="45719"/>
          <a:lstStyle/>
          <a:p>
            <a:pPr>
              <a:defRPr>
                <a:solidFill>
                  <a:srgbClr val="FFFFFF"/>
                </a:solidFill>
              </a:defRPr>
            </a:pPr>
            <a:endParaRPr/>
          </a:p>
        </p:txBody>
      </p:sp>
      <p:grpSp>
        <p:nvGrpSpPr>
          <p:cNvPr id="14" name="Group"/>
          <p:cNvGrpSpPr/>
          <p:nvPr/>
        </p:nvGrpSpPr>
        <p:grpSpPr>
          <a:xfrm>
            <a:off x="0" y="6019800"/>
            <a:ext cx="7848600" cy="857250"/>
            <a:chOff x="0" y="0"/>
            <a:chExt cx="7848600" cy="857250"/>
          </a:xfrm>
        </p:grpSpPr>
        <p:sp>
          <p:nvSpPr>
            <p:cNvPr id="6" name="Shape"/>
            <p:cNvSpPr/>
            <p:nvPr/>
          </p:nvSpPr>
          <p:spPr>
            <a:xfrm>
              <a:off x="2362200" y="0"/>
              <a:ext cx="5143500" cy="850900"/>
            </a:xfrm>
            <a:custGeom>
              <a:avLst/>
              <a:gdLst/>
              <a:ahLst/>
              <a:cxnLst>
                <a:cxn ang="0">
                  <a:pos x="wd2" y="hd2"/>
                </a:cxn>
                <a:cxn ang="5400000">
                  <a:pos x="wd2" y="hd2"/>
                </a:cxn>
                <a:cxn ang="10800000">
                  <a:pos x="wd2" y="hd2"/>
                </a:cxn>
                <a:cxn ang="16200000">
                  <a:pos x="wd2" y="hd2"/>
                </a:cxn>
              </a:cxnLst>
              <a:rect l="0" t="0" r="r" b="b"/>
              <a:pathLst>
                <a:path w="21600" h="21600" extrusionOk="0">
                  <a:moveTo>
                    <a:pt x="20880" y="18900"/>
                  </a:moveTo>
                  <a:lnTo>
                    <a:pt x="19967" y="15918"/>
                  </a:lnTo>
                  <a:lnTo>
                    <a:pt x="19407" y="15112"/>
                  </a:lnTo>
                  <a:lnTo>
                    <a:pt x="17853" y="9188"/>
                  </a:lnTo>
                  <a:lnTo>
                    <a:pt x="17020" y="2982"/>
                  </a:lnTo>
                  <a:lnTo>
                    <a:pt x="16380" y="282"/>
                  </a:lnTo>
                  <a:lnTo>
                    <a:pt x="16020" y="1894"/>
                  </a:lnTo>
                  <a:lnTo>
                    <a:pt x="15260" y="2982"/>
                  </a:lnTo>
                  <a:lnTo>
                    <a:pt x="14227" y="2982"/>
                  </a:lnTo>
                  <a:lnTo>
                    <a:pt x="13627" y="5158"/>
                  </a:lnTo>
                  <a:lnTo>
                    <a:pt x="11833" y="8946"/>
                  </a:lnTo>
                  <a:lnTo>
                    <a:pt x="10680" y="7294"/>
                  </a:lnTo>
                  <a:lnTo>
                    <a:pt x="10400" y="4070"/>
                  </a:lnTo>
                  <a:lnTo>
                    <a:pt x="10280" y="3506"/>
                  </a:lnTo>
                  <a:lnTo>
                    <a:pt x="9640" y="2418"/>
                  </a:lnTo>
                  <a:lnTo>
                    <a:pt x="9167" y="2982"/>
                  </a:lnTo>
                  <a:lnTo>
                    <a:pt x="8727" y="3506"/>
                  </a:lnTo>
                  <a:lnTo>
                    <a:pt x="8287" y="524"/>
                  </a:lnTo>
                  <a:lnTo>
                    <a:pt x="8167" y="0"/>
                  </a:lnTo>
                  <a:lnTo>
                    <a:pt x="7927" y="0"/>
                  </a:lnTo>
                  <a:lnTo>
                    <a:pt x="7373" y="1370"/>
                  </a:lnTo>
                  <a:lnTo>
                    <a:pt x="7293" y="1612"/>
                  </a:lnTo>
                  <a:lnTo>
                    <a:pt x="7133" y="2176"/>
                  </a:lnTo>
                  <a:lnTo>
                    <a:pt x="6893" y="2982"/>
                  </a:lnTo>
                  <a:lnTo>
                    <a:pt x="6573" y="2982"/>
                  </a:lnTo>
                  <a:lnTo>
                    <a:pt x="6373" y="3264"/>
                  </a:lnTo>
                  <a:lnTo>
                    <a:pt x="5893" y="4312"/>
                  </a:lnTo>
                  <a:lnTo>
                    <a:pt x="5620" y="5158"/>
                  </a:lnTo>
                  <a:lnTo>
                    <a:pt x="5420" y="5682"/>
                  </a:lnTo>
                  <a:lnTo>
                    <a:pt x="5260" y="5964"/>
                  </a:lnTo>
                  <a:lnTo>
                    <a:pt x="5220" y="6206"/>
                  </a:lnTo>
                  <a:lnTo>
                    <a:pt x="3707" y="9188"/>
                  </a:lnTo>
                  <a:lnTo>
                    <a:pt x="2627" y="11848"/>
                  </a:lnTo>
                  <a:lnTo>
                    <a:pt x="713" y="18618"/>
                  </a:lnTo>
                  <a:lnTo>
                    <a:pt x="0" y="21600"/>
                  </a:lnTo>
                  <a:lnTo>
                    <a:pt x="21600" y="21600"/>
                  </a:lnTo>
                  <a:lnTo>
                    <a:pt x="20880" y="18900"/>
                  </a:lnTo>
                  <a:close/>
                </a:path>
              </a:pathLst>
            </a:custGeom>
            <a:gradFill flip="none" rotWithShape="1">
              <a:gsLst>
                <a:gs pos="0">
                  <a:srgbClr val="463416"/>
                </a:gs>
                <a:gs pos="100000">
                  <a:srgbClr val="847864"/>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nvGrpSpPr>
            <p:cNvPr id="12" name="Group"/>
            <p:cNvGrpSpPr/>
            <p:nvPr/>
          </p:nvGrpSpPr>
          <p:grpSpPr>
            <a:xfrm>
              <a:off x="3946525" y="0"/>
              <a:ext cx="3902075" cy="857250"/>
              <a:chOff x="0" y="0"/>
              <a:chExt cx="3902075" cy="857250"/>
            </a:xfrm>
          </p:grpSpPr>
          <p:sp>
            <p:nvSpPr>
              <p:cNvPr id="7" name="Shape"/>
              <p:cNvSpPr/>
              <p:nvPr/>
            </p:nvSpPr>
            <p:spPr>
              <a:xfrm>
                <a:off x="2320925" y="11112"/>
                <a:ext cx="1581150" cy="846138"/>
              </a:xfrm>
              <a:custGeom>
                <a:avLst/>
                <a:gdLst/>
                <a:ahLst/>
                <a:cxnLst>
                  <a:cxn ang="0">
                    <a:pos x="wd2" y="hd2"/>
                  </a:cxn>
                  <a:cxn ang="5400000">
                    <a:pos x="wd2" y="hd2"/>
                  </a:cxn>
                  <a:cxn ang="10800000">
                    <a:pos x="wd2" y="hd2"/>
                  </a:cxn>
                  <a:cxn ang="16200000">
                    <a:pos x="wd2" y="hd2"/>
                  </a:cxn>
                </a:cxnLst>
                <a:rect l="0" t="0" r="r" b="b"/>
                <a:pathLst>
                  <a:path w="21600" h="21600" extrusionOk="0">
                    <a:moveTo>
                      <a:pt x="13793" y="15116"/>
                    </a:moveTo>
                    <a:lnTo>
                      <a:pt x="10735" y="14994"/>
                    </a:lnTo>
                    <a:lnTo>
                      <a:pt x="6072" y="10091"/>
                    </a:lnTo>
                    <a:lnTo>
                      <a:pt x="2754" y="2675"/>
                    </a:lnTo>
                    <a:lnTo>
                      <a:pt x="0" y="0"/>
                    </a:lnTo>
                    <a:lnTo>
                      <a:pt x="477" y="1054"/>
                    </a:lnTo>
                    <a:lnTo>
                      <a:pt x="0" y="2634"/>
                    </a:lnTo>
                    <a:lnTo>
                      <a:pt x="651" y="4823"/>
                    </a:lnTo>
                    <a:lnTo>
                      <a:pt x="1627" y="9848"/>
                    </a:lnTo>
                    <a:lnTo>
                      <a:pt x="976" y="17102"/>
                    </a:lnTo>
                    <a:lnTo>
                      <a:pt x="4337" y="13333"/>
                    </a:lnTo>
                    <a:lnTo>
                      <a:pt x="13272" y="21600"/>
                    </a:lnTo>
                    <a:lnTo>
                      <a:pt x="21600" y="21438"/>
                    </a:lnTo>
                    <a:lnTo>
                      <a:pt x="17957" y="19168"/>
                    </a:lnTo>
                    <a:lnTo>
                      <a:pt x="13793" y="15116"/>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 name="Shape"/>
              <p:cNvSpPr/>
              <p:nvPr/>
            </p:nvSpPr>
            <p:spPr>
              <a:xfrm>
                <a:off x="303212" y="0"/>
                <a:ext cx="295276" cy="627063"/>
              </a:xfrm>
              <a:custGeom>
                <a:avLst/>
                <a:gdLst/>
                <a:ahLst/>
                <a:cxnLst>
                  <a:cxn ang="0">
                    <a:pos x="wd2" y="hd2"/>
                  </a:cxn>
                  <a:cxn ang="5400000">
                    <a:pos x="wd2" y="hd2"/>
                  </a:cxn>
                  <a:cxn ang="10800000">
                    <a:pos x="wd2" y="hd2"/>
                  </a:cxn>
                  <a:cxn ang="16200000">
                    <a:pos x="wd2" y="hd2"/>
                  </a:cxn>
                </a:cxnLst>
                <a:rect l="0" t="0" r="r" b="b"/>
                <a:pathLst>
                  <a:path w="21600" h="21600" extrusionOk="0">
                    <a:moveTo>
                      <a:pt x="4181" y="0"/>
                    </a:moveTo>
                    <a:lnTo>
                      <a:pt x="6271" y="1101"/>
                    </a:lnTo>
                    <a:lnTo>
                      <a:pt x="2787" y="1836"/>
                    </a:lnTo>
                    <a:lnTo>
                      <a:pt x="2090" y="4039"/>
                    </a:lnTo>
                    <a:lnTo>
                      <a:pt x="4877" y="6976"/>
                    </a:lnTo>
                    <a:lnTo>
                      <a:pt x="5574" y="9913"/>
                    </a:lnTo>
                    <a:lnTo>
                      <a:pt x="0" y="21600"/>
                    </a:lnTo>
                    <a:lnTo>
                      <a:pt x="6271" y="14257"/>
                    </a:lnTo>
                    <a:lnTo>
                      <a:pt x="9755" y="13217"/>
                    </a:lnTo>
                    <a:lnTo>
                      <a:pt x="14632" y="7710"/>
                    </a:lnTo>
                    <a:lnTo>
                      <a:pt x="16723" y="7343"/>
                    </a:lnTo>
                    <a:lnTo>
                      <a:pt x="16723" y="5507"/>
                    </a:lnTo>
                    <a:lnTo>
                      <a:pt x="21600" y="4039"/>
                    </a:lnTo>
                    <a:lnTo>
                      <a:pt x="18813" y="3671"/>
                    </a:lnTo>
                    <a:lnTo>
                      <a:pt x="4181"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 name="Shape"/>
              <p:cNvSpPr/>
              <p:nvPr/>
            </p:nvSpPr>
            <p:spPr>
              <a:xfrm>
                <a:off x="863600" y="160337"/>
                <a:ext cx="600075" cy="430213"/>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686" y="1036"/>
                    </a:lnTo>
                    <a:lnTo>
                      <a:pt x="0" y="3188"/>
                    </a:lnTo>
                    <a:lnTo>
                      <a:pt x="3429" y="9644"/>
                    </a:lnTo>
                    <a:lnTo>
                      <a:pt x="17714" y="21600"/>
                    </a:lnTo>
                    <a:lnTo>
                      <a:pt x="16571" y="11079"/>
                    </a:lnTo>
                    <a:lnTo>
                      <a:pt x="21600" y="6058"/>
                    </a:lnTo>
                    <a:lnTo>
                      <a:pt x="14343" y="7492"/>
                    </a:lnTo>
                    <a:lnTo>
                      <a:pt x="5143" y="4304"/>
                    </a:lnTo>
                    <a:lnTo>
                      <a:pt x="1029"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0" name="Shape"/>
              <p:cNvSpPr/>
              <p:nvPr/>
            </p:nvSpPr>
            <p:spPr>
              <a:xfrm>
                <a:off x="1812925" y="117475"/>
                <a:ext cx="246063" cy="117475"/>
              </a:xfrm>
              <a:custGeom>
                <a:avLst/>
                <a:gdLst/>
                <a:ahLst/>
                <a:cxnLst>
                  <a:cxn ang="0">
                    <a:pos x="wd2" y="hd2"/>
                  </a:cxn>
                  <a:cxn ang="5400000">
                    <a:pos x="wd2" y="hd2"/>
                  </a:cxn>
                  <a:cxn ang="10800000">
                    <a:pos x="wd2" y="hd2"/>
                  </a:cxn>
                  <a:cxn ang="16200000">
                    <a:pos x="wd2" y="hd2"/>
                  </a:cxn>
                </a:cxnLst>
                <a:rect l="0" t="0" r="r" b="b"/>
                <a:pathLst>
                  <a:path w="21600" h="21600" extrusionOk="0">
                    <a:moveTo>
                      <a:pt x="15886" y="0"/>
                    </a:moveTo>
                    <a:lnTo>
                      <a:pt x="0" y="0"/>
                    </a:lnTo>
                    <a:lnTo>
                      <a:pt x="836" y="1964"/>
                    </a:lnTo>
                    <a:lnTo>
                      <a:pt x="836" y="5891"/>
                    </a:lnTo>
                    <a:lnTo>
                      <a:pt x="0" y="7855"/>
                    </a:lnTo>
                    <a:lnTo>
                      <a:pt x="10870" y="19636"/>
                    </a:lnTo>
                    <a:lnTo>
                      <a:pt x="13378" y="13745"/>
                    </a:lnTo>
                    <a:lnTo>
                      <a:pt x="21600" y="21600"/>
                    </a:lnTo>
                    <a:lnTo>
                      <a:pt x="17559" y="7855"/>
                    </a:lnTo>
                    <a:lnTo>
                      <a:pt x="20764" y="0"/>
                    </a:lnTo>
                    <a:lnTo>
                      <a:pt x="15886"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1" name="Shape"/>
              <p:cNvSpPr/>
              <p:nvPr/>
            </p:nvSpPr>
            <p:spPr>
              <a:xfrm>
                <a:off x="0" y="106362"/>
                <a:ext cx="66675" cy="128588"/>
              </a:xfrm>
              <a:custGeom>
                <a:avLst/>
                <a:gdLst/>
                <a:ahLst/>
                <a:cxnLst>
                  <a:cxn ang="0">
                    <a:pos x="wd2" y="hd2"/>
                  </a:cxn>
                  <a:cxn ang="5400000">
                    <a:pos x="wd2" y="hd2"/>
                  </a:cxn>
                  <a:cxn ang="10800000">
                    <a:pos x="wd2" y="hd2"/>
                  </a:cxn>
                  <a:cxn ang="16200000">
                    <a:pos x="wd2" y="hd2"/>
                  </a:cxn>
                </a:cxnLst>
                <a:rect l="0" t="0" r="r" b="b"/>
                <a:pathLst>
                  <a:path w="21600" h="21600" extrusionOk="0">
                    <a:moveTo>
                      <a:pt x="3086" y="10800"/>
                    </a:moveTo>
                    <a:lnTo>
                      <a:pt x="0" y="5400"/>
                    </a:lnTo>
                    <a:lnTo>
                      <a:pt x="6171" y="1800"/>
                    </a:lnTo>
                    <a:lnTo>
                      <a:pt x="0" y="1800"/>
                    </a:lnTo>
                    <a:lnTo>
                      <a:pt x="18514" y="1800"/>
                    </a:lnTo>
                    <a:lnTo>
                      <a:pt x="21600" y="0"/>
                    </a:lnTo>
                    <a:lnTo>
                      <a:pt x="15429" y="5400"/>
                    </a:lnTo>
                    <a:lnTo>
                      <a:pt x="21600" y="14400"/>
                    </a:lnTo>
                    <a:lnTo>
                      <a:pt x="6171" y="21600"/>
                    </a:lnTo>
                    <a:lnTo>
                      <a:pt x="3086" y="1080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13" name="Shape"/>
            <p:cNvSpPr/>
            <p:nvPr/>
          </p:nvSpPr>
          <p:spPr>
            <a:xfrm>
              <a:off x="0" y="0"/>
              <a:ext cx="6311900" cy="8493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67" y="21600"/>
                  </a:lnTo>
                  <a:lnTo>
                    <a:pt x="20883" y="20862"/>
                  </a:lnTo>
                  <a:lnTo>
                    <a:pt x="13511" y="12501"/>
                  </a:lnTo>
                  <a:lnTo>
                    <a:pt x="11077" y="1476"/>
                  </a:lnTo>
                  <a:lnTo>
                    <a:pt x="10360" y="984"/>
                  </a:lnTo>
                  <a:lnTo>
                    <a:pt x="10230" y="2213"/>
                  </a:lnTo>
                  <a:lnTo>
                    <a:pt x="10099" y="2213"/>
                  </a:lnTo>
                  <a:lnTo>
                    <a:pt x="9942" y="1230"/>
                  </a:lnTo>
                  <a:lnTo>
                    <a:pt x="9257" y="4181"/>
                  </a:lnTo>
                  <a:lnTo>
                    <a:pt x="8736" y="5164"/>
                  </a:lnTo>
                  <a:lnTo>
                    <a:pt x="8480" y="5410"/>
                  </a:lnTo>
                  <a:lnTo>
                    <a:pt x="8122" y="4181"/>
                  </a:lnTo>
                  <a:lnTo>
                    <a:pt x="7372" y="5164"/>
                  </a:lnTo>
                  <a:lnTo>
                    <a:pt x="6981" y="984"/>
                  </a:lnTo>
                  <a:lnTo>
                    <a:pt x="6954" y="738"/>
                  </a:lnTo>
                  <a:lnTo>
                    <a:pt x="6856" y="492"/>
                  </a:lnTo>
                  <a:lnTo>
                    <a:pt x="6726" y="246"/>
                  </a:lnTo>
                  <a:lnTo>
                    <a:pt x="6628" y="0"/>
                  </a:lnTo>
                  <a:lnTo>
                    <a:pt x="6139" y="0"/>
                  </a:lnTo>
                  <a:lnTo>
                    <a:pt x="6074" y="492"/>
                  </a:lnTo>
                  <a:lnTo>
                    <a:pt x="5976" y="738"/>
                  </a:lnTo>
                  <a:lnTo>
                    <a:pt x="5911" y="738"/>
                  </a:lnTo>
                  <a:lnTo>
                    <a:pt x="5617" y="1476"/>
                  </a:lnTo>
                  <a:lnTo>
                    <a:pt x="5585" y="1721"/>
                  </a:lnTo>
                  <a:lnTo>
                    <a:pt x="5264" y="2459"/>
                  </a:lnTo>
                  <a:lnTo>
                    <a:pt x="5003" y="2951"/>
                  </a:lnTo>
                  <a:lnTo>
                    <a:pt x="4645" y="1967"/>
                  </a:lnTo>
                  <a:lnTo>
                    <a:pt x="4482" y="1967"/>
                  </a:lnTo>
                  <a:lnTo>
                    <a:pt x="4123" y="2951"/>
                  </a:lnTo>
                  <a:lnTo>
                    <a:pt x="3993" y="2951"/>
                  </a:lnTo>
                  <a:lnTo>
                    <a:pt x="3835" y="2459"/>
                  </a:lnTo>
                  <a:lnTo>
                    <a:pt x="3477" y="2459"/>
                  </a:lnTo>
                  <a:lnTo>
                    <a:pt x="2955" y="2951"/>
                  </a:lnTo>
                  <a:lnTo>
                    <a:pt x="2113" y="738"/>
                  </a:lnTo>
                  <a:lnTo>
                    <a:pt x="1755" y="2459"/>
                  </a:lnTo>
                  <a:lnTo>
                    <a:pt x="1722" y="2459"/>
                  </a:lnTo>
                  <a:lnTo>
                    <a:pt x="1657" y="2951"/>
                  </a:lnTo>
                  <a:lnTo>
                    <a:pt x="1559" y="3197"/>
                  </a:lnTo>
                  <a:lnTo>
                    <a:pt x="1103" y="4918"/>
                  </a:lnTo>
                  <a:lnTo>
                    <a:pt x="809" y="6148"/>
                  </a:lnTo>
                  <a:lnTo>
                    <a:pt x="424" y="6886"/>
                  </a:lnTo>
                  <a:lnTo>
                    <a:pt x="0" y="7378"/>
                  </a:lnTo>
                  <a:lnTo>
                    <a:pt x="0" y="21600"/>
                  </a:lnTo>
                  <a:lnTo>
                    <a:pt x="21600" y="21600"/>
                  </a:lnTo>
                  <a:close/>
                </a:path>
              </a:pathLst>
            </a:custGeom>
            <a:gradFill flip="none" rotWithShape="1">
              <a:gsLst>
                <a:gs pos="0">
                  <a:srgbClr val="463416"/>
                </a:gs>
                <a:gs pos="100000">
                  <a:srgbClr val="73654F"/>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grpSp>
        <p:nvGrpSpPr>
          <p:cNvPr id="21" name="Group"/>
          <p:cNvGrpSpPr/>
          <p:nvPr/>
        </p:nvGrpSpPr>
        <p:grpSpPr>
          <a:xfrm>
            <a:off x="627062" y="6021387"/>
            <a:ext cx="5684838" cy="849313"/>
            <a:chOff x="0" y="0"/>
            <a:chExt cx="5684837" cy="849312"/>
          </a:xfrm>
        </p:grpSpPr>
        <p:sp>
          <p:nvSpPr>
            <p:cNvPr id="15" name="Shape"/>
            <p:cNvSpPr/>
            <p:nvPr/>
          </p:nvSpPr>
          <p:spPr>
            <a:xfrm>
              <a:off x="1271587" y="0"/>
              <a:ext cx="579438" cy="461963"/>
            </a:xfrm>
            <a:custGeom>
              <a:avLst/>
              <a:gdLst/>
              <a:ahLst/>
              <a:cxnLst>
                <a:cxn ang="0">
                  <a:pos x="wd2" y="hd2"/>
                </a:cxn>
                <a:cxn ang="5400000">
                  <a:pos x="wd2" y="hd2"/>
                </a:cxn>
                <a:cxn ang="10800000">
                  <a:pos x="wd2" y="hd2"/>
                </a:cxn>
                <a:cxn ang="16200000">
                  <a:pos x="wd2" y="hd2"/>
                </a:cxn>
              </a:cxnLst>
              <a:rect l="0" t="0" r="r" b="b"/>
              <a:pathLst>
                <a:path w="21600" h="21600" extrusionOk="0">
                  <a:moveTo>
                    <a:pt x="1420" y="1806"/>
                  </a:moveTo>
                  <a:lnTo>
                    <a:pt x="0" y="4516"/>
                  </a:lnTo>
                  <a:lnTo>
                    <a:pt x="3906" y="8128"/>
                  </a:lnTo>
                  <a:lnTo>
                    <a:pt x="8462" y="13547"/>
                  </a:lnTo>
                  <a:lnTo>
                    <a:pt x="11303" y="12644"/>
                  </a:lnTo>
                  <a:lnTo>
                    <a:pt x="20180" y="21600"/>
                  </a:lnTo>
                  <a:lnTo>
                    <a:pt x="18049" y="13095"/>
                  </a:lnTo>
                  <a:lnTo>
                    <a:pt x="21600" y="9934"/>
                  </a:lnTo>
                  <a:lnTo>
                    <a:pt x="21245" y="9483"/>
                  </a:lnTo>
                  <a:lnTo>
                    <a:pt x="19825" y="8580"/>
                  </a:lnTo>
                  <a:lnTo>
                    <a:pt x="17694" y="6774"/>
                  </a:lnTo>
                  <a:lnTo>
                    <a:pt x="10238" y="2709"/>
                  </a:lnTo>
                  <a:lnTo>
                    <a:pt x="8462" y="1806"/>
                  </a:lnTo>
                  <a:lnTo>
                    <a:pt x="7752" y="1355"/>
                  </a:lnTo>
                  <a:lnTo>
                    <a:pt x="5622" y="1355"/>
                  </a:lnTo>
                  <a:lnTo>
                    <a:pt x="4261" y="903"/>
                  </a:lnTo>
                  <a:lnTo>
                    <a:pt x="3906" y="903"/>
                  </a:lnTo>
                  <a:lnTo>
                    <a:pt x="2485" y="0"/>
                  </a:lnTo>
                  <a:lnTo>
                    <a:pt x="1775" y="0"/>
                  </a:lnTo>
                  <a:lnTo>
                    <a:pt x="1420" y="1806"/>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6" name="Shape"/>
            <p:cNvSpPr/>
            <p:nvPr/>
          </p:nvSpPr>
          <p:spPr>
            <a:xfrm>
              <a:off x="2457450" y="57150"/>
              <a:ext cx="3227388" cy="792163"/>
            </a:xfrm>
            <a:custGeom>
              <a:avLst/>
              <a:gdLst/>
              <a:ahLst/>
              <a:cxnLst>
                <a:cxn ang="0">
                  <a:pos x="wd2" y="hd2"/>
                </a:cxn>
                <a:cxn ang="5400000">
                  <a:pos x="wd2" y="hd2"/>
                </a:cxn>
                <a:cxn ang="10800000">
                  <a:pos x="wd2" y="hd2"/>
                </a:cxn>
                <a:cxn ang="16200000">
                  <a:pos x="wd2" y="hd2"/>
                </a:cxn>
              </a:cxnLst>
              <a:rect l="0" t="0" r="r" b="b"/>
              <a:pathLst>
                <a:path w="21600" h="21600" extrusionOk="0">
                  <a:moveTo>
                    <a:pt x="1976" y="779"/>
                  </a:moveTo>
                  <a:lnTo>
                    <a:pt x="1466" y="260"/>
                  </a:lnTo>
                  <a:lnTo>
                    <a:pt x="1020" y="0"/>
                  </a:lnTo>
                  <a:lnTo>
                    <a:pt x="382" y="0"/>
                  </a:lnTo>
                  <a:lnTo>
                    <a:pt x="127" y="1082"/>
                  </a:lnTo>
                  <a:lnTo>
                    <a:pt x="0" y="5541"/>
                  </a:lnTo>
                  <a:lnTo>
                    <a:pt x="637" y="4502"/>
                  </a:lnTo>
                  <a:lnTo>
                    <a:pt x="956" y="5800"/>
                  </a:lnTo>
                  <a:lnTo>
                    <a:pt x="1594" y="6623"/>
                  </a:lnTo>
                  <a:lnTo>
                    <a:pt x="2221" y="11817"/>
                  </a:lnTo>
                  <a:lnTo>
                    <a:pt x="4261" y="15540"/>
                  </a:lnTo>
                  <a:lnTo>
                    <a:pt x="8255" y="15540"/>
                  </a:lnTo>
                  <a:lnTo>
                    <a:pt x="21600" y="21600"/>
                  </a:lnTo>
                  <a:lnTo>
                    <a:pt x="21154" y="21340"/>
                  </a:lnTo>
                  <a:lnTo>
                    <a:pt x="7182" y="10519"/>
                  </a:lnTo>
                  <a:lnTo>
                    <a:pt x="5461" y="6883"/>
                  </a:lnTo>
                  <a:lnTo>
                    <a:pt x="4515" y="4762"/>
                  </a:lnTo>
                  <a:lnTo>
                    <a:pt x="3878" y="3982"/>
                  </a:lnTo>
                  <a:lnTo>
                    <a:pt x="2986" y="2640"/>
                  </a:lnTo>
                  <a:lnTo>
                    <a:pt x="1976" y="779"/>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7" name="Shape"/>
            <p:cNvSpPr/>
            <p:nvPr/>
          </p:nvSpPr>
          <p:spPr>
            <a:xfrm>
              <a:off x="2278062" y="47625"/>
              <a:ext cx="112713" cy="96838"/>
            </a:xfrm>
            <a:custGeom>
              <a:avLst/>
              <a:gdLst/>
              <a:ahLst/>
              <a:cxnLst>
                <a:cxn ang="0">
                  <a:pos x="wd2" y="hd2"/>
                </a:cxn>
                <a:cxn ang="5400000">
                  <a:pos x="wd2" y="hd2"/>
                </a:cxn>
                <a:cxn ang="10800000">
                  <a:pos x="wd2" y="hd2"/>
                </a:cxn>
                <a:cxn ang="16200000">
                  <a:pos x="wd2" y="hd2"/>
                </a:cxn>
              </a:cxnLst>
              <a:rect l="0" t="0" r="r" b="b"/>
              <a:pathLst>
                <a:path w="21600" h="21600" extrusionOk="0">
                  <a:moveTo>
                    <a:pt x="0" y="6480"/>
                  </a:moveTo>
                  <a:lnTo>
                    <a:pt x="1825" y="6480"/>
                  </a:lnTo>
                  <a:lnTo>
                    <a:pt x="3651" y="4320"/>
                  </a:lnTo>
                  <a:lnTo>
                    <a:pt x="0" y="0"/>
                  </a:lnTo>
                  <a:lnTo>
                    <a:pt x="8823" y="6480"/>
                  </a:lnTo>
                  <a:lnTo>
                    <a:pt x="16124" y="6480"/>
                  </a:lnTo>
                  <a:lnTo>
                    <a:pt x="21600" y="19440"/>
                  </a:lnTo>
                  <a:lnTo>
                    <a:pt x="21600" y="21600"/>
                  </a:lnTo>
                  <a:lnTo>
                    <a:pt x="17949" y="19440"/>
                  </a:lnTo>
                  <a:lnTo>
                    <a:pt x="14299" y="15120"/>
                  </a:lnTo>
                  <a:lnTo>
                    <a:pt x="6997" y="10800"/>
                  </a:lnTo>
                  <a:lnTo>
                    <a:pt x="6997" y="12960"/>
                  </a:lnTo>
                  <a:lnTo>
                    <a:pt x="5476" y="15120"/>
                  </a:lnTo>
                  <a:lnTo>
                    <a:pt x="3651" y="17280"/>
                  </a:lnTo>
                  <a:lnTo>
                    <a:pt x="1825" y="17280"/>
                  </a:lnTo>
                  <a:lnTo>
                    <a:pt x="1825" y="12960"/>
                  </a:lnTo>
                  <a:lnTo>
                    <a:pt x="0" y="648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8" name="Shape"/>
            <p:cNvSpPr/>
            <p:nvPr/>
          </p:nvSpPr>
          <p:spPr>
            <a:xfrm>
              <a:off x="730250" y="77787"/>
              <a:ext cx="255588" cy="260351"/>
            </a:xfrm>
            <a:custGeom>
              <a:avLst/>
              <a:gdLst/>
              <a:ahLst/>
              <a:cxnLst>
                <a:cxn ang="0">
                  <a:pos x="wd2" y="hd2"/>
                </a:cxn>
                <a:cxn ang="5400000">
                  <a:pos x="wd2" y="hd2"/>
                </a:cxn>
                <a:cxn ang="10800000">
                  <a:pos x="wd2" y="hd2"/>
                </a:cxn>
                <a:cxn ang="16200000">
                  <a:pos x="wd2" y="hd2"/>
                </a:cxn>
              </a:cxnLst>
              <a:rect l="0" t="0" r="r" b="b"/>
              <a:pathLst>
                <a:path w="21600" h="21600" extrusionOk="0">
                  <a:moveTo>
                    <a:pt x="4025" y="0"/>
                  </a:moveTo>
                  <a:lnTo>
                    <a:pt x="6440" y="800"/>
                  </a:lnTo>
                  <a:lnTo>
                    <a:pt x="9660" y="800"/>
                  </a:lnTo>
                  <a:lnTo>
                    <a:pt x="15294" y="1600"/>
                  </a:lnTo>
                  <a:lnTo>
                    <a:pt x="12880" y="7200"/>
                  </a:lnTo>
                  <a:lnTo>
                    <a:pt x="12880" y="8000"/>
                  </a:lnTo>
                  <a:lnTo>
                    <a:pt x="14489" y="11200"/>
                  </a:lnTo>
                  <a:lnTo>
                    <a:pt x="16099" y="12800"/>
                  </a:lnTo>
                  <a:lnTo>
                    <a:pt x="19185" y="15200"/>
                  </a:lnTo>
                  <a:lnTo>
                    <a:pt x="20795" y="18400"/>
                  </a:lnTo>
                  <a:lnTo>
                    <a:pt x="21600" y="20800"/>
                  </a:lnTo>
                  <a:lnTo>
                    <a:pt x="21600" y="21600"/>
                  </a:lnTo>
                  <a:lnTo>
                    <a:pt x="12880" y="13600"/>
                  </a:lnTo>
                  <a:lnTo>
                    <a:pt x="4025" y="7200"/>
                  </a:lnTo>
                  <a:lnTo>
                    <a:pt x="0" y="0"/>
                  </a:lnTo>
                  <a:lnTo>
                    <a:pt x="4025"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9" name="Shape"/>
            <p:cNvSpPr/>
            <p:nvPr/>
          </p:nvSpPr>
          <p:spPr>
            <a:xfrm>
              <a:off x="493712" y="96837"/>
              <a:ext cx="93663" cy="968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
                  </a:moveTo>
                  <a:lnTo>
                    <a:pt x="15010" y="10800"/>
                  </a:lnTo>
                  <a:lnTo>
                    <a:pt x="15010" y="12960"/>
                  </a:lnTo>
                  <a:lnTo>
                    <a:pt x="17207" y="15120"/>
                  </a:lnTo>
                  <a:lnTo>
                    <a:pt x="19403" y="19440"/>
                  </a:lnTo>
                  <a:lnTo>
                    <a:pt x="19403" y="21600"/>
                  </a:lnTo>
                  <a:lnTo>
                    <a:pt x="17207" y="19440"/>
                  </a:lnTo>
                  <a:lnTo>
                    <a:pt x="12814" y="17280"/>
                  </a:lnTo>
                  <a:lnTo>
                    <a:pt x="6224" y="10800"/>
                  </a:lnTo>
                  <a:lnTo>
                    <a:pt x="0" y="0"/>
                  </a:lnTo>
                  <a:lnTo>
                    <a:pt x="21600" y="216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0" name="Shape"/>
            <p:cNvSpPr/>
            <p:nvPr/>
          </p:nvSpPr>
          <p:spPr>
            <a:xfrm>
              <a:off x="0" y="28575"/>
              <a:ext cx="388938" cy="328613"/>
            </a:xfrm>
            <a:custGeom>
              <a:avLst/>
              <a:gdLst/>
              <a:ahLst/>
              <a:cxnLst>
                <a:cxn ang="0">
                  <a:pos x="wd2" y="hd2"/>
                </a:cxn>
                <a:cxn ang="5400000">
                  <a:pos x="wd2" y="hd2"/>
                </a:cxn>
                <a:cxn ang="10800000">
                  <a:pos x="wd2" y="hd2"/>
                </a:cxn>
                <a:cxn ang="16200000">
                  <a:pos x="wd2" y="hd2"/>
                </a:cxn>
              </a:cxnLst>
              <a:rect l="0" t="0" r="r" b="b"/>
              <a:pathLst>
                <a:path w="21600" h="21600" extrusionOk="0">
                  <a:moveTo>
                    <a:pt x="20542" y="3812"/>
                  </a:moveTo>
                  <a:lnTo>
                    <a:pt x="21600" y="4447"/>
                  </a:lnTo>
                  <a:lnTo>
                    <a:pt x="18426" y="8894"/>
                  </a:lnTo>
                  <a:lnTo>
                    <a:pt x="12607" y="13976"/>
                  </a:lnTo>
                  <a:lnTo>
                    <a:pt x="14723" y="16518"/>
                  </a:lnTo>
                  <a:lnTo>
                    <a:pt x="15781" y="21600"/>
                  </a:lnTo>
                  <a:lnTo>
                    <a:pt x="6789" y="13976"/>
                  </a:lnTo>
                  <a:lnTo>
                    <a:pt x="4144" y="8894"/>
                  </a:lnTo>
                  <a:lnTo>
                    <a:pt x="7847" y="6988"/>
                  </a:lnTo>
                  <a:lnTo>
                    <a:pt x="5202" y="3812"/>
                  </a:lnTo>
                  <a:lnTo>
                    <a:pt x="0" y="1271"/>
                  </a:lnTo>
                  <a:lnTo>
                    <a:pt x="0" y="0"/>
                  </a:lnTo>
                  <a:lnTo>
                    <a:pt x="1058" y="0"/>
                  </a:lnTo>
                  <a:lnTo>
                    <a:pt x="4144" y="635"/>
                  </a:lnTo>
                  <a:lnTo>
                    <a:pt x="7847" y="635"/>
                  </a:lnTo>
                  <a:lnTo>
                    <a:pt x="8904" y="1271"/>
                  </a:lnTo>
                  <a:lnTo>
                    <a:pt x="11020" y="1271"/>
                  </a:lnTo>
                  <a:lnTo>
                    <a:pt x="12607" y="1906"/>
                  </a:lnTo>
                  <a:lnTo>
                    <a:pt x="13136" y="1906"/>
                  </a:lnTo>
                  <a:lnTo>
                    <a:pt x="17897" y="2541"/>
                  </a:lnTo>
                  <a:lnTo>
                    <a:pt x="20542" y="3812"/>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22"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2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xfrm>
            <a:off x="8420201" y="6436360"/>
            <a:ext cx="266599" cy="269241"/>
          </a:xfrm>
          <a:prstGeom prst="rect">
            <a:avLst/>
          </a:prstGeom>
          <a:ln w="12700">
            <a:miter lim="400000"/>
          </a:ln>
        </p:spPr>
        <p:txBody>
          <a:bodyPr wrap="none" lIns="45719" rIns="45719" anchor="b">
            <a:spAutoFit/>
          </a:bodyPr>
          <a:lstStyle>
            <a:lvl1pPr algn="r" defTabSz="457200">
              <a:defRPr sz="1200">
                <a:solidFill>
                  <a:srgbClr val="FFFFFF"/>
                </a:solidFill>
                <a:effectLst>
                  <a:outerShdw blurRad="12700" dist="25400" dir="2700000" rotWithShape="0">
                    <a:srgbClr val="000000"/>
                  </a:outerShdw>
                </a:effectLs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p:titleStyle>
    <p:bodyStyle>
      <a:lvl1pPr marL="342900" marR="0" indent="-3429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1pPr>
      <a:lvl2pPr marL="783771" marR="0" indent="-326571"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2pPr>
      <a:lvl3pPr marL="1219200" marR="0" indent="-3048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3pPr>
      <a:lvl4pPr marL="1737360" marR="0" indent="-36576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4pPr>
      <a:lvl5pPr marL="22352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5pPr>
      <a:lvl6pPr marL="26924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6pPr>
      <a:lvl7pPr marL="31496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7pPr>
      <a:lvl8pPr marL="36068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8pPr>
      <a:lvl9pPr marL="40640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81"/>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9"/>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6"/>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253"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253"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253" fontAlgn="base">
              <a:spcBef>
                <a:spcPct val="0"/>
              </a:spcBef>
              <a:spcAft>
                <a:spcPct val="0"/>
              </a:spcAft>
              <a:defRPr/>
            </a:pPr>
            <a:fld id="{61F442D0-A11F-2640-8129-5D1BEF7A3C1E}" type="slidenum">
              <a:rPr lang="en-US" smtClean="0"/>
              <a:pPr defTabSz="914253" fontAlgn="base">
                <a:spcBef>
                  <a:spcPct val="0"/>
                </a:spcBef>
                <a:spcAft>
                  <a:spcPct val="0"/>
                </a:spcAft>
                <a:defRPr/>
              </a:pPr>
              <a:t>‹#›</a:t>
            </a:fld>
            <a:endParaRPr lang="en-US"/>
          </a:p>
        </p:txBody>
      </p:sp>
    </p:spTree>
    <p:extLst>
      <p:ext uri="{BB962C8B-B14F-4D97-AF65-F5344CB8AC3E}">
        <p14:creationId xmlns:p14="http://schemas.microsoft.com/office/powerpoint/2010/main" val="2837224266"/>
      </p:ext>
    </p:extLst>
  </p:cSld>
  <p:clrMap bg1="dk2" tx1="lt1" bg2="dk1"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2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253"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3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50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44" indent="-342844"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31" indent="-285705"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17" indent="-228563"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943" indent="-228563"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070" indent="-228563"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196"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322"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448"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573"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3" algn="l" defTabSz="457127" rtl="0" eaLnBrk="1" latinLnBrk="0" hangingPunct="1">
        <a:defRPr sz="1800" kern="1200">
          <a:solidFill>
            <a:schemeClr val="tx1"/>
          </a:solidFill>
          <a:latin typeface="+mn-lt"/>
          <a:ea typeface="+mn-ea"/>
          <a:cs typeface="+mn-cs"/>
        </a:defRPr>
      </a:lvl3pPr>
      <a:lvl4pPr marL="1371380" algn="l" defTabSz="457127" rtl="0" eaLnBrk="1" latinLnBrk="0" hangingPunct="1">
        <a:defRPr sz="1800" kern="1200">
          <a:solidFill>
            <a:schemeClr val="tx1"/>
          </a:solidFill>
          <a:latin typeface="+mn-lt"/>
          <a:ea typeface="+mn-ea"/>
          <a:cs typeface="+mn-cs"/>
        </a:defRPr>
      </a:lvl4pPr>
      <a:lvl5pPr marL="1828506" algn="l" defTabSz="457127" rtl="0" eaLnBrk="1" latinLnBrk="0" hangingPunct="1">
        <a:defRPr sz="1800" kern="1200">
          <a:solidFill>
            <a:schemeClr val="tx1"/>
          </a:solidFill>
          <a:latin typeface="+mn-lt"/>
          <a:ea typeface="+mn-ea"/>
          <a:cs typeface="+mn-cs"/>
        </a:defRPr>
      </a:lvl5pPr>
      <a:lvl6pPr marL="2285633" algn="l" defTabSz="457127" rtl="0" eaLnBrk="1" latinLnBrk="0" hangingPunct="1">
        <a:defRPr sz="1800" kern="1200">
          <a:solidFill>
            <a:schemeClr val="tx1"/>
          </a:solidFill>
          <a:latin typeface="+mn-lt"/>
          <a:ea typeface="+mn-ea"/>
          <a:cs typeface="+mn-cs"/>
        </a:defRPr>
      </a:lvl6pPr>
      <a:lvl7pPr marL="2742759" algn="l" defTabSz="457127" rtl="0" eaLnBrk="1" latinLnBrk="0" hangingPunct="1">
        <a:defRPr sz="1800" kern="1200">
          <a:solidFill>
            <a:schemeClr val="tx1"/>
          </a:solidFill>
          <a:latin typeface="+mn-lt"/>
          <a:ea typeface="+mn-ea"/>
          <a:cs typeface="+mn-cs"/>
        </a:defRPr>
      </a:lvl7pPr>
      <a:lvl8pPr marL="3199883" algn="l" defTabSz="457127" rtl="0" eaLnBrk="1" latinLnBrk="0" hangingPunct="1">
        <a:defRPr sz="1800" kern="1200">
          <a:solidFill>
            <a:schemeClr val="tx1"/>
          </a:solidFill>
          <a:latin typeface="+mn-lt"/>
          <a:ea typeface="+mn-ea"/>
          <a:cs typeface="+mn-cs"/>
        </a:defRPr>
      </a:lvl8pPr>
      <a:lvl9pPr marL="3657012" algn="l" defTabSz="4571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Biblical Worship"/>
          <p:cNvSpPr txBox="1">
            <a:spLocks noGrp="1"/>
          </p:cNvSpPr>
          <p:nvPr>
            <p:ph type="body" idx="13"/>
          </p:nvPr>
        </p:nvSpPr>
        <p:spPr>
          <a:xfrm>
            <a:off x="357187" y="2302668"/>
            <a:ext cx="5063134" cy="681039"/>
          </a:xfrm>
          <a:prstGeom prst="rect">
            <a:avLst/>
          </a:prstGeom>
        </p:spPr>
        <p:txBody>
          <a:bodyPr/>
          <a:lstStyle>
            <a:lvl1pPr>
              <a:lnSpc>
                <a:spcPct val="90000"/>
              </a:lnSpc>
              <a:spcBef>
                <a:spcPts val="1100"/>
              </a:spcBef>
              <a:defRPr sz="4000">
                <a:solidFill>
                  <a:srgbClr val="A42D1F"/>
                </a:solidFill>
                <a:latin typeface="+mn-lt"/>
                <a:ea typeface="+mn-ea"/>
                <a:cs typeface="+mn-cs"/>
                <a:sym typeface="Bodoni SvtyTwo ITC TT-Book"/>
              </a:defRPr>
            </a:lvl1pPr>
          </a:lstStyle>
          <a:p>
            <a:r>
              <a:t>Biblical Worship</a:t>
            </a:r>
          </a:p>
        </p:txBody>
      </p:sp>
      <p:sp>
        <p:nvSpPr>
          <p:cNvPr id="403" name="Unit 3"/>
          <p:cNvSpPr txBox="1">
            <a:spLocks noGrp="1"/>
          </p:cNvSpPr>
          <p:nvPr>
            <p:ph type="title"/>
          </p:nvPr>
        </p:nvSpPr>
        <p:spPr>
          <a:prstGeom prst="rect">
            <a:avLst/>
          </a:prstGeom>
        </p:spPr>
        <p:txBody>
          <a:bodyPr/>
          <a:lstStyle>
            <a:lvl1pPr>
              <a:defRPr>
                <a:solidFill>
                  <a:srgbClr val="46532E"/>
                </a:solidFill>
              </a:defRPr>
            </a:lvl1pPr>
          </a:lstStyle>
          <a:p>
            <a:r>
              <a:t>Unit 3</a:t>
            </a:r>
          </a:p>
        </p:txBody>
      </p:sp>
      <p:sp>
        <p:nvSpPr>
          <p:cNvPr id="404" name="WORSHIP IN THE OLD TESTAMENT"/>
          <p:cNvSpPr txBox="1">
            <a:spLocks noGrp="1"/>
          </p:cNvSpPr>
          <p:nvPr>
            <p:ph type="body" sz="quarter" idx="1"/>
          </p:nvPr>
        </p:nvSpPr>
        <p:spPr>
          <a:xfrm>
            <a:off x="2862113" y="2802768"/>
            <a:ext cx="5517762" cy="1914576"/>
          </a:xfrm>
          <a:prstGeom prst="rect">
            <a:avLst/>
          </a:prstGeom>
        </p:spPr>
        <p:txBody>
          <a:bodyPr/>
          <a:lstStyle>
            <a:lvl1pPr algn="ctr">
              <a:defRPr sz="5000"/>
            </a:lvl1pPr>
          </a:lstStyle>
          <a:p>
            <a:r>
              <a:t>WORSHIP IN THE OLD TESTAMENT</a:t>
            </a:r>
          </a:p>
        </p:txBody>
      </p:sp>
      <p:grpSp>
        <p:nvGrpSpPr>
          <p:cNvPr id="407" name="Image Gallery"/>
          <p:cNvGrpSpPr/>
          <p:nvPr/>
        </p:nvGrpSpPr>
        <p:grpSpPr>
          <a:xfrm>
            <a:off x="6392435" y="297796"/>
            <a:ext cx="2794001" cy="3018204"/>
            <a:chOff x="0" y="0"/>
            <a:chExt cx="2794000" cy="3018203"/>
          </a:xfrm>
        </p:grpSpPr>
        <p:pic>
          <p:nvPicPr>
            <p:cNvPr id="405" name="alleluia2.jpg" descr="alleluia2.jpg"/>
            <p:cNvPicPr>
              <a:picLocks noChangeAspect="1"/>
            </p:cNvPicPr>
            <p:nvPr/>
          </p:nvPicPr>
          <p:blipFill>
            <a:blip r:embed="rId2"/>
            <a:srcRect l="9290" r="9290"/>
            <a:stretch>
              <a:fillRect/>
            </a:stretch>
          </p:blipFill>
          <p:spPr>
            <a:xfrm>
              <a:off x="0" y="0"/>
              <a:ext cx="2794000" cy="2573704"/>
            </a:xfrm>
            <a:prstGeom prst="rect">
              <a:avLst/>
            </a:prstGeom>
            <a:ln w="12700" cap="flat">
              <a:noFill/>
              <a:miter lim="400000"/>
            </a:ln>
            <a:effectLst/>
          </p:spPr>
        </p:pic>
        <p:sp>
          <p:nvSpPr>
            <p:cNvPr id="406" name="Rectangle"/>
            <p:cNvSpPr/>
            <p:nvPr/>
          </p:nvSpPr>
          <p:spPr>
            <a:xfrm>
              <a:off x="0" y="2649903"/>
              <a:ext cx="2794000" cy="368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lgn="ctr" defTabSz="410765">
                <a:defRPr sz="1400">
                  <a:solidFill>
                    <a:srgbClr val="414141"/>
                  </a:solidFill>
                </a:defRPr>
              </a:lvl1pPr>
            </a:lstStyle>
            <a:p>
              <a:r>
                <a:t> </a:t>
              </a:r>
            </a:p>
          </p:txBody>
        </p:sp>
      </p:grpSp>
      <p:sp>
        <p:nvSpPr>
          <p:cNvPr id="2" name="Rectangle 1">
            <a:extLst>
              <a:ext uri="{FF2B5EF4-FFF2-40B4-BE49-F238E27FC236}">
                <a16:creationId xmlns:a16="http://schemas.microsoft.com/office/drawing/2014/main" id="{190A3E0A-AC4A-5269-E9E3-0E7393AB9338}"/>
              </a:ext>
            </a:extLst>
          </p:cNvPr>
          <p:cNvSpPr>
            <a:spLocks noChangeArrowheads="1"/>
          </p:cNvSpPr>
          <p:nvPr/>
        </p:nvSpPr>
        <p:spPr bwMode="auto">
          <a:xfrm>
            <a:off x="0" y="5658687"/>
            <a:ext cx="9186436"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Taught by Dr. Ron Man for Doctor of Ministry Students</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Files in many languages for free download at BibleStudyDownloads.org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c. WORSHIP OF THE HEART…"/>
          <p:cNvSpPr txBox="1">
            <a:spLocks noGrp="1"/>
          </p:cNvSpPr>
          <p:nvPr>
            <p:ph type="body" idx="4294967295"/>
          </p:nvPr>
        </p:nvSpPr>
        <p:spPr>
          <a:xfrm>
            <a:off x="-1" y="1600200"/>
            <a:ext cx="9144002" cy="4495800"/>
          </a:xfrm>
          <a:prstGeom prst="rect">
            <a:avLst/>
          </a:prstGeom>
        </p:spPr>
        <p:txBody>
          <a:bodyPr>
            <a:normAutofit/>
          </a:bodyPr>
          <a:lstStyle/>
          <a:p>
            <a:pPr marL="437197" indent="-437197" algn="ctr" defTabSz="777240">
              <a:spcBef>
                <a:spcPts val="600"/>
              </a:spcBef>
              <a:buSzTx/>
              <a:buNone/>
              <a:defRPr sz="2720"/>
            </a:pPr>
            <a:r>
              <a:t>c. WORSHIP OF THE HEART</a:t>
            </a:r>
          </a:p>
          <a:p>
            <a:pPr marL="437197" indent="-437197" algn="ctr" defTabSz="777240">
              <a:spcBef>
                <a:spcPts val="600"/>
              </a:spcBef>
              <a:buSzTx/>
              <a:buNone/>
              <a:defRPr sz="2720"/>
            </a:pPr>
            <a:r>
              <a:t>(spiritual sacrifices)</a:t>
            </a:r>
          </a:p>
          <a:p>
            <a:pPr marL="437197" indent="-437197" algn="ctr" defTabSz="777240">
              <a:spcBef>
                <a:spcPts val="600"/>
              </a:spcBef>
              <a:buSzTx/>
              <a:buNone/>
              <a:defRPr sz="2720"/>
            </a:pPr>
            <a:endParaRPr/>
          </a:p>
          <a:p>
            <a:pPr marL="0" lvl="1" indent="0" algn="ctr" defTabSz="777240">
              <a:spcBef>
                <a:spcPts val="0"/>
              </a:spcBef>
              <a:buClrTx/>
              <a:buSzTx/>
              <a:buNone/>
              <a:defRPr sz="2550">
                <a:latin typeface="Bodoni SvtyTwo ITC TT-BookIta"/>
                <a:ea typeface="Bodoni SvtyTwo ITC TT-BookIta"/>
                <a:cs typeface="Bodoni SvtyTwo ITC TT-BookIta"/>
                <a:sym typeface="Bodoni SvtyTwo ITC TT-BookIta"/>
              </a:defRPr>
            </a:pPr>
            <a:r>
              <a:t>“</a:t>
            </a:r>
            <a:r>
              <a:rPr>
                <a:latin typeface="+mn-lt"/>
                <a:ea typeface="+mn-ea"/>
                <a:cs typeface="+mn-cs"/>
                <a:sym typeface="Bodoni SvtyTwo ITC TT-Book"/>
              </a:rPr>
              <a:t>Man looks on the outward appearance,</a:t>
            </a:r>
          </a:p>
          <a:p>
            <a:pPr marL="0" lvl="1" indent="0" algn="ctr" defTabSz="777240">
              <a:spcBef>
                <a:spcPts val="0"/>
              </a:spcBef>
              <a:buClrTx/>
              <a:buSzTx/>
              <a:buNone/>
              <a:defRPr sz="2550"/>
            </a:pPr>
            <a:r>
              <a:rPr>
                <a:latin typeface="Bodoni SvtyTwo ITC TT-BookIta"/>
                <a:ea typeface="Bodoni SvtyTwo ITC TT-BookIta"/>
                <a:cs typeface="Bodoni SvtyTwo ITC TT-BookIta"/>
                <a:sym typeface="Bodoni SvtyTwo ITC TT-BookIta"/>
              </a:rPr>
              <a:t>but</a:t>
            </a:r>
            <a:r>
              <a:t> </a:t>
            </a:r>
            <a:r>
              <a:rPr>
                <a:latin typeface="Bodoni SvtyTwo ITC TT-BookIta"/>
                <a:ea typeface="Bodoni SvtyTwo ITC TT-BookIta"/>
                <a:cs typeface="Bodoni SvtyTwo ITC TT-BookIta"/>
                <a:sym typeface="Bodoni SvtyTwo ITC TT-BookIta"/>
              </a:rPr>
              <a:t>God looks  on the</a:t>
            </a:r>
            <a:r>
              <a:t> </a:t>
            </a:r>
            <a:r>
              <a:rPr>
                <a:latin typeface="Bodoni SvtyTwo ITC TT-BookIta"/>
                <a:ea typeface="Bodoni SvtyTwo ITC TT-BookIta"/>
                <a:cs typeface="Bodoni SvtyTwo ITC TT-BookIta"/>
                <a:sym typeface="Bodoni SvtyTwo ITC TT-BookIta"/>
              </a:rPr>
              <a:t>heart</a:t>
            </a:r>
            <a:r>
              <a:t>”</a:t>
            </a:r>
            <a:br/>
            <a:r>
              <a:t>(1 Samuel 16:7)</a:t>
            </a:r>
          </a:p>
          <a:p>
            <a:pPr marL="0" lvl="1" indent="0" algn="ctr" defTabSz="777240">
              <a:spcBef>
                <a:spcPts val="0"/>
              </a:spcBef>
              <a:buClrTx/>
              <a:buSzTx/>
              <a:buNone/>
              <a:defRPr sz="2380"/>
            </a:pPr>
            <a:endParaRPr/>
          </a:p>
          <a:p>
            <a:pPr marL="0" lvl="1" indent="0" algn="ctr" defTabSz="777240">
              <a:spcBef>
                <a:spcPts val="0"/>
              </a:spcBef>
              <a:buClrTx/>
              <a:buSzTx/>
              <a:buNone/>
              <a:defRPr sz="2210"/>
            </a:pPr>
            <a:r>
              <a:t>The Pharisee and the Tax Collector (Luke 18:9-14)</a:t>
            </a:r>
          </a:p>
          <a:p>
            <a:pPr marL="0" lvl="1" indent="0" algn="ctr" defTabSz="777240">
              <a:spcBef>
                <a:spcPts val="0"/>
              </a:spcBef>
              <a:buClrTx/>
              <a:buSzTx/>
              <a:buNone/>
              <a:defRPr sz="2210"/>
            </a:pPr>
            <a:endParaRPr/>
          </a:p>
          <a:p>
            <a:pPr marL="0" lvl="1" indent="0" algn="ctr" defTabSz="777240">
              <a:spcBef>
                <a:spcPts val="0"/>
              </a:spcBef>
              <a:buClrTx/>
              <a:buSzTx/>
              <a:buNone/>
              <a:defRPr sz="2210"/>
            </a:pPr>
            <a:r>
              <a:t>The widow’s mites (Luke 21:1-4)</a:t>
            </a:r>
          </a:p>
          <a:p>
            <a:pPr marL="437197" indent="-437197" algn="ctr" defTabSz="777240">
              <a:spcBef>
                <a:spcPts val="600"/>
              </a:spcBef>
              <a:buClrTx/>
              <a:buSzTx/>
              <a:buNone/>
              <a:defRPr sz="2210"/>
            </a:pPr>
            <a:r>
              <a:t> </a:t>
            </a:r>
          </a:p>
        </p:txBody>
      </p:sp>
      <p:sp>
        <p:nvSpPr>
          <p:cNvPr id="431" name="Important Themes"/>
          <p:cNvSpPr txBox="1">
            <a:spLocks noGrp="1"/>
          </p:cNvSpPr>
          <p:nvPr>
            <p:ph type="title" idx="4294967295"/>
          </p:nvPr>
        </p:nvSpPr>
        <p:spPr>
          <a:xfrm>
            <a:off x="457200" y="190499"/>
            <a:ext cx="8229600" cy="1143002"/>
          </a:xfrm>
          <a:prstGeom prst="rect">
            <a:avLst/>
          </a:prstGeom>
        </p:spPr>
        <p:txBody>
          <a:bodyPr>
            <a:normAutofit/>
          </a:bodyPr>
          <a:lstStyle/>
          <a:p>
            <a:pPr lvl="8" indent="0">
              <a:defRPr u="sng">
                <a:effectLst>
                  <a:outerShdw blurRad="12700" dist="25400" dir="2700000" rotWithShape="0">
                    <a:srgbClr val="000000"/>
                  </a:outerShdw>
                </a:effectLst>
              </a:defRPr>
            </a:pPr>
            <a:r>
              <a:t>Important Themes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30">
                                            <p:bg/>
                                          </p:spTgt>
                                        </p:tgtEl>
                                        <p:attrNameLst>
                                          <p:attrName>style.visibility</p:attrName>
                                        </p:attrNameLst>
                                      </p:cBhvr>
                                      <p:to>
                                        <p:strVal val="visible"/>
                                      </p:to>
                                    </p:set>
                                    <p:animEffect transition="in" filter="fade">
                                      <p:cBhvr>
                                        <p:cTn id="7" dur="500"/>
                                        <p:tgtEl>
                                          <p:spTgt spid="430">
                                            <p:bg/>
                                          </p:spTgt>
                                        </p:tgtEl>
                                      </p:cBhvr>
                                    </p:animEffect>
                                  </p:childTnLst>
                                </p:cTn>
                              </p:par>
                              <p:par>
                                <p:cTn id="8" presetID="10" presetClass="entr" presetSubtype="0" fill="hold" grpId="1" nodeType="withEffect">
                                  <p:stCondLst>
                                    <p:cond delay="0"/>
                                  </p:stCondLst>
                                  <p:iterate>
                                    <p:tmAbs val="0"/>
                                  </p:iterate>
                                  <p:childTnLst>
                                    <p:set>
                                      <p:cBhvr>
                                        <p:cTn id="9" fill="hold"/>
                                        <p:tgtEl>
                                          <p:spTgt spid="430">
                                            <p:txEl>
                                              <p:pRg st="0" end="0"/>
                                            </p:txEl>
                                          </p:spTgt>
                                        </p:tgtEl>
                                        <p:attrNameLst>
                                          <p:attrName>style.visibility</p:attrName>
                                        </p:attrNameLst>
                                      </p:cBhvr>
                                      <p:to>
                                        <p:strVal val="visible"/>
                                      </p:to>
                                    </p:set>
                                    <p:animEffect transition="in" filter="fade">
                                      <p:cBhvr>
                                        <p:cTn id="10" dur="500"/>
                                        <p:tgtEl>
                                          <p:spTgt spid="4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430">
                                            <p:txEl>
                                              <p:pRg st="1" end="1"/>
                                            </p:txEl>
                                          </p:spTgt>
                                        </p:tgtEl>
                                        <p:attrNameLst>
                                          <p:attrName>style.visibility</p:attrName>
                                        </p:attrNameLst>
                                      </p:cBhvr>
                                      <p:to>
                                        <p:strVal val="visible"/>
                                      </p:to>
                                    </p:set>
                                    <p:animEffect transition="in" filter="fade">
                                      <p:cBhvr>
                                        <p:cTn id="15" dur="500"/>
                                        <p:tgtEl>
                                          <p:spTgt spid="430">
                                            <p:txEl>
                                              <p:pRg st="1" end="1"/>
                                            </p:txEl>
                                          </p:spTgt>
                                        </p:tgtEl>
                                      </p:cBhvr>
                                    </p:animEffect>
                                  </p:childTnLst>
                                </p:cTn>
                              </p:par>
                            </p:childTnLst>
                          </p:cTn>
                        </p:par>
                        <p:par>
                          <p:cTn id="16" fill="hold">
                            <p:stCondLst>
                              <p:cond delay="500"/>
                            </p:stCondLst>
                            <p:childTnLst>
                              <p:par>
                                <p:cTn id="17" presetID="10" presetClass="entr" fill="hold" grpId="1" nodeType="afterEffect">
                                  <p:stCondLst>
                                    <p:cond delay="0"/>
                                  </p:stCondLst>
                                  <p:iterate>
                                    <p:tmAbs val="0"/>
                                  </p:iterate>
                                  <p:childTnLst>
                                    <p:set>
                                      <p:cBhvr>
                                        <p:cTn id="18" fill="hold"/>
                                        <p:tgtEl>
                                          <p:spTgt spid="430">
                                            <p:txEl>
                                              <p:pRg st="2" end="2"/>
                                            </p:txEl>
                                          </p:spTgt>
                                        </p:tgtEl>
                                        <p:attrNameLst>
                                          <p:attrName>style.visibility</p:attrName>
                                        </p:attrNameLst>
                                      </p:cBhvr>
                                      <p:to>
                                        <p:strVal val="visible"/>
                                      </p:to>
                                    </p:set>
                                    <p:animEffect transition="in" filter="fade">
                                      <p:cBhvr>
                                        <p:cTn id="19" dur="500"/>
                                        <p:tgtEl>
                                          <p:spTgt spid="430">
                                            <p:txEl>
                                              <p:pRg st="2" end="2"/>
                                            </p:txEl>
                                          </p:spTgt>
                                        </p:tgtEl>
                                      </p:cBhvr>
                                    </p:animEffect>
                                  </p:childTnLst>
                                </p:cTn>
                              </p:par>
                              <p:par>
                                <p:cTn id="20" presetID="10" presetClass="entr" presetSubtype="0" fill="hold" grpId="1" nodeType="withEffect">
                                  <p:stCondLst>
                                    <p:cond delay="0"/>
                                  </p:stCondLst>
                                  <p:iterate>
                                    <p:tmAbs val="0"/>
                                  </p:iterate>
                                  <p:childTnLst>
                                    <p:set>
                                      <p:cBhvr>
                                        <p:cTn id="21" fill="hold"/>
                                        <p:tgtEl>
                                          <p:spTgt spid="430">
                                            <p:txEl>
                                              <p:pRg st="3" end="3"/>
                                            </p:txEl>
                                          </p:spTgt>
                                        </p:tgtEl>
                                        <p:attrNameLst>
                                          <p:attrName>style.visibility</p:attrName>
                                        </p:attrNameLst>
                                      </p:cBhvr>
                                      <p:to>
                                        <p:strVal val="visible"/>
                                      </p:to>
                                    </p:set>
                                    <p:animEffect transition="in" filter="fade">
                                      <p:cBhvr>
                                        <p:cTn id="22" dur="500"/>
                                        <p:tgtEl>
                                          <p:spTgt spid="430">
                                            <p:txEl>
                                              <p:pRg st="3" end="3"/>
                                            </p:txEl>
                                          </p:spTgt>
                                        </p:tgtEl>
                                      </p:cBhvr>
                                    </p:animEffect>
                                  </p:childTnLst>
                                </p:cTn>
                              </p:par>
                              <p:par>
                                <p:cTn id="23" presetID="10" presetClass="entr" presetSubtype="0" fill="hold" grpId="1" nodeType="withEffect">
                                  <p:stCondLst>
                                    <p:cond delay="0"/>
                                  </p:stCondLst>
                                  <p:iterate>
                                    <p:tmAbs val="0"/>
                                  </p:iterate>
                                  <p:childTnLst>
                                    <p:set>
                                      <p:cBhvr>
                                        <p:cTn id="24" fill="hold"/>
                                        <p:tgtEl>
                                          <p:spTgt spid="430">
                                            <p:txEl>
                                              <p:pRg st="4" end="4"/>
                                            </p:txEl>
                                          </p:spTgt>
                                        </p:tgtEl>
                                        <p:attrNameLst>
                                          <p:attrName>style.visibility</p:attrName>
                                        </p:attrNameLst>
                                      </p:cBhvr>
                                      <p:to>
                                        <p:strVal val="visible"/>
                                      </p:to>
                                    </p:set>
                                    <p:animEffect transition="in" filter="fade">
                                      <p:cBhvr>
                                        <p:cTn id="25" dur="500"/>
                                        <p:tgtEl>
                                          <p:spTgt spid="430">
                                            <p:txEl>
                                              <p:pRg st="4" end="4"/>
                                            </p:txEl>
                                          </p:spTgt>
                                        </p:tgtEl>
                                      </p:cBhvr>
                                    </p:animEffect>
                                  </p:childTnLst>
                                </p:cTn>
                              </p:par>
                              <p:par>
                                <p:cTn id="26" presetID="10" presetClass="entr" presetSubtype="0" fill="hold" grpId="1" nodeType="withEffect">
                                  <p:stCondLst>
                                    <p:cond delay="0"/>
                                  </p:stCondLst>
                                  <p:iterate>
                                    <p:tmAbs val="0"/>
                                  </p:iterate>
                                  <p:childTnLst>
                                    <p:set>
                                      <p:cBhvr>
                                        <p:cTn id="27" fill="hold"/>
                                        <p:tgtEl>
                                          <p:spTgt spid="430">
                                            <p:txEl>
                                              <p:pRg st="5" end="5"/>
                                            </p:txEl>
                                          </p:spTgt>
                                        </p:tgtEl>
                                        <p:attrNameLst>
                                          <p:attrName>style.visibility</p:attrName>
                                        </p:attrNameLst>
                                      </p:cBhvr>
                                      <p:to>
                                        <p:strVal val="visible"/>
                                      </p:to>
                                    </p:set>
                                    <p:animEffect transition="in" filter="fade">
                                      <p:cBhvr>
                                        <p:cTn id="28" dur="500"/>
                                        <p:tgtEl>
                                          <p:spTgt spid="430">
                                            <p:txEl>
                                              <p:pRg st="5" end="5"/>
                                            </p:txEl>
                                          </p:spTgt>
                                        </p:tgtEl>
                                      </p:cBhvr>
                                    </p:animEffect>
                                  </p:childTnLst>
                                </p:cTn>
                              </p:par>
                              <p:par>
                                <p:cTn id="29" presetID="10" presetClass="entr" presetSubtype="0" fill="hold" grpId="1" nodeType="withEffect">
                                  <p:stCondLst>
                                    <p:cond delay="0"/>
                                  </p:stCondLst>
                                  <p:iterate>
                                    <p:tmAbs val="0"/>
                                  </p:iterate>
                                  <p:childTnLst>
                                    <p:set>
                                      <p:cBhvr>
                                        <p:cTn id="30" fill="hold"/>
                                        <p:tgtEl>
                                          <p:spTgt spid="430">
                                            <p:txEl>
                                              <p:pRg st="6" end="6"/>
                                            </p:txEl>
                                          </p:spTgt>
                                        </p:tgtEl>
                                        <p:attrNameLst>
                                          <p:attrName>style.visibility</p:attrName>
                                        </p:attrNameLst>
                                      </p:cBhvr>
                                      <p:to>
                                        <p:strVal val="visible"/>
                                      </p:to>
                                    </p:set>
                                    <p:animEffect transition="in" filter="fade">
                                      <p:cBhvr>
                                        <p:cTn id="31" dur="500"/>
                                        <p:tgtEl>
                                          <p:spTgt spid="430">
                                            <p:txEl>
                                              <p:pRg st="6" end="6"/>
                                            </p:txEl>
                                          </p:spTgt>
                                        </p:tgtEl>
                                      </p:cBhvr>
                                    </p:animEffect>
                                  </p:childTnLst>
                                </p:cTn>
                              </p:par>
                              <p:par>
                                <p:cTn id="32" presetID="10" presetClass="entr" presetSubtype="0" fill="hold" grpId="1" nodeType="withEffect">
                                  <p:stCondLst>
                                    <p:cond delay="0"/>
                                  </p:stCondLst>
                                  <p:iterate>
                                    <p:tmAbs val="0"/>
                                  </p:iterate>
                                  <p:childTnLst>
                                    <p:set>
                                      <p:cBhvr>
                                        <p:cTn id="33" fill="hold"/>
                                        <p:tgtEl>
                                          <p:spTgt spid="430">
                                            <p:txEl>
                                              <p:pRg st="7" end="7"/>
                                            </p:txEl>
                                          </p:spTgt>
                                        </p:tgtEl>
                                        <p:attrNameLst>
                                          <p:attrName>style.visibility</p:attrName>
                                        </p:attrNameLst>
                                      </p:cBhvr>
                                      <p:to>
                                        <p:strVal val="visible"/>
                                      </p:to>
                                    </p:set>
                                    <p:animEffect transition="in" filter="fade">
                                      <p:cBhvr>
                                        <p:cTn id="34" dur="500"/>
                                        <p:tgtEl>
                                          <p:spTgt spid="430">
                                            <p:txEl>
                                              <p:pRg st="7" end="7"/>
                                            </p:txEl>
                                          </p:spTgt>
                                        </p:tgtEl>
                                      </p:cBhvr>
                                    </p:animEffect>
                                  </p:childTnLst>
                                </p:cTn>
                              </p:par>
                              <p:par>
                                <p:cTn id="35" presetID="10" presetClass="entr" presetSubtype="0" fill="hold" grpId="1" nodeType="withEffect">
                                  <p:stCondLst>
                                    <p:cond delay="0"/>
                                  </p:stCondLst>
                                  <p:iterate>
                                    <p:tmAbs val="0"/>
                                  </p:iterate>
                                  <p:childTnLst>
                                    <p:set>
                                      <p:cBhvr>
                                        <p:cTn id="36" fill="hold"/>
                                        <p:tgtEl>
                                          <p:spTgt spid="430">
                                            <p:txEl>
                                              <p:pRg st="8" end="8"/>
                                            </p:txEl>
                                          </p:spTgt>
                                        </p:tgtEl>
                                        <p:attrNameLst>
                                          <p:attrName>style.visibility</p:attrName>
                                        </p:attrNameLst>
                                      </p:cBhvr>
                                      <p:to>
                                        <p:strVal val="visible"/>
                                      </p:to>
                                    </p:set>
                                    <p:animEffect transition="in" filter="fade">
                                      <p:cBhvr>
                                        <p:cTn id="37" dur="500"/>
                                        <p:tgtEl>
                                          <p:spTgt spid="430">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fill="hold" grpId="1" nodeType="clickEffect">
                                  <p:stCondLst>
                                    <p:cond delay="0"/>
                                  </p:stCondLst>
                                  <p:iterate>
                                    <p:tmAbs val="0"/>
                                  </p:iterate>
                                  <p:childTnLst>
                                    <p:set>
                                      <p:cBhvr>
                                        <p:cTn id="41" fill="hold"/>
                                        <p:tgtEl>
                                          <p:spTgt spid="430">
                                            <p:txEl>
                                              <p:pRg st="9" end="9"/>
                                            </p:txEl>
                                          </p:spTgt>
                                        </p:tgtEl>
                                        <p:attrNameLst>
                                          <p:attrName>style.visibility</p:attrName>
                                        </p:attrNameLst>
                                      </p:cBhvr>
                                      <p:to>
                                        <p:strVal val="visible"/>
                                      </p:to>
                                    </p:set>
                                    <p:animEffect transition="in" filter="fade">
                                      <p:cBhvr>
                                        <p:cTn id="42" dur="500"/>
                                        <p:tgtEl>
                                          <p:spTgt spid="4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d. CALLING ON THE NAME OF THE LORD…"/>
          <p:cNvSpPr txBox="1">
            <a:spLocks noGrp="1"/>
          </p:cNvSpPr>
          <p:nvPr>
            <p:ph type="body" idx="4294967295"/>
          </p:nvPr>
        </p:nvSpPr>
        <p:spPr>
          <a:xfrm>
            <a:off x="896887" y="1460500"/>
            <a:ext cx="7350226" cy="4495800"/>
          </a:xfrm>
          <a:prstGeom prst="rect">
            <a:avLst/>
          </a:prstGeom>
        </p:spPr>
        <p:txBody>
          <a:bodyPr>
            <a:normAutofit/>
          </a:bodyPr>
          <a:lstStyle/>
          <a:p>
            <a:pPr algn="ctr">
              <a:buClrTx/>
              <a:buSzTx/>
              <a:buNone/>
            </a:pPr>
            <a:r>
              <a:t>d. CALLING ON THE NAME OF THE LORD</a:t>
            </a:r>
          </a:p>
          <a:p>
            <a:pPr algn="ctr">
              <a:buSzTx/>
              <a:buNone/>
              <a:defRPr sz="2400"/>
            </a:pPr>
            <a:endParaRPr/>
          </a:p>
          <a:p>
            <a:pPr marL="0" lvl="1" indent="228600" algn="ctr">
              <a:spcBef>
                <a:spcPts val="0"/>
              </a:spcBef>
              <a:buClrTx/>
              <a:buSzTx/>
              <a:buNone/>
              <a:defRPr sz="2800"/>
            </a:pPr>
            <a:r>
              <a:t>“NAME”: nature, character, reputation</a:t>
            </a:r>
          </a:p>
          <a:p>
            <a:pPr marL="0" lvl="1" indent="228600" algn="ctr">
              <a:spcBef>
                <a:spcPts val="0"/>
              </a:spcBef>
              <a:buClrTx/>
              <a:buSzTx/>
              <a:buNone/>
              <a:defRPr sz="1200"/>
            </a:pPr>
            <a:endParaRPr/>
          </a:p>
          <a:p>
            <a:pPr marL="0" lvl="1" indent="228600" algn="ctr">
              <a:spcBef>
                <a:spcPts val="0"/>
              </a:spcBef>
              <a:buClrTx/>
              <a:buSzTx/>
              <a:buNone/>
              <a:defRPr sz="2800"/>
            </a:pPr>
            <a:r>
              <a:t>RESPONSE: personal &amp; public acts of worship</a:t>
            </a:r>
          </a:p>
          <a:p>
            <a:pPr marL="0" lvl="1" indent="228600" algn="ctr">
              <a:spcBef>
                <a:spcPts val="0"/>
              </a:spcBef>
              <a:buClrTx/>
              <a:buSzTx/>
              <a:buNone/>
              <a:defRPr sz="1200"/>
            </a:pPr>
            <a:endParaRPr/>
          </a:p>
          <a:p>
            <a:pPr marL="0" lvl="1" indent="228600" algn="ctr">
              <a:spcBef>
                <a:spcPts val="0"/>
              </a:spcBef>
              <a:buClrTx/>
              <a:buSzTx/>
              <a:buNone/>
              <a:defRPr sz="2800"/>
            </a:pPr>
            <a:r>
              <a:t>“And there Abraham built an altar to the LORD and </a:t>
            </a:r>
            <a:r>
              <a:rPr>
                <a:latin typeface="Bodoni SvtyTwo ITC TT-BookIta"/>
                <a:ea typeface="Bodoni SvtyTwo ITC TT-BookIta"/>
                <a:cs typeface="Bodoni SvtyTwo ITC TT-BookIta"/>
                <a:sym typeface="Bodoni SvtyTwo ITC TT-BookIta"/>
              </a:rPr>
              <a:t>called upon the name</a:t>
            </a:r>
            <a:r>
              <a:t> of the LORD.” (Genesis 12:8)</a:t>
            </a:r>
          </a:p>
          <a:p>
            <a:pPr marL="0" lvl="1" indent="228600" algn="ctr">
              <a:spcBef>
                <a:spcPts val="0"/>
              </a:spcBef>
              <a:buClrTx/>
              <a:buSzTx/>
              <a:buNone/>
              <a:defRPr sz="2800"/>
            </a:pPr>
            <a:endParaRPr/>
          </a:p>
          <a:p>
            <a:pPr marL="0" lvl="1" indent="228600" algn="ctr">
              <a:spcBef>
                <a:spcPts val="0"/>
              </a:spcBef>
              <a:buClrTx/>
              <a:buSzTx/>
              <a:buNone/>
              <a:defRPr sz="2800"/>
            </a:pPr>
            <a:r>
              <a:t>CONTRAST: “Let us make a name</a:t>
            </a:r>
            <a:r>
              <a:rPr>
                <a:latin typeface="Bodoni SvtyTwo ITC TT-BookIta"/>
                <a:ea typeface="Bodoni SvtyTwo ITC TT-BookIta"/>
                <a:cs typeface="Bodoni SvtyTwo ITC TT-BookIta"/>
                <a:sym typeface="Bodoni SvtyTwo ITC TT-BookIta"/>
              </a:rPr>
              <a:t> for ourselves</a:t>
            </a:r>
            <a:r>
              <a:t>.” (Genesis 11:4)</a:t>
            </a:r>
          </a:p>
        </p:txBody>
      </p:sp>
      <p:sp>
        <p:nvSpPr>
          <p:cNvPr id="434" name="Shape"/>
          <p:cNvSpPr/>
          <p:nvPr/>
        </p:nvSpPr>
        <p:spPr>
          <a:xfrm>
            <a:off x="249138" y="2205781"/>
            <a:ext cx="639714" cy="313660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435" name="Shape"/>
          <p:cNvSpPr/>
          <p:nvPr/>
        </p:nvSpPr>
        <p:spPr>
          <a:xfrm rot="10800000">
            <a:off x="8199487" y="2197397"/>
            <a:ext cx="639714" cy="313660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436" name="Important Themes"/>
          <p:cNvSpPr txBox="1">
            <a:spLocks noGrp="1"/>
          </p:cNvSpPr>
          <p:nvPr>
            <p:ph type="title" idx="4294967295"/>
          </p:nvPr>
        </p:nvSpPr>
        <p:spPr>
          <a:xfrm>
            <a:off x="457200" y="125710"/>
            <a:ext cx="8229600" cy="1143001"/>
          </a:xfrm>
          <a:prstGeom prst="rect">
            <a:avLst/>
          </a:prstGeom>
        </p:spPr>
        <p:txBody>
          <a:bodyPr>
            <a:normAutofit/>
          </a:bodyPr>
          <a:lstStyle>
            <a:lvl1pPr>
              <a:defRPr u="sng">
                <a:effectLst>
                  <a:outerShdw blurRad="12700" dist="25400" dir="2700000" rotWithShape="0">
                    <a:srgbClr val="000000"/>
                  </a:outerShdw>
                </a:effectLst>
              </a:defRPr>
            </a:lvl1pPr>
          </a:lstStyle>
          <a:p>
            <a:r>
              <a:t>Important Themes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33">
                                            <p:bg/>
                                          </p:spTgt>
                                        </p:tgtEl>
                                        <p:attrNameLst>
                                          <p:attrName>style.visibility</p:attrName>
                                        </p:attrNameLst>
                                      </p:cBhvr>
                                      <p:to>
                                        <p:strVal val="visible"/>
                                      </p:to>
                                    </p:set>
                                    <p:animEffect transition="in" filter="fade">
                                      <p:cBhvr>
                                        <p:cTn id="7" dur="500"/>
                                        <p:tgtEl>
                                          <p:spTgt spid="433">
                                            <p:bg/>
                                          </p:spTgt>
                                        </p:tgtEl>
                                      </p:cBhvr>
                                    </p:animEffect>
                                  </p:childTnLst>
                                </p:cTn>
                              </p:par>
                              <p:par>
                                <p:cTn id="8" presetID="10" presetClass="entr" presetSubtype="0" fill="hold" grpId="1" nodeType="withEffect">
                                  <p:stCondLst>
                                    <p:cond delay="0"/>
                                  </p:stCondLst>
                                  <p:iterate>
                                    <p:tmAbs val="0"/>
                                  </p:iterate>
                                  <p:childTnLst>
                                    <p:set>
                                      <p:cBhvr>
                                        <p:cTn id="9" fill="hold"/>
                                        <p:tgtEl>
                                          <p:spTgt spid="433">
                                            <p:txEl>
                                              <p:pRg st="0" end="0"/>
                                            </p:txEl>
                                          </p:spTgt>
                                        </p:tgtEl>
                                        <p:attrNameLst>
                                          <p:attrName>style.visibility</p:attrName>
                                        </p:attrNameLst>
                                      </p:cBhvr>
                                      <p:to>
                                        <p:strVal val="visible"/>
                                      </p:to>
                                    </p:set>
                                    <p:animEffect transition="in" filter="fade">
                                      <p:cBhvr>
                                        <p:cTn id="10" dur="500"/>
                                        <p:tgtEl>
                                          <p:spTgt spid="43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433">
                                            <p:txEl>
                                              <p:pRg st="1" end="1"/>
                                            </p:txEl>
                                          </p:spTgt>
                                        </p:tgtEl>
                                        <p:attrNameLst>
                                          <p:attrName>style.visibility</p:attrName>
                                        </p:attrNameLst>
                                      </p:cBhvr>
                                      <p:to>
                                        <p:strVal val="visible"/>
                                      </p:to>
                                    </p:set>
                                    <p:animEffect transition="in" filter="fade">
                                      <p:cBhvr>
                                        <p:cTn id="15" dur="500"/>
                                        <p:tgtEl>
                                          <p:spTgt spid="433">
                                            <p:txEl>
                                              <p:pRg st="1" end="1"/>
                                            </p:txEl>
                                          </p:spTgt>
                                        </p:tgtEl>
                                      </p:cBhvr>
                                    </p:animEffect>
                                  </p:childTnLst>
                                </p:cTn>
                              </p:par>
                              <p:par>
                                <p:cTn id="16" presetID="10" presetClass="entr" presetSubtype="0" fill="hold" grpId="1" nodeType="withEffect">
                                  <p:stCondLst>
                                    <p:cond delay="0"/>
                                  </p:stCondLst>
                                  <p:iterate>
                                    <p:tmAbs val="0"/>
                                  </p:iterate>
                                  <p:childTnLst>
                                    <p:set>
                                      <p:cBhvr>
                                        <p:cTn id="17" fill="hold"/>
                                        <p:tgtEl>
                                          <p:spTgt spid="433">
                                            <p:txEl>
                                              <p:pRg st="2" end="2"/>
                                            </p:txEl>
                                          </p:spTgt>
                                        </p:tgtEl>
                                        <p:attrNameLst>
                                          <p:attrName>style.visibility</p:attrName>
                                        </p:attrNameLst>
                                      </p:cBhvr>
                                      <p:to>
                                        <p:strVal val="visible"/>
                                      </p:to>
                                    </p:set>
                                    <p:animEffect transition="in" filter="fade">
                                      <p:cBhvr>
                                        <p:cTn id="18" dur="500"/>
                                        <p:tgtEl>
                                          <p:spTgt spid="433">
                                            <p:txEl>
                                              <p:pRg st="2" end="2"/>
                                            </p:txEl>
                                          </p:spTgt>
                                        </p:tgtEl>
                                      </p:cBhvr>
                                    </p:animEffect>
                                  </p:childTnLst>
                                </p:cTn>
                              </p:par>
                              <p:par>
                                <p:cTn id="19" presetID="10" presetClass="entr" presetSubtype="0" fill="hold" grpId="1" nodeType="withEffect">
                                  <p:stCondLst>
                                    <p:cond delay="0"/>
                                  </p:stCondLst>
                                  <p:iterate>
                                    <p:tmAbs val="0"/>
                                  </p:iterate>
                                  <p:childTnLst>
                                    <p:set>
                                      <p:cBhvr>
                                        <p:cTn id="20" fill="hold"/>
                                        <p:tgtEl>
                                          <p:spTgt spid="433">
                                            <p:txEl>
                                              <p:pRg st="3" end="3"/>
                                            </p:txEl>
                                          </p:spTgt>
                                        </p:tgtEl>
                                        <p:attrNameLst>
                                          <p:attrName>style.visibility</p:attrName>
                                        </p:attrNameLst>
                                      </p:cBhvr>
                                      <p:to>
                                        <p:strVal val="visible"/>
                                      </p:to>
                                    </p:set>
                                    <p:animEffect transition="in" filter="fade">
                                      <p:cBhvr>
                                        <p:cTn id="21" dur="500"/>
                                        <p:tgtEl>
                                          <p:spTgt spid="433">
                                            <p:txEl>
                                              <p:pRg st="3" end="3"/>
                                            </p:txEl>
                                          </p:spTgt>
                                        </p:tgtEl>
                                      </p:cBhvr>
                                    </p:animEffect>
                                  </p:childTnLst>
                                </p:cTn>
                              </p:par>
                              <p:par>
                                <p:cTn id="22" presetID="10" presetClass="entr" presetSubtype="0" fill="hold" grpId="1" nodeType="withEffect">
                                  <p:stCondLst>
                                    <p:cond delay="0"/>
                                  </p:stCondLst>
                                  <p:iterate>
                                    <p:tmAbs val="0"/>
                                  </p:iterate>
                                  <p:childTnLst>
                                    <p:set>
                                      <p:cBhvr>
                                        <p:cTn id="23" fill="hold"/>
                                        <p:tgtEl>
                                          <p:spTgt spid="433">
                                            <p:txEl>
                                              <p:pRg st="4" end="4"/>
                                            </p:txEl>
                                          </p:spTgt>
                                        </p:tgtEl>
                                        <p:attrNameLst>
                                          <p:attrName>style.visibility</p:attrName>
                                        </p:attrNameLst>
                                      </p:cBhvr>
                                      <p:to>
                                        <p:strVal val="visible"/>
                                      </p:to>
                                    </p:set>
                                    <p:animEffect transition="in" filter="fade">
                                      <p:cBhvr>
                                        <p:cTn id="24" dur="500"/>
                                        <p:tgtEl>
                                          <p:spTgt spid="433">
                                            <p:txEl>
                                              <p:pRg st="4" end="4"/>
                                            </p:txEl>
                                          </p:spTgt>
                                        </p:tgtEl>
                                      </p:cBhvr>
                                    </p:animEffect>
                                  </p:childTnLst>
                                </p:cTn>
                              </p:par>
                              <p:par>
                                <p:cTn id="25" presetID="10" presetClass="entr" presetSubtype="0" fill="hold" grpId="1" nodeType="withEffect">
                                  <p:stCondLst>
                                    <p:cond delay="0"/>
                                  </p:stCondLst>
                                  <p:iterate>
                                    <p:tmAbs val="0"/>
                                  </p:iterate>
                                  <p:childTnLst>
                                    <p:set>
                                      <p:cBhvr>
                                        <p:cTn id="26" fill="hold"/>
                                        <p:tgtEl>
                                          <p:spTgt spid="433">
                                            <p:txEl>
                                              <p:pRg st="5" end="5"/>
                                            </p:txEl>
                                          </p:spTgt>
                                        </p:tgtEl>
                                        <p:attrNameLst>
                                          <p:attrName>style.visibility</p:attrName>
                                        </p:attrNameLst>
                                      </p:cBhvr>
                                      <p:to>
                                        <p:strVal val="visible"/>
                                      </p:to>
                                    </p:set>
                                    <p:animEffect transition="in" filter="fade">
                                      <p:cBhvr>
                                        <p:cTn id="27" dur="500"/>
                                        <p:tgtEl>
                                          <p:spTgt spid="433">
                                            <p:txEl>
                                              <p:pRg st="5" end="5"/>
                                            </p:txEl>
                                          </p:spTgt>
                                        </p:tgtEl>
                                      </p:cBhvr>
                                    </p:animEffect>
                                  </p:childTnLst>
                                </p:cTn>
                              </p:par>
                              <p:par>
                                <p:cTn id="28" presetID="10" presetClass="entr" presetSubtype="0" fill="hold" grpId="1" nodeType="withEffect">
                                  <p:stCondLst>
                                    <p:cond delay="0"/>
                                  </p:stCondLst>
                                  <p:iterate>
                                    <p:tmAbs val="0"/>
                                  </p:iterate>
                                  <p:childTnLst>
                                    <p:set>
                                      <p:cBhvr>
                                        <p:cTn id="29" fill="hold"/>
                                        <p:tgtEl>
                                          <p:spTgt spid="433">
                                            <p:txEl>
                                              <p:pRg st="6" end="6"/>
                                            </p:txEl>
                                          </p:spTgt>
                                        </p:tgtEl>
                                        <p:attrNameLst>
                                          <p:attrName>style.visibility</p:attrName>
                                        </p:attrNameLst>
                                      </p:cBhvr>
                                      <p:to>
                                        <p:strVal val="visible"/>
                                      </p:to>
                                    </p:set>
                                    <p:animEffect transition="in" filter="fade">
                                      <p:cBhvr>
                                        <p:cTn id="30" dur="500"/>
                                        <p:tgtEl>
                                          <p:spTgt spid="433">
                                            <p:txEl>
                                              <p:pRg st="6" end="6"/>
                                            </p:txEl>
                                          </p:spTgt>
                                        </p:tgtEl>
                                      </p:cBhvr>
                                    </p:animEffect>
                                  </p:childTnLst>
                                </p:cTn>
                              </p:par>
                              <p:par>
                                <p:cTn id="31" presetID="10" presetClass="entr" presetSubtype="0" fill="hold" grpId="1" nodeType="withEffect">
                                  <p:stCondLst>
                                    <p:cond delay="0"/>
                                  </p:stCondLst>
                                  <p:iterate>
                                    <p:tmAbs val="0"/>
                                  </p:iterate>
                                  <p:childTnLst>
                                    <p:set>
                                      <p:cBhvr>
                                        <p:cTn id="32" fill="hold"/>
                                        <p:tgtEl>
                                          <p:spTgt spid="433">
                                            <p:txEl>
                                              <p:pRg st="7" end="7"/>
                                            </p:txEl>
                                          </p:spTgt>
                                        </p:tgtEl>
                                        <p:attrNameLst>
                                          <p:attrName>style.visibility</p:attrName>
                                        </p:attrNameLst>
                                      </p:cBhvr>
                                      <p:to>
                                        <p:strVal val="visible"/>
                                      </p:to>
                                    </p:set>
                                    <p:animEffect transition="in" filter="fade">
                                      <p:cBhvr>
                                        <p:cTn id="33" dur="500"/>
                                        <p:tgtEl>
                                          <p:spTgt spid="433">
                                            <p:txEl>
                                              <p:pRg st="7" end="7"/>
                                            </p:txEl>
                                          </p:spTgt>
                                        </p:tgtEl>
                                      </p:cBhvr>
                                    </p:animEffect>
                                  </p:childTnLst>
                                </p:cTn>
                              </p:par>
                              <p:par>
                                <p:cTn id="34" presetID="10" presetClass="entr" presetSubtype="0" fill="hold" grpId="1" nodeType="withEffect">
                                  <p:stCondLst>
                                    <p:cond delay="0"/>
                                  </p:stCondLst>
                                  <p:iterate>
                                    <p:tmAbs val="0"/>
                                  </p:iterate>
                                  <p:childTnLst>
                                    <p:set>
                                      <p:cBhvr>
                                        <p:cTn id="35" fill="hold"/>
                                        <p:tgtEl>
                                          <p:spTgt spid="433">
                                            <p:txEl>
                                              <p:pRg st="8" end="8"/>
                                            </p:txEl>
                                          </p:spTgt>
                                        </p:tgtEl>
                                        <p:attrNameLst>
                                          <p:attrName>style.visibility</p:attrName>
                                        </p:attrNameLst>
                                      </p:cBhvr>
                                      <p:to>
                                        <p:strVal val="visible"/>
                                      </p:to>
                                    </p:set>
                                    <p:animEffect transition="in" filter="fade">
                                      <p:cBhvr>
                                        <p:cTn id="36" dur="500"/>
                                        <p:tgtEl>
                                          <p:spTgt spid="43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8" name="Double-click to edit"/>
          <p:cNvSpPr txBox="1">
            <a:spLocks noGrp="1"/>
          </p:cNvSpPr>
          <p:nvPr>
            <p:ph type="title" idx="4294967295"/>
          </p:nvPr>
        </p:nvSpPr>
        <p:spPr>
          <a:xfrm>
            <a:off x="457200" y="125710"/>
            <a:ext cx="8229600" cy="1143001"/>
          </a:xfrm>
          <a:prstGeom prst="rect">
            <a:avLst/>
          </a:prstGeom>
        </p:spPr>
        <p:txBody>
          <a:bodyPr>
            <a:normAutofit/>
          </a:bodyPr>
          <a:lstStyle>
            <a:lvl1pPr>
              <a:defRPr u="sng">
                <a:solidFill>
                  <a:srgbClr val="FFFFFF"/>
                </a:solidFill>
                <a:effectLst>
                  <a:outerShdw blurRad="12700" dist="25400" dir="2700000" rotWithShape="0">
                    <a:srgbClr val="000000"/>
                  </a:outerShdw>
                </a:effectLst>
              </a:defRPr>
            </a:lvl1pPr>
          </a:lstStyle>
          <a:p>
            <a:r>
              <a:t> </a:t>
            </a:r>
          </a:p>
        </p:txBody>
      </p:sp>
      <p:sp>
        <p:nvSpPr>
          <p:cNvPr id="439" name="Acts 2:21  And it shall come to pass that everyone who calls upon the name of the Lord shall be saved.’…"/>
          <p:cNvSpPr txBox="1"/>
          <p:nvPr/>
        </p:nvSpPr>
        <p:spPr>
          <a:xfrm>
            <a:off x="676890" y="233679"/>
            <a:ext cx="7790220" cy="6406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defRPr sz="2600">
                <a:solidFill>
                  <a:srgbClr val="FFFFFF"/>
                </a:solidFill>
              </a:defRPr>
            </a:pPr>
            <a:r>
              <a:t>Acts 2:21 	And it shall come to pass that everyone who </a:t>
            </a:r>
            <a:r>
              <a:rPr>
                <a:latin typeface="Bodoni SvtyTwo ITC TT-Bold"/>
                <a:ea typeface="Bodoni SvtyTwo ITC TT-Bold"/>
                <a:cs typeface="Bodoni SvtyTwo ITC TT-Bold"/>
                <a:sym typeface="Bodoni SvtyTwo ITC TT-Bold"/>
              </a:rPr>
              <a:t>calls upon the name of the Lord</a:t>
            </a:r>
            <a:r>
              <a:t> shall be saved.’</a:t>
            </a:r>
          </a:p>
          <a:p>
            <a:pPr defTabSz="457200">
              <a:defRPr sz="2600">
                <a:solidFill>
                  <a:srgbClr val="FFFFFF"/>
                </a:solidFill>
              </a:defRPr>
            </a:pPr>
            <a:endParaRPr/>
          </a:p>
          <a:p>
            <a:pPr defTabSz="457200">
              <a:defRPr sz="2600">
                <a:solidFill>
                  <a:srgbClr val="FFFFFF"/>
                </a:solidFill>
              </a:defRPr>
            </a:pPr>
            <a:r>
              <a:t>Acts 9:14 “And here he has authority from the chief priests to bind all who </a:t>
            </a:r>
            <a:r>
              <a:rPr>
                <a:latin typeface="Bodoni SvtyTwo ITC TT-Bold"/>
                <a:ea typeface="Bodoni SvtyTwo ITC TT-Bold"/>
                <a:cs typeface="Bodoni SvtyTwo ITC TT-Bold"/>
                <a:sym typeface="Bodoni SvtyTwo ITC TT-Bold"/>
              </a:rPr>
              <a:t>call on Your name</a:t>
            </a:r>
            <a:r>
              <a:t>.”</a:t>
            </a:r>
          </a:p>
          <a:p>
            <a:pPr defTabSz="457200">
              <a:defRPr sz="2600">
                <a:solidFill>
                  <a:srgbClr val="FFFFFF"/>
                </a:solidFill>
              </a:defRPr>
            </a:pPr>
            <a:endParaRPr/>
          </a:p>
          <a:p>
            <a:pPr defTabSz="457200">
              <a:defRPr sz="2600">
                <a:solidFill>
                  <a:srgbClr val="FFFFFF"/>
                </a:solidFill>
              </a:defRPr>
            </a:pPr>
            <a:r>
              <a:t>Acts 9:21 And all who heard him were amazed and said, “Is not this the man who made havoc in Jerusalem of those </a:t>
            </a:r>
            <a:r>
              <a:rPr>
                <a:latin typeface="Bodoni SvtyTwo ITC TT-Bold"/>
                <a:ea typeface="Bodoni SvtyTwo ITC TT-Bold"/>
                <a:cs typeface="Bodoni SvtyTwo ITC TT-Bold"/>
                <a:sym typeface="Bodoni SvtyTwo ITC TT-Bold"/>
              </a:rPr>
              <a:t>who called upon this name</a:t>
            </a:r>
            <a:r>
              <a:t>?”</a:t>
            </a:r>
          </a:p>
          <a:p>
            <a:pPr defTabSz="457200">
              <a:defRPr sz="2600">
                <a:solidFill>
                  <a:srgbClr val="FFFFFF"/>
                </a:solidFill>
              </a:defRPr>
            </a:pPr>
            <a:endParaRPr/>
          </a:p>
          <a:p>
            <a:pPr defTabSz="457200">
              <a:defRPr sz="2600">
                <a:solidFill>
                  <a:srgbClr val="FFFFFF"/>
                </a:solidFill>
              </a:defRPr>
            </a:pPr>
            <a:r>
              <a:t>Acts 22:16 ‘And now why do you wait? Rise and be baptized and wash away your sins, </a:t>
            </a:r>
            <a:r>
              <a:rPr>
                <a:latin typeface="Bodoni SvtyTwo ITC TT-Bold"/>
                <a:ea typeface="Bodoni SvtyTwo ITC TT-Bold"/>
                <a:cs typeface="Bodoni SvtyTwo ITC TT-Bold"/>
                <a:sym typeface="Bodoni SvtyTwo ITC TT-Bold"/>
              </a:rPr>
              <a:t>calling on His name</a:t>
            </a:r>
            <a:r>
              <a:t>.’</a:t>
            </a:r>
          </a:p>
          <a:p>
            <a:pPr defTabSz="457200">
              <a:defRPr sz="2600">
                <a:solidFill>
                  <a:srgbClr val="FFFFFF"/>
                </a:solidFill>
              </a:defRPr>
            </a:pPr>
            <a:endParaRPr/>
          </a:p>
          <a:p>
            <a:pPr defTabSz="457200">
              <a:defRPr sz="2600">
                <a:solidFill>
                  <a:srgbClr val="FFFFFF"/>
                </a:solidFill>
              </a:defRPr>
            </a:pPr>
            <a:r>
              <a:t>Rom. 10:13 For “everyone who </a:t>
            </a:r>
            <a:r>
              <a:rPr>
                <a:latin typeface="Bodoni SvtyTwo ITC TT-Bold"/>
                <a:ea typeface="Bodoni SvtyTwo ITC TT-Bold"/>
                <a:cs typeface="Bodoni SvtyTwo ITC TT-Bold"/>
                <a:sym typeface="Bodoni SvtyTwo ITC TT-Bold"/>
              </a:rPr>
              <a:t>calls on the name of the Lord</a:t>
            </a:r>
            <a:r>
              <a:t> will be saved.”</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Important Themes"/>
          <p:cNvSpPr txBox="1">
            <a:spLocks noGrp="1"/>
          </p:cNvSpPr>
          <p:nvPr>
            <p:ph type="title" idx="4294967295"/>
          </p:nvPr>
        </p:nvSpPr>
        <p:spPr>
          <a:xfrm>
            <a:off x="457200" y="-25401"/>
            <a:ext cx="8229600" cy="1143002"/>
          </a:xfrm>
          <a:prstGeom prst="rect">
            <a:avLst/>
          </a:prstGeom>
        </p:spPr>
        <p:txBody>
          <a:bodyPr>
            <a:normAutofit/>
          </a:bodyPr>
          <a:lstStyle>
            <a:lvl1pPr>
              <a:defRPr u="sng">
                <a:effectLst>
                  <a:outerShdw blurRad="12700" dist="25400" dir="2700000" rotWithShape="0">
                    <a:srgbClr val="000000"/>
                  </a:outerShdw>
                </a:effectLst>
              </a:defRPr>
            </a:lvl1pPr>
          </a:lstStyle>
          <a:p>
            <a:r>
              <a:t>Important Themes</a:t>
            </a:r>
          </a:p>
        </p:txBody>
      </p:sp>
      <p:sp>
        <p:nvSpPr>
          <p:cNvPr id="442" name="e. THE PRESENCE OF GOD…"/>
          <p:cNvSpPr txBox="1">
            <a:spLocks noGrp="1"/>
          </p:cNvSpPr>
          <p:nvPr>
            <p:ph type="body" idx="4294967295"/>
          </p:nvPr>
        </p:nvSpPr>
        <p:spPr>
          <a:xfrm>
            <a:off x="152399" y="1181100"/>
            <a:ext cx="9144002" cy="4775200"/>
          </a:xfrm>
          <a:prstGeom prst="rect">
            <a:avLst/>
          </a:prstGeom>
        </p:spPr>
        <p:txBody>
          <a:bodyPr>
            <a:normAutofit/>
          </a:bodyPr>
          <a:lstStyle/>
          <a:p>
            <a:pPr marL="390905" indent="-390905" algn="ctr" defTabSz="694944">
              <a:spcBef>
                <a:spcPts val="500"/>
              </a:spcBef>
              <a:buSzTx/>
              <a:buNone/>
              <a:defRPr sz="3343"/>
            </a:pPr>
            <a:r>
              <a:t>e. THE PRESENCE OF GOD</a:t>
            </a:r>
          </a:p>
          <a:p>
            <a:pPr marL="390905" indent="-390905" algn="ctr" defTabSz="694944">
              <a:spcBef>
                <a:spcPts val="500"/>
              </a:spcBef>
              <a:buSzTx/>
              <a:buNone/>
              <a:defRPr sz="1824"/>
            </a:pPr>
            <a:r>
              <a:t>(especially in the Tabernacle and Temple)</a:t>
            </a:r>
          </a:p>
          <a:p>
            <a:pPr marL="390905" indent="-390905" algn="ctr" defTabSz="694944">
              <a:spcBef>
                <a:spcPts val="500"/>
              </a:spcBef>
              <a:buSzTx/>
              <a:buNone/>
              <a:defRPr sz="100"/>
            </a:pPr>
            <a:endParaRPr/>
          </a:p>
          <a:p>
            <a:pPr marL="390905" indent="-390905" algn="ctr" defTabSz="694944">
              <a:spcBef>
                <a:spcPts val="500"/>
              </a:spcBef>
              <a:buSzTx/>
              <a:buNone/>
              <a:defRPr sz="3343">
                <a:latin typeface="Bodoni SvtyTwo ITC TT-BookIta"/>
                <a:ea typeface="Bodoni SvtyTwo ITC TT-BookIta"/>
                <a:cs typeface="Bodoni SvtyTwo ITC TT-BookIta"/>
                <a:sym typeface="Bodoni SvtyTwo ITC TT-BookIta"/>
              </a:defRPr>
            </a:pPr>
            <a:r>
              <a:t>lipne Yahweh</a:t>
            </a:r>
          </a:p>
          <a:p>
            <a:pPr marL="390905" indent="-390905" algn="ctr" defTabSz="694944">
              <a:spcBef>
                <a:spcPts val="500"/>
              </a:spcBef>
              <a:buSzTx/>
              <a:buNone/>
              <a:defRPr sz="1976"/>
            </a:pPr>
            <a:r>
              <a:t>“before the (face of the) LORD”: 236 times in OT</a:t>
            </a:r>
          </a:p>
          <a:p>
            <a:pPr marL="390905" indent="-390905" algn="ctr" defTabSz="694944">
              <a:spcBef>
                <a:spcPts val="500"/>
              </a:spcBef>
              <a:buSzTx/>
              <a:buNone/>
              <a:defRPr sz="1976"/>
            </a:pPr>
            <a:r>
              <a:t> “face is a </a:t>
            </a:r>
            <a:r>
              <a:rPr>
                <a:latin typeface="Bodoni SvtyTwo ITC TT-BookIta"/>
                <a:ea typeface="Bodoni SvtyTwo ITC TT-BookIta"/>
                <a:cs typeface="Bodoni SvtyTwo ITC TT-BookIta"/>
                <a:sym typeface="Bodoni SvtyTwo ITC TT-BookIta"/>
              </a:rPr>
              <a:t>synecdoche</a:t>
            </a:r>
            <a:r>
              <a:t> for the whole person” </a:t>
            </a:r>
          </a:p>
          <a:p>
            <a:pPr marL="390905" indent="-390905" algn="ctr" defTabSz="694944">
              <a:spcBef>
                <a:spcPts val="500"/>
              </a:spcBef>
              <a:buSzTx/>
              <a:buNone/>
              <a:defRPr sz="1976"/>
            </a:pPr>
            <a:r>
              <a:t>Speaks of RELATIONSHIP</a:t>
            </a:r>
          </a:p>
          <a:p>
            <a:pPr marL="390905" indent="-390905" algn="ctr" defTabSz="694944">
              <a:spcBef>
                <a:spcPts val="500"/>
              </a:spcBef>
              <a:buSzTx/>
              <a:buNone/>
              <a:defRPr sz="1976"/>
            </a:pPr>
            <a:endParaRPr/>
          </a:p>
          <a:p>
            <a:pPr marL="0" indent="0" algn="ctr" defTabSz="347472">
              <a:spcBef>
                <a:spcPts val="0"/>
              </a:spcBef>
              <a:buClrTx/>
              <a:buSzTx/>
              <a:buNone/>
              <a:defRPr sz="2508"/>
            </a:pPr>
            <a:r>
              <a:t>“The LORD bless you and keep you;</a:t>
            </a:r>
          </a:p>
          <a:p>
            <a:pPr marL="0" indent="0" algn="ctr" defTabSz="347472">
              <a:spcBef>
                <a:spcPts val="0"/>
              </a:spcBef>
              <a:buClrTx/>
              <a:buSzTx/>
              <a:buNone/>
              <a:defRPr sz="2508"/>
            </a:pPr>
            <a:r>
              <a:t>the LORD make His </a:t>
            </a:r>
            <a:r>
              <a:rPr>
                <a:latin typeface="Bodoni SvtyTwo ITC TT-BookIta"/>
                <a:ea typeface="Bodoni SvtyTwo ITC TT-BookIta"/>
                <a:cs typeface="Bodoni SvtyTwo ITC TT-BookIta"/>
                <a:sym typeface="Bodoni SvtyTwo ITC TT-BookIta"/>
              </a:rPr>
              <a:t>face</a:t>
            </a:r>
            <a:r>
              <a:t> to shine upon you and be gracious to you;</a:t>
            </a:r>
          </a:p>
          <a:p>
            <a:pPr marL="0" indent="0" algn="ctr" defTabSz="347472">
              <a:spcBef>
                <a:spcPts val="0"/>
              </a:spcBef>
              <a:buClrTx/>
              <a:buSzTx/>
              <a:buNone/>
              <a:defRPr sz="2508"/>
            </a:pPr>
            <a:r>
              <a:t>the LORD lift up His </a:t>
            </a:r>
            <a:r>
              <a:rPr>
                <a:latin typeface="Bodoni SvtyTwo ITC TT-BookIta"/>
                <a:ea typeface="Bodoni SvtyTwo ITC TT-BookIta"/>
                <a:cs typeface="Bodoni SvtyTwo ITC TT-BookIta"/>
                <a:sym typeface="Bodoni SvtyTwo ITC TT-BookIta"/>
              </a:rPr>
              <a:t>face</a:t>
            </a:r>
            <a:r>
              <a:rPr baseline="31999"/>
              <a:t> </a:t>
            </a:r>
            <a:r>
              <a:t>upon you and give you peace.”</a:t>
            </a:r>
          </a:p>
          <a:p>
            <a:pPr marL="0" indent="0" algn="ctr" defTabSz="347472">
              <a:spcBef>
                <a:spcPts val="0"/>
              </a:spcBef>
              <a:buClrTx/>
              <a:buSzTx/>
              <a:buNone/>
              <a:defRPr sz="2508"/>
            </a:pPr>
            <a:r>
              <a:t>(Numbers 6:24-26)</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4" name="Important Themes"/>
          <p:cNvSpPr txBox="1">
            <a:spLocks noGrp="1"/>
          </p:cNvSpPr>
          <p:nvPr>
            <p:ph type="title" idx="4294967295"/>
          </p:nvPr>
        </p:nvSpPr>
        <p:spPr>
          <a:xfrm>
            <a:off x="457200" y="-25401"/>
            <a:ext cx="8229600" cy="1143002"/>
          </a:xfrm>
          <a:prstGeom prst="rect">
            <a:avLst/>
          </a:prstGeom>
        </p:spPr>
        <p:txBody>
          <a:bodyPr>
            <a:normAutofit/>
          </a:bodyPr>
          <a:lstStyle>
            <a:lvl1pPr>
              <a:defRPr u="sng">
                <a:effectLst>
                  <a:outerShdw blurRad="12700" dist="25400" dir="2700000" rotWithShape="0">
                    <a:srgbClr val="000000"/>
                  </a:outerShdw>
                </a:effectLst>
              </a:defRPr>
            </a:lvl1pPr>
          </a:lstStyle>
          <a:p>
            <a:r>
              <a:t>Important Themes</a:t>
            </a:r>
          </a:p>
        </p:txBody>
      </p:sp>
      <p:sp>
        <p:nvSpPr>
          <p:cNvPr id="445" name="e. THE PRESENCE OF GOD…"/>
          <p:cNvSpPr txBox="1">
            <a:spLocks noGrp="1"/>
          </p:cNvSpPr>
          <p:nvPr>
            <p:ph type="body" idx="4294967295"/>
          </p:nvPr>
        </p:nvSpPr>
        <p:spPr>
          <a:xfrm>
            <a:off x="457200" y="1181100"/>
            <a:ext cx="8229600" cy="4775200"/>
          </a:xfrm>
          <a:prstGeom prst="rect">
            <a:avLst/>
          </a:prstGeom>
        </p:spPr>
        <p:txBody>
          <a:bodyPr>
            <a:normAutofit/>
          </a:bodyPr>
          <a:lstStyle/>
          <a:p>
            <a:pPr marL="478345" indent="-478345" algn="ctr" defTabSz="850391">
              <a:buSzTx/>
              <a:buNone/>
              <a:defRPr sz="3534"/>
            </a:pPr>
            <a:r>
              <a:t>e. THE PRESENCE OF GOD</a:t>
            </a:r>
          </a:p>
          <a:p>
            <a:pPr marL="478345" indent="-478345" algn="ctr" defTabSz="850391">
              <a:buSzTx/>
              <a:buNone/>
              <a:defRPr sz="2511"/>
            </a:pPr>
            <a:endParaRPr/>
          </a:p>
          <a:p>
            <a:pPr marL="478345" indent="-478345" algn="ctr" defTabSz="850391">
              <a:buSzTx/>
              <a:buNone/>
              <a:defRPr sz="2790"/>
            </a:pPr>
            <a:r>
              <a:t>The triune God desires a personal relationship with His people and so makes His presence known to establish and cultivate this relationship. . . . This relational presence of God lies at the heart of the Bible’s overall message.</a:t>
            </a:r>
          </a:p>
          <a:p>
            <a:pPr marL="478345" indent="-478345" algn="ctr" defTabSz="850391">
              <a:buSzTx/>
              <a:buNone/>
              <a:defRPr sz="1209"/>
            </a:pPr>
            <a:endParaRPr/>
          </a:p>
          <a:p>
            <a:pPr marL="478345" indent="-478345" algn="ctr" defTabSz="850391">
              <a:buSzTx/>
              <a:buNone/>
              <a:defRPr sz="2790"/>
            </a:pPr>
            <a:r>
              <a:t> </a:t>
            </a:r>
            <a:r>
              <a:rPr sz="2418"/>
              <a:t>(J. Scott Duvall and J Daniel Hays, </a:t>
            </a:r>
            <a:r>
              <a:rPr sz="2418">
                <a:latin typeface="Bodoni SvtyTwo ITC TT-BookIta"/>
                <a:ea typeface="Bodoni SvtyTwo ITC TT-BookIta"/>
                <a:cs typeface="Bodoni SvtyTwo ITC TT-BookIta"/>
                <a:sym typeface="Bodoni SvtyTwo ITC TT-BookIta"/>
              </a:rPr>
              <a:t>God’s Relational Presence: The Cohesive Center of Biblical Theology</a:t>
            </a:r>
            <a:r>
              <a:rPr sz="2418"/>
              <a:t>, 325)</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7" name="Important Themes"/>
          <p:cNvSpPr txBox="1">
            <a:spLocks noGrp="1"/>
          </p:cNvSpPr>
          <p:nvPr>
            <p:ph type="title" idx="4294967295"/>
          </p:nvPr>
        </p:nvSpPr>
        <p:spPr>
          <a:xfrm>
            <a:off x="457200" y="-25401"/>
            <a:ext cx="8229600" cy="1143002"/>
          </a:xfrm>
          <a:prstGeom prst="rect">
            <a:avLst/>
          </a:prstGeom>
        </p:spPr>
        <p:txBody>
          <a:bodyPr>
            <a:normAutofit/>
          </a:bodyPr>
          <a:lstStyle>
            <a:lvl1pPr>
              <a:defRPr u="sng">
                <a:effectLst>
                  <a:outerShdw blurRad="12700" dist="25400" dir="2700000" rotWithShape="0">
                    <a:srgbClr val="000000"/>
                  </a:outerShdw>
                </a:effectLst>
              </a:defRPr>
            </a:lvl1pPr>
          </a:lstStyle>
          <a:p>
            <a:r>
              <a:t>Important Themes</a:t>
            </a:r>
          </a:p>
        </p:txBody>
      </p:sp>
      <p:sp>
        <p:nvSpPr>
          <p:cNvPr id="448" name="e. THE PRESENCE OF GOD…"/>
          <p:cNvSpPr txBox="1">
            <a:spLocks noGrp="1"/>
          </p:cNvSpPr>
          <p:nvPr>
            <p:ph type="body" idx="4294967295"/>
          </p:nvPr>
        </p:nvSpPr>
        <p:spPr>
          <a:xfrm>
            <a:off x="-1" y="1181100"/>
            <a:ext cx="9144002" cy="4775201"/>
          </a:xfrm>
          <a:prstGeom prst="rect">
            <a:avLst/>
          </a:prstGeom>
        </p:spPr>
        <p:txBody>
          <a:bodyPr>
            <a:normAutofit/>
          </a:bodyPr>
          <a:lstStyle/>
          <a:p>
            <a:pPr marL="514350" indent="-514350" algn="ctr">
              <a:buSzTx/>
              <a:buNone/>
              <a:defRPr sz="4400"/>
            </a:pPr>
            <a:r>
              <a:t>e. THE PRESENCE OF GOD</a:t>
            </a:r>
          </a:p>
          <a:p>
            <a:pPr marL="514350" indent="-514350" algn="ctr">
              <a:buSzTx/>
              <a:buNone/>
              <a:defRPr sz="2400"/>
            </a:pPr>
            <a:endParaRPr/>
          </a:p>
          <a:p>
            <a:pPr marL="514350" indent="-514350" algn="ctr">
              <a:buSzTx/>
              <a:buNone/>
              <a:defRPr sz="2400"/>
            </a:pPr>
            <a:endParaRPr/>
          </a:p>
          <a:p>
            <a:pPr marL="514350" indent="-514350" algn="ctr">
              <a:buSzTx/>
              <a:buNone/>
              <a:defRPr sz="2400"/>
            </a:pPr>
            <a:endParaRPr/>
          </a:p>
          <a:p>
            <a:pPr marL="514350" indent="-514350" algn="ctr">
              <a:buSzTx/>
              <a:buNone/>
              <a:defRPr sz="3800">
                <a:solidFill>
                  <a:schemeClr val="accent6">
                    <a:lumOff val="9460"/>
                  </a:schemeClr>
                </a:solidFill>
                <a:latin typeface="Bodoni SvtyTwo ITC TT-BookIta"/>
                <a:ea typeface="Bodoni SvtyTwo ITC TT-BookIta"/>
                <a:cs typeface="Bodoni SvtyTwo ITC TT-BookIta"/>
                <a:sym typeface="Bodoni SvtyTwo ITC TT-BookIta"/>
              </a:defRPr>
            </a:pPr>
            <a:r>
              <a:t>passages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2. Important Vocabulary in Old Testament Worship"/>
          <p:cNvSpPr txBox="1"/>
          <p:nvPr/>
        </p:nvSpPr>
        <p:spPr>
          <a:xfrm>
            <a:off x="1186878" y="1363980"/>
            <a:ext cx="6536056" cy="161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5000">
                <a:solidFill>
                  <a:srgbClr val="FFFFFF"/>
                </a:solidFill>
              </a:defRPr>
            </a:pPr>
            <a:r>
              <a:t>2. Important Vocabulary in</a:t>
            </a:r>
            <a:br/>
            <a:r>
              <a:t>Old Testament Worship</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Important Vocabulary"/>
          <p:cNvSpPr txBox="1">
            <a:spLocks noGrp="1"/>
          </p:cNvSpPr>
          <p:nvPr>
            <p:ph type="title" idx="4294967295"/>
          </p:nvPr>
        </p:nvSpPr>
        <p:spPr>
          <a:xfrm>
            <a:off x="457200" y="228599"/>
            <a:ext cx="8229600" cy="1143002"/>
          </a:xfrm>
          <a:prstGeom prst="rect">
            <a:avLst/>
          </a:prstGeom>
        </p:spPr>
        <p:txBody>
          <a:bodyPr>
            <a:normAutofit/>
          </a:bodyPr>
          <a:lstStyle>
            <a:lvl1pPr>
              <a:buClr>
                <a:srgbClr val="E3E3FF"/>
              </a:buClr>
              <a:defRPr sz="4000" u="sng">
                <a:effectLst>
                  <a:outerShdw blurRad="12700" dist="25400" dir="2700000" rotWithShape="0">
                    <a:srgbClr val="000000"/>
                  </a:outerShdw>
                </a:effectLst>
              </a:defRPr>
            </a:lvl1pPr>
          </a:lstStyle>
          <a:p>
            <a:r>
              <a:t>Important Vocabulary</a:t>
            </a:r>
          </a:p>
        </p:txBody>
      </p:sp>
      <p:sp>
        <p:nvSpPr>
          <p:cNvPr id="453" name="a. “to bow down, honor”…"/>
          <p:cNvSpPr txBox="1">
            <a:spLocks noGrp="1"/>
          </p:cNvSpPr>
          <p:nvPr>
            <p:ph type="body" idx="4294967295"/>
          </p:nvPr>
        </p:nvSpPr>
        <p:spPr>
          <a:xfrm>
            <a:off x="457200" y="1346200"/>
            <a:ext cx="8229600" cy="4495800"/>
          </a:xfrm>
          <a:prstGeom prst="rect">
            <a:avLst/>
          </a:prstGeom>
        </p:spPr>
        <p:txBody>
          <a:bodyPr>
            <a:normAutofit/>
          </a:bodyPr>
          <a:lstStyle/>
          <a:p>
            <a:pPr marL="0" indent="0" algn="ctr" defTabSz="813816">
              <a:lnSpc>
                <a:spcPct val="90000"/>
              </a:lnSpc>
              <a:spcBef>
                <a:spcPts val="600"/>
              </a:spcBef>
              <a:buClrTx/>
              <a:buSzTx/>
              <a:buNone/>
              <a:defRPr sz="2848"/>
            </a:pPr>
            <a:r>
              <a:t>a. “to bow down, honor”</a:t>
            </a:r>
          </a:p>
          <a:p>
            <a:pPr marL="0" lvl="8" indent="0" algn="ctr" defTabSz="813816">
              <a:lnSpc>
                <a:spcPct val="90000"/>
              </a:lnSpc>
              <a:spcBef>
                <a:spcPts val="600"/>
              </a:spcBef>
              <a:buClrTx/>
              <a:buSzTx/>
              <a:buNone/>
              <a:defRPr sz="3382"/>
            </a:pPr>
            <a:br/>
            <a:r>
              <a:rPr sz="3648">
                <a:latin typeface="Bodoni SvtyTwo ITC TT-BookIta"/>
                <a:ea typeface="Bodoni SvtyTwo ITC TT-BookIta"/>
                <a:cs typeface="Bodoni SvtyTwo ITC TT-BookIta"/>
                <a:sym typeface="Bodoni SvtyTwo ITC TT-BookIta"/>
              </a:rPr>
              <a:t>ḥistahavah</a:t>
            </a:r>
            <a:endParaRPr>
              <a:latin typeface="Bodoni SvtyTwo ITC TT-BookIta"/>
              <a:ea typeface="Bodoni SvtyTwo ITC TT-BookIta"/>
              <a:cs typeface="Bodoni SvtyTwo ITC TT-BookIta"/>
              <a:sym typeface="Bodoni SvtyTwo ITC TT-BookIta"/>
            </a:endParaRPr>
          </a:p>
          <a:p>
            <a:pPr marL="0" lvl="8" indent="1627632" defTabSz="813816">
              <a:lnSpc>
                <a:spcPct val="90000"/>
              </a:lnSpc>
              <a:spcBef>
                <a:spcPts val="600"/>
              </a:spcBef>
              <a:buClrTx/>
              <a:buSzTx/>
              <a:buNone/>
              <a:defRPr sz="2848"/>
            </a:pPr>
            <a:endParaRPr>
              <a:latin typeface="Bodoni SvtyTwo ITC TT-BookIta"/>
              <a:ea typeface="Bodoni SvtyTwo ITC TT-BookIta"/>
              <a:cs typeface="Bodoni SvtyTwo ITC TT-BookIta"/>
              <a:sym typeface="Bodoni SvtyTwo ITC TT-BookIta"/>
            </a:endParaRPr>
          </a:p>
          <a:p>
            <a:pPr marL="0" lvl="8" indent="0" algn="ctr" defTabSz="813816">
              <a:lnSpc>
                <a:spcPct val="90000"/>
              </a:lnSpc>
              <a:spcBef>
                <a:spcPts val="600"/>
              </a:spcBef>
              <a:buClrTx/>
              <a:buSzTx/>
              <a:buNone/>
              <a:defRPr sz="2848"/>
            </a:pPr>
            <a:r>
              <a:t>(NT: </a:t>
            </a:r>
            <a:r>
              <a:rPr>
                <a:latin typeface="Bodoni SvtyTwo ITC TT-BookIta"/>
                <a:ea typeface="Bodoni SvtyTwo ITC TT-BookIta"/>
                <a:cs typeface="Bodoni SvtyTwo ITC TT-BookIta"/>
                <a:sym typeface="Bodoni SvtyTwo ITC TT-BookIta"/>
              </a:rPr>
              <a:t>proskuneō)</a:t>
            </a:r>
          </a:p>
          <a:p>
            <a:pPr marL="0" lvl="2" indent="0" algn="ctr" defTabSz="813816">
              <a:lnSpc>
                <a:spcPct val="90000"/>
              </a:lnSpc>
              <a:spcBef>
                <a:spcPts val="600"/>
              </a:spcBef>
              <a:buClrTx/>
              <a:buSzTx/>
              <a:buNone/>
              <a:defRPr sz="2403"/>
            </a:pPr>
            <a:br/>
            <a:r>
              <a:t>“Ascribe to the LORD the glory due His name;</a:t>
            </a:r>
          </a:p>
          <a:p>
            <a:pPr marL="0" lvl="2" indent="0" algn="ctr" defTabSz="813816">
              <a:lnSpc>
                <a:spcPct val="90000"/>
              </a:lnSpc>
              <a:spcBef>
                <a:spcPts val="600"/>
              </a:spcBef>
              <a:buClrTx/>
              <a:buSzTx/>
              <a:buNone/>
              <a:defRPr sz="2403"/>
            </a:pPr>
            <a:r>
              <a:t>bring an offering and come before Him!</a:t>
            </a:r>
          </a:p>
          <a:p>
            <a:pPr marL="0" lvl="2" indent="0" algn="ctr" defTabSz="813816">
              <a:lnSpc>
                <a:spcPct val="90000"/>
              </a:lnSpc>
              <a:spcBef>
                <a:spcPts val="600"/>
              </a:spcBef>
              <a:buClrTx/>
              <a:buSzTx/>
              <a:buNone/>
              <a:defRPr sz="2403"/>
            </a:pPr>
            <a:r>
              <a:rPr>
                <a:latin typeface="Bodoni SvtyTwo ITC TT-BookIta"/>
                <a:ea typeface="Bodoni SvtyTwo ITC TT-BookIta"/>
                <a:cs typeface="Bodoni SvtyTwo ITC TT-BookIta"/>
                <a:sym typeface="Bodoni SvtyTwo ITC TT-BookIta"/>
              </a:rPr>
              <a:t>Worship</a:t>
            </a:r>
            <a:r>
              <a:t> the LORD in the splendor of holiness.”</a:t>
            </a:r>
            <a:br/>
            <a:r>
              <a:t>(1 Chronicles 16:29)</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Important Vocabulary"/>
          <p:cNvSpPr txBox="1">
            <a:spLocks noGrp="1"/>
          </p:cNvSpPr>
          <p:nvPr>
            <p:ph type="title" idx="4294967295"/>
          </p:nvPr>
        </p:nvSpPr>
        <p:spPr>
          <a:xfrm>
            <a:off x="457200" y="228599"/>
            <a:ext cx="8229600" cy="1143002"/>
          </a:xfrm>
          <a:prstGeom prst="rect">
            <a:avLst/>
          </a:prstGeom>
        </p:spPr>
        <p:txBody>
          <a:bodyPr>
            <a:normAutofit/>
          </a:bodyPr>
          <a:lstStyle>
            <a:lvl1pPr>
              <a:buClr>
                <a:srgbClr val="E3E3FF"/>
              </a:buClr>
              <a:defRPr sz="4000" u="sng">
                <a:effectLst>
                  <a:outerShdw blurRad="12700" dist="25400" dir="2700000" rotWithShape="0">
                    <a:srgbClr val="000000"/>
                  </a:outerShdw>
                </a:effectLst>
              </a:defRPr>
            </a:lvl1pPr>
          </a:lstStyle>
          <a:p>
            <a:r>
              <a:t>Important Vocabulary</a:t>
            </a:r>
          </a:p>
        </p:txBody>
      </p:sp>
      <p:sp>
        <p:nvSpPr>
          <p:cNvPr id="456" name="b. “to serve”…"/>
          <p:cNvSpPr txBox="1">
            <a:spLocks noGrp="1"/>
          </p:cNvSpPr>
          <p:nvPr>
            <p:ph type="body" idx="4294967295"/>
          </p:nvPr>
        </p:nvSpPr>
        <p:spPr>
          <a:xfrm>
            <a:off x="105419" y="1569243"/>
            <a:ext cx="8839846" cy="4495801"/>
          </a:xfrm>
          <a:prstGeom prst="rect">
            <a:avLst/>
          </a:prstGeom>
        </p:spPr>
        <p:txBody>
          <a:bodyPr>
            <a:normAutofit/>
          </a:bodyPr>
          <a:lstStyle/>
          <a:p>
            <a:pPr marL="0" indent="0" algn="ctr" defTabSz="859536">
              <a:lnSpc>
                <a:spcPct val="90000"/>
              </a:lnSpc>
              <a:buClrTx/>
              <a:buSzTx/>
              <a:buNone/>
              <a:defRPr sz="3008"/>
            </a:pPr>
            <a:r>
              <a:t>b. “to serve”</a:t>
            </a:r>
          </a:p>
          <a:p>
            <a:pPr marL="0" lvl="8" indent="0" algn="ctr" defTabSz="859536">
              <a:lnSpc>
                <a:spcPct val="90000"/>
              </a:lnSpc>
              <a:buClrTx/>
              <a:buSzTx/>
              <a:buNone/>
              <a:defRPr sz="3572"/>
            </a:pPr>
            <a:br/>
            <a:r>
              <a:rPr sz="3854">
                <a:latin typeface="Bodoni SvtyTwo ITC TT-BookIta"/>
                <a:ea typeface="Bodoni SvtyTwo ITC TT-BookIta"/>
                <a:cs typeface="Bodoni SvtyTwo ITC TT-BookIta"/>
                <a:sym typeface="Bodoni SvtyTwo ITC TT-BookIta"/>
              </a:rPr>
              <a:t>‘abad</a:t>
            </a:r>
            <a:endParaRPr>
              <a:latin typeface="Bodoni SvtyTwo ITC TT-BookIta"/>
              <a:ea typeface="Bodoni SvtyTwo ITC TT-BookIta"/>
              <a:cs typeface="Bodoni SvtyTwo ITC TT-BookIta"/>
              <a:sym typeface="Bodoni SvtyTwo ITC TT-BookIta"/>
            </a:endParaRPr>
          </a:p>
          <a:p>
            <a:pPr marL="0" lvl="8" indent="1719072" defTabSz="859536">
              <a:lnSpc>
                <a:spcPct val="90000"/>
              </a:lnSpc>
              <a:buClrTx/>
              <a:buSzTx/>
              <a:buNone/>
              <a:defRPr sz="3008"/>
            </a:pPr>
            <a:endParaRPr>
              <a:latin typeface="Bodoni SvtyTwo ITC TT-BookIta"/>
              <a:ea typeface="Bodoni SvtyTwo ITC TT-BookIta"/>
              <a:cs typeface="Bodoni SvtyTwo ITC TT-BookIta"/>
              <a:sym typeface="Bodoni SvtyTwo ITC TT-BookIta"/>
            </a:endParaRPr>
          </a:p>
          <a:p>
            <a:pPr marL="0" lvl="8" indent="0" algn="ctr" defTabSz="859536">
              <a:lnSpc>
                <a:spcPct val="90000"/>
              </a:lnSpc>
              <a:buClrTx/>
              <a:buSzTx/>
              <a:buNone/>
              <a:defRPr sz="3008"/>
            </a:pPr>
            <a:r>
              <a:t>(NT: </a:t>
            </a:r>
            <a:r>
              <a:rPr>
                <a:latin typeface="Bodoni SvtyTwo ITC TT-BookIta"/>
                <a:ea typeface="Bodoni SvtyTwo ITC TT-BookIta"/>
                <a:cs typeface="Bodoni SvtyTwo ITC TT-BookIta"/>
                <a:sym typeface="Bodoni SvtyTwo ITC TT-BookIta"/>
              </a:rPr>
              <a:t>latreuō)</a:t>
            </a:r>
          </a:p>
          <a:p>
            <a:pPr marL="0" lvl="2" indent="429768" algn="ctr" defTabSz="859536">
              <a:lnSpc>
                <a:spcPct val="90000"/>
              </a:lnSpc>
              <a:buClrTx/>
              <a:buSzTx/>
              <a:buNone/>
              <a:defRPr sz="2538"/>
            </a:pPr>
            <a:endParaRPr>
              <a:latin typeface="Bodoni SvtyTwo ITC TT-BookIta"/>
              <a:ea typeface="Bodoni SvtyTwo ITC TT-BookIta"/>
              <a:cs typeface="Bodoni SvtyTwo ITC TT-BookIta"/>
              <a:sym typeface="Bodoni SvtyTwo ITC TT-BookIta"/>
            </a:endParaRPr>
          </a:p>
          <a:p>
            <a:pPr marL="0" lvl="2" indent="429768" algn="ctr" defTabSz="859536">
              <a:lnSpc>
                <a:spcPct val="90000"/>
              </a:lnSpc>
              <a:buClrTx/>
              <a:buSzTx/>
              <a:buNone/>
              <a:defRPr sz="2538"/>
            </a:pPr>
            <a:r>
              <a:t>“‘as for me and my house, we will </a:t>
            </a:r>
            <a:r>
              <a:rPr>
                <a:latin typeface="Bodoni SvtyTwo ITC TT-BookIta"/>
                <a:ea typeface="Bodoni SvtyTwo ITC TT-BookIta"/>
                <a:cs typeface="Bodoni SvtyTwo ITC TT-BookIta"/>
                <a:sym typeface="Bodoni SvtyTwo ITC TT-BookIta"/>
              </a:rPr>
              <a:t>serve </a:t>
            </a:r>
            <a:r>
              <a:t> the LORD.’” (Joshua 24:15)</a:t>
            </a:r>
          </a:p>
          <a:p>
            <a:pPr marL="0" lvl="2" indent="429768" algn="ctr" defTabSz="859536">
              <a:lnSpc>
                <a:spcPct val="90000"/>
              </a:lnSpc>
              <a:buClrTx/>
              <a:buSzTx/>
              <a:buNone/>
              <a:defRPr sz="2538"/>
            </a:pPr>
            <a:br>
              <a:rPr sz="658"/>
            </a:br>
            <a:r>
              <a:t>“you will not </a:t>
            </a:r>
            <a:r>
              <a:rPr>
                <a:latin typeface="Bodoni SvtyTwo ITC TT-BookIta"/>
                <a:ea typeface="Bodoni SvtyTwo ITC TT-BookIta"/>
                <a:cs typeface="Bodoni SvtyTwo ITC TT-BookIta"/>
                <a:sym typeface="Bodoni SvtyTwo ITC TT-BookIta"/>
              </a:rPr>
              <a:t>worship</a:t>
            </a:r>
            <a:r>
              <a:t> them or serve them” (Exodus 20:5)</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 name="BREAKOUTS…"/>
          <p:cNvSpPr txBox="1">
            <a:spLocks noGrp="1"/>
          </p:cNvSpPr>
          <p:nvPr>
            <p:ph type="title"/>
          </p:nvPr>
        </p:nvSpPr>
        <p:spPr>
          <a:xfrm>
            <a:off x="1235075" y="393700"/>
            <a:ext cx="7337922" cy="2996259"/>
          </a:xfrm>
          <a:prstGeom prst="rect">
            <a:avLst/>
          </a:prstGeom>
        </p:spPr>
        <p:txBody>
          <a:bodyPr/>
          <a:lstStyle/>
          <a:p>
            <a:pPr defTabSz="758951">
              <a:defRPr sz="2905" b="1">
                <a:effectLst>
                  <a:outerShdw blurRad="10541" dist="21082" dir="2700000" rotWithShape="0">
                    <a:srgbClr val="000000"/>
                  </a:outerShdw>
                </a:effectLst>
                <a:latin typeface="Bell MT"/>
                <a:ea typeface="Bell MT"/>
                <a:cs typeface="Bell MT"/>
                <a:sym typeface="Bell MT"/>
              </a:defRPr>
            </a:pPr>
            <a:r>
              <a:t>BREAKOUTS</a:t>
            </a:r>
          </a:p>
          <a:p>
            <a:pPr defTabSz="758951">
              <a:defRPr sz="2905" b="1">
                <a:effectLst>
                  <a:outerShdw blurRad="10541" dist="21082" dir="2700000" rotWithShape="0">
                    <a:srgbClr val="000000"/>
                  </a:outerShdw>
                </a:effectLst>
                <a:latin typeface="Bell MT"/>
                <a:ea typeface="Bell MT"/>
                <a:cs typeface="Bell MT"/>
                <a:sym typeface="Bell MT"/>
              </a:defRPr>
            </a:pPr>
            <a:r>
              <a:t>Discuss the statement:</a:t>
            </a:r>
          </a:p>
          <a:p>
            <a:pPr defTabSz="758951">
              <a:defRPr sz="2905" b="1">
                <a:effectLst>
                  <a:outerShdw blurRad="10541" dist="21082" dir="2700000" rotWithShape="0">
                    <a:srgbClr val="000000"/>
                  </a:outerShdw>
                </a:effectLst>
                <a:latin typeface="Bell MT"/>
                <a:ea typeface="Bell MT"/>
                <a:cs typeface="Bell MT"/>
                <a:sym typeface="Bell MT"/>
              </a:defRPr>
            </a:pPr>
            <a:endParaRPr/>
          </a:p>
          <a:p>
            <a:pPr defTabSz="758951">
              <a:defRPr sz="2905" b="1">
                <a:effectLst>
                  <a:outerShdw blurRad="10541" dist="21082" dir="2700000" rotWithShape="0">
                    <a:srgbClr val="000000"/>
                  </a:outerShdw>
                </a:effectLst>
                <a:latin typeface="Bell MT"/>
                <a:ea typeface="Bell MT"/>
                <a:cs typeface="Bell MT"/>
                <a:sym typeface="Bell MT"/>
              </a:defRPr>
            </a:pPr>
            <a:r>
              <a:t>“Worship is the only Christian activity which is an end in itself.</a:t>
            </a:r>
            <a:r>
              <a:rPr b="0" i="1"/>
              <a:t>”</a:t>
            </a:r>
            <a:br>
              <a:rPr b="0" i="1"/>
            </a:br>
            <a:r>
              <a:rPr sz="2241"/>
              <a:t>(John Piper)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For His lovingkindness is everlasting!…"/>
          <p:cNvSpPr txBox="1"/>
          <p:nvPr/>
        </p:nvSpPr>
        <p:spPr>
          <a:xfrm>
            <a:off x="579119" y="762000"/>
            <a:ext cx="7985761" cy="29794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3200"/>
              </a:spcBef>
              <a:defRPr sz="5400">
                <a:solidFill>
                  <a:srgbClr val="000000"/>
                </a:solidFill>
              </a:defRPr>
            </a:pPr>
            <a:r>
              <a:rPr dirty="0">
                <a:solidFill>
                  <a:srgbClr val="FFFFFF"/>
                </a:solidFill>
              </a:rPr>
              <a:t>For His lovingkindness is everlasting!</a:t>
            </a:r>
          </a:p>
          <a:p>
            <a:pPr algn="ctr">
              <a:spcBef>
                <a:spcPts val="3200"/>
              </a:spcBef>
              <a:defRPr sz="5400">
                <a:solidFill>
                  <a:srgbClr val="000000"/>
                </a:solidFill>
              </a:defRPr>
            </a:pPr>
            <a:r>
              <a:rPr dirty="0">
                <a:solidFill>
                  <a:srgbClr val="FFFFFF"/>
                </a:solidFill>
              </a:rPr>
              <a:t>(Psalm 136)</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 name="“Worship is the only Christian activity which is an end in itself.” (John Piper)"/>
          <p:cNvSpPr txBox="1">
            <a:spLocks noGrp="1"/>
          </p:cNvSpPr>
          <p:nvPr>
            <p:ph type="title"/>
          </p:nvPr>
        </p:nvSpPr>
        <p:spPr>
          <a:xfrm>
            <a:off x="1235075" y="393700"/>
            <a:ext cx="7337922" cy="2442271"/>
          </a:xfrm>
          <a:prstGeom prst="rect">
            <a:avLst/>
          </a:prstGeom>
        </p:spPr>
        <p:txBody>
          <a:bodyPr/>
          <a:lstStyle/>
          <a:p>
            <a:pPr>
              <a:defRPr sz="3500" b="1">
                <a:effectLst>
                  <a:outerShdw blurRad="12700" dist="25400" dir="2700000" rotWithShape="0">
                    <a:srgbClr val="000000"/>
                  </a:outerShdw>
                </a:effectLst>
                <a:latin typeface="Bell MT"/>
                <a:ea typeface="Bell MT"/>
                <a:cs typeface="Bell MT"/>
                <a:sym typeface="Bell MT"/>
              </a:defRPr>
            </a:pPr>
            <a:r>
              <a:t>“Worship is the only Christian activity which is an end in itself.</a:t>
            </a:r>
            <a:r>
              <a:rPr b="0" i="1"/>
              <a:t>”</a:t>
            </a:r>
            <a:br>
              <a:rPr b="0" i="1"/>
            </a:br>
            <a:r>
              <a:rPr sz="2700"/>
              <a:t>(John Piper)</a:t>
            </a:r>
          </a:p>
        </p:txBody>
      </p:sp>
      <p:sp>
        <p:nvSpPr>
          <p:cNvPr id="1305" name="Evangelism activities:…"/>
          <p:cNvSpPr txBox="1">
            <a:spLocks noGrp="1"/>
          </p:cNvSpPr>
          <p:nvPr>
            <p:ph type="body" sz="half" idx="1"/>
          </p:nvPr>
        </p:nvSpPr>
        <p:spPr>
          <a:xfrm>
            <a:off x="2286000" y="3417243"/>
            <a:ext cx="5638800" cy="2578746"/>
          </a:xfrm>
          <a:prstGeom prst="rect">
            <a:avLst/>
          </a:prstGeom>
        </p:spPr>
        <p:txBody>
          <a:bodyPr/>
          <a:lstStyle/>
          <a:p>
            <a:pPr defTabSz="420623">
              <a:spcBef>
                <a:spcPts val="100"/>
              </a:spcBef>
              <a:defRPr sz="644"/>
            </a:pPr>
            <a:endParaRPr/>
          </a:p>
          <a:p>
            <a:pPr algn="r" defTabSz="420623">
              <a:spcBef>
                <a:spcPts val="100"/>
              </a:spcBef>
              <a:defRPr sz="2760">
                <a:latin typeface="Bell MT"/>
                <a:ea typeface="Bell MT"/>
                <a:cs typeface="Bell MT"/>
                <a:sym typeface="Bell MT"/>
              </a:defRPr>
            </a:pPr>
            <a:r>
              <a:t>Evangelism activities:</a:t>
            </a:r>
          </a:p>
          <a:p>
            <a:pPr marL="157734" indent="-157734" algn="r" defTabSz="420623">
              <a:spcBef>
                <a:spcPts val="100"/>
              </a:spcBef>
              <a:defRPr sz="2760">
                <a:latin typeface="Bell MT"/>
                <a:ea typeface="Bell MT"/>
                <a:cs typeface="Bell MT"/>
                <a:sym typeface="Bell MT"/>
              </a:defRPr>
            </a:pPr>
            <a:r>
              <a:t>MORE worshipers</a:t>
            </a:r>
          </a:p>
          <a:p>
            <a:pPr algn="r" defTabSz="420623">
              <a:spcBef>
                <a:spcPts val="100"/>
              </a:spcBef>
              <a:defRPr sz="2760">
                <a:latin typeface="Bell MT"/>
                <a:ea typeface="Bell MT"/>
                <a:cs typeface="Bell MT"/>
                <a:sym typeface="Bell MT"/>
              </a:defRPr>
            </a:pPr>
            <a:endParaRPr/>
          </a:p>
          <a:p>
            <a:pPr algn="r" defTabSz="420623">
              <a:spcBef>
                <a:spcPts val="100"/>
              </a:spcBef>
              <a:defRPr sz="2760">
                <a:latin typeface="Bell MT"/>
                <a:ea typeface="Bell MT"/>
                <a:cs typeface="Bell MT"/>
                <a:sym typeface="Bell MT"/>
              </a:defRPr>
            </a:pPr>
            <a:r>
              <a:t>Edification activities:</a:t>
            </a:r>
          </a:p>
          <a:p>
            <a:pPr marL="157734" indent="-157734" algn="r" defTabSz="420623">
              <a:spcBef>
                <a:spcPts val="100"/>
              </a:spcBef>
              <a:defRPr sz="2760">
                <a:latin typeface="Bell MT"/>
                <a:ea typeface="Bell MT"/>
                <a:cs typeface="Bell MT"/>
                <a:sym typeface="Bell MT"/>
              </a:defRPr>
            </a:pPr>
            <a:r>
              <a:t>BETTER worshipers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3. Worship in Old Testament History"/>
          <p:cNvSpPr txBox="1"/>
          <p:nvPr/>
        </p:nvSpPr>
        <p:spPr>
          <a:xfrm>
            <a:off x="1673605" y="1363980"/>
            <a:ext cx="5562601" cy="161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5000">
                <a:solidFill>
                  <a:srgbClr val="FFFFFF"/>
                </a:solidFill>
              </a:defRPr>
            </a:pPr>
            <a:r>
              <a:t>3. Worship in</a:t>
            </a:r>
            <a:br/>
            <a:r>
              <a:t>Old Testament History</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t>3. Worship in Old Testament History</a:t>
            </a:r>
          </a:p>
        </p:txBody>
      </p:sp>
      <p:sp>
        <p:nvSpPr>
          <p:cNvPr id="461" name="a.   The Beginning Period  (Genesis 1–11)…"/>
          <p:cNvSpPr txBox="1">
            <a:spLocks noGrp="1"/>
          </p:cNvSpPr>
          <p:nvPr>
            <p:ph type="body" idx="4294967295"/>
          </p:nvPr>
        </p:nvSpPr>
        <p:spPr>
          <a:xfrm>
            <a:off x="457200" y="1905000"/>
            <a:ext cx="8229600" cy="4495800"/>
          </a:xfrm>
          <a:prstGeom prst="rect">
            <a:avLst/>
          </a:prstGeom>
        </p:spPr>
        <p:txBody>
          <a:bodyPr>
            <a:normAutofit/>
          </a:bodyPr>
          <a:lstStyle/>
          <a:p>
            <a:pPr marL="0" indent="0">
              <a:lnSpc>
                <a:spcPct val="90000"/>
              </a:lnSpc>
              <a:buClrTx/>
              <a:buSzTx/>
              <a:buNone/>
            </a:pPr>
            <a:r>
              <a:t>a.   The Beginning Period  (Genesis 1–11)</a:t>
            </a:r>
          </a:p>
          <a:p>
            <a:pPr marL="609600" lvl="5" indent="533400" algn="ctr">
              <a:lnSpc>
                <a:spcPct val="90000"/>
              </a:lnSpc>
              <a:buClrTx/>
              <a:buSzTx/>
              <a:buNone/>
            </a:pPr>
            <a:endParaRPr/>
          </a:p>
          <a:p>
            <a:pPr marL="609600" lvl="5" indent="-609600" algn="ctr">
              <a:lnSpc>
                <a:spcPct val="90000"/>
              </a:lnSpc>
              <a:buClrTx/>
              <a:buSzTx/>
              <a:buNone/>
              <a:defRPr>
                <a:latin typeface="Bodoni SvtyTwo ITC TT-BookIta"/>
                <a:ea typeface="Bodoni SvtyTwo ITC TT-BookIta"/>
                <a:cs typeface="Bodoni SvtyTwo ITC TT-BookIta"/>
                <a:sym typeface="Bodoni SvtyTwo ITC TT-BookIta"/>
              </a:defRPr>
            </a:pPr>
            <a:r>
              <a:t>Creation  (1–2)</a:t>
            </a:r>
          </a:p>
          <a:p>
            <a:pPr marL="609600" lvl="5" indent="533400" algn="ctr">
              <a:lnSpc>
                <a:spcPct val="90000"/>
              </a:lnSpc>
              <a:buClrTx/>
              <a:buSzTx/>
              <a:buNone/>
            </a:pPr>
            <a:endParaRPr/>
          </a:p>
          <a:p>
            <a:pPr marL="609600" lvl="5" indent="-609600" algn="ctr">
              <a:lnSpc>
                <a:spcPct val="10000"/>
              </a:lnSpc>
              <a:spcBef>
                <a:spcPts val="0"/>
              </a:spcBef>
              <a:buClrTx/>
              <a:buSzTx/>
              <a:buNone/>
              <a:defRPr>
                <a:latin typeface="Bodoni SvtyTwo ITC TT-BookIta"/>
                <a:ea typeface="Bodoni SvtyTwo ITC TT-BookIta"/>
                <a:cs typeface="Bodoni SvtyTwo ITC TT-BookIta"/>
                <a:sym typeface="Bodoni SvtyTwo ITC TT-BookIta"/>
              </a:defRPr>
            </a:pPr>
            <a:r>
              <a:t>Fall  (3)</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t>3. Worship in Old Testament History</a:t>
            </a:r>
          </a:p>
        </p:txBody>
      </p:sp>
      <p:sp>
        <p:nvSpPr>
          <p:cNvPr id="464" name="a.   The Beginning Period  (Genesis 1–11)…"/>
          <p:cNvSpPr txBox="1">
            <a:spLocks noGrp="1"/>
          </p:cNvSpPr>
          <p:nvPr>
            <p:ph type="body" idx="4294967295"/>
          </p:nvPr>
        </p:nvSpPr>
        <p:spPr>
          <a:xfrm>
            <a:off x="457200" y="1270000"/>
            <a:ext cx="8229600" cy="5224017"/>
          </a:xfrm>
          <a:prstGeom prst="rect">
            <a:avLst/>
          </a:prstGeom>
        </p:spPr>
        <p:txBody>
          <a:bodyPr>
            <a:normAutofit/>
          </a:bodyPr>
          <a:lstStyle/>
          <a:p>
            <a:pPr marL="0" indent="0" defTabSz="612648">
              <a:lnSpc>
                <a:spcPct val="90000"/>
              </a:lnSpc>
              <a:spcBef>
                <a:spcPts val="500"/>
              </a:spcBef>
              <a:buClrTx/>
              <a:buSzTx/>
              <a:buNone/>
              <a:defRPr sz="2144"/>
            </a:pPr>
            <a:r>
              <a:t>a.   The Beginning Period  (Genesis 1–11)</a:t>
            </a:r>
          </a:p>
          <a:p>
            <a:pPr marL="408431" lvl="5" indent="357378" algn="ctr" defTabSz="612648">
              <a:lnSpc>
                <a:spcPct val="90000"/>
              </a:lnSpc>
              <a:spcBef>
                <a:spcPts val="500"/>
              </a:spcBef>
              <a:buClrTx/>
              <a:buSzTx/>
              <a:buNone/>
              <a:defRPr sz="2144"/>
            </a:pPr>
            <a:endParaRPr/>
          </a:p>
          <a:p>
            <a:pPr marL="408431" lvl="5" indent="-408431" algn="ctr" defTabSz="612648">
              <a:lnSpc>
                <a:spcPct val="90000"/>
              </a:lnSpc>
              <a:spcBef>
                <a:spcPts val="500"/>
              </a:spcBef>
              <a:buClrTx/>
              <a:buSzTx/>
              <a:buNone/>
              <a:defRPr sz="2546">
                <a:latin typeface="Bodoni SvtyTwo ITC TT-BookIta"/>
                <a:ea typeface="Bodoni SvtyTwo ITC TT-BookIta"/>
                <a:cs typeface="Bodoni SvtyTwo ITC TT-BookIta"/>
                <a:sym typeface="Bodoni SvtyTwo ITC TT-BookIta"/>
              </a:defRPr>
            </a:pPr>
            <a:r>
              <a:t>Cain and Abel  (4:1-17)</a:t>
            </a:r>
          </a:p>
          <a:p>
            <a:pPr marL="408431" lvl="5" indent="-408431" algn="ctr" defTabSz="612648">
              <a:lnSpc>
                <a:spcPct val="90000"/>
              </a:lnSpc>
              <a:spcBef>
                <a:spcPts val="500"/>
              </a:spcBef>
              <a:buClrTx/>
              <a:buSzTx/>
              <a:buNone/>
              <a:defRPr sz="1675"/>
            </a:pPr>
            <a:r>
              <a:rPr sz="1876"/>
              <a:t>“</a:t>
            </a:r>
            <a:r>
              <a:rPr sz="1876">
                <a:latin typeface="Bodoni SvtyTwo ITC TT-BookIta"/>
                <a:ea typeface="Bodoni SvtyTwo ITC TT-BookIta"/>
                <a:cs typeface="Bodoni SvtyTwo ITC TT-BookIta"/>
                <a:sym typeface="Bodoni SvtyTwo ITC TT-BookIta"/>
              </a:rPr>
              <a:t>By faith</a:t>
            </a:r>
            <a:r>
              <a:rPr sz="1876"/>
              <a:t> Abel offered to God a more acceptable</a:t>
            </a:r>
            <a:br>
              <a:rPr sz="1876"/>
            </a:br>
            <a:r>
              <a:rPr sz="1876"/>
              <a:t>sacrifice than Cain” (Hebrews 11:4)</a:t>
            </a:r>
          </a:p>
          <a:p>
            <a:pPr marL="408431" lvl="5" indent="-408431" algn="ctr" defTabSz="612648">
              <a:lnSpc>
                <a:spcPct val="90000"/>
              </a:lnSpc>
              <a:spcBef>
                <a:spcPts val="0"/>
              </a:spcBef>
              <a:buClrTx/>
              <a:buSzTx/>
              <a:buNone/>
              <a:defRPr sz="1675"/>
            </a:pPr>
            <a:endParaRPr sz="1876"/>
          </a:p>
          <a:p>
            <a:pPr marL="408431" lvl="5" indent="-408431" algn="ctr" defTabSz="612648">
              <a:lnSpc>
                <a:spcPct val="90000"/>
              </a:lnSpc>
              <a:spcBef>
                <a:spcPts val="500"/>
              </a:spcBef>
              <a:buClrTx/>
              <a:buSzTx/>
              <a:buNone/>
              <a:defRPr sz="1675">
                <a:latin typeface="Bodoni SvtyTwo ITC TT-BookIta"/>
                <a:ea typeface="Bodoni SvtyTwo ITC TT-BookIta"/>
                <a:cs typeface="Bodoni SvtyTwo ITC TT-BookIta"/>
                <a:sym typeface="Bodoni SvtyTwo ITC TT-BookIta"/>
              </a:defRPr>
            </a:pPr>
            <a:r>
              <a:rPr sz="2546"/>
              <a:t>Jubal (4:21)</a:t>
            </a:r>
          </a:p>
          <a:p>
            <a:pPr marL="408431" lvl="5" indent="-408431" algn="ctr" defTabSz="612648">
              <a:lnSpc>
                <a:spcPct val="90000"/>
              </a:lnSpc>
              <a:spcBef>
                <a:spcPts val="0"/>
              </a:spcBef>
              <a:buClrTx/>
              <a:buSzTx/>
              <a:buNone/>
              <a:defRPr sz="1675"/>
            </a:pPr>
            <a:r>
              <a:t>(first mention of music in the Bible)</a:t>
            </a:r>
          </a:p>
          <a:p>
            <a:pPr marL="408431" lvl="5" indent="-408431" algn="ctr" defTabSz="612648">
              <a:lnSpc>
                <a:spcPct val="90000"/>
              </a:lnSpc>
              <a:spcBef>
                <a:spcPts val="500"/>
              </a:spcBef>
              <a:buClrTx/>
              <a:buSzTx/>
              <a:buNone/>
              <a:defRPr sz="1675"/>
            </a:pPr>
            <a:r>
              <a:rPr sz="1876"/>
              <a:t>“His brother’s name was Jubal;</a:t>
            </a:r>
          </a:p>
          <a:p>
            <a:pPr marL="408431" lvl="5" indent="-408431" algn="ctr" defTabSz="612648">
              <a:lnSpc>
                <a:spcPct val="90000"/>
              </a:lnSpc>
              <a:spcBef>
                <a:spcPts val="0"/>
              </a:spcBef>
              <a:buClrTx/>
              <a:buSzTx/>
              <a:buNone/>
              <a:defRPr sz="1675"/>
            </a:pPr>
            <a:r>
              <a:rPr sz="1876"/>
              <a:t>he was the father of all those who play the lyre and pipe.”</a:t>
            </a:r>
            <a:br>
              <a:rPr sz="1876"/>
            </a:br>
            <a:endParaRPr sz="1876"/>
          </a:p>
          <a:p>
            <a:pPr marL="408431" lvl="5" indent="-408431" algn="ctr" defTabSz="612648">
              <a:lnSpc>
                <a:spcPct val="10000"/>
              </a:lnSpc>
              <a:spcBef>
                <a:spcPts val="0"/>
              </a:spcBef>
              <a:buClrTx/>
              <a:buSzTx/>
              <a:buNone/>
              <a:defRPr sz="2546">
                <a:latin typeface="Bodoni SvtyTwo ITC TT-BookIta"/>
                <a:ea typeface="Bodoni SvtyTwo ITC TT-BookIta"/>
                <a:cs typeface="Bodoni SvtyTwo ITC TT-BookIta"/>
                <a:sym typeface="Bodoni SvtyTwo ITC TT-BookIta"/>
              </a:defRPr>
            </a:pPr>
            <a:r>
              <a:t>Seth and Enosh  (4:26)</a:t>
            </a: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500"/>
              </a:spcBef>
              <a:buClrTx/>
              <a:buSzTx/>
              <a:buNone/>
              <a:defRPr sz="2144">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0"/>
              </a:spcBef>
              <a:buClrTx/>
              <a:buSzTx/>
              <a:buNone/>
              <a:defRPr sz="1675">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0"/>
              </a:spcBef>
              <a:buClrTx/>
              <a:buSzTx/>
              <a:buNone/>
              <a:defRPr sz="1675">
                <a:latin typeface="Bodoni SvtyTwo ITC TT-BookIta"/>
                <a:ea typeface="Bodoni SvtyTwo ITC TT-BookIta"/>
                <a:cs typeface="Bodoni SvtyTwo ITC TT-BookIta"/>
                <a:sym typeface="Bodoni SvtyTwo ITC TT-BookIta"/>
              </a:defRPr>
            </a:pPr>
            <a:endParaRPr/>
          </a:p>
          <a:p>
            <a:pPr marL="408431" lvl="5" indent="-408431" algn="ctr" defTabSz="612648">
              <a:lnSpc>
                <a:spcPct val="10000"/>
              </a:lnSpc>
              <a:spcBef>
                <a:spcPts val="0"/>
              </a:spcBef>
              <a:buClrTx/>
              <a:buSzTx/>
              <a:buNone/>
              <a:defRPr sz="1675">
                <a:latin typeface="Bodoni SvtyTwo ITC TT-BookIta"/>
                <a:ea typeface="Bodoni SvtyTwo ITC TT-BookIta"/>
                <a:cs typeface="Bodoni SvtyTwo ITC TT-BookIta"/>
                <a:sym typeface="Bodoni SvtyTwo ITC TT-BookIta"/>
              </a:defRPr>
            </a:pPr>
            <a:endParaRPr/>
          </a:p>
          <a:p>
            <a:pPr marL="0" indent="0" algn="ctr" defTabSz="306324">
              <a:spcBef>
                <a:spcPts val="0"/>
              </a:spcBef>
              <a:buClrTx/>
              <a:buSzTx/>
              <a:buNone/>
              <a:defRPr sz="1675">
                <a:solidFill>
                  <a:srgbClr val="59330E"/>
                </a:solidFill>
              </a:defRPr>
            </a:pPr>
            <a:r>
              <a:rPr sz="1876">
                <a:solidFill>
                  <a:srgbClr val="FFFFFF"/>
                </a:solidFill>
              </a:rPr>
              <a:t>“To Seth also a son was born, and he called his name Enosh.</a:t>
            </a:r>
            <a:br>
              <a:rPr sz="1876">
                <a:solidFill>
                  <a:srgbClr val="FFFFFF"/>
                </a:solidFill>
              </a:rPr>
            </a:br>
            <a:r>
              <a:rPr sz="1876">
                <a:solidFill>
                  <a:srgbClr val="FFFFFF"/>
                </a:solidFill>
              </a:rPr>
              <a:t>At that time people began to call upon the name of the LORD.”</a:t>
            </a:r>
            <a:br>
              <a:rPr sz="1876">
                <a:solidFill>
                  <a:srgbClr val="FFFFFF"/>
                </a:solidFill>
              </a:rPr>
            </a:br>
            <a:r>
              <a:rPr sz="1876">
                <a:solidFill>
                  <a:srgbClr val="FFFFFF"/>
                </a:solidFill>
              </a:rPr>
              <a:t>(Genesis 4:26)</a:t>
            </a: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sz="1876">
              <a:solidFill>
                <a:srgbClr val="FFFFFF"/>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t>3. Worship in Old Testament History</a:t>
            </a:r>
          </a:p>
        </p:txBody>
      </p:sp>
      <p:sp>
        <p:nvSpPr>
          <p:cNvPr id="467" name="a.   The Beginning Period  (Genesis 1–11)…"/>
          <p:cNvSpPr txBox="1">
            <a:spLocks noGrp="1"/>
          </p:cNvSpPr>
          <p:nvPr>
            <p:ph type="body" idx="4294967295"/>
          </p:nvPr>
        </p:nvSpPr>
        <p:spPr>
          <a:xfrm>
            <a:off x="457200" y="1447800"/>
            <a:ext cx="8229600" cy="4875858"/>
          </a:xfrm>
          <a:prstGeom prst="rect">
            <a:avLst/>
          </a:prstGeom>
        </p:spPr>
        <p:txBody>
          <a:bodyPr lIns="0" tIns="0" rIns="0" bIns="0">
            <a:normAutofit/>
          </a:bodyPr>
          <a:lstStyle/>
          <a:p>
            <a:pPr marL="0" indent="0" defTabSz="905255">
              <a:lnSpc>
                <a:spcPct val="90000"/>
              </a:lnSpc>
              <a:buClrTx/>
              <a:buSzTx/>
              <a:buNone/>
              <a:defRPr sz="3168"/>
            </a:pPr>
            <a:r>
              <a:t>a.   The Beginning Period  (Genesis 1–11)</a:t>
            </a:r>
          </a:p>
          <a:p>
            <a:pPr marL="603504" lvl="5" indent="528066" algn="ctr" defTabSz="905255">
              <a:lnSpc>
                <a:spcPct val="90000"/>
              </a:lnSpc>
              <a:buClrTx/>
              <a:buSzTx/>
              <a:buNone/>
              <a:defRPr sz="3168"/>
            </a:pPr>
            <a:endParaRPr/>
          </a:p>
          <a:p>
            <a:pPr marL="603504" lvl="5" indent="-603504" algn="ctr" defTabSz="905255">
              <a:lnSpc>
                <a:spcPct val="90000"/>
              </a:lnSpc>
              <a:buClrTx/>
              <a:buSzTx/>
              <a:buNone/>
              <a:defRPr sz="3762">
                <a:latin typeface="Bodoni SvtyTwo ITC TT-BookIta"/>
                <a:ea typeface="Bodoni SvtyTwo ITC TT-BookIta"/>
                <a:cs typeface="Bodoni SvtyTwo ITC TT-BookIta"/>
                <a:sym typeface="Bodoni SvtyTwo ITC TT-BookIta"/>
              </a:defRPr>
            </a:pPr>
            <a:r>
              <a:t>Noah and the Flood (6–8)</a:t>
            </a:r>
          </a:p>
          <a:p>
            <a:pPr marL="603504" lvl="5" indent="-603504" algn="ctr" defTabSz="905255">
              <a:lnSpc>
                <a:spcPct val="90000"/>
              </a:lnSpc>
              <a:buClrTx/>
              <a:buSzTx/>
              <a:buNone/>
              <a:defRPr sz="2475"/>
            </a:pPr>
            <a:endParaRPr/>
          </a:p>
          <a:p>
            <a:pPr marL="0" lvl="5" indent="0" algn="ctr" defTabSz="905255">
              <a:lnSpc>
                <a:spcPct val="90000"/>
              </a:lnSpc>
              <a:buClrTx/>
              <a:buSzTx/>
              <a:buNone/>
              <a:defRPr sz="2475"/>
            </a:pPr>
            <a:r>
              <a:t>“</a:t>
            </a:r>
            <a:r>
              <a:rPr sz="2772"/>
              <a:t>Then Noah built an altar to the LORD</a:t>
            </a:r>
            <a:br>
              <a:rPr sz="2772"/>
            </a:br>
            <a:r>
              <a:rPr sz="2772"/>
              <a:t>and took some of every clean animal</a:t>
            </a:r>
            <a:br>
              <a:rPr sz="2772"/>
            </a:br>
            <a:r>
              <a:rPr sz="2772"/>
              <a:t>and some of every clean bird</a:t>
            </a:r>
            <a:br>
              <a:rPr sz="2772"/>
            </a:br>
            <a:r>
              <a:rPr sz="2772"/>
              <a:t>and offered burnt offerings on the altar.”</a:t>
            </a:r>
          </a:p>
          <a:p>
            <a:pPr marL="0" lvl="5" indent="0" algn="ctr" defTabSz="905255">
              <a:lnSpc>
                <a:spcPct val="90000"/>
              </a:lnSpc>
              <a:buClrTx/>
              <a:buSzTx/>
              <a:buNone/>
              <a:defRPr sz="2475"/>
            </a:pPr>
            <a:r>
              <a:rPr sz="2772"/>
              <a:t>(Genesis 8:20)</a:t>
            </a:r>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t>3. Worship in Old Testament History</a:t>
            </a:r>
          </a:p>
        </p:txBody>
      </p:sp>
      <p:sp>
        <p:nvSpPr>
          <p:cNvPr id="470" name="a.   The Beginning Period  (Genesis 1–11)…"/>
          <p:cNvSpPr txBox="1">
            <a:spLocks noGrp="1"/>
          </p:cNvSpPr>
          <p:nvPr>
            <p:ph type="body" idx="4294967295"/>
          </p:nvPr>
        </p:nvSpPr>
        <p:spPr>
          <a:xfrm>
            <a:off x="457200" y="1485900"/>
            <a:ext cx="8229600" cy="4875858"/>
          </a:xfrm>
          <a:prstGeom prst="rect">
            <a:avLst/>
          </a:prstGeom>
        </p:spPr>
        <p:txBody>
          <a:bodyPr lIns="0" tIns="0" rIns="0" bIns="0">
            <a:normAutofit/>
          </a:bodyPr>
          <a:lstStyle/>
          <a:p>
            <a:pPr marL="0" indent="0">
              <a:lnSpc>
                <a:spcPct val="90000"/>
              </a:lnSpc>
              <a:buClrTx/>
              <a:buSzTx/>
              <a:buNone/>
            </a:pPr>
            <a:r>
              <a:t>a.   The Beginning Period  (Genesis 1–11)</a:t>
            </a:r>
          </a:p>
          <a:p>
            <a:pPr marL="609600" lvl="5" indent="533400" algn="ctr">
              <a:lnSpc>
                <a:spcPct val="90000"/>
              </a:lnSpc>
              <a:buClrTx/>
              <a:buSzTx/>
              <a:buNone/>
              <a:defRPr sz="600"/>
            </a:pPr>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r>
              <a:t>The Tower of  Babel  (11)</a:t>
            </a:r>
          </a:p>
          <a:p>
            <a:pPr marL="609600" lvl="5" indent="-609600" algn="ctr">
              <a:lnSpc>
                <a:spcPct val="90000"/>
              </a:lnSpc>
              <a:buClrTx/>
              <a:buSzTx/>
              <a:buNone/>
              <a:defRPr sz="2000"/>
            </a:pPr>
            <a:endParaRPr/>
          </a:p>
          <a:p>
            <a:pPr marL="0" indent="0" algn="ctr">
              <a:lnSpc>
                <a:spcPct val="90000"/>
              </a:lnSpc>
              <a:spcBef>
                <a:spcPts val="0"/>
              </a:spcBef>
              <a:buClr>
                <a:srgbClr val="FFFFFF"/>
              </a:buClr>
              <a:buSzTx/>
              <a:buNone/>
              <a:defRPr sz="2500"/>
            </a:pPr>
            <a:r>
              <a:t>“‘</a:t>
            </a:r>
            <a:r>
              <a:rPr sz="2800"/>
              <a:t>Come, let us build ourselves a city</a:t>
            </a:r>
            <a:br>
              <a:rPr sz="2800"/>
            </a:br>
            <a:r>
              <a:rPr sz="2800"/>
              <a:t>and a tower with its top in the heavens,</a:t>
            </a:r>
            <a:br>
              <a:rPr sz="2800"/>
            </a:br>
            <a:r>
              <a:rPr sz="2800">
                <a:latin typeface="Bodoni SvtyTwo ITC TT-BookIta"/>
                <a:ea typeface="Bodoni SvtyTwo ITC TT-BookIta"/>
                <a:cs typeface="Bodoni SvtyTwo ITC TT-BookIta"/>
                <a:sym typeface="Bodoni SvtyTwo ITC TT-BookIta"/>
              </a:rPr>
              <a:t>and let us make a name for ourselves</a:t>
            </a:r>
            <a:r>
              <a:rPr sz="2800"/>
              <a:t>.’”</a:t>
            </a:r>
          </a:p>
          <a:p>
            <a:pPr marL="609600" lvl="5" indent="-609600" algn="ctr">
              <a:lnSpc>
                <a:spcPct val="90000"/>
              </a:lnSpc>
              <a:buClrTx/>
              <a:buSzTx/>
              <a:buNone/>
              <a:defRPr sz="2500"/>
            </a:pPr>
            <a:r>
              <a:rPr sz="2800"/>
              <a:t>(Genesis 11:4)</a:t>
            </a:r>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pPr>
            <a:endParaRPr sz="2800"/>
          </a:p>
          <a:p>
            <a:pPr marL="609600" lvl="5" indent="-609600" algn="ctr">
              <a:lnSpc>
                <a:spcPct val="10000"/>
              </a:lnSpc>
              <a:spcBef>
                <a:spcPts val="0"/>
              </a:spcBef>
              <a:buClrTx/>
              <a:buSzTx/>
              <a:buNone/>
              <a:defRPr sz="3300"/>
            </a:pPr>
            <a:r>
              <a:t>Judgement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3. Worship in Old Testament History"/>
          <p:cNvSpPr txBox="1">
            <a:spLocks noGrp="1"/>
          </p:cNvSpPr>
          <p:nvPr>
            <p:ph type="title" idx="4294967295"/>
          </p:nvPr>
        </p:nvSpPr>
        <p:spPr>
          <a:xfrm>
            <a:off x="457200" y="761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t>3. Worship in Old Testament History</a:t>
            </a:r>
          </a:p>
        </p:txBody>
      </p:sp>
      <p:sp>
        <p:nvSpPr>
          <p:cNvPr id="473" name="a.   The Beginning Period  (Genesis 1–11)…"/>
          <p:cNvSpPr txBox="1">
            <a:spLocks noGrp="1"/>
          </p:cNvSpPr>
          <p:nvPr>
            <p:ph type="body" idx="4294967295"/>
          </p:nvPr>
        </p:nvSpPr>
        <p:spPr>
          <a:xfrm>
            <a:off x="204489" y="1181100"/>
            <a:ext cx="8735022" cy="4875858"/>
          </a:xfrm>
          <a:prstGeom prst="rect">
            <a:avLst/>
          </a:prstGeom>
        </p:spPr>
        <p:txBody>
          <a:bodyPr lIns="0" tIns="0" rIns="0" bIns="0">
            <a:normAutofit/>
          </a:bodyPr>
          <a:lstStyle/>
          <a:p>
            <a:pPr marL="0" indent="0" defTabSz="512063">
              <a:lnSpc>
                <a:spcPct val="90000"/>
              </a:lnSpc>
              <a:spcBef>
                <a:spcPts val="400"/>
              </a:spcBef>
              <a:buClrTx/>
              <a:buSzTx/>
              <a:buNone/>
              <a:defRPr sz="2408"/>
            </a:pPr>
            <a:r>
              <a:t>a.   The Beginning Period  (Genesis 1–11)</a:t>
            </a:r>
          </a:p>
          <a:p>
            <a:pPr marL="341376" lvl="5" indent="298704" algn="ctr" defTabSz="512063">
              <a:lnSpc>
                <a:spcPct val="90000"/>
              </a:lnSpc>
              <a:spcBef>
                <a:spcPts val="400"/>
              </a:spcBef>
              <a:buClrTx/>
              <a:buSzTx/>
              <a:buNone/>
              <a:defRPr sz="336"/>
            </a:pPr>
            <a:endParaRPr/>
          </a:p>
          <a:p>
            <a:pPr marL="341376" lvl="5" indent="-341376" algn="ctr" defTabSz="512063">
              <a:lnSpc>
                <a:spcPct val="90000"/>
              </a:lnSpc>
              <a:spcBef>
                <a:spcPts val="400"/>
              </a:spcBef>
              <a:buClrTx/>
              <a:buSzTx/>
              <a:buNone/>
              <a:defRPr sz="2128">
                <a:latin typeface="Bodoni SvtyTwo ITC TT-BookIta"/>
                <a:ea typeface="Bodoni SvtyTwo ITC TT-BookIta"/>
                <a:cs typeface="Bodoni SvtyTwo ITC TT-BookIta"/>
                <a:sym typeface="Bodoni SvtyTwo ITC TT-BookIta"/>
              </a:defRPr>
            </a:pPr>
            <a:br/>
            <a:r>
              <a:rPr sz="2800"/>
              <a:t>The Tower of  Babel  (11)</a:t>
            </a:r>
          </a:p>
          <a:p>
            <a:pPr marL="341376" lvl="5" indent="-341376" algn="ctr" defTabSz="512063">
              <a:lnSpc>
                <a:spcPct val="90000"/>
              </a:lnSpc>
              <a:spcBef>
                <a:spcPts val="400"/>
              </a:spcBef>
              <a:buClrTx/>
              <a:buSzTx/>
              <a:buNone/>
              <a:defRPr sz="1120"/>
            </a:pPr>
            <a:endParaRPr sz="2800"/>
          </a:p>
          <a:p>
            <a:pPr marL="341376" lvl="5" indent="-341376" algn="ctr" defTabSz="512063">
              <a:lnSpc>
                <a:spcPct val="90000"/>
              </a:lnSpc>
              <a:spcBef>
                <a:spcPts val="400"/>
              </a:spcBef>
              <a:buClrTx/>
              <a:buSzTx/>
              <a:buNone/>
              <a:defRPr sz="2576"/>
            </a:pPr>
            <a:r>
              <a:t>Praise</a:t>
            </a:r>
          </a:p>
          <a:p>
            <a:pPr marL="341376" lvl="5" indent="-341376" algn="ctr" defTabSz="512063">
              <a:lnSpc>
                <a:spcPct val="90000"/>
              </a:lnSpc>
              <a:spcBef>
                <a:spcPts val="400"/>
              </a:spcBef>
              <a:buClrTx/>
              <a:buSzTx/>
              <a:buNone/>
              <a:defRPr sz="1848"/>
            </a:pPr>
            <a:endParaRPr/>
          </a:p>
          <a:p>
            <a:pPr marL="341376" lvl="5" indent="-341376" algn="ctr" defTabSz="512063">
              <a:lnSpc>
                <a:spcPct val="10000"/>
              </a:lnSpc>
              <a:spcBef>
                <a:spcPts val="0"/>
              </a:spcBef>
              <a:buClrTx/>
              <a:buSzTx/>
              <a:buNone/>
              <a:defRPr sz="2016"/>
            </a:pPr>
            <a:endParaRPr/>
          </a:p>
          <a:p>
            <a:pPr marL="0" indent="0" algn="ctr" defTabSz="256031">
              <a:spcBef>
                <a:spcPts val="0"/>
              </a:spcBef>
              <a:buClrTx/>
              <a:buSzTx/>
              <a:buNone/>
              <a:defRPr sz="2016"/>
            </a:pPr>
            <a:r>
              <a:t>“After this I looked, and behold, a great multitude that no one could number, from every nation, </a:t>
            </a:r>
            <a:r>
              <a:rPr>
                <a:latin typeface="Bodoni SvtyTwo ITC TT-BookIta"/>
                <a:ea typeface="Bodoni SvtyTwo ITC TT-BookIta"/>
                <a:cs typeface="Bodoni SvtyTwo ITC TT-BookIta"/>
                <a:sym typeface="Bodoni SvtyTwo ITC TT-BookIta"/>
              </a:rPr>
              <a:t>from all tribes and peoples and languages</a:t>
            </a:r>
            <a:r>
              <a:t>, standing before the throne and before the Lamb, clothed in white robes, with palm branches in their hands, and crying out with a loud voice, 'Salvation belongs to our God who sits on the throne, and to the Lamb!’”</a:t>
            </a:r>
            <a:br/>
            <a:r>
              <a:t>(Revelation 7:9-10)</a:t>
            </a: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20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a:p>
          <a:p>
            <a:pPr marL="0" indent="0" algn="ctr" defTabSz="256031">
              <a:spcBef>
                <a:spcPts val="0"/>
              </a:spcBef>
              <a:buClrTx/>
              <a:buSzTx/>
              <a:buNone/>
              <a:defRPr sz="1960"/>
            </a:pPr>
            <a:r>
              <a:t>“It was the spectacular sin on the plains of Shinar that gave rise to the multiplying of language</a:t>
            </a:r>
            <a:br/>
            <a:r>
              <a:t>that ends in the most glorious praise to Christ from every language on earth.” (John Piper)</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t>3. Worship in Old Testament History</a:t>
            </a:r>
          </a:p>
        </p:txBody>
      </p:sp>
      <p:sp>
        <p:nvSpPr>
          <p:cNvPr id="476" name="b.   The Patriarchal Period  (Genesis 12–50)"/>
          <p:cNvSpPr txBox="1">
            <a:spLocks noGrp="1"/>
          </p:cNvSpPr>
          <p:nvPr>
            <p:ph type="body" idx="4294967295"/>
          </p:nvPr>
        </p:nvSpPr>
        <p:spPr>
          <a:xfrm>
            <a:off x="457200" y="1714500"/>
            <a:ext cx="8229600" cy="4875858"/>
          </a:xfrm>
          <a:prstGeom prst="rect">
            <a:avLst/>
          </a:prstGeom>
        </p:spPr>
        <p:txBody>
          <a:bodyPr lIns="0" tIns="0" rIns="0" bIns="0">
            <a:normAutofit/>
          </a:bodyPr>
          <a:lstStyle/>
          <a:p>
            <a:pPr marL="0" indent="0">
              <a:lnSpc>
                <a:spcPct val="90000"/>
              </a:lnSpc>
              <a:buClrTx/>
              <a:buSzTx/>
              <a:buNone/>
            </a:pPr>
            <a:r>
              <a:t>b.   The Patriarchal Period  (Genesis 12–50)</a:t>
            </a:r>
          </a:p>
          <a:p>
            <a:pPr marL="609600" lvl="5" indent="533400" algn="ctr">
              <a:lnSpc>
                <a:spcPct val="90000"/>
              </a:lnSpc>
              <a:buClrTx/>
              <a:buSzTx/>
              <a:buNone/>
              <a:defRPr sz="600"/>
            </a:pPr>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endParaRPr/>
          </a:p>
          <a:p>
            <a:pPr marL="609600" lvl="5" indent="-609600" algn="ctr">
              <a:lnSpc>
                <a:spcPct val="90000"/>
              </a:lnSpc>
              <a:buClrTx/>
              <a:buSzTx/>
              <a:buNone/>
              <a:defRPr sz="2000"/>
            </a:pPr>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t>3. Worship in Old Testament History</a:t>
            </a:r>
          </a:p>
        </p:txBody>
      </p:sp>
      <p:sp>
        <p:nvSpPr>
          <p:cNvPr id="479" name="b.   The Patriarchal Period  (Genesis 12–50)…"/>
          <p:cNvSpPr txBox="1">
            <a:spLocks noGrp="1"/>
          </p:cNvSpPr>
          <p:nvPr>
            <p:ph type="body" idx="4294967295"/>
          </p:nvPr>
        </p:nvSpPr>
        <p:spPr>
          <a:xfrm>
            <a:off x="457200" y="1714500"/>
            <a:ext cx="8229600" cy="4875858"/>
          </a:xfrm>
          <a:prstGeom prst="rect">
            <a:avLst/>
          </a:prstGeom>
        </p:spPr>
        <p:txBody>
          <a:bodyPr lIns="0" tIns="0" rIns="0" bIns="0">
            <a:normAutofit/>
          </a:bodyPr>
          <a:lstStyle/>
          <a:p>
            <a:pPr marL="0" indent="0">
              <a:lnSpc>
                <a:spcPct val="90000"/>
              </a:lnSpc>
              <a:buClrTx/>
              <a:buSzTx/>
              <a:buNone/>
            </a:pPr>
            <a:r>
              <a:t>b.   The Patriarchal Period  (Genesis 12–50)</a:t>
            </a:r>
          </a:p>
          <a:p>
            <a:pPr marL="609600" lvl="5" indent="533400" algn="ctr">
              <a:lnSpc>
                <a:spcPct val="90000"/>
              </a:lnSpc>
              <a:buClrTx/>
              <a:buSzTx/>
              <a:buNone/>
              <a:defRPr sz="600"/>
            </a:pPr>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r>
              <a:t>Abraham</a:t>
            </a:r>
          </a:p>
          <a:p>
            <a:pPr marL="609600" lvl="5" indent="-609600" algn="ctr">
              <a:lnSpc>
                <a:spcPct val="90000"/>
              </a:lnSpc>
              <a:buClrTx/>
              <a:buSzTx/>
              <a:buNone/>
              <a:defRPr sz="2000"/>
            </a:pPr>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481" name="Triangle"/>
          <p:cNvSpPr/>
          <p:nvPr/>
        </p:nvSpPr>
        <p:spPr>
          <a:xfrm>
            <a:off x="3810000" y="457200"/>
            <a:ext cx="1295400" cy="1447800"/>
          </a:xfrm>
          <a:prstGeom prst="triangle">
            <a:avLst/>
          </a:prstGeom>
          <a:solidFill>
            <a:srgbClr val="BBE0E3"/>
          </a:solidFill>
          <a:ln>
            <a:solidFill>
              <a:srgbClr val="000000"/>
            </a:solidFill>
          </a:ln>
        </p:spPr>
        <p:txBody>
          <a:bodyPr lIns="45719" rIns="45719" anchor="ctr"/>
          <a:lstStyle/>
          <a:p>
            <a:pPr defTabSz="457200">
              <a:defRPr>
                <a:solidFill>
                  <a:srgbClr val="000000"/>
                </a:solidFill>
              </a:defRPr>
            </a:pPr>
            <a:endParaRPr/>
          </a:p>
        </p:txBody>
      </p:sp>
      <p:sp>
        <p:nvSpPr>
          <p:cNvPr id="482" name="Triangle"/>
          <p:cNvSpPr/>
          <p:nvPr/>
        </p:nvSpPr>
        <p:spPr>
          <a:xfrm>
            <a:off x="3810000" y="1905000"/>
            <a:ext cx="1295400" cy="1447800"/>
          </a:xfrm>
          <a:prstGeom prst="triangle">
            <a:avLst/>
          </a:prstGeom>
          <a:solidFill>
            <a:srgbClr val="BBE0E3"/>
          </a:solidFill>
          <a:ln>
            <a:solidFill>
              <a:srgbClr val="000000"/>
            </a:solidFill>
          </a:ln>
        </p:spPr>
        <p:txBody>
          <a:bodyPr lIns="45719" rIns="45719" anchor="ctr"/>
          <a:lstStyle/>
          <a:p>
            <a:pPr defTabSz="457200">
              <a:defRPr>
                <a:solidFill>
                  <a:srgbClr val="000000"/>
                </a:solidFill>
              </a:defRPr>
            </a:pPr>
            <a:endParaRPr/>
          </a:p>
        </p:txBody>
      </p:sp>
      <p:sp>
        <p:nvSpPr>
          <p:cNvPr id="483" name="Triangle"/>
          <p:cNvSpPr/>
          <p:nvPr/>
        </p:nvSpPr>
        <p:spPr>
          <a:xfrm>
            <a:off x="3886200" y="3352800"/>
            <a:ext cx="1295400" cy="1447800"/>
          </a:xfrm>
          <a:prstGeom prst="triangle">
            <a:avLst/>
          </a:prstGeom>
          <a:solidFill>
            <a:srgbClr val="BBE0E3"/>
          </a:solidFill>
          <a:ln>
            <a:solidFill>
              <a:srgbClr val="000000"/>
            </a:solidFill>
          </a:ln>
        </p:spPr>
        <p:txBody>
          <a:bodyPr lIns="45719" rIns="45719" anchor="ctr"/>
          <a:lstStyle/>
          <a:p>
            <a:pPr defTabSz="457200">
              <a:defRPr>
                <a:solidFill>
                  <a:srgbClr val="000000"/>
                </a:solidFill>
              </a:defRPr>
            </a:pPr>
            <a:endParaRPr/>
          </a:p>
        </p:txBody>
      </p:sp>
      <p:sp>
        <p:nvSpPr>
          <p:cNvPr id="484" name="Triangle"/>
          <p:cNvSpPr/>
          <p:nvPr/>
        </p:nvSpPr>
        <p:spPr>
          <a:xfrm>
            <a:off x="3886200" y="4800600"/>
            <a:ext cx="1295400" cy="1447800"/>
          </a:xfrm>
          <a:prstGeom prst="triangle">
            <a:avLst/>
          </a:prstGeom>
          <a:solidFill>
            <a:srgbClr val="BBE0E3"/>
          </a:solidFill>
          <a:ln>
            <a:solidFill>
              <a:srgbClr val="000000"/>
            </a:solidFill>
          </a:ln>
        </p:spPr>
        <p:txBody>
          <a:bodyPr lIns="45719" rIns="45719" anchor="ctr"/>
          <a:lstStyle/>
          <a:p>
            <a:pPr defTabSz="457200">
              <a:defRPr>
                <a:solidFill>
                  <a:srgbClr val="000000"/>
                </a:solidFill>
              </a:defRPr>
            </a:pPr>
            <a:endParaRPr/>
          </a:p>
        </p:txBody>
      </p:sp>
      <p:sp>
        <p:nvSpPr>
          <p:cNvPr id="485" name="Adam &amp; Eve"/>
          <p:cNvSpPr txBox="1"/>
          <p:nvPr/>
        </p:nvSpPr>
        <p:spPr>
          <a:xfrm>
            <a:off x="3703320" y="152400"/>
            <a:ext cx="1432561" cy="370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000"/>
              </a:spcBef>
              <a:defRPr>
                <a:solidFill>
                  <a:srgbClr val="000000"/>
                </a:solidFill>
                <a:latin typeface="Bodoni SvtyTwo ITC TT-Bold"/>
                <a:ea typeface="Bodoni SvtyTwo ITC TT-Bold"/>
                <a:cs typeface="Bodoni SvtyTwo ITC TT-Bold"/>
                <a:sym typeface="Bodoni SvtyTwo ITC TT-Bold"/>
              </a:defRPr>
            </a:lvl1pPr>
          </a:lstStyle>
          <a:p>
            <a:r>
              <a:t>Adam &amp; Eve</a:t>
            </a:r>
          </a:p>
        </p:txBody>
      </p:sp>
      <p:sp>
        <p:nvSpPr>
          <p:cNvPr id="486" name="Noah"/>
          <p:cNvSpPr txBox="1"/>
          <p:nvPr/>
        </p:nvSpPr>
        <p:spPr>
          <a:xfrm>
            <a:off x="3779520" y="1828800"/>
            <a:ext cx="1432561" cy="370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000"/>
              </a:spcBef>
              <a:defRPr>
                <a:solidFill>
                  <a:srgbClr val="000000"/>
                </a:solidFill>
                <a:latin typeface="Bodoni SvtyTwo ITC TT-Bold"/>
                <a:ea typeface="Bodoni SvtyTwo ITC TT-Bold"/>
                <a:cs typeface="Bodoni SvtyTwo ITC TT-Bold"/>
                <a:sym typeface="Bodoni SvtyTwo ITC TT-Bold"/>
              </a:defRPr>
            </a:lvl1pPr>
          </a:lstStyle>
          <a:p>
            <a:r>
              <a:t>Noah</a:t>
            </a:r>
          </a:p>
        </p:txBody>
      </p:sp>
      <p:sp>
        <p:nvSpPr>
          <p:cNvPr id="487" name="Abraham"/>
          <p:cNvSpPr txBox="1"/>
          <p:nvPr/>
        </p:nvSpPr>
        <p:spPr>
          <a:xfrm>
            <a:off x="3779520" y="3352800"/>
            <a:ext cx="1432561" cy="370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000"/>
              </a:spcBef>
              <a:defRPr>
                <a:solidFill>
                  <a:srgbClr val="000000"/>
                </a:solidFill>
                <a:latin typeface="Bodoni SvtyTwo ITC TT-Bold"/>
                <a:ea typeface="Bodoni SvtyTwo ITC TT-Bold"/>
                <a:cs typeface="Bodoni SvtyTwo ITC TT-Bold"/>
                <a:sym typeface="Bodoni SvtyTwo ITC TT-Bold"/>
              </a:defRPr>
            </a:lvl1pPr>
          </a:lstStyle>
          <a:p>
            <a:r>
              <a:t>Abraham</a:t>
            </a:r>
          </a:p>
        </p:txBody>
      </p:sp>
      <p:sp>
        <p:nvSpPr>
          <p:cNvPr id="488" name="Israel"/>
          <p:cNvSpPr txBox="1"/>
          <p:nvPr/>
        </p:nvSpPr>
        <p:spPr>
          <a:xfrm>
            <a:off x="3779520" y="3962400"/>
            <a:ext cx="1508761" cy="370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000"/>
              </a:spcBef>
              <a:defRPr>
                <a:solidFill>
                  <a:srgbClr val="000000"/>
                </a:solidFill>
                <a:latin typeface="Bodoni SvtyTwo ITC TT-BookIta"/>
                <a:ea typeface="Bodoni SvtyTwo ITC TT-BookIta"/>
                <a:cs typeface="Bodoni SvtyTwo ITC TT-BookIta"/>
                <a:sym typeface="Bodoni SvtyTwo ITC TT-BookIta"/>
              </a:defRPr>
            </a:lvl1pPr>
          </a:lstStyle>
          <a:p>
            <a:r>
              <a:t>Israel</a:t>
            </a:r>
          </a:p>
        </p:txBody>
      </p:sp>
      <p:sp>
        <p:nvSpPr>
          <p:cNvPr id="489" name="Gentiles (Nations)"/>
          <p:cNvSpPr txBox="1"/>
          <p:nvPr/>
        </p:nvSpPr>
        <p:spPr>
          <a:xfrm>
            <a:off x="3855720" y="6248400"/>
            <a:ext cx="1432561" cy="650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000"/>
              </a:spcBef>
              <a:defRPr>
                <a:solidFill>
                  <a:srgbClr val="000000"/>
                </a:solidFill>
                <a:latin typeface="Bodoni SvtyTwo ITC TT-BookIta"/>
                <a:ea typeface="Bodoni SvtyTwo ITC TT-BookIta"/>
                <a:cs typeface="Bodoni SvtyTwo ITC TT-BookIta"/>
                <a:sym typeface="Bodoni SvtyTwo ITC TT-BookIta"/>
              </a:defRPr>
            </a:lvl1pPr>
          </a:lstStyle>
          <a:p>
            <a:r>
              <a:t>Gentiles (Nations)</a:t>
            </a:r>
          </a:p>
        </p:txBody>
      </p:sp>
      <p:sp>
        <p:nvSpPr>
          <p:cNvPr id="490" name="JESUS…"/>
          <p:cNvSpPr txBox="1"/>
          <p:nvPr/>
        </p:nvSpPr>
        <p:spPr>
          <a:xfrm>
            <a:off x="3779520" y="4800600"/>
            <a:ext cx="1432561" cy="1209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457200">
              <a:defRPr>
                <a:solidFill>
                  <a:srgbClr val="000000"/>
                </a:solidFill>
                <a:latin typeface="Bodoni SvtyTwo ITC TT-Bold"/>
                <a:ea typeface="Bodoni SvtyTwo ITC TT-Bold"/>
                <a:cs typeface="Bodoni SvtyTwo ITC TT-Bold"/>
                <a:sym typeface="Bodoni SvtyTwo ITC TT-Bold"/>
              </a:defRPr>
            </a:pPr>
            <a:r>
              <a:t>JESUS</a:t>
            </a:r>
          </a:p>
          <a:p>
            <a:pPr algn="ctr" defTabSz="457200">
              <a:defRPr>
                <a:solidFill>
                  <a:srgbClr val="000000"/>
                </a:solidFill>
                <a:latin typeface="Bodoni SvtyTwo ITC TT-BookIta"/>
                <a:ea typeface="Bodoni SvtyTwo ITC TT-BookIta"/>
                <a:cs typeface="Bodoni SvtyTwo ITC TT-BookIta"/>
                <a:sym typeface="Bodoni SvtyTwo ITC TT-BookIta"/>
              </a:defRPr>
            </a:pPr>
            <a:r>
              <a:t>3</a:t>
            </a:r>
          </a:p>
          <a:p>
            <a:pPr algn="ctr" defTabSz="457200">
              <a:defRPr>
                <a:solidFill>
                  <a:srgbClr val="000000"/>
                </a:solidFill>
                <a:latin typeface="Bodoni SvtyTwo ITC TT-BookIta"/>
                <a:ea typeface="Bodoni SvtyTwo ITC TT-BookIta"/>
                <a:cs typeface="Bodoni SvtyTwo ITC TT-BookIta"/>
                <a:sym typeface="Bodoni SvtyTwo ITC TT-BookIta"/>
              </a:defRPr>
            </a:pPr>
            <a:r>
              <a:t>12</a:t>
            </a:r>
          </a:p>
          <a:p>
            <a:pPr algn="ctr" defTabSz="457200">
              <a:defRPr>
                <a:solidFill>
                  <a:srgbClr val="000000"/>
                </a:solidFill>
                <a:latin typeface="Bodoni SvtyTwo ITC TT-BookIta"/>
                <a:ea typeface="Bodoni SvtyTwo ITC TT-BookIta"/>
                <a:cs typeface="Bodoni SvtyTwo ITC TT-BookIta"/>
                <a:sym typeface="Bodoni SvtyTwo ITC TT-BookIta"/>
              </a:defRPr>
            </a:pPr>
            <a:r>
              <a:t>70</a:t>
            </a:r>
          </a:p>
        </p:txBody>
      </p:sp>
      <p:sp>
        <p:nvSpPr>
          <p:cNvPr id="491" name="Jews"/>
          <p:cNvSpPr txBox="1"/>
          <p:nvPr/>
        </p:nvSpPr>
        <p:spPr>
          <a:xfrm>
            <a:off x="3627120" y="5867400"/>
            <a:ext cx="1737361" cy="370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1000"/>
              </a:spcBef>
              <a:defRPr>
                <a:solidFill>
                  <a:srgbClr val="000000"/>
                </a:solidFill>
                <a:latin typeface="Bodoni SvtyTwo ITC TT-BookIta"/>
                <a:ea typeface="Bodoni SvtyTwo ITC TT-BookIta"/>
                <a:cs typeface="Bodoni SvtyTwo ITC TT-BookIta"/>
                <a:sym typeface="Bodoni SvtyTwo ITC TT-BookIta"/>
              </a:defRPr>
            </a:lvl1pPr>
          </a:lstStyle>
          <a:p>
            <a:r>
              <a:t>Jews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WOMEN:   The LORD is gracious and merciful; Slow to anger and great in lovingkindness.…"/>
          <p:cNvSpPr txBox="1">
            <a:spLocks noGrp="1"/>
          </p:cNvSpPr>
          <p:nvPr>
            <p:ph type="body" idx="4294967295"/>
          </p:nvPr>
        </p:nvSpPr>
        <p:spPr>
          <a:xfrm>
            <a:off x="457200" y="381000"/>
            <a:ext cx="8229600" cy="4495800"/>
          </a:xfrm>
          <a:prstGeom prst="rect">
            <a:avLst/>
          </a:prstGeom>
        </p:spPr>
        <p:txBody>
          <a:bodyPr>
            <a:normAutofit/>
          </a:bodyPr>
          <a:lstStyle/>
          <a:p>
            <a:pPr marL="267461" indent="-267461" defTabSz="713231">
              <a:lnSpc>
                <a:spcPct val="80000"/>
              </a:lnSpc>
              <a:spcBef>
                <a:spcPts val="500"/>
              </a:spcBef>
              <a:buSzTx/>
              <a:buNone/>
              <a:defRPr sz="2184"/>
            </a:pPr>
            <a:r>
              <a:t>WOMEN:   The LORD is gracious and merciful; Slow to anger and great in lovingkindness.</a:t>
            </a:r>
          </a:p>
          <a:p>
            <a:pPr marL="267461" indent="-267461" defTabSz="713231">
              <a:lnSpc>
                <a:spcPct val="80000"/>
              </a:lnSpc>
              <a:spcBef>
                <a:spcPts val="500"/>
              </a:spcBef>
              <a:buSzTx/>
              <a:buNone/>
              <a:defRPr sz="2184"/>
            </a:pPr>
            <a:endParaRPr/>
          </a:p>
          <a:p>
            <a:pPr marL="267461" indent="-267461" defTabSz="713231">
              <a:lnSpc>
                <a:spcPct val="80000"/>
              </a:lnSpc>
              <a:spcBef>
                <a:spcPts val="500"/>
              </a:spcBef>
              <a:buSzTx/>
              <a:buNone/>
              <a:defRPr sz="2184"/>
            </a:pPr>
            <a:r>
              <a:t>MEN:  The LORD is good to all, And His mercies are over all His works.</a:t>
            </a:r>
          </a:p>
          <a:p>
            <a:pPr marL="267461" indent="-267461" defTabSz="713231">
              <a:lnSpc>
                <a:spcPct val="80000"/>
              </a:lnSpc>
              <a:spcBef>
                <a:spcPts val="500"/>
              </a:spcBef>
              <a:buSzTx/>
              <a:buNone/>
              <a:defRPr sz="2184"/>
            </a:pPr>
            <a:endParaRPr/>
          </a:p>
          <a:p>
            <a:pPr marL="267461" indent="-267461" defTabSz="713231">
              <a:lnSpc>
                <a:spcPct val="80000"/>
              </a:lnSpc>
              <a:spcBef>
                <a:spcPts val="500"/>
              </a:spcBef>
              <a:buSzTx/>
              <a:buNone/>
              <a:defRPr sz="2184"/>
            </a:pPr>
            <a:r>
              <a:t>WOMEN:   All Your works shall give thanks to You, O LORD, And Your godly ones shall bless You.</a:t>
            </a:r>
          </a:p>
          <a:p>
            <a:pPr marL="267461" indent="-267461" defTabSz="713231">
              <a:lnSpc>
                <a:spcPct val="80000"/>
              </a:lnSpc>
              <a:spcBef>
                <a:spcPts val="500"/>
              </a:spcBef>
              <a:buSzTx/>
              <a:buNone/>
              <a:defRPr sz="2184"/>
            </a:pPr>
            <a:endParaRPr/>
          </a:p>
          <a:p>
            <a:pPr marL="267461" indent="-267461" defTabSz="713231">
              <a:lnSpc>
                <a:spcPct val="80000"/>
              </a:lnSpc>
              <a:spcBef>
                <a:spcPts val="500"/>
              </a:spcBef>
              <a:buSzTx/>
              <a:buNone/>
              <a:defRPr sz="2184"/>
            </a:pPr>
            <a:r>
              <a:t>MEN:   They shall speak of the glory of Your kingdom And talk of Your power;</a:t>
            </a:r>
          </a:p>
          <a:p>
            <a:pPr marL="267461" indent="-267461" defTabSz="713231">
              <a:lnSpc>
                <a:spcPct val="80000"/>
              </a:lnSpc>
              <a:spcBef>
                <a:spcPts val="500"/>
              </a:spcBef>
              <a:buSzTx/>
              <a:buNone/>
              <a:defRPr sz="2184"/>
            </a:pPr>
            <a:endParaRPr/>
          </a:p>
          <a:p>
            <a:pPr marL="267461" indent="-267461" defTabSz="713231">
              <a:lnSpc>
                <a:spcPct val="80000"/>
              </a:lnSpc>
              <a:spcBef>
                <a:spcPts val="500"/>
              </a:spcBef>
              <a:buSzTx/>
              <a:buNone/>
              <a:defRPr sz="2184"/>
            </a:pPr>
            <a:r>
              <a:t>ALL:   To make known to the sons of men Your mighty acts And the glory of the majesty of Your kingdom.				</a:t>
            </a:r>
          </a:p>
          <a:p>
            <a:pPr marL="267461" indent="-267461" defTabSz="713231">
              <a:lnSpc>
                <a:spcPct val="80000"/>
              </a:lnSpc>
              <a:spcBef>
                <a:spcPts val="500"/>
              </a:spcBef>
              <a:buSzTx/>
              <a:buNone/>
              <a:defRPr sz="2184"/>
            </a:pPr>
            <a:r>
              <a:t>							Psalm 145:8-12</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Abraham…"/>
          <p:cNvSpPr txBox="1">
            <a:spLocks noGrp="1"/>
          </p:cNvSpPr>
          <p:nvPr>
            <p:ph type="body" idx="4294967295"/>
          </p:nvPr>
        </p:nvSpPr>
        <p:spPr>
          <a:xfrm>
            <a:off x="342900" y="241300"/>
            <a:ext cx="8458200" cy="4495800"/>
          </a:xfrm>
          <a:prstGeom prst="rect">
            <a:avLst/>
          </a:prstGeom>
        </p:spPr>
        <p:txBody>
          <a:bodyPr>
            <a:normAutofit/>
          </a:bodyPr>
          <a:lstStyle/>
          <a:p>
            <a:pPr marL="0" indent="0">
              <a:lnSpc>
                <a:spcPct val="90000"/>
              </a:lnSpc>
              <a:buClrTx/>
              <a:buSzTx/>
              <a:buNone/>
            </a:pPr>
            <a:endParaRPr dirty="0"/>
          </a:p>
          <a:p>
            <a:pPr marL="0" lvl="3" indent="0" algn="ctr">
              <a:lnSpc>
                <a:spcPct val="90000"/>
              </a:lnSpc>
              <a:spcBef>
                <a:spcPts val="0"/>
              </a:spcBef>
              <a:buClrTx/>
              <a:buSzTx/>
              <a:buNone/>
              <a:defRPr sz="3900">
                <a:latin typeface="Bodoni SvtyTwo ITC TT-BookIta"/>
                <a:ea typeface="Bodoni SvtyTwo ITC TT-BookIta"/>
                <a:cs typeface="Bodoni SvtyTwo ITC TT-BookIta"/>
                <a:sym typeface="Bodoni SvtyTwo ITC TT-BookIta"/>
              </a:defRPr>
            </a:pPr>
            <a:r>
              <a:rPr dirty="0"/>
              <a:t>Abraham</a:t>
            </a:r>
          </a:p>
          <a:p>
            <a:pPr marL="457200" lvl="3" indent="228600">
              <a:lnSpc>
                <a:spcPct val="90000"/>
              </a:lnSpc>
              <a:spcBef>
                <a:spcPts val="0"/>
              </a:spcBef>
              <a:buClrTx/>
              <a:buSzTx/>
              <a:buNone/>
            </a:pPr>
            <a:r>
              <a:rPr dirty="0"/>
              <a:t>	</a:t>
            </a:r>
            <a:br>
              <a:rPr dirty="0"/>
            </a:br>
            <a:r>
              <a:rPr dirty="0"/>
              <a:t>Call  (12:1-3)</a:t>
            </a:r>
          </a:p>
          <a:p>
            <a:pPr marL="457200" lvl="3" indent="228600">
              <a:lnSpc>
                <a:spcPct val="90000"/>
              </a:lnSpc>
              <a:spcBef>
                <a:spcPts val="0"/>
              </a:spcBef>
              <a:buClrTx/>
              <a:buSzTx/>
              <a:buNone/>
            </a:pPr>
            <a:endParaRPr dirty="0"/>
          </a:p>
          <a:p>
            <a:pPr marL="0" lvl="8" indent="0" algn="ctr">
              <a:lnSpc>
                <a:spcPct val="90000"/>
              </a:lnSpc>
              <a:spcBef>
                <a:spcPts val="0"/>
              </a:spcBef>
              <a:buClrTx/>
              <a:buSzTx/>
              <a:buNone/>
              <a:defRPr>
                <a:latin typeface="Bodoni SvtyTwo ITC TT-BookIta"/>
                <a:ea typeface="Bodoni SvtyTwo ITC TT-BookIta"/>
                <a:cs typeface="Bodoni SvtyTwo ITC TT-BookIta"/>
                <a:sym typeface="Bodoni SvtyTwo ITC TT-BookIta"/>
              </a:defRPr>
            </a:pPr>
            <a:r>
              <a:rPr dirty="0"/>
              <a:t>a unique worshiping people</a:t>
            </a:r>
          </a:p>
          <a:p>
            <a:pPr marL="457200" lvl="8" indent="1371600">
              <a:lnSpc>
                <a:spcPct val="90000"/>
              </a:lnSpc>
              <a:spcBef>
                <a:spcPts val="0"/>
              </a:spcBef>
              <a:buClrTx/>
              <a:buSzTx/>
              <a:buNone/>
            </a:pPr>
            <a:r>
              <a:rPr dirty="0"/>
              <a:t>   </a:t>
            </a:r>
          </a:p>
          <a:p>
            <a:pPr marL="457200" lvl="8" indent="1371600">
              <a:lnSpc>
                <a:spcPct val="90000"/>
              </a:lnSpc>
              <a:spcBef>
                <a:spcPts val="0"/>
              </a:spcBef>
              <a:buClrTx/>
              <a:buSzTx/>
              <a:buNone/>
              <a:defRPr sz="2700"/>
            </a:pPr>
            <a:r>
              <a:rPr dirty="0"/>
              <a:t>            “the people whom I formed for Myself</a:t>
            </a:r>
          </a:p>
          <a:p>
            <a:pPr marL="457200" lvl="8" indent="1371600">
              <a:lnSpc>
                <a:spcPct val="90000"/>
              </a:lnSpc>
              <a:spcBef>
                <a:spcPts val="0"/>
              </a:spcBef>
              <a:buClrTx/>
              <a:buSzTx/>
              <a:buNone/>
              <a:defRPr sz="2700"/>
            </a:pPr>
            <a:r>
              <a:rPr dirty="0"/>
              <a:t>                 that they might declare my praise.”</a:t>
            </a:r>
            <a:br>
              <a:rPr dirty="0"/>
            </a:br>
            <a:r>
              <a:rPr dirty="0"/>
              <a:t>                         (Isaiah 43:21)</a:t>
            </a:r>
          </a:p>
        </p:txBody>
      </p:sp>
      <p:sp>
        <p:nvSpPr>
          <p:cNvPr id="494" name="Shape"/>
          <p:cNvSpPr/>
          <p:nvPr/>
        </p:nvSpPr>
        <p:spPr>
          <a:xfrm>
            <a:off x="129572" y="10287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Abraham…"/>
          <p:cNvSpPr txBox="1">
            <a:spLocks noGrp="1"/>
          </p:cNvSpPr>
          <p:nvPr>
            <p:ph type="body" idx="4294967295"/>
          </p:nvPr>
        </p:nvSpPr>
        <p:spPr>
          <a:xfrm>
            <a:off x="342900" y="241300"/>
            <a:ext cx="8458200" cy="4495800"/>
          </a:xfrm>
          <a:prstGeom prst="rect">
            <a:avLst/>
          </a:prstGeom>
        </p:spPr>
        <p:txBody>
          <a:bodyPr>
            <a:normAutofit/>
          </a:bodyPr>
          <a:lstStyle/>
          <a:p>
            <a:pPr marL="0" indent="0">
              <a:lnSpc>
                <a:spcPct val="90000"/>
              </a:lnSpc>
              <a:buClrTx/>
              <a:buSzTx/>
              <a:buNone/>
            </a:pPr>
            <a:endParaRPr/>
          </a:p>
          <a:p>
            <a:pPr marL="0" lvl="3" indent="0" algn="ctr">
              <a:lnSpc>
                <a:spcPct val="90000"/>
              </a:lnSpc>
              <a:spcBef>
                <a:spcPts val="0"/>
              </a:spcBef>
              <a:buClrTx/>
              <a:buSzTx/>
              <a:buNone/>
              <a:defRPr sz="3900">
                <a:latin typeface="Bodoni SvtyTwo ITC TT-BookIta"/>
                <a:ea typeface="Bodoni SvtyTwo ITC TT-BookIta"/>
                <a:cs typeface="Bodoni SvtyTwo ITC TT-BookIta"/>
                <a:sym typeface="Bodoni SvtyTwo ITC TT-BookIta"/>
              </a:defRPr>
            </a:pPr>
            <a:r>
              <a:t>Abraham</a:t>
            </a:r>
          </a:p>
          <a:p>
            <a:pPr marL="457200" lvl="3" indent="228600">
              <a:lnSpc>
                <a:spcPct val="90000"/>
              </a:lnSpc>
              <a:spcBef>
                <a:spcPts val="0"/>
              </a:spcBef>
              <a:buClrTx/>
              <a:buSzTx/>
              <a:buNone/>
            </a:pPr>
            <a:r>
              <a:t>	</a:t>
            </a:r>
            <a:br/>
            <a:r>
              <a:t>Call  (12:1-3)</a:t>
            </a:r>
          </a:p>
          <a:p>
            <a:pPr marL="457200" lvl="3" indent="228600">
              <a:lnSpc>
                <a:spcPct val="90000"/>
              </a:lnSpc>
              <a:spcBef>
                <a:spcPts val="0"/>
              </a:spcBef>
              <a:buClrTx/>
              <a:buSzTx/>
              <a:buNone/>
            </a:pPr>
            <a:endParaRPr/>
          </a:p>
          <a:p>
            <a:pPr marL="0" lvl="8" indent="0" algn="ctr">
              <a:lnSpc>
                <a:spcPct val="90000"/>
              </a:lnSpc>
              <a:spcBef>
                <a:spcPts val="0"/>
              </a:spcBef>
              <a:buClrTx/>
              <a:buSzTx/>
              <a:buNone/>
              <a:defRPr>
                <a:latin typeface="Bodoni SvtyTwo ITC TT-BookIta"/>
                <a:ea typeface="Bodoni SvtyTwo ITC TT-BookIta"/>
                <a:cs typeface="Bodoni SvtyTwo ITC TT-BookIta"/>
                <a:sym typeface="Bodoni SvtyTwo ITC TT-BookIta"/>
              </a:defRPr>
            </a:pPr>
            <a:r>
              <a:t>a worldwide purpose</a:t>
            </a:r>
          </a:p>
          <a:p>
            <a:pPr marL="457200" lvl="8" indent="1371600">
              <a:lnSpc>
                <a:spcPct val="90000"/>
              </a:lnSpc>
              <a:spcBef>
                <a:spcPts val="0"/>
              </a:spcBef>
              <a:buClrTx/>
              <a:buSzTx/>
              <a:buNone/>
            </a:pPr>
            <a:r>
              <a:t>   </a:t>
            </a:r>
          </a:p>
          <a:p>
            <a:pPr marL="457200" lvl="8" indent="1371600">
              <a:lnSpc>
                <a:spcPct val="90000"/>
              </a:lnSpc>
              <a:spcBef>
                <a:spcPts val="0"/>
              </a:spcBef>
              <a:buClrTx/>
              <a:buSzTx/>
              <a:buNone/>
              <a:defRPr sz="2700"/>
            </a:pPr>
            <a:r>
              <a:t>                          “and in you all the families</a:t>
            </a:r>
            <a:br/>
            <a:r>
              <a:t>                      the earth will be blessed.”</a:t>
            </a:r>
            <a:br/>
            <a:r>
              <a:t>                              (Genesis12:3)</a:t>
            </a:r>
          </a:p>
        </p:txBody>
      </p:sp>
      <p:sp>
        <p:nvSpPr>
          <p:cNvPr id="2" name="Shape">
            <a:extLst>
              <a:ext uri="{FF2B5EF4-FFF2-40B4-BE49-F238E27FC236}">
                <a16:creationId xmlns:a16="http://schemas.microsoft.com/office/drawing/2014/main" id="{0531BA92-F0BC-5AA7-82B0-893BCB8B4653}"/>
              </a:ext>
            </a:extLst>
          </p:cNvPr>
          <p:cNvSpPr/>
          <p:nvPr/>
        </p:nvSpPr>
        <p:spPr>
          <a:xfrm>
            <a:off x="129572" y="10287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Abraham…"/>
          <p:cNvSpPr txBox="1">
            <a:spLocks noGrp="1"/>
          </p:cNvSpPr>
          <p:nvPr>
            <p:ph type="body" idx="4294967295"/>
          </p:nvPr>
        </p:nvSpPr>
        <p:spPr>
          <a:xfrm>
            <a:off x="342900" y="698500"/>
            <a:ext cx="8458200" cy="4495800"/>
          </a:xfrm>
          <a:prstGeom prst="rect">
            <a:avLst/>
          </a:prstGeom>
        </p:spPr>
        <p:txBody>
          <a:bodyPr>
            <a:normAutofit/>
          </a:bodyPr>
          <a:lstStyle/>
          <a:p>
            <a:pPr marL="0" lvl="3" indent="0" algn="ctr">
              <a:lnSpc>
                <a:spcPct val="90000"/>
              </a:lnSpc>
              <a:spcBef>
                <a:spcPts val="0"/>
              </a:spcBef>
              <a:buClrTx/>
              <a:buSzTx/>
              <a:buNone/>
              <a:defRPr sz="3900">
                <a:latin typeface="Bodoni SvtyTwo ITC TT-BookIta"/>
                <a:ea typeface="Bodoni SvtyTwo ITC TT-BookIta"/>
                <a:cs typeface="Bodoni SvtyTwo ITC TT-BookIta"/>
                <a:sym typeface="Bodoni SvtyTwo ITC TT-BookIta"/>
              </a:defRPr>
            </a:pPr>
            <a:r>
              <a:t>Abraham</a:t>
            </a:r>
          </a:p>
          <a:p>
            <a:pPr marL="457200" lvl="3" indent="914400">
              <a:lnSpc>
                <a:spcPct val="90000"/>
              </a:lnSpc>
              <a:spcBef>
                <a:spcPts val="0"/>
              </a:spcBef>
              <a:buSzTx/>
              <a:buNone/>
            </a:pPr>
            <a:endParaRPr/>
          </a:p>
          <a:p>
            <a:pPr marL="457200" lvl="3" indent="914400">
              <a:lnSpc>
                <a:spcPct val="90000"/>
              </a:lnSpc>
              <a:spcBef>
                <a:spcPts val="0"/>
              </a:spcBef>
              <a:buSzTx/>
              <a:buNone/>
            </a:pPr>
            <a:r>
              <a:t> </a:t>
            </a:r>
          </a:p>
          <a:p>
            <a:pPr marL="457200" lvl="3" indent="914400">
              <a:lnSpc>
                <a:spcPct val="90000"/>
              </a:lnSpc>
              <a:spcBef>
                <a:spcPts val="0"/>
              </a:spcBef>
              <a:buSzTx/>
              <a:buNone/>
            </a:pPr>
            <a:endParaRPr/>
          </a:p>
          <a:p>
            <a:pPr marL="457200" lvl="3" indent="914400">
              <a:lnSpc>
                <a:spcPct val="90000"/>
              </a:lnSpc>
              <a:spcBef>
                <a:spcPts val="0"/>
              </a:spcBef>
              <a:buSzTx/>
              <a:buNone/>
            </a:pPr>
            <a:r>
              <a:t>Call  (12:1-3)</a:t>
            </a:r>
          </a:p>
          <a:p>
            <a:pPr marL="457200" lvl="3" indent="914400">
              <a:lnSpc>
                <a:spcPct val="90000"/>
              </a:lnSpc>
              <a:spcBef>
                <a:spcPts val="0"/>
              </a:spcBef>
              <a:buSzTx/>
              <a:buNone/>
            </a:pPr>
            <a:endParaRPr/>
          </a:p>
          <a:p>
            <a:pPr marL="457200" lvl="8" indent="3606800">
              <a:lnSpc>
                <a:spcPct val="90000"/>
              </a:lnSpc>
              <a:spcBef>
                <a:spcPts val="0"/>
              </a:spcBef>
              <a:buSzTx/>
              <a:buNone/>
            </a:pPr>
            <a:r>
              <a:t>	</a:t>
            </a:r>
          </a:p>
          <a:p>
            <a:pPr marL="457200" lvl="8" indent="3606800">
              <a:lnSpc>
                <a:spcPct val="90000"/>
              </a:lnSpc>
              <a:spcBef>
                <a:spcPts val="0"/>
              </a:spcBef>
              <a:buSzTx/>
              <a:buNone/>
            </a:pPr>
            <a:r>
              <a:t>    Response  (12:8)</a:t>
            </a:r>
          </a:p>
        </p:txBody>
      </p:sp>
      <p:sp>
        <p:nvSpPr>
          <p:cNvPr id="500" name="Shape"/>
          <p:cNvSpPr/>
          <p:nvPr/>
        </p:nvSpPr>
        <p:spPr>
          <a:xfrm>
            <a:off x="660400" y="14478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501" name="Shape"/>
          <p:cNvSpPr/>
          <p:nvPr/>
        </p:nvSpPr>
        <p:spPr>
          <a:xfrm rot="10800000">
            <a:off x="7556500" y="12827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Revelation (promises, names of God, appearances)"/>
          <p:cNvSpPr txBox="1">
            <a:spLocks noGrp="1"/>
          </p:cNvSpPr>
          <p:nvPr>
            <p:ph type="body" idx="4294967295"/>
          </p:nvPr>
        </p:nvSpPr>
        <p:spPr>
          <a:xfrm>
            <a:off x="342900" y="1181100"/>
            <a:ext cx="8458200" cy="4495800"/>
          </a:xfrm>
          <a:prstGeom prst="rect">
            <a:avLst/>
          </a:prstGeom>
        </p:spPr>
        <p:txBody>
          <a:bodyPr>
            <a:normAutofit/>
          </a:bodyPr>
          <a:lstStyle/>
          <a:p>
            <a:pPr marL="0" lvl="3" indent="1371600">
              <a:lnSpc>
                <a:spcPct val="90000"/>
              </a:lnSpc>
              <a:buSzTx/>
              <a:buNone/>
            </a:pPr>
            <a:br>
              <a:rPr dirty="0"/>
            </a:br>
            <a:br>
              <a:rPr dirty="0"/>
            </a:br>
            <a:br>
              <a:rPr dirty="0"/>
            </a:br>
            <a:r>
              <a:rPr lang="en-US" dirty="0"/>
              <a:t>	</a:t>
            </a:r>
            <a:r>
              <a:rPr dirty="0">
                <a:latin typeface="Bodoni SvtyTwo ITC TT-BookIta"/>
                <a:ea typeface="Bodoni SvtyTwo ITC TT-BookIta"/>
                <a:cs typeface="Bodoni SvtyTwo ITC TT-BookIta"/>
                <a:sym typeface="Bodoni SvtyTwo ITC TT-BookIta"/>
              </a:rPr>
              <a:t>Revelation</a:t>
            </a:r>
            <a:r>
              <a:rPr dirty="0"/>
              <a:t> (promises,</a:t>
            </a:r>
            <a:endParaRPr lang="en-US" dirty="0"/>
          </a:p>
          <a:p>
            <a:pPr marL="0" lvl="3" indent="1371600">
              <a:lnSpc>
                <a:spcPct val="90000"/>
              </a:lnSpc>
              <a:buSzTx/>
              <a:buNone/>
            </a:pPr>
            <a:r>
              <a:rPr dirty="0"/>
              <a:t>names of God,</a:t>
            </a:r>
            <a:endParaRPr lang="en-US" dirty="0"/>
          </a:p>
          <a:p>
            <a:pPr marL="0" lvl="3" indent="1371600">
              <a:lnSpc>
                <a:spcPct val="90000"/>
              </a:lnSpc>
              <a:buSzTx/>
              <a:buNone/>
            </a:pPr>
            <a:r>
              <a:rPr dirty="0"/>
              <a:t>appearances)</a:t>
            </a:r>
          </a:p>
          <a:p>
            <a:pPr marL="457200" lvl="3" indent="914400">
              <a:lnSpc>
                <a:spcPct val="90000"/>
              </a:lnSpc>
              <a:spcBef>
                <a:spcPts val="0"/>
              </a:spcBef>
              <a:buSzTx/>
              <a:buNone/>
            </a:pPr>
            <a:endParaRPr dirty="0"/>
          </a:p>
          <a:p>
            <a:pPr marL="457200" lvl="7" indent="3149600">
              <a:lnSpc>
                <a:spcPct val="90000"/>
              </a:lnSpc>
              <a:spcBef>
                <a:spcPts val="0"/>
              </a:spcBef>
              <a:buSzTx/>
              <a:buNone/>
            </a:pPr>
            <a:r>
              <a:rPr dirty="0"/>
              <a:t>	</a:t>
            </a:r>
          </a:p>
        </p:txBody>
      </p:sp>
      <p:sp>
        <p:nvSpPr>
          <p:cNvPr id="504" name="Shape"/>
          <p:cNvSpPr/>
          <p:nvPr/>
        </p:nvSpPr>
        <p:spPr>
          <a:xfrm>
            <a:off x="6223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505" name="Shape"/>
          <p:cNvSpPr/>
          <p:nvPr/>
        </p:nvSpPr>
        <p:spPr>
          <a:xfrm rot="10800000">
            <a:off x="78105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alpha val="30708"/>
            </a:srgbClr>
          </a:solidFill>
          <a:ln>
            <a:solidFill>
              <a:srgbClr val="FFFFFF">
                <a:alpha val="30708"/>
              </a:srgbClr>
            </a:solidFill>
          </a:ln>
        </p:spPr>
        <p:txBody>
          <a:bodyPr lIns="45719" rIns="45719" anchor="ctr"/>
          <a:lstStyle/>
          <a:p>
            <a:pPr>
              <a:defRPr>
                <a:solidFill>
                  <a:srgbClr val="FFFFFF"/>
                </a:solidFill>
              </a:defRPr>
            </a:pPr>
            <a:endParaRPr/>
          </a:p>
        </p:txBody>
      </p:sp>
      <p:sp>
        <p:nvSpPr>
          <p:cNvPr id="506" name="Abraham"/>
          <p:cNvSpPr txBox="1"/>
          <p:nvPr/>
        </p:nvSpPr>
        <p:spPr>
          <a:xfrm>
            <a:off x="3464032" y="678180"/>
            <a:ext cx="1885736"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lvl="3" indent="0" algn="ctr">
              <a:lnSpc>
                <a:spcPct val="90000"/>
              </a:lnSpc>
              <a:defRPr sz="3900">
                <a:solidFill>
                  <a:srgbClr val="FFFFFF"/>
                </a:solidFill>
                <a:latin typeface="Bodoni SvtyTwo ITC TT-BookIta"/>
                <a:ea typeface="Bodoni SvtyTwo ITC TT-BookIta"/>
                <a:cs typeface="Bodoni SvtyTwo ITC TT-BookIta"/>
                <a:sym typeface="Bodoni SvtyTwo ITC TT-BookIta"/>
              </a:defRPr>
            </a:pPr>
            <a:r>
              <a:t>Abraham</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Revelation…"/>
          <p:cNvSpPr txBox="1">
            <a:spLocks noGrp="1"/>
          </p:cNvSpPr>
          <p:nvPr>
            <p:ph type="body" idx="4294967295"/>
          </p:nvPr>
        </p:nvSpPr>
        <p:spPr>
          <a:xfrm>
            <a:off x="-546100" y="1676400"/>
            <a:ext cx="8458200" cy="4495800"/>
          </a:xfrm>
          <a:prstGeom prst="rect">
            <a:avLst/>
          </a:prstGeom>
        </p:spPr>
        <p:txBody>
          <a:bodyPr>
            <a:normAutofit/>
          </a:bodyPr>
          <a:lstStyle/>
          <a:p>
            <a:pPr marL="0" lvl="4" indent="1989327" defTabSz="813816">
              <a:lnSpc>
                <a:spcPct val="90000"/>
              </a:lnSpc>
              <a:spcBef>
                <a:spcPts val="600"/>
              </a:spcBef>
              <a:buSzTx/>
              <a:buNone/>
              <a:defRPr sz="2848"/>
            </a:pPr>
            <a:r>
              <a:rPr>
                <a:latin typeface="Bodoni SvtyTwo ITC TT-BookIta"/>
                <a:ea typeface="Bodoni SvtyTwo ITC TT-BookIta"/>
                <a:cs typeface="Bodoni SvtyTwo ITC TT-BookIta"/>
                <a:sym typeface="Bodoni SvtyTwo ITC TT-BookIta"/>
              </a:rPr>
              <a:t>Revelation</a:t>
            </a:r>
          </a:p>
          <a:p>
            <a:pPr marL="406908" lvl="7" indent="2803144" defTabSz="813816">
              <a:lnSpc>
                <a:spcPct val="90000"/>
              </a:lnSpc>
              <a:spcBef>
                <a:spcPts val="0"/>
              </a:spcBef>
              <a:buSzTx/>
              <a:buNone/>
              <a:defRPr sz="2848"/>
            </a:pPr>
            <a:r>
              <a:t>	</a:t>
            </a:r>
          </a:p>
          <a:p>
            <a:pPr marL="406908" lvl="7" indent="2803144" defTabSz="813816">
              <a:lnSpc>
                <a:spcPct val="90000"/>
              </a:lnSpc>
              <a:spcBef>
                <a:spcPts val="0"/>
              </a:spcBef>
              <a:buSzTx/>
              <a:buNone/>
              <a:defRPr sz="2848"/>
            </a:pPr>
            <a:r>
              <a:t>NAMES</a:t>
            </a:r>
          </a:p>
          <a:p>
            <a:pPr marL="406908" lvl="7" indent="2803144" defTabSz="813816">
              <a:lnSpc>
                <a:spcPct val="90000"/>
              </a:lnSpc>
              <a:spcBef>
                <a:spcPts val="0"/>
              </a:spcBef>
              <a:buSzTx/>
              <a:buNone/>
              <a:defRPr sz="2848"/>
            </a:pPr>
            <a:endParaRPr/>
          </a:p>
          <a:p>
            <a:pPr marL="2659179" lvl="7" indent="-285549" defTabSz="813816">
              <a:lnSpc>
                <a:spcPct val="90000"/>
              </a:lnSpc>
              <a:spcBef>
                <a:spcPts val="0"/>
              </a:spcBef>
              <a:buClrTx/>
              <a:buChar char="•"/>
              <a:defRPr sz="2848"/>
            </a:pPr>
            <a:r>
              <a:rPr>
                <a:latin typeface="Bodoni SvtyTwo ITC TT-BookIta"/>
                <a:ea typeface="Bodoni SvtyTwo ITC TT-BookIta"/>
                <a:cs typeface="Bodoni SvtyTwo ITC TT-BookIta"/>
                <a:sym typeface="Bodoni SvtyTwo ITC TT-BookIta"/>
              </a:rPr>
              <a:t>El Elyon</a:t>
            </a:r>
            <a:r>
              <a:t> (“God Most High,” 14:18-19)</a:t>
            </a:r>
          </a:p>
          <a:p>
            <a:pPr marL="2659179" lvl="7" indent="-285549" defTabSz="813816">
              <a:lnSpc>
                <a:spcPct val="90000"/>
              </a:lnSpc>
              <a:spcBef>
                <a:spcPts val="0"/>
              </a:spcBef>
              <a:buClrTx/>
              <a:buChar char="•"/>
              <a:defRPr sz="2848"/>
            </a:pPr>
            <a:r>
              <a:rPr>
                <a:latin typeface="Bodoni SvtyTwo ITC TT-BookIta"/>
                <a:ea typeface="Bodoni SvtyTwo ITC TT-BookIta"/>
                <a:cs typeface="Bodoni SvtyTwo ITC TT-BookIta"/>
                <a:sym typeface="Bodoni SvtyTwo ITC TT-BookIta"/>
              </a:rPr>
              <a:t>El Shaddai</a:t>
            </a:r>
            <a:r>
              <a:t> ("God Almighty,” 17:1-2)</a:t>
            </a:r>
          </a:p>
          <a:p>
            <a:pPr marL="2659179" lvl="7" indent="-285549" defTabSz="813816">
              <a:lnSpc>
                <a:spcPct val="90000"/>
              </a:lnSpc>
              <a:spcBef>
                <a:spcPts val="0"/>
              </a:spcBef>
              <a:buClrTx/>
              <a:buChar char="•"/>
              <a:defRPr sz="2848"/>
            </a:pPr>
            <a:r>
              <a:rPr>
                <a:latin typeface="Bodoni SvtyTwo ITC TT-BookIta"/>
                <a:ea typeface="Bodoni SvtyTwo ITC TT-BookIta"/>
                <a:cs typeface="Bodoni SvtyTwo ITC TT-BookIta"/>
                <a:sym typeface="Bodoni SvtyTwo ITC TT-BookIta"/>
              </a:rPr>
              <a:t>El Olam</a:t>
            </a:r>
            <a:r>
              <a:t> (“the Everlasting God,” 21:33)</a:t>
            </a:r>
          </a:p>
          <a:p>
            <a:pPr marL="2659179" lvl="7" indent="-285549" defTabSz="813816">
              <a:lnSpc>
                <a:spcPct val="90000"/>
              </a:lnSpc>
              <a:spcBef>
                <a:spcPts val="0"/>
              </a:spcBef>
              <a:buClrTx/>
              <a:buChar char="•"/>
              <a:defRPr sz="2848"/>
            </a:pPr>
            <a:r>
              <a:rPr>
                <a:latin typeface="Bodoni SvtyTwo ITC TT-BookIta"/>
                <a:ea typeface="Bodoni SvtyTwo ITC TT-BookIta"/>
                <a:cs typeface="Bodoni SvtyTwo ITC TT-BookIta"/>
                <a:sym typeface="Bodoni SvtyTwo ITC TT-BookIta"/>
              </a:rPr>
              <a:t>Yahweh Jireh</a:t>
            </a:r>
            <a:r>
              <a:t> (“the LORD who Sees/ Provides,” 22:14)</a:t>
            </a:r>
          </a:p>
        </p:txBody>
      </p:sp>
      <p:sp>
        <p:nvSpPr>
          <p:cNvPr id="509" name="Shape"/>
          <p:cNvSpPr/>
          <p:nvPr/>
        </p:nvSpPr>
        <p:spPr>
          <a:xfrm>
            <a:off x="6223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510" name="Shape"/>
          <p:cNvSpPr/>
          <p:nvPr/>
        </p:nvSpPr>
        <p:spPr>
          <a:xfrm rot="10800000">
            <a:off x="78105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alpha val="29070"/>
            </a:srgbClr>
          </a:solidFill>
          <a:ln>
            <a:solidFill>
              <a:srgbClr val="FFFFFF">
                <a:alpha val="29070"/>
              </a:srgbClr>
            </a:solidFill>
          </a:ln>
        </p:spPr>
        <p:txBody>
          <a:bodyPr lIns="45719" rIns="45719" anchor="ctr"/>
          <a:lstStyle/>
          <a:p>
            <a:pPr>
              <a:defRPr>
                <a:solidFill>
                  <a:srgbClr val="FFFFFF"/>
                </a:solidFill>
              </a:defRPr>
            </a:pPr>
            <a:endParaRPr/>
          </a:p>
        </p:txBody>
      </p:sp>
      <p:sp>
        <p:nvSpPr>
          <p:cNvPr id="511" name="Abraham"/>
          <p:cNvSpPr txBox="1"/>
          <p:nvPr/>
        </p:nvSpPr>
        <p:spPr>
          <a:xfrm>
            <a:off x="3464032" y="678180"/>
            <a:ext cx="1885736"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lvl="3" indent="0" algn="ctr">
              <a:lnSpc>
                <a:spcPct val="90000"/>
              </a:lnSpc>
              <a:defRPr sz="3900">
                <a:solidFill>
                  <a:srgbClr val="FFFFFF"/>
                </a:solidFill>
                <a:latin typeface="Bodoni SvtyTwo ITC TT-BookIta"/>
                <a:ea typeface="Bodoni SvtyTwo ITC TT-BookIta"/>
                <a:cs typeface="Bodoni SvtyTwo ITC TT-BookIta"/>
                <a:sym typeface="Bodoni SvtyTwo ITC TT-BookIta"/>
              </a:defRPr>
            </a:pPr>
            <a:r>
              <a:t>Abraham</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Revelation (promises, names of God, appearances)…"/>
          <p:cNvSpPr txBox="1">
            <a:spLocks noGrp="1"/>
          </p:cNvSpPr>
          <p:nvPr>
            <p:ph type="body" idx="4294967295"/>
          </p:nvPr>
        </p:nvSpPr>
        <p:spPr>
          <a:xfrm>
            <a:off x="342900" y="1181100"/>
            <a:ext cx="8458200" cy="4495800"/>
          </a:xfrm>
          <a:prstGeom prst="rect">
            <a:avLst/>
          </a:prstGeom>
        </p:spPr>
        <p:txBody>
          <a:bodyPr>
            <a:normAutofit/>
          </a:bodyPr>
          <a:lstStyle/>
          <a:p>
            <a:pPr marL="0" lvl="3" indent="1371600">
              <a:lnSpc>
                <a:spcPct val="90000"/>
              </a:lnSpc>
              <a:buSzTx/>
              <a:buNone/>
            </a:pPr>
            <a:br>
              <a:rPr dirty="0"/>
            </a:br>
            <a:br>
              <a:rPr dirty="0"/>
            </a:br>
            <a:br>
              <a:rPr dirty="0"/>
            </a:br>
            <a:r>
              <a:rPr lang="en-US" dirty="0"/>
              <a:t>	</a:t>
            </a:r>
            <a:r>
              <a:rPr dirty="0">
                <a:latin typeface="Bodoni SvtyTwo ITC TT-BookIta"/>
                <a:ea typeface="Bodoni SvtyTwo ITC TT-BookIta"/>
                <a:cs typeface="Bodoni SvtyTwo ITC TT-BookIta"/>
                <a:sym typeface="Bodoni SvtyTwo ITC TT-BookIta"/>
              </a:rPr>
              <a:t>Revelation</a:t>
            </a:r>
            <a:r>
              <a:rPr dirty="0"/>
              <a:t> (promises,</a:t>
            </a:r>
            <a:endParaRPr lang="en-US" dirty="0"/>
          </a:p>
          <a:p>
            <a:pPr marL="0" lvl="3" indent="1371600">
              <a:lnSpc>
                <a:spcPct val="90000"/>
              </a:lnSpc>
              <a:buSzTx/>
              <a:buNone/>
            </a:pPr>
            <a:r>
              <a:rPr dirty="0"/>
              <a:t>names of God,</a:t>
            </a:r>
            <a:endParaRPr lang="en-US" dirty="0"/>
          </a:p>
          <a:p>
            <a:pPr marL="0" lvl="3" indent="1371600">
              <a:lnSpc>
                <a:spcPct val="90000"/>
              </a:lnSpc>
              <a:buSzTx/>
              <a:buNone/>
            </a:pPr>
            <a:r>
              <a:rPr dirty="0"/>
              <a:t>appearances)</a:t>
            </a:r>
          </a:p>
          <a:p>
            <a:pPr marL="457200" lvl="3" indent="914400">
              <a:lnSpc>
                <a:spcPct val="90000"/>
              </a:lnSpc>
              <a:spcBef>
                <a:spcPts val="0"/>
              </a:spcBef>
              <a:buSzTx/>
              <a:buNone/>
            </a:pPr>
            <a:endParaRPr dirty="0"/>
          </a:p>
          <a:p>
            <a:pPr marL="457200" lvl="7" indent="3149600">
              <a:lnSpc>
                <a:spcPct val="90000"/>
              </a:lnSpc>
              <a:spcBef>
                <a:spcPts val="0"/>
              </a:spcBef>
              <a:buSzTx/>
              <a:buNone/>
            </a:pPr>
            <a:r>
              <a:rPr dirty="0"/>
              <a:t>	</a:t>
            </a:r>
            <a:r>
              <a:rPr dirty="0">
                <a:latin typeface="Bodoni SvtyTwo ITC TT-BookIta"/>
                <a:ea typeface="Bodoni SvtyTwo ITC TT-BookIta"/>
                <a:cs typeface="Bodoni SvtyTwo ITC TT-BookIta"/>
                <a:sym typeface="Bodoni SvtyTwo ITC TT-BookIta"/>
              </a:rPr>
              <a:t>Response</a:t>
            </a:r>
            <a:r>
              <a:rPr dirty="0"/>
              <a:t>  (faith, 15:6;</a:t>
            </a:r>
          </a:p>
          <a:p>
            <a:pPr marL="457200" lvl="7" indent="3149600">
              <a:lnSpc>
                <a:spcPct val="90000"/>
              </a:lnSpc>
              <a:spcBef>
                <a:spcPts val="0"/>
              </a:spcBef>
              <a:buSzTx/>
              <a:buNone/>
            </a:pPr>
            <a:r>
              <a:rPr dirty="0"/>
              <a:t>altars, sacrifices, prayers)</a:t>
            </a:r>
          </a:p>
        </p:txBody>
      </p:sp>
      <p:sp>
        <p:nvSpPr>
          <p:cNvPr id="514" name="Shape"/>
          <p:cNvSpPr/>
          <p:nvPr/>
        </p:nvSpPr>
        <p:spPr>
          <a:xfrm>
            <a:off x="6223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515" name="Shape"/>
          <p:cNvSpPr/>
          <p:nvPr/>
        </p:nvSpPr>
        <p:spPr>
          <a:xfrm rot="10800000">
            <a:off x="781050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516" name="Abraham"/>
          <p:cNvSpPr txBox="1"/>
          <p:nvPr/>
        </p:nvSpPr>
        <p:spPr>
          <a:xfrm>
            <a:off x="3464032" y="678180"/>
            <a:ext cx="1885736"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lvl="3" indent="0" algn="ctr">
              <a:lnSpc>
                <a:spcPct val="90000"/>
              </a:lnSpc>
              <a:defRPr sz="3900">
                <a:solidFill>
                  <a:srgbClr val="FFFFFF"/>
                </a:solidFill>
                <a:latin typeface="Bodoni SvtyTwo ITC TT-BookIta"/>
                <a:ea typeface="Bodoni SvtyTwo ITC TT-BookIta"/>
                <a:cs typeface="Bodoni SvtyTwo ITC TT-BookIta"/>
                <a:sym typeface="Bodoni SvtyTwo ITC TT-BookIta"/>
              </a:defRPr>
            </a:pPr>
            <a:r>
              <a:t>Abraham</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Abraham…"/>
          <p:cNvSpPr txBox="1">
            <a:spLocks noGrp="1"/>
          </p:cNvSpPr>
          <p:nvPr>
            <p:ph type="body" idx="4294967295"/>
          </p:nvPr>
        </p:nvSpPr>
        <p:spPr>
          <a:xfrm>
            <a:off x="342900" y="114300"/>
            <a:ext cx="8458200" cy="5564932"/>
          </a:xfrm>
          <a:prstGeom prst="rect">
            <a:avLst/>
          </a:prstGeom>
        </p:spPr>
        <p:txBody>
          <a:bodyPr lIns="0" tIns="0" rIns="0" bIns="0">
            <a:normAutofit/>
          </a:bodyPr>
          <a:lstStyle/>
          <a:p>
            <a:pPr marL="0" lvl="3" indent="685800">
              <a:lnSpc>
                <a:spcPct val="90000"/>
              </a:lnSpc>
              <a:spcBef>
                <a:spcPts val="0"/>
              </a:spcBef>
              <a:buClrTx/>
              <a:buSzTx/>
              <a:buNone/>
              <a:defRPr sz="3900"/>
            </a:pPr>
            <a:endParaRPr/>
          </a:p>
          <a:p>
            <a:pPr marL="0" lvl="3" indent="0" algn="ctr">
              <a:lnSpc>
                <a:spcPct val="40000"/>
              </a:lnSpc>
              <a:spcBef>
                <a:spcPts val="0"/>
              </a:spcBef>
              <a:buClrTx/>
              <a:buSzTx/>
              <a:buNone/>
              <a:defRPr sz="3900">
                <a:latin typeface="Bodoni SvtyTwo ITC TT-BookIta"/>
                <a:ea typeface="Bodoni SvtyTwo ITC TT-BookIta"/>
                <a:cs typeface="Bodoni SvtyTwo ITC TT-BookIta"/>
                <a:sym typeface="Bodoni SvtyTwo ITC TT-BookIta"/>
              </a:defRPr>
            </a:pPr>
            <a:r>
              <a:t>Abraham</a:t>
            </a:r>
          </a:p>
          <a:p>
            <a:pPr marL="457200" lvl="3" indent="914400">
              <a:lnSpc>
                <a:spcPct val="90000"/>
              </a:lnSpc>
              <a:spcBef>
                <a:spcPts val="0"/>
              </a:spcBef>
              <a:buSzTx/>
              <a:buNone/>
            </a:pPr>
            <a:endParaRPr/>
          </a:p>
          <a:p>
            <a:pPr marL="457200" lvl="3" indent="914400">
              <a:lnSpc>
                <a:spcPct val="90000"/>
              </a:lnSpc>
              <a:spcBef>
                <a:spcPts val="0"/>
              </a:spcBef>
              <a:buSzTx/>
              <a:buNone/>
            </a:pPr>
            <a:endParaRPr/>
          </a:p>
          <a:p>
            <a:pPr marL="457200" lvl="3" indent="914400">
              <a:lnSpc>
                <a:spcPct val="90000"/>
              </a:lnSpc>
              <a:spcBef>
                <a:spcPts val="0"/>
              </a:spcBef>
              <a:buSzTx/>
              <a:buNone/>
            </a:pPr>
            <a:r>
              <a:t>A TEST OF LOVE (Genesis 22)</a:t>
            </a:r>
          </a:p>
          <a:p>
            <a:pPr marL="457200" lvl="8" indent="3606800">
              <a:lnSpc>
                <a:spcPct val="90000"/>
              </a:lnSpc>
              <a:spcBef>
                <a:spcPts val="0"/>
              </a:spcBef>
              <a:buSzTx/>
              <a:buNone/>
            </a:pPr>
            <a:endParaRPr/>
          </a:p>
          <a:p>
            <a:pPr marL="3467100" lvl="8" indent="-457200">
              <a:lnSpc>
                <a:spcPct val="90000"/>
              </a:lnSpc>
              <a:spcBef>
                <a:spcPts val="0"/>
              </a:spcBef>
              <a:buClrTx/>
              <a:buSzTx/>
              <a:buNone/>
            </a:pPr>
            <a:r>
              <a:t> </a:t>
            </a:r>
          </a:p>
          <a:p>
            <a:pPr marL="3467100" lvl="8" indent="-457200">
              <a:lnSpc>
                <a:spcPct val="90000"/>
              </a:lnSpc>
              <a:spcBef>
                <a:spcPts val="0"/>
              </a:spcBef>
              <a:buClrTx/>
              <a:buSzTx/>
              <a:buNone/>
            </a:pPr>
            <a:r>
              <a:t> The Test (22:1-2)</a:t>
            </a:r>
          </a:p>
          <a:p>
            <a:pPr marL="457200" lvl="8" indent="3606800">
              <a:lnSpc>
                <a:spcPct val="90000"/>
              </a:lnSpc>
              <a:spcBef>
                <a:spcPts val="0"/>
              </a:spcBef>
              <a:buSzTx/>
              <a:buNone/>
            </a:pPr>
            <a:endParaRPr/>
          </a:p>
          <a:p>
            <a:pPr marL="3467100" lvl="8" indent="-457200">
              <a:lnSpc>
                <a:spcPct val="90000"/>
              </a:lnSpc>
              <a:spcBef>
                <a:spcPts val="0"/>
              </a:spcBef>
              <a:buClrTx/>
              <a:buSzTx/>
              <a:buNone/>
            </a:pPr>
            <a:r>
              <a:t>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Abraham…"/>
          <p:cNvSpPr txBox="1">
            <a:spLocks noGrp="1"/>
          </p:cNvSpPr>
          <p:nvPr>
            <p:ph type="body" idx="4294967295"/>
          </p:nvPr>
        </p:nvSpPr>
        <p:spPr>
          <a:xfrm>
            <a:off x="342900" y="114300"/>
            <a:ext cx="8458200" cy="5564932"/>
          </a:xfrm>
          <a:prstGeom prst="rect">
            <a:avLst/>
          </a:prstGeom>
        </p:spPr>
        <p:txBody>
          <a:bodyPr lIns="0" tIns="0" rIns="0" bIns="0">
            <a:normAutofit/>
          </a:bodyPr>
          <a:lstStyle/>
          <a:p>
            <a:pPr marL="0" lvl="3" indent="624078" defTabSz="832104">
              <a:lnSpc>
                <a:spcPct val="90000"/>
              </a:lnSpc>
              <a:spcBef>
                <a:spcPts val="0"/>
              </a:spcBef>
              <a:buClrTx/>
              <a:buSzTx/>
              <a:buNone/>
              <a:defRPr sz="3549"/>
            </a:pPr>
            <a:endParaRPr/>
          </a:p>
          <a:p>
            <a:pPr marL="0" lvl="3" indent="0" algn="ctr" defTabSz="832104">
              <a:lnSpc>
                <a:spcPct val="40000"/>
              </a:lnSpc>
              <a:spcBef>
                <a:spcPts val="0"/>
              </a:spcBef>
              <a:buClrTx/>
              <a:buSzTx/>
              <a:buNone/>
              <a:defRPr sz="3549">
                <a:latin typeface="Bodoni SvtyTwo ITC TT-BookIta"/>
                <a:ea typeface="Bodoni SvtyTwo ITC TT-BookIta"/>
                <a:cs typeface="Bodoni SvtyTwo ITC TT-BookIta"/>
                <a:sym typeface="Bodoni SvtyTwo ITC TT-BookIta"/>
              </a:defRPr>
            </a:pPr>
            <a:r>
              <a:t>Abraham</a:t>
            </a:r>
          </a:p>
          <a:p>
            <a:pPr marL="416052" lvl="3" indent="832104" defTabSz="832104">
              <a:lnSpc>
                <a:spcPct val="90000"/>
              </a:lnSpc>
              <a:spcBef>
                <a:spcPts val="0"/>
              </a:spcBef>
              <a:buSzTx/>
              <a:buNone/>
              <a:defRPr sz="2912"/>
            </a:pPr>
            <a:endParaRPr/>
          </a:p>
          <a:p>
            <a:pPr marL="416052" lvl="3" indent="832104" defTabSz="832104">
              <a:lnSpc>
                <a:spcPct val="90000"/>
              </a:lnSpc>
              <a:spcBef>
                <a:spcPts val="0"/>
              </a:spcBef>
              <a:buSzTx/>
              <a:buNone/>
              <a:defRPr sz="2912"/>
            </a:pPr>
            <a:endParaRPr/>
          </a:p>
          <a:p>
            <a:pPr marL="416052" lvl="3" indent="832104" defTabSz="832104">
              <a:lnSpc>
                <a:spcPct val="90000"/>
              </a:lnSpc>
              <a:spcBef>
                <a:spcPts val="0"/>
              </a:spcBef>
              <a:buSzTx/>
              <a:buNone/>
              <a:defRPr sz="2912"/>
            </a:pPr>
            <a:r>
              <a:t>A TEST OF LOVE (Genesis 22)</a:t>
            </a:r>
          </a:p>
          <a:p>
            <a:pPr marL="416052" lvl="8" indent="3282188" defTabSz="832104">
              <a:lnSpc>
                <a:spcPct val="90000"/>
              </a:lnSpc>
              <a:spcBef>
                <a:spcPts val="0"/>
              </a:spcBef>
              <a:buSzTx/>
              <a:buNone/>
              <a:defRPr sz="2912"/>
            </a:pPr>
            <a:endParaRPr/>
          </a:p>
          <a:p>
            <a:pPr marL="3155061" lvl="8" indent="-416052" defTabSz="832104">
              <a:lnSpc>
                <a:spcPct val="90000"/>
              </a:lnSpc>
              <a:spcBef>
                <a:spcPts val="0"/>
              </a:spcBef>
              <a:buClrTx/>
              <a:buSzTx/>
              <a:buNone/>
              <a:defRPr sz="2912"/>
            </a:pPr>
            <a:r>
              <a:t> </a:t>
            </a:r>
          </a:p>
          <a:p>
            <a:pPr marL="3155061" lvl="8" indent="-416052" defTabSz="832104">
              <a:lnSpc>
                <a:spcPct val="90000"/>
              </a:lnSpc>
              <a:spcBef>
                <a:spcPts val="0"/>
              </a:spcBef>
              <a:buClrTx/>
              <a:buSzTx/>
              <a:buNone/>
              <a:defRPr sz="2912"/>
            </a:pPr>
            <a:r>
              <a:t> The Test (22:1-2)</a:t>
            </a:r>
          </a:p>
          <a:p>
            <a:pPr marL="416052" lvl="8" indent="3282188" defTabSz="832104">
              <a:lnSpc>
                <a:spcPct val="90000"/>
              </a:lnSpc>
              <a:spcBef>
                <a:spcPts val="0"/>
              </a:spcBef>
              <a:buSzTx/>
              <a:buNone/>
              <a:defRPr sz="2912"/>
            </a:pPr>
            <a:endParaRPr/>
          </a:p>
          <a:p>
            <a:pPr marL="3155061" lvl="8" indent="-416052" defTabSz="832104">
              <a:lnSpc>
                <a:spcPct val="90000"/>
              </a:lnSpc>
              <a:spcBef>
                <a:spcPts val="0"/>
              </a:spcBef>
              <a:buClrTx/>
              <a:buSzTx/>
              <a:buNone/>
              <a:defRPr sz="2912"/>
            </a:pPr>
            <a:r>
              <a:t> The Response of Worship  (22:3-11)</a:t>
            </a:r>
          </a:p>
          <a:p>
            <a:pPr marL="2808351" lvl="8" indent="2808351" defTabSz="832104">
              <a:lnSpc>
                <a:spcPct val="90000"/>
              </a:lnSpc>
              <a:spcBef>
                <a:spcPts val="0"/>
              </a:spcBef>
              <a:buClrTx/>
              <a:buSzTx/>
              <a:buNone/>
              <a:defRPr sz="2912"/>
            </a:pPr>
            <a:br/>
            <a:r>
              <a:t>The Provision and Promises of 		God (22:12-20)	</a:t>
            </a:r>
          </a:p>
          <a:p>
            <a:pPr marL="416052" lvl="8" indent="-416052" defTabSz="832104">
              <a:lnSpc>
                <a:spcPct val="90000"/>
              </a:lnSpc>
              <a:spcBef>
                <a:spcPts val="0"/>
              </a:spcBef>
              <a:buClrTx/>
              <a:buSzTx/>
              <a:buNone/>
              <a:defRPr sz="2912"/>
            </a:pPr>
            <a:r>
              <a:t>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Isaac…"/>
          <p:cNvSpPr txBox="1">
            <a:spLocks noGrp="1"/>
          </p:cNvSpPr>
          <p:nvPr>
            <p:ph type="body" idx="4294967295"/>
          </p:nvPr>
        </p:nvSpPr>
        <p:spPr>
          <a:xfrm>
            <a:off x="804862" y="165100"/>
            <a:ext cx="7534276" cy="5364014"/>
          </a:xfrm>
          <a:prstGeom prst="rect">
            <a:avLst/>
          </a:prstGeom>
        </p:spPr>
        <p:txBody>
          <a:bodyPr>
            <a:normAutofit/>
          </a:bodyPr>
          <a:lstStyle/>
          <a:p>
            <a:pPr marL="0" indent="0" defTabSz="777240">
              <a:lnSpc>
                <a:spcPct val="90000"/>
              </a:lnSpc>
              <a:spcBef>
                <a:spcPts val="600"/>
              </a:spcBef>
              <a:buSzTx/>
              <a:buNone/>
              <a:defRPr sz="2720"/>
            </a:pPr>
            <a:br>
              <a:rPr dirty="0"/>
            </a:br>
            <a:endParaRPr dirty="0"/>
          </a:p>
          <a:p>
            <a:pPr marL="388620" lvl="3" indent="-388620" algn="ctr" defTabSz="777240">
              <a:lnSpc>
                <a:spcPct val="90000"/>
              </a:lnSpc>
              <a:spcBef>
                <a:spcPts val="0"/>
              </a:spcBef>
              <a:buSzTx/>
              <a:buNone/>
              <a:defRPr sz="3570">
                <a:latin typeface="Bodoni SvtyTwo ITC TT-BookIta"/>
                <a:ea typeface="Bodoni SvtyTwo ITC TT-BookIta"/>
                <a:cs typeface="Bodoni SvtyTwo ITC TT-BookIta"/>
                <a:sym typeface="Bodoni SvtyTwo ITC TT-BookIta"/>
              </a:defRPr>
            </a:pPr>
            <a:r>
              <a:rPr dirty="0"/>
              <a:t>Isaac</a:t>
            </a:r>
          </a:p>
          <a:p>
            <a:pPr marL="388620" lvl="3" indent="777240" defTabSz="777240">
              <a:lnSpc>
                <a:spcPct val="90000"/>
              </a:lnSpc>
              <a:spcBef>
                <a:spcPts val="0"/>
              </a:spcBef>
              <a:buSzTx/>
              <a:buNone/>
              <a:defRPr sz="2720"/>
            </a:pPr>
            <a:endParaRPr dirty="0"/>
          </a:p>
          <a:p>
            <a:pPr marL="0" lvl="3" indent="0" algn="ctr" defTabSz="777240">
              <a:spcBef>
                <a:spcPts val="0"/>
              </a:spcBef>
              <a:buSzTx/>
              <a:buNone/>
              <a:defRPr sz="2720"/>
            </a:pPr>
            <a:r>
              <a:rPr dirty="0"/>
              <a:t>From there [Isaac] went up to Beersheba. And the L</a:t>
            </a:r>
            <a:r>
              <a:rPr sz="2400" dirty="0"/>
              <a:t>ORD</a:t>
            </a:r>
            <a:r>
              <a:rPr dirty="0"/>
              <a:t> appeared to him the same night and said, “I am the God of Abraham your father. Fear not, for I am with you and will bless you and multiply your offspring for my servant Abraham’s sake.”</a:t>
            </a:r>
            <a:br>
              <a:rPr dirty="0"/>
            </a:br>
            <a:r>
              <a:rPr dirty="0"/>
              <a:t>So he built an altar there and called upon the name of the L</a:t>
            </a:r>
            <a:r>
              <a:rPr sz="2400" dirty="0"/>
              <a:t>ORD</a:t>
            </a:r>
            <a:r>
              <a:rPr dirty="0"/>
              <a:t> and pitched his tent there.</a:t>
            </a:r>
          </a:p>
          <a:p>
            <a:pPr marL="388620" lvl="3" indent="777240" defTabSz="777240">
              <a:lnSpc>
                <a:spcPct val="90000"/>
              </a:lnSpc>
              <a:spcBef>
                <a:spcPts val="0"/>
              </a:spcBef>
              <a:buSzTx/>
              <a:buNone/>
              <a:defRPr sz="2720"/>
            </a:pPr>
            <a:endParaRPr dirty="0"/>
          </a:p>
          <a:p>
            <a:pPr marL="388620" lvl="3" indent="-388620" algn="ctr" defTabSz="777240">
              <a:lnSpc>
                <a:spcPct val="90000"/>
              </a:lnSpc>
              <a:spcBef>
                <a:spcPts val="0"/>
              </a:spcBef>
              <a:buSzTx/>
              <a:buNone/>
              <a:defRPr sz="2720"/>
            </a:pPr>
            <a:r>
              <a:rPr dirty="0"/>
              <a:t>(Genesis 26:23-25)</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0" name="Image Gallery"/>
          <p:cNvGrpSpPr/>
          <p:nvPr/>
        </p:nvGrpSpPr>
        <p:grpSpPr>
          <a:xfrm>
            <a:off x="-12701" y="-12701"/>
            <a:ext cx="9169401" cy="7300467"/>
            <a:chOff x="0" y="0"/>
            <a:chExt cx="9169400" cy="7300466"/>
          </a:xfrm>
        </p:grpSpPr>
        <p:pic>
          <p:nvPicPr>
            <p:cNvPr id="528" name="WOA_IMAGE_1.jpg" descr="WOA_IMAGE_1.jpg"/>
            <p:cNvPicPr>
              <a:picLocks noChangeAspect="1"/>
            </p:cNvPicPr>
            <p:nvPr/>
          </p:nvPicPr>
          <p:blipFill>
            <a:blip r:embed="rId3"/>
            <a:srcRect l="5111" r="5111"/>
            <a:stretch>
              <a:fillRect/>
            </a:stretch>
          </p:blipFill>
          <p:spPr>
            <a:xfrm>
              <a:off x="0" y="0"/>
              <a:ext cx="9169400" cy="6894067"/>
            </a:xfrm>
            <a:prstGeom prst="rect">
              <a:avLst/>
            </a:prstGeom>
            <a:ln w="12700" cap="flat">
              <a:noFill/>
              <a:miter lim="400000"/>
            </a:ln>
            <a:effectLst/>
          </p:spPr>
        </p:pic>
        <p:sp>
          <p:nvSpPr>
            <p:cNvPr id="529" name="Type to enter a caption."/>
            <p:cNvSpPr/>
            <p:nvPr/>
          </p:nvSpPr>
          <p:spPr>
            <a:xfrm>
              <a:off x="0" y="6970266"/>
              <a:ext cx="9169400"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lgn="r">
                <a:defRPr sz="1200">
                  <a:solidFill>
                    <a:srgbClr val="ECE9C6"/>
                  </a:solidFill>
                  <a:latin typeface="Book Antiqua"/>
                  <a:ea typeface="Book Antiqua"/>
                  <a:cs typeface="Book Antiqua"/>
                  <a:sym typeface="Book Antiqua"/>
                </a:defRPr>
              </a:lvl1pPr>
            </a:lstStyle>
            <a:p>
              <a:r>
                <a:t>Type to enter a caption.</a:t>
              </a:r>
            </a:p>
          </p:txBody>
        </p:sp>
      </p:grpSp>
      <p:sp>
        <p:nvSpPr>
          <p:cNvPr id="531" name="Text"/>
          <p:cNvSpPr txBox="1"/>
          <p:nvPr/>
        </p:nvSpPr>
        <p:spPr>
          <a:xfrm>
            <a:off x="4323219" y="3243579"/>
            <a:ext cx="497562" cy="370841"/>
          </a:xfrm>
          <a:prstGeom prst="rect">
            <a:avLst/>
          </a:prstGeom>
          <a:ln w="12700">
            <a:miter lim="400000"/>
          </a:ln>
        </p:spPr>
        <p:txBody>
          <a:bodyPr wrap="none" lIns="45719" rIns="45719">
            <a:spAutoFit/>
          </a:bodyPr>
          <a:lstStyle/>
          <a:p>
            <a:endParaRPr/>
          </a:p>
        </p:txBody>
      </p:sp>
      <p:sp>
        <p:nvSpPr>
          <p:cNvPr id="532" name="Jacob…"/>
          <p:cNvSpPr txBox="1"/>
          <p:nvPr/>
        </p:nvSpPr>
        <p:spPr>
          <a:xfrm>
            <a:off x="5585995" y="1561463"/>
            <a:ext cx="2998928" cy="3364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457200" lvl="3" indent="-457200" algn="ctr">
              <a:lnSpc>
                <a:spcPct val="90000"/>
              </a:lnSpc>
              <a:buClr>
                <a:srgbClr val="E3E3FF"/>
              </a:buClr>
              <a:defRPr sz="3900">
                <a:solidFill>
                  <a:srgbClr val="FFFFFF"/>
                </a:solidFill>
                <a:latin typeface="Bodoni SvtyTwo ITC TT-BookIta"/>
                <a:ea typeface="Bodoni SvtyTwo ITC TT-BookIta"/>
                <a:cs typeface="Bodoni SvtyTwo ITC TT-BookIta"/>
                <a:sym typeface="Bodoni SvtyTwo ITC TT-BookIta"/>
              </a:defRPr>
            </a:pPr>
            <a:r>
              <a:rPr dirty="0"/>
              <a:t>Jacob</a:t>
            </a:r>
          </a:p>
          <a:p>
            <a:pPr marL="457200" lvl="3" indent="914400">
              <a:lnSpc>
                <a:spcPct val="90000"/>
              </a:lnSpc>
              <a:buClr>
                <a:srgbClr val="E3E3FF"/>
              </a:buClr>
              <a:defRPr sz="3200">
                <a:solidFill>
                  <a:srgbClr val="FFFFFF"/>
                </a:solidFill>
              </a:defRPr>
            </a:pPr>
            <a:endParaRPr dirty="0"/>
          </a:p>
          <a:p>
            <a:pPr marL="457200" lvl="3" indent="914400">
              <a:lnSpc>
                <a:spcPct val="90000"/>
              </a:lnSpc>
              <a:buClr>
                <a:srgbClr val="E3E3FF"/>
              </a:buClr>
              <a:defRPr sz="3200">
                <a:solidFill>
                  <a:srgbClr val="FFFFFF"/>
                </a:solidFill>
              </a:defRPr>
            </a:pPr>
            <a:r>
              <a:rPr dirty="0"/>
              <a:t>		</a:t>
            </a:r>
          </a:p>
          <a:p>
            <a:pPr marL="457200" lvl="3" indent="914400">
              <a:lnSpc>
                <a:spcPct val="90000"/>
              </a:lnSpc>
              <a:buClr>
                <a:srgbClr val="E3E3FF"/>
              </a:buClr>
              <a:defRPr sz="3200">
                <a:solidFill>
                  <a:srgbClr val="FFFFFF"/>
                </a:solidFill>
              </a:defRPr>
            </a:pPr>
            <a:endParaRPr dirty="0"/>
          </a:p>
          <a:p>
            <a:pPr marL="457200" lvl="3" indent="-457200" algn="ctr">
              <a:lnSpc>
                <a:spcPct val="90000"/>
              </a:lnSpc>
              <a:buClr>
                <a:srgbClr val="E3E3FF"/>
              </a:buClr>
              <a:defRPr sz="3200">
                <a:solidFill>
                  <a:srgbClr val="FFFFFF"/>
                </a:solidFill>
              </a:defRPr>
            </a:pPr>
            <a:r>
              <a:rPr dirty="0"/>
              <a:t>Genesis 28:10-22</a:t>
            </a:r>
          </a:p>
          <a:p>
            <a:pPr marL="457200" lvl="3" indent="-457200" algn="ctr">
              <a:lnSpc>
                <a:spcPct val="90000"/>
              </a:lnSpc>
              <a:buClr>
                <a:srgbClr val="E3E3FF"/>
              </a:buClr>
              <a:defRPr sz="3200">
                <a:solidFill>
                  <a:srgbClr val="FFFFFF"/>
                </a:solidFill>
              </a:defRPr>
            </a:pPr>
            <a:endParaRPr dirty="0"/>
          </a:p>
          <a:p>
            <a:pPr marL="457200" lvl="3" indent="-457200" algn="ctr">
              <a:lnSpc>
                <a:spcPct val="90000"/>
              </a:lnSpc>
              <a:buClr>
                <a:srgbClr val="E3E3FF"/>
              </a:buClr>
              <a:defRPr sz="3200">
                <a:solidFill>
                  <a:srgbClr val="FFFFFF"/>
                </a:solidFill>
              </a:defRPr>
            </a:pPr>
            <a:r>
              <a:rPr dirty="0"/>
              <a:t>(John 1:47-51)</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1. Important Themes in Old Testament Worship"/>
          <p:cNvSpPr txBox="1"/>
          <p:nvPr/>
        </p:nvSpPr>
        <p:spPr>
          <a:xfrm>
            <a:off x="1520888" y="1363980"/>
            <a:ext cx="5868036" cy="161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5000">
                <a:solidFill>
                  <a:srgbClr val="FFFFFF"/>
                </a:solidFill>
              </a:defRPr>
            </a:pPr>
            <a:r>
              <a:t>1. Important Themes in</a:t>
            </a:r>
            <a:br/>
            <a:r>
              <a:t>Old Testament Worship</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Jacob…"/>
          <p:cNvSpPr txBox="1">
            <a:spLocks noGrp="1"/>
          </p:cNvSpPr>
          <p:nvPr>
            <p:ph type="body" idx="4294967295"/>
          </p:nvPr>
        </p:nvSpPr>
        <p:spPr>
          <a:xfrm>
            <a:off x="342900" y="165100"/>
            <a:ext cx="8458200" cy="4934298"/>
          </a:xfrm>
          <a:prstGeom prst="rect">
            <a:avLst/>
          </a:prstGeom>
        </p:spPr>
        <p:txBody>
          <a:bodyPr>
            <a:normAutofit/>
          </a:bodyPr>
          <a:lstStyle/>
          <a:p>
            <a:pPr marL="0" indent="0">
              <a:lnSpc>
                <a:spcPct val="90000"/>
              </a:lnSpc>
              <a:buSzTx/>
              <a:buNone/>
            </a:pPr>
            <a:br/>
            <a:endParaRPr/>
          </a:p>
          <a:p>
            <a:pPr marL="457200" lvl="3" indent="-457200" algn="ctr">
              <a:lnSpc>
                <a:spcPct val="90000"/>
              </a:lnSpc>
              <a:spcBef>
                <a:spcPts val="0"/>
              </a:spcBef>
              <a:buSzTx/>
              <a:buNone/>
              <a:defRPr sz="3900">
                <a:latin typeface="Bodoni SvtyTwo ITC TT-BookIta"/>
                <a:ea typeface="Bodoni SvtyTwo ITC TT-BookIta"/>
                <a:cs typeface="Bodoni SvtyTwo ITC TT-BookIta"/>
                <a:sym typeface="Bodoni SvtyTwo ITC TT-BookIta"/>
              </a:defRPr>
            </a:pPr>
            <a:r>
              <a:t>Jacob</a:t>
            </a:r>
          </a:p>
          <a:p>
            <a:pPr marL="457200" lvl="3" indent="914400">
              <a:lnSpc>
                <a:spcPct val="90000"/>
              </a:lnSpc>
              <a:spcBef>
                <a:spcPts val="0"/>
              </a:spcBef>
              <a:buSzTx/>
              <a:buNone/>
            </a:pPr>
            <a:endParaRPr/>
          </a:p>
          <a:p>
            <a:pPr marL="457200" lvl="3" indent="914400">
              <a:lnSpc>
                <a:spcPct val="90000"/>
              </a:lnSpc>
              <a:spcBef>
                <a:spcPts val="0"/>
              </a:spcBef>
              <a:buSzTx/>
              <a:buNone/>
            </a:pPr>
            <a:r>
              <a:t>		</a:t>
            </a:r>
          </a:p>
          <a:p>
            <a:pPr marL="457200" lvl="3" indent="-457200" algn="ctr">
              <a:lnSpc>
                <a:spcPct val="90000"/>
              </a:lnSpc>
              <a:spcBef>
                <a:spcPts val="0"/>
              </a:spcBef>
              <a:buSzTx/>
              <a:buNone/>
              <a:defRPr>
                <a:latin typeface="Bodoni SvtyTwo ITC TT-BookIta"/>
                <a:ea typeface="Bodoni SvtyTwo ITC TT-BookIta"/>
                <a:cs typeface="Bodoni SvtyTwo ITC TT-BookIta"/>
                <a:sym typeface="Bodoni SvtyTwo ITC TT-BookIta"/>
              </a:defRPr>
            </a:pPr>
            <a:r>
              <a:t>“</a:t>
            </a:r>
            <a:r>
              <a:rPr>
                <a:latin typeface="+mn-lt"/>
                <a:ea typeface="+mn-ea"/>
                <a:cs typeface="+mn-cs"/>
                <a:sym typeface="Bodoni SvtyTwo ITC TT-Book"/>
              </a:rPr>
              <a:t>By faith Jacob, when dying,</a:t>
            </a:r>
            <a:br>
              <a:rPr>
                <a:latin typeface="+mn-lt"/>
                <a:ea typeface="+mn-ea"/>
                <a:cs typeface="+mn-cs"/>
                <a:sym typeface="Bodoni SvtyTwo ITC TT-Book"/>
              </a:rPr>
            </a:br>
            <a:r>
              <a:rPr>
                <a:latin typeface="+mn-lt"/>
                <a:ea typeface="+mn-ea"/>
                <a:cs typeface="+mn-cs"/>
                <a:sym typeface="Bodoni SvtyTwo ITC TT-Book"/>
              </a:rPr>
              <a:t>blessed each of the sons of Joseph,</a:t>
            </a:r>
            <a:br>
              <a:rPr>
                <a:latin typeface="+mn-lt"/>
                <a:ea typeface="+mn-ea"/>
                <a:cs typeface="+mn-cs"/>
                <a:sym typeface="Bodoni SvtyTwo ITC TT-Book"/>
              </a:rPr>
            </a:br>
            <a:r>
              <a:rPr>
                <a:latin typeface="+mn-lt"/>
                <a:ea typeface="+mn-ea"/>
                <a:cs typeface="+mn-cs"/>
                <a:sym typeface="Bodoni SvtyTwo ITC TT-Book"/>
              </a:rPr>
              <a:t>bowing in worship</a:t>
            </a:r>
            <a:br>
              <a:rPr>
                <a:latin typeface="+mn-lt"/>
                <a:ea typeface="+mn-ea"/>
                <a:cs typeface="+mn-cs"/>
                <a:sym typeface="Bodoni SvtyTwo ITC TT-Book"/>
              </a:rPr>
            </a:br>
            <a:r>
              <a:rPr>
                <a:latin typeface="+mn-lt"/>
                <a:ea typeface="+mn-ea"/>
                <a:cs typeface="+mn-cs"/>
                <a:sym typeface="Bodoni SvtyTwo ITC TT-Book"/>
              </a:rPr>
              <a:t>over the head of his staff.”</a:t>
            </a:r>
          </a:p>
          <a:p>
            <a:pPr marL="457200" lvl="3" indent="-457200" algn="ctr">
              <a:lnSpc>
                <a:spcPct val="90000"/>
              </a:lnSpc>
              <a:spcBef>
                <a:spcPts val="0"/>
              </a:spcBef>
              <a:buSzTx/>
              <a:buNone/>
              <a:defRPr sz="2500"/>
            </a:pPr>
            <a:br/>
            <a:r>
              <a:t>(Hebrews 11:21)</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t>3. Worship in Old Testament History</a:t>
            </a:r>
          </a:p>
        </p:txBody>
      </p:sp>
      <p:sp>
        <p:nvSpPr>
          <p:cNvPr id="539" name="c.   The Exodus"/>
          <p:cNvSpPr txBox="1">
            <a:spLocks noGrp="1"/>
          </p:cNvSpPr>
          <p:nvPr>
            <p:ph type="body" idx="4294967295"/>
          </p:nvPr>
        </p:nvSpPr>
        <p:spPr>
          <a:xfrm>
            <a:off x="457200" y="1714500"/>
            <a:ext cx="8229600" cy="4875858"/>
          </a:xfrm>
          <a:prstGeom prst="rect">
            <a:avLst/>
          </a:prstGeom>
        </p:spPr>
        <p:txBody>
          <a:bodyPr lIns="0" tIns="0" rIns="0" bIns="0">
            <a:normAutofit/>
          </a:bodyPr>
          <a:lstStyle/>
          <a:p>
            <a:pPr marL="0" indent="0">
              <a:lnSpc>
                <a:spcPct val="90000"/>
              </a:lnSpc>
              <a:buClrTx/>
              <a:buSzTx/>
              <a:buNone/>
            </a:pPr>
            <a:r>
              <a:t>c.   The Exodus</a:t>
            </a:r>
          </a:p>
          <a:p>
            <a:pPr marL="609600" lvl="5" indent="533400" algn="ctr">
              <a:lnSpc>
                <a:spcPct val="90000"/>
              </a:lnSpc>
              <a:buClrTx/>
              <a:buSzTx/>
              <a:buNone/>
              <a:defRPr sz="600"/>
            </a:pPr>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endParaRPr/>
          </a:p>
          <a:p>
            <a:pPr marL="609600" lvl="5" indent="-609600" algn="ctr">
              <a:lnSpc>
                <a:spcPct val="90000"/>
              </a:lnSpc>
              <a:buClrTx/>
              <a:buSzTx/>
              <a:buNone/>
              <a:defRPr sz="2000"/>
            </a:pPr>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c. The Exodus…"/>
          <p:cNvSpPr txBox="1">
            <a:spLocks noGrp="1"/>
          </p:cNvSpPr>
          <p:nvPr>
            <p:ph type="body" idx="4294967295"/>
          </p:nvPr>
        </p:nvSpPr>
        <p:spPr>
          <a:xfrm>
            <a:off x="457200" y="571500"/>
            <a:ext cx="8229600" cy="4495800"/>
          </a:xfrm>
          <a:prstGeom prst="rect">
            <a:avLst/>
          </a:prstGeom>
        </p:spPr>
        <p:txBody>
          <a:bodyPr lIns="25400" tIns="25400" rIns="25400" bIns="25400">
            <a:normAutofit/>
          </a:bodyPr>
          <a:lstStyle/>
          <a:p>
            <a:pPr marL="0" indent="0" defTabSz="868680">
              <a:buClrTx/>
              <a:buSzTx/>
              <a:buNone/>
              <a:defRPr sz="3420"/>
            </a:pPr>
            <a:r>
              <a:t>c. The Exodus</a:t>
            </a:r>
          </a:p>
          <a:p>
            <a:pPr marL="579119" indent="-579119" defTabSz="868680">
              <a:buSzTx/>
              <a:buNone/>
              <a:defRPr sz="3040"/>
            </a:pPr>
            <a:r>
              <a:t>	</a:t>
            </a:r>
          </a:p>
          <a:p>
            <a:pPr marL="579119" lvl="2" indent="579119" defTabSz="868680">
              <a:buSzTx/>
              <a:buNone/>
              <a:defRPr sz="3040"/>
            </a:pPr>
            <a:r>
              <a:t>3 purposes of God:</a:t>
            </a:r>
          </a:p>
          <a:p>
            <a:pPr marL="579119" lvl="2" indent="579119" defTabSz="868680">
              <a:buSzTx/>
              <a:buNone/>
              <a:defRPr sz="3040"/>
            </a:pPr>
            <a:endParaRPr/>
          </a:p>
          <a:p>
            <a:pPr marL="579119" lvl="4" indent="1544319" defTabSz="868680">
              <a:buSzTx/>
              <a:buNone/>
              <a:defRPr sz="3040"/>
            </a:pPr>
            <a:r>
              <a:t>1) TO  MAKE  HIS  NAME  GREAT</a:t>
            </a:r>
          </a:p>
          <a:p>
            <a:pPr marL="579119" lvl="4" indent="1544319" defTabSz="868680">
              <a:buSzTx/>
              <a:buNone/>
              <a:defRPr sz="3040"/>
            </a:pPr>
            <a:endParaRPr/>
          </a:p>
          <a:p>
            <a:pPr marL="579119" lvl="6" indent="2413000" defTabSz="868680">
              <a:buSzTx/>
              <a:buNone/>
              <a:defRPr sz="3040"/>
            </a:pPr>
            <a:r>
              <a:t>to demonstrate His greatness</a:t>
            </a:r>
          </a:p>
          <a:p>
            <a:pPr marL="579119" lvl="8" indent="3281679" defTabSz="868680">
              <a:buSzTx/>
              <a:buNone/>
              <a:defRPr sz="3040"/>
            </a:pPr>
            <a:r>
              <a:t>and power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1">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41">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541">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541">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541">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5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 grpId="1" build="p" bldLvl="5"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BEFORE  MOSES AND THE PEOPLE…"/>
          <p:cNvSpPr txBox="1">
            <a:spLocks noGrp="1"/>
          </p:cNvSpPr>
          <p:nvPr>
            <p:ph type="body" idx="4294967295"/>
          </p:nvPr>
        </p:nvSpPr>
        <p:spPr>
          <a:xfrm>
            <a:off x="140741" y="635000"/>
            <a:ext cx="8862518" cy="4495800"/>
          </a:xfrm>
          <a:prstGeom prst="rect">
            <a:avLst/>
          </a:prstGeom>
        </p:spPr>
        <p:txBody>
          <a:bodyPr lIns="0" tIns="0" rIns="0" bIns="0">
            <a:normAutofit/>
          </a:bodyPr>
          <a:lstStyle/>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r>
              <a:rPr>
                <a:latin typeface="+mn-lt"/>
                <a:ea typeface="+mn-ea"/>
                <a:cs typeface="+mn-cs"/>
                <a:sym typeface="Bodoni SvtyTwo ITC TT-Book"/>
              </a:rPr>
              <a:t>BEFORE  MOSES AND THE PEOPLE</a:t>
            </a:r>
          </a:p>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r>
              <a:rPr sz="2790">
                <a:latin typeface="+mn-lt"/>
                <a:ea typeface="+mn-ea"/>
                <a:cs typeface="+mn-cs"/>
                <a:sym typeface="Bodoni SvtyTwo ITC TT-Book"/>
              </a:rPr>
              <a:t>Israel saw the great power that the LORD</a:t>
            </a:r>
          </a:p>
          <a:p>
            <a:pPr marL="0" lvl="2" indent="0" algn="ctr" defTabSz="822959">
              <a:spcBef>
                <a:spcPts val="0"/>
              </a:spcBef>
              <a:buClrTx/>
              <a:buSzTx/>
              <a:buNone/>
              <a:defRPr sz="2790"/>
            </a:pPr>
            <a:r>
              <a:t>used against the Egyptians, so the people feared</a:t>
            </a:r>
          </a:p>
          <a:p>
            <a:pPr marL="0" lvl="2" indent="0" algn="ctr" defTabSz="822959">
              <a:spcBef>
                <a:spcPts val="0"/>
              </a:spcBef>
              <a:buClrTx/>
              <a:buSzTx/>
              <a:buNone/>
              <a:defRPr sz="2790"/>
            </a:pPr>
            <a:r>
              <a:t>the LORD, and they believed in the LORD</a:t>
            </a:r>
          </a:p>
          <a:p>
            <a:pPr marL="0" lvl="2" indent="0" algn="ctr" defTabSz="822959">
              <a:spcBef>
                <a:spcPts val="0"/>
              </a:spcBef>
              <a:buClrTx/>
              <a:buSzTx/>
              <a:buNone/>
              <a:defRPr sz="2790"/>
            </a:pPr>
            <a:r>
              <a:t>and in His servant Moses. </a:t>
            </a:r>
          </a:p>
          <a:p>
            <a:pPr marL="0" lvl="2" indent="0" algn="ctr" defTabSz="822959">
              <a:spcBef>
                <a:spcPts val="0"/>
              </a:spcBef>
              <a:buClrTx/>
              <a:buSzTx/>
              <a:buNone/>
              <a:defRPr sz="2790"/>
            </a:pPr>
            <a:r>
              <a:t>(Exodus 14:31)</a:t>
            </a:r>
          </a:p>
          <a:p>
            <a:pPr marL="0" lvl="2" indent="0" defTabSz="822959">
              <a:spcBef>
                <a:spcPts val="0"/>
              </a:spcBef>
              <a:buClrTx/>
              <a:buSzTx/>
              <a:buNone/>
              <a:defRPr sz="2520">
                <a:latin typeface="Bodoni SvtyTwo ITC TT-BookIta"/>
                <a:ea typeface="Bodoni SvtyTwo ITC TT-BookIta"/>
                <a:cs typeface="Bodoni SvtyTwo ITC TT-BookIta"/>
                <a:sym typeface="Bodoni SvtyTwo ITC TT-BookIta"/>
              </a:defRPr>
            </a:pPr>
            <a:endParaRPr/>
          </a:p>
          <a:p>
            <a:pPr marL="0" lvl="2" indent="0" algn="ctr" defTabSz="822959">
              <a:spcBef>
                <a:spcPts val="0"/>
              </a:spcBef>
              <a:buClrTx/>
              <a:buSzTx/>
              <a:buNone/>
              <a:defRPr sz="2520"/>
            </a:pPr>
            <a:r>
              <a:t>Exodus 8:22; 10:2; 14:14; 15:11; Psalm 106:8</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3">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43">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4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43">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43">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43">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43">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543">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543">
                                            <p:txEl>
                                              <p:pRg st="8" end="8"/>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1" nodeType="afterEffect">
                                  <p:stCondLst>
                                    <p:cond delay="0"/>
                                  </p:stCondLst>
                                  <p:iterate>
                                    <p:tmAbs val="0"/>
                                  </p:iterate>
                                  <p:childTnLst>
                                    <p:set>
                                      <p:cBhvr>
                                        <p:cTn id="35" fill="hold"/>
                                        <p:tgtEl>
                                          <p:spTgt spid="543">
                                            <p:txEl>
                                              <p:pRg st="9" end="9"/>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1" nodeType="afterEffect">
                                  <p:stCondLst>
                                    <p:cond delay="0"/>
                                  </p:stCondLst>
                                  <p:iterate>
                                    <p:tmAbs val="0"/>
                                  </p:iterate>
                                  <p:childTnLst>
                                    <p:set>
                                      <p:cBhvr>
                                        <p:cTn id="38" fill="hold"/>
                                        <p:tgtEl>
                                          <p:spTgt spid="5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 grpId="1" build="p" bldLvl="5"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BEFORE  EGYPT…"/>
          <p:cNvSpPr txBox="1">
            <a:spLocks noGrp="1"/>
          </p:cNvSpPr>
          <p:nvPr>
            <p:ph type="body" idx="4294967295"/>
          </p:nvPr>
        </p:nvSpPr>
        <p:spPr>
          <a:xfrm>
            <a:off x="140741" y="914400"/>
            <a:ext cx="8862518" cy="4495800"/>
          </a:xfrm>
          <a:prstGeom prst="rect">
            <a:avLst/>
          </a:prstGeom>
        </p:spPr>
        <p:txBody>
          <a:bodyPr lIns="0" tIns="0" rIns="0" bIns="0">
            <a:normAutofit/>
          </a:bodyPr>
          <a:lstStyle/>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r>
              <a:rPr>
                <a:latin typeface="+mn-lt"/>
                <a:ea typeface="+mn-ea"/>
                <a:cs typeface="+mn-cs"/>
                <a:sym typeface="Bodoni SvtyTwo ITC TT-Book"/>
              </a:rPr>
              <a:t>BEFORE  EGYPT</a:t>
            </a: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3100"/>
            </a:pPr>
            <a:r>
              <a:t>“Egypt will know that I am the Lord.” (Exodus 7:5)</a:t>
            </a:r>
          </a:p>
          <a:p>
            <a:pPr marL="0" lvl="2" indent="0">
              <a:spcBef>
                <a:spcPts val="0"/>
              </a:spcBef>
              <a:buClrTx/>
              <a:buSzTx/>
              <a:buNone/>
              <a:defRPr sz="2800"/>
            </a:pPr>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p>
          <a:p>
            <a:pPr marL="0" lvl="2" indent="0" algn="ctr">
              <a:spcBef>
                <a:spcPts val="0"/>
              </a:spcBef>
              <a:buClrTx/>
              <a:buSzTx/>
              <a:buNone/>
              <a:defRPr sz="2800"/>
            </a:pPr>
            <a:r>
              <a:t>Exodus 8:22; 10:2; 14:14; 14:31; 15:11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45">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45">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45">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45">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45">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45">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54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 grpId="1" build="p" bldLvl="5"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BEFORE PHAROAH…"/>
          <p:cNvSpPr txBox="1">
            <a:spLocks noGrp="1"/>
          </p:cNvSpPr>
          <p:nvPr>
            <p:ph type="body" idx="4294967295"/>
          </p:nvPr>
        </p:nvSpPr>
        <p:spPr>
          <a:xfrm>
            <a:off x="140741" y="914400"/>
            <a:ext cx="8862518" cy="4495800"/>
          </a:xfrm>
          <a:prstGeom prst="rect">
            <a:avLst/>
          </a:prstGeom>
        </p:spPr>
        <p:txBody>
          <a:bodyPr lIns="0" tIns="0" rIns="0" bIns="0">
            <a:normAutofit/>
          </a:bodyPr>
          <a:lstStyle/>
          <a:p>
            <a:pPr marL="0" lvl="2" indent="0" algn="ctr" defTabSz="832104">
              <a:spcBef>
                <a:spcPts val="0"/>
              </a:spcBef>
              <a:buClrTx/>
              <a:buSzTx/>
              <a:buNone/>
              <a:defRPr sz="2548">
                <a:latin typeface="Bodoni SvtyTwo ITC TT-BookIta"/>
                <a:ea typeface="Bodoni SvtyTwo ITC TT-BookIta"/>
                <a:cs typeface="Bodoni SvtyTwo ITC TT-BookIta"/>
                <a:sym typeface="Bodoni SvtyTwo ITC TT-BookIta"/>
              </a:defRPr>
            </a:pPr>
            <a:r>
              <a:rPr>
                <a:latin typeface="+mn-lt"/>
                <a:ea typeface="+mn-ea"/>
                <a:cs typeface="+mn-cs"/>
                <a:sym typeface="Bodoni SvtyTwo ITC TT-Book"/>
              </a:rPr>
              <a:t>BEFORE PHAROAH</a:t>
            </a:r>
          </a:p>
          <a:p>
            <a:pPr marL="0" lvl="2" indent="0" algn="ctr" defTabSz="832104">
              <a:spcBef>
                <a:spcPts val="0"/>
              </a:spcBef>
              <a:buClrTx/>
              <a:buSzTx/>
              <a:buNone/>
              <a:defRPr sz="2548">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832104">
              <a:spcBef>
                <a:spcPts val="0"/>
              </a:spcBef>
              <a:buClrTx/>
              <a:buSzTx/>
              <a:buNone/>
              <a:defRPr sz="2548">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832104">
              <a:spcBef>
                <a:spcPts val="0"/>
              </a:spcBef>
              <a:buClrTx/>
              <a:buSzTx/>
              <a:buNone/>
              <a:defRPr sz="2821"/>
            </a:pPr>
            <a:r>
              <a:t>“But for this purpose I have raised you up,</a:t>
            </a:r>
            <a:br/>
            <a:r>
              <a:t>to show you My power, so that My name</a:t>
            </a:r>
            <a:br/>
            <a:r>
              <a:t>may be proclaimed in all the earth.”</a:t>
            </a:r>
          </a:p>
          <a:p>
            <a:pPr marL="0" lvl="2" indent="0" algn="ctr" defTabSz="832104">
              <a:spcBef>
                <a:spcPts val="0"/>
              </a:spcBef>
              <a:buClrTx/>
              <a:buSzTx/>
              <a:buNone/>
              <a:defRPr sz="2548"/>
            </a:pPr>
            <a:r>
              <a:t>(Exodus 9:16)</a:t>
            </a:r>
          </a:p>
          <a:p>
            <a:pPr marL="0" lvl="2" indent="0" algn="ctr" defTabSz="832104">
              <a:spcBef>
                <a:spcPts val="0"/>
              </a:spcBef>
              <a:buClrTx/>
              <a:buSzTx/>
              <a:buNone/>
              <a:defRPr sz="2548">
                <a:latin typeface="Bodoni SvtyTwo ITC TT-BookIta"/>
                <a:ea typeface="Bodoni SvtyTwo ITC TT-BookIta"/>
                <a:cs typeface="Bodoni SvtyTwo ITC TT-BookIta"/>
                <a:sym typeface="Bodoni SvtyTwo ITC TT-BookIta"/>
              </a:defRPr>
            </a:pPr>
            <a:endParaRPr/>
          </a:p>
          <a:p>
            <a:pPr marL="0" lvl="2" indent="0" algn="ctr" defTabSz="832104">
              <a:spcBef>
                <a:spcPts val="0"/>
              </a:spcBef>
              <a:buClrTx/>
              <a:buSzTx/>
              <a:buNone/>
              <a:defRPr sz="2548"/>
            </a:pPr>
            <a:r>
              <a:t>Exodus 7:17; 8:10; 9:14, 29</a:t>
            </a:r>
          </a:p>
          <a:p>
            <a:pPr marL="0" lvl="2" indent="0" defTabSz="832104">
              <a:spcBef>
                <a:spcPts val="0"/>
              </a:spcBef>
              <a:buClrTx/>
              <a:buSzTx/>
              <a:buNone/>
              <a:defRPr sz="2548">
                <a:latin typeface="Bodoni SvtyTwo ITC TT-BookIta"/>
                <a:ea typeface="Bodoni SvtyTwo ITC TT-BookIta"/>
                <a:cs typeface="Bodoni SvtyTwo ITC TT-BookIta"/>
                <a:sym typeface="Bodoni SvtyTwo ITC TT-BookIta"/>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47">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47">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47">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47">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47">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47">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547">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5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 grpId="1" build="p" bldLvl="5"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BEFORE THE NATIONS…"/>
          <p:cNvSpPr txBox="1">
            <a:spLocks noGrp="1"/>
          </p:cNvSpPr>
          <p:nvPr>
            <p:ph type="body" idx="4294967295"/>
          </p:nvPr>
        </p:nvSpPr>
        <p:spPr>
          <a:xfrm>
            <a:off x="444053" y="204365"/>
            <a:ext cx="8432206" cy="6449270"/>
          </a:xfrm>
          <a:prstGeom prst="rect">
            <a:avLst/>
          </a:prstGeom>
        </p:spPr>
        <p:txBody>
          <a:bodyPr lIns="0" tIns="0" rIns="0" bIns="0">
            <a:normAutofit/>
          </a:bodyPr>
          <a:lstStyle/>
          <a:p>
            <a:pPr marL="0" lvl="2" indent="0" algn="ctr" defTabSz="795527">
              <a:spcBef>
                <a:spcPts val="0"/>
              </a:spcBef>
              <a:buClrTx/>
              <a:buSzTx/>
              <a:buNone/>
              <a:defRPr sz="2436">
                <a:latin typeface="Bodoni SvtyTwo ITC TT-BookIta"/>
                <a:ea typeface="Bodoni SvtyTwo ITC TT-BookIta"/>
                <a:cs typeface="Bodoni SvtyTwo ITC TT-BookIta"/>
                <a:sym typeface="Bodoni SvtyTwo ITC TT-BookIta"/>
              </a:defRPr>
            </a:pPr>
            <a:r>
              <a:rPr>
                <a:latin typeface="+mn-lt"/>
                <a:ea typeface="+mn-ea"/>
                <a:cs typeface="+mn-cs"/>
                <a:sym typeface="Bodoni SvtyTwo ITC TT-Book"/>
              </a:rPr>
              <a:t>BEFORE THE NATIONS</a:t>
            </a:r>
          </a:p>
          <a:p>
            <a:pPr marL="0" lvl="2" indent="0" algn="ctr" defTabSz="795527">
              <a:spcBef>
                <a:spcPts val="0"/>
              </a:spcBef>
              <a:buClrTx/>
              <a:buSzTx/>
              <a:buNone/>
              <a:defRPr sz="2436">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795527">
              <a:spcBef>
                <a:spcPts val="0"/>
              </a:spcBef>
              <a:buClrTx/>
              <a:buSzTx/>
              <a:buNone/>
              <a:defRPr sz="2697"/>
            </a:pPr>
            <a:r>
              <a:t>[Rahab] said to the men, “I know that the LORD has given you the land, and that the fear of you has fallen upon us,</a:t>
            </a:r>
          </a:p>
          <a:p>
            <a:pPr marL="0" lvl="2" indent="0" algn="ctr" defTabSz="795527">
              <a:spcBef>
                <a:spcPts val="0"/>
              </a:spcBef>
              <a:buClrTx/>
              <a:buSzTx/>
              <a:buNone/>
              <a:defRPr sz="2697"/>
            </a:pPr>
            <a:r>
              <a:t>and that all the inhabitants of the land melt away before you.</a:t>
            </a:r>
            <a:br/>
            <a:r>
              <a:t>For we have heard how the LORD dried up the water of the Red Sea before you when you came out of Egypt, and what you did to the two kings of the Amorites who were beyond the Jordan, to Sihon and Og, whom you devoted to destruction. And as soon as we heard it, our hearts melted, and there was no spirit left in any man because of you,</a:t>
            </a:r>
          </a:p>
          <a:p>
            <a:pPr marL="0" lvl="2" indent="0" algn="ctr" defTabSz="795527">
              <a:spcBef>
                <a:spcPts val="0"/>
              </a:spcBef>
              <a:buClrTx/>
              <a:buSzTx/>
              <a:buNone/>
              <a:defRPr sz="2697"/>
            </a:pPr>
            <a:r>
              <a:t>for </a:t>
            </a:r>
            <a:r>
              <a:rPr>
                <a:latin typeface="Bodoni SvtyTwo ITC TT-BookIta"/>
                <a:ea typeface="Bodoni SvtyTwo ITC TT-BookIta"/>
                <a:cs typeface="Bodoni SvtyTwo ITC TT-BookIta"/>
                <a:sym typeface="Bodoni SvtyTwo ITC TT-BookIta"/>
              </a:rPr>
              <a:t>the LORD your God, He is God in the heavens above and on the earth beneath.</a:t>
            </a:r>
            <a:r>
              <a:t>” (Joshua 2:9-11)</a:t>
            </a:r>
          </a:p>
          <a:p>
            <a:pPr marL="0" lvl="2" indent="0" algn="ctr" defTabSz="795527">
              <a:spcBef>
                <a:spcPts val="0"/>
              </a:spcBef>
              <a:buClrTx/>
              <a:buSzTx/>
              <a:buNone/>
              <a:defRPr sz="2697"/>
            </a:pPr>
            <a:endParaRPr/>
          </a:p>
          <a:p>
            <a:pPr marL="0" lvl="2" indent="0" algn="ctr" defTabSz="795527">
              <a:spcBef>
                <a:spcPts val="0"/>
              </a:spcBef>
              <a:buClrTx/>
              <a:buSzTx/>
              <a:buNone/>
              <a:defRPr sz="2697"/>
            </a:pPr>
            <a:r>
              <a:t>Exodus 15:13-16; I Chronicles 17:21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9">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49">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49">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49">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49">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49">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49">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5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1" build="p" bldLvl="5"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c. The Exodus…"/>
          <p:cNvSpPr txBox="1">
            <a:spLocks noGrp="1"/>
          </p:cNvSpPr>
          <p:nvPr>
            <p:ph type="body" idx="4294967295"/>
          </p:nvPr>
        </p:nvSpPr>
        <p:spPr>
          <a:xfrm>
            <a:off x="457200" y="508000"/>
            <a:ext cx="8229600" cy="4670552"/>
          </a:xfrm>
          <a:prstGeom prst="rect">
            <a:avLst/>
          </a:prstGeom>
        </p:spPr>
        <p:txBody>
          <a:bodyPr lIns="25400" tIns="25400" rIns="25400" bIns="25400">
            <a:normAutofit/>
          </a:bodyPr>
          <a:lstStyle/>
          <a:p>
            <a:pPr marL="0" indent="0" defTabSz="822959">
              <a:spcBef>
                <a:spcPts val="600"/>
              </a:spcBef>
              <a:buClrTx/>
              <a:buSzTx/>
              <a:buNone/>
              <a:defRPr sz="3239"/>
            </a:pPr>
            <a:r>
              <a:rPr dirty="0"/>
              <a:t>c. The Exodus</a:t>
            </a:r>
          </a:p>
          <a:p>
            <a:pPr marL="548639" indent="-548639" defTabSz="822959">
              <a:spcBef>
                <a:spcPts val="600"/>
              </a:spcBef>
              <a:buSzTx/>
              <a:buNone/>
              <a:defRPr sz="2880"/>
            </a:pPr>
            <a:r>
              <a:rPr dirty="0"/>
              <a:t>	</a:t>
            </a:r>
          </a:p>
          <a:p>
            <a:pPr marL="548639" lvl="2" indent="548639" defTabSz="822959">
              <a:spcBef>
                <a:spcPts val="600"/>
              </a:spcBef>
              <a:buSzTx/>
              <a:buNone/>
              <a:defRPr sz="2880"/>
            </a:pPr>
            <a:r>
              <a:rPr dirty="0"/>
              <a:t>3 purposes of God:</a:t>
            </a:r>
          </a:p>
          <a:p>
            <a:pPr marL="548639" lvl="2" indent="548639" defTabSz="822959">
              <a:spcBef>
                <a:spcPts val="600"/>
              </a:spcBef>
              <a:buSzTx/>
              <a:buNone/>
              <a:defRPr sz="2880"/>
            </a:pPr>
            <a:endParaRPr dirty="0"/>
          </a:p>
          <a:p>
            <a:pPr marL="548639" lvl="4" indent="1463039" defTabSz="822959">
              <a:spcBef>
                <a:spcPts val="600"/>
              </a:spcBef>
              <a:buSzTx/>
              <a:buNone/>
              <a:defRPr sz="2880"/>
            </a:pPr>
            <a:r>
              <a:rPr dirty="0"/>
              <a:t>2) TO  JUDGE  THE  FALSE  GODS AND  </a:t>
            </a:r>
            <a:r>
              <a:rPr lang="en-US" dirty="0"/>
              <a:t>			</a:t>
            </a:r>
            <a:r>
              <a:rPr dirty="0"/>
              <a:t>FALSE  WORSHIP  OF  EGYPT</a:t>
            </a:r>
          </a:p>
          <a:p>
            <a:pPr marL="548639" lvl="4" indent="1463039" defTabSz="822959">
              <a:spcBef>
                <a:spcPts val="600"/>
              </a:spcBef>
              <a:buSzTx/>
              <a:buNone/>
              <a:defRPr sz="2880"/>
            </a:pPr>
            <a:endParaRPr dirty="0"/>
          </a:p>
        </p:txBody>
      </p:sp>
      <p:sp>
        <p:nvSpPr>
          <p:cNvPr id="552" name="to show the power…"/>
          <p:cNvSpPr txBox="1"/>
          <p:nvPr/>
        </p:nvSpPr>
        <p:spPr>
          <a:xfrm>
            <a:off x="1547622" y="4096511"/>
            <a:ext cx="6466739" cy="1082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609600" lvl="6" indent="2540000">
              <a:buClr>
                <a:srgbClr val="E3E3FF"/>
              </a:buClr>
              <a:defRPr sz="3200">
                <a:solidFill>
                  <a:srgbClr val="FFFFFF"/>
                </a:solidFill>
              </a:defRPr>
            </a:pPr>
            <a:r>
              <a:t>to show the power</a:t>
            </a:r>
          </a:p>
          <a:p>
            <a:pPr marL="609600" lvl="8" indent="3454400">
              <a:buClr>
                <a:srgbClr val="E3E3FF"/>
              </a:buClr>
              <a:defRPr sz="3200">
                <a:solidFill>
                  <a:srgbClr val="FFFFFF"/>
                </a:solidFill>
              </a:defRPr>
            </a:pPr>
            <a:r>
              <a:t>of the true God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51">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1" build="p" bldLvl="5"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For pI will pass through the land of Egypt that night, and I will strike all the firstborn in the land of Egypt, both man and beast; and on qall the gods of Egypt I will execute judgments:  I am the LORD.”…"/>
          <p:cNvSpPr txBox="1">
            <a:spLocks noGrp="1"/>
          </p:cNvSpPr>
          <p:nvPr>
            <p:ph type="body" idx="4294967295"/>
          </p:nvPr>
        </p:nvSpPr>
        <p:spPr>
          <a:xfrm>
            <a:off x="140741" y="177800"/>
            <a:ext cx="8862518" cy="5282357"/>
          </a:xfrm>
          <a:prstGeom prst="rect">
            <a:avLst/>
          </a:prstGeom>
        </p:spPr>
        <p:txBody>
          <a:bodyPr lIns="0" tIns="0" rIns="0" bIns="0">
            <a:normAutofit/>
          </a:bodyPr>
          <a:lstStyle/>
          <a:p>
            <a:pPr marL="0" lvl="2" indent="0" algn="ctr" defTabSz="896111">
              <a:spcBef>
                <a:spcPts val="0"/>
              </a:spcBef>
              <a:buClrTx/>
              <a:buSzTx/>
              <a:buNone/>
              <a:defRPr sz="2744">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896111">
              <a:spcBef>
                <a:spcPts val="0"/>
              </a:spcBef>
              <a:buClrTx/>
              <a:buSzTx/>
              <a:buNone/>
              <a:defRPr sz="2744">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896111">
              <a:spcBef>
                <a:spcPts val="0"/>
              </a:spcBef>
              <a:buClrTx/>
              <a:buSzTx/>
              <a:buNone/>
              <a:defRPr sz="2744">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defTabSz="896111">
              <a:spcBef>
                <a:spcPts val="0"/>
              </a:spcBef>
              <a:buClrTx/>
              <a:buSzTx/>
              <a:buNone/>
              <a:defRPr sz="3038"/>
            </a:pPr>
            <a:r>
              <a:t>“For </a:t>
            </a:r>
            <a:r>
              <a:rPr sz="882" baseline="31999"/>
              <a:t>p</a:t>
            </a:r>
            <a:r>
              <a:t>I will pass through the land of Egypt</a:t>
            </a:r>
            <a:br/>
            <a:r>
              <a:t>that night, and I will strike all the firstborn</a:t>
            </a:r>
            <a:br/>
            <a:r>
              <a:t>in the land of Egypt, both man and beast;</a:t>
            </a:r>
            <a:br/>
            <a:r>
              <a:t>and on </a:t>
            </a:r>
            <a:r>
              <a:rPr sz="882" baseline="31999"/>
              <a:t>q</a:t>
            </a:r>
            <a:r>
              <a:t>all the gods of Egypt</a:t>
            </a:r>
            <a:br/>
            <a:r>
              <a:t>I will execute judgments: </a:t>
            </a:r>
            <a:br>
              <a:rPr sz="882" baseline="31999"/>
            </a:br>
            <a:r>
              <a:t>I am the LORD.”</a:t>
            </a:r>
          </a:p>
          <a:p>
            <a:pPr marL="0" lvl="2" indent="0" algn="ctr" defTabSz="896111">
              <a:spcBef>
                <a:spcPts val="0"/>
              </a:spcBef>
              <a:buClrTx/>
              <a:buSzTx/>
              <a:buNone/>
              <a:defRPr sz="2548"/>
            </a:pPr>
            <a:r>
              <a:t> (Exodus 12:12)</a:t>
            </a:r>
          </a:p>
          <a:p>
            <a:pPr marL="0" lvl="2" indent="0" algn="ctr" defTabSz="896111">
              <a:spcBef>
                <a:spcPts val="0"/>
              </a:spcBef>
              <a:buClrTx/>
              <a:buSzTx/>
              <a:buNone/>
              <a:defRPr sz="2744">
                <a:latin typeface="Bodoni SvtyTwo ITC TT-BookIta"/>
                <a:ea typeface="Bodoni SvtyTwo ITC TT-BookIta"/>
                <a:cs typeface="Bodoni SvtyTwo ITC TT-BookIta"/>
                <a:sym typeface="Bodoni SvtyTwo ITC TT-BookIta"/>
              </a:defRPr>
            </a:pPr>
            <a:endParaRPr/>
          </a:p>
          <a:p>
            <a:pPr marL="0" lvl="2" indent="0" algn="ctr" defTabSz="896111">
              <a:spcBef>
                <a:spcPts val="0"/>
              </a:spcBef>
              <a:buClrTx/>
              <a:buSzTx/>
              <a:buNone/>
              <a:defRPr sz="2744"/>
            </a:pPr>
            <a:r>
              <a:t>Exodus 7:4; 8:18-19; 11:9-10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5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5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5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5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54">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54">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54">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1" build="p" bldLvl="5"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c. The Exodus…"/>
          <p:cNvSpPr txBox="1">
            <a:spLocks noGrp="1"/>
          </p:cNvSpPr>
          <p:nvPr>
            <p:ph type="body" idx="4294967295"/>
          </p:nvPr>
        </p:nvSpPr>
        <p:spPr>
          <a:xfrm>
            <a:off x="457200" y="508000"/>
            <a:ext cx="8229600" cy="4495800"/>
          </a:xfrm>
          <a:prstGeom prst="rect">
            <a:avLst/>
          </a:prstGeom>
        </p:spPr>
        <p:txBody>
          <a:bodyPr lIns="25400" tIns="25400" rIns="25400" bIns="25400">
            <a:normAutofit/>
          </a:bodyPr>
          <a:lstStyle/>
          <a:p>
            <a:pPr marL="0" indent="0" defTabSz="896111">
              <a:buClrTx/>
              <a:buSzTx/>
              <a:buNone/>
              <a:defRPr sz="3528"/>
            </a:pPr>
            <a:r>
              <a:rPr dirty="0"/>
              <a:t>c. The Exodus</a:t>
            </a:r>
          </a:p>
          <a:p>
            <a:pPr marL="597408" indent="-597408" defTabSz="896111">
              <a:buSzTx/>
              <a:buNone/>
              <a:defRPr sz="3136"/>
            </a:pPr>
            <a:r>
              <a:rPr dirty="0"/>
              <a:t>	</a:t>
            </a:r>
          </a:p>
          <a:p>
            <a:pPr marL="597408" lvl="2" indent="597408" defTabSz="896111">
              <a:buSzTx/>
              <a:buNone/>
              <a:defRPr sz="3136"/>
            </a:pPr>
            <a:r>
              <a:rPr dirty="0"/>
              <a:t>3 purposes of God:</a:t>
            </a:r>
          </a:p>
          <a:p>
            <a:pPr marL="597408" lvl="2" indent="597408" defTabSz="896111">
              <a:buSzTx/>
              <a:buNone/>
              <a:defRPr sz="3136"/>
            </a:pPr>
            <a:endParaRPr dirty="0"/>
          </a:p>
          <a:p>
            <a:pPr marL="597408" lvl="4" indent="1593088" defTabSz="896111">
              <a:buSzTx/>
              <a:buNone/>
              <a:defRPr sz="3136"/>
            </a:pPr>
            <a:r>
              <a:rPr dirty="0"/>
              <a:t>3) TO  REDEEM A </a:t>
            </a:r>
            <a:r>
              <a:rPr dirty="0">
                <a:latin typeface="Bodoni SvtyTwo ITC TT-BookIta"/>
                <a:ea typeface="Bodoni SvtyTwo ITC TT-BookIta"/>
                <a:cs typeface="Bodoni SvtyTwo ITC TT-BookIta"/>
                <a:sym typeface="Bodoni SvtyTwo ITC TT-BookIta"/>
              </a:rPr>
              <a:t>WORSHIPING</a:t>
            </a:r>
            <a:r>
              <a:rPr dirty="0"/>
              <a:t> </a:t>
            </a:r>
            <a:r>
              <a:rPr lang="en-US" dirty="0"/>
              <a:t>				</a:t>
            </a:r>
            <a:r>
              <a:rPr dirty="0"/>
              <a:t>PEOPLE  FOR  HIMSELF</a:t>
            </a:r>
          </a:p>
          <a:p>
            <a:pPr marL="597408" lvl="4" indent="1593088" defTabSz="896111">
              <a:buSzTx/>
              <a:buNone/>
              <a:defRPr sz="3136"/>
            </a:pP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56">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Important Themes"/>
          <p:cNvSpPr txBox="1">
            <a:spLocks noGrp="1"/>
          </p:cNvSpPr>
          <p:nvPr>
            <p:ph type="title" idx="4294967295"/>
          </p:nvPr>
        </p:nvSpPr>
        <p:spPr>
          <a:xfrm>
            <a:off x="457200" y="139699"/>
            <a:ext cx="8229600" cy="1143001"/>
          </a:xfrm>
          <a:prstGeom prst="rect">
            <a:avLst/>
          </a:prstGeom>
        </p:spPr>
        <p:txBody>
          <a:bodyPr>
            <a:normAutofit/>
          </a:bodyPr>
          <a:lstStyle/>
          <a:p>
            <a:pPr lvl="8" indent="0">
              <a:defRPr u="sng">
                <a:effectLst>
                  <a:outerShdw blurRad="12700" dist="25400" dir="2700000" rotWithShape="0">
                    <a:srgbClr val="000000"/>
                  </a:outerShdw>
                </a:effectLst>
              </a:defRPr>
            </a:pPr>
            <a:r>
              <a:t>Important Themes</a:t>
            </a:r>
          </a:p>
        </p:txBody>
      </p:sp>
      <p:sp>
        <p:nvSpPr>
          <p:cNvPr id="412" name="a. WORSHIP AS RESPONSE…"/>
          <p:cNvSpPr txBox="1">
            <a:spLocks noGrp="1"/>
          </p:cNvSpPr>
          <p:nvPr>
            <p:ph type="body" idx="4294967295"/>
          </p:nvPr>
        </p:nvSpPr>
        <p:spPr>
          <a:xfrm>
            <a:off x="1828800" y="1823243"/>
            <a:ext cx="8229600" cy="4495801"/>
          </a:xfrm>
          <a:prstGeom prst="rect">
            <a:avLst/>
          </a:prstGeom>
        </p:spPr>
        <p:txBody>
          <a:bodyPr>
            <a:normAutofit/>
          </a:bodyPr>
          <a:lstStyle/>
          <a:p>
            <a:pPr>
              <a:buSzTx/>
              <a:buNone/>
            </a:pPr>
            <a:r>
              <a:t>      a. WORSHIP AS </a:t>
            </a:r>
            <a:r>
              <a:rPr u="sng"/>
              <a:t>RESPONSE</a:t>
            </a:r>
          </a:p>
          <a:p>
            <a:pPr marL="320842" indent="-320842" algn="ctr">
              <a:buClrTx/>
            </a:pPr>
            <a:endParaRPr u="sng"/>
          </a:p>
          <a:p>
            <a:pPr marL="320842" indent="-320842">
              <a:buClrTx/>
            </a:pPr>
            <a:r>
              <a:t> To revelation (Exodus 3:13-14)</a:t>
            </a:r>
            <a:endParaRPr sz="2800"/>
          </a:p>
          <a:p>
            <a:pPr marL="280736" indent="-280736">
              <a:buClrTx/>
            </a:pPr>
            <a:r>
              <a:rPr sz="2800"/>
              <a:t> </a:t>
            </a:r>
            <a:r>
              <a:t>To redemption (Exodus 3:12)</a:t>
            </a:r>
            <a:endParaRPr sz="2800"/>
          </a:p>
          <a:p>
            <a:pPr marL="280736" indent="-280736">
              <a:buClrTx/>
            </a:pPr>
            <a:r>
              <a:rPr sz="2800"/>
              <a:t> </a:t>
            </a:r>
            <a:r>
              <a:t>To relationship (Exodus 6:7)</a:t>
            </a:r>
          </a:p>
        </p:txBody>
      </p:sp>
      <p:sp>
        <p:nvSpPr>
          <p:cNvPr id="413" name="Shape"/>
          <p:cNvSpPr/>
          <p:nvPr/>
        </p:nvSpPr>
        <p:spPr>
          <a:xfrm>
            <a:off x="330200" y="1574006"/>
            <a:ext cx="838200" cy="396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414" name="Shape"/>
          <p:cNvSpPr/>
          <p:nvPr/>
        </p:nvSpPr>
        <p:spPr>
          <a:xfrm rot="10800000">
            <a:off x="7874000" y="1574006"/>
            <a:ext cx="737394" cy="396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Let my people go, that they may serve [worship] Me.”…"/>
          <p:cNvSpPr txBox="1">
            <a:spLocks noGrp="1"/>
          </p:cNvSpPr>
          <p:nvPr>
            <p:ph type="body" idx="4294967295"/>
          </p:nvPr>
        </p:nvSpPr>
        <p:spPr>
          <a:xfrm>
            <a:off x="140741" y="584621"/>
            <a:ext cx="8862518" cy="5282358"/>
          </a:xfrm>
          <a:prstGeom prst="rect">
            <a:avLst/>
          </a:prstGeom>
        </p:spPr>
        <p:txBody>
          <a:bodyPr lIns="0" tIns="0" rIns="0" bIns="0">
            <a:normAutofit/>
          </a:bodyPr>
          <a:lstStyle/>
          <a:p>
            <a:pPr marL="0" lvl="2" indent="0" algn="ctr">
              <a:spcBef>
                <a:spcPts val="0"/>
              </a:spcBef>
              <a:buClrTx/>
              <a:buSzTx/>
              <a:buNone/>
              <a:defRPr sz="3100"/>
            </a:pPr>
            <a:r>
              <a:t>“Let my people go, that they may serve [worship] Me.”</a:t>
            </a:r>
          </a:p>
          <a:p>
            <a:pPr marL="0" lvl="2" indent="0" algn="ctr">
              <a:spcBef>
                <a:spcPts val="0"/>
              </a:spcBef>
              <a:buClrTx/>
              <a:buSzTx/>
              <a:buNone/>
              <a:defRPr sz="3100"/>
            </a:pPr>
            <a:r>
              <a:t>(Exodus 5:1; 7:16; 8:1, 20; 9:1, 13; 10:3)</a:t>
            </a:r>
            <a:br/>
            <a:br/>
            <a:r>
              <a:t>When Israel went out from Egypt,</a:t>
            </a:r>
          </a:p>
          <a:p>
            <a:pPr marL="0" lvl="2" indent="0" algn="ctr">
              <a:spcBef>
                <a:spcPts val="0"/>
              </a:spcBef>
              <a:buClrTx/>
              <a:buSzTx/>
              <a:buNone/>
              <a:defRPr sz="3100"/>
            </a:pPr>
            <a:r>
              <a:t>the house of Jacob from a people of strange language,</a:t>
            </a:r>
          </a:p>
          <a:p>
            <a:pPr marL="0" lvl="2" indent="0" algn="ctr">
              <a:spcBef>
                <a:spcPts val="0"/>
              </a:spcBef>
              <a:buClrTx/>
              <a:buSzTx/>
              <a:buNone/>
              <a:defRPr sz="3100"/>
            </a:pPr>
            <a:r>
              <a:t>Judah became His sanctuary,</a:t>
            </a:r>
            <a:br/>
            <a:r>
              <a:t>Israel His dominion.  (Psalm 114:1-2)</a:t>
            </a:r>
          </a:p>
          <a:p>
            <a:pPr marL="0" lvl="4" indent="914400">
              <a:spcBef>
                <a:spcPts val="0"/>
              </a:spcBef>
              <a:buClrTx/>
              <a:buSzTx/>
              <a:buNone/>
              <a:defRPr sz="3100"/>
            </a:pPr>
            <a:endParaRPr/>
          </a:p>
          <a:p>
            <a:pPr marL="0" lvl="8" indent="0" algn="ctr">
              <a:spcBef>
                <a:spcPts val="0"/>
              </a:spcBef>
              <a:buClrTx/>
              <a:buSzTx/>
              <a:buNone/>
              <a:defRPr sz="3100"/>
            </a:pPr>
            <a:r>
              <a:t>“…the people whom I formed for Myself</a:t>
            </a:r>
          </a:p>
          <a:p>
            <a:pPr marL="0" lvl="8" indent="0" algn="ctr">
              <a:spcBef>
                <a:spcPts val="0"/>
              </a:spcBef>
              <a:buClrTx/>
              <a:buSzTx/>
              <a:buNone/>
              <a:defRPr sz="3100"/>
            </a:pPr>
            <a:r>
              <a:t>that they might declare My praise.”</a:t>
            </a:r>
          </a:p>
          <a:p>
            <a:pPr marL="0" lvl="8" indent="0" algn="ctr">
              <a:spcBef>
                <a:spcPts val="0"/>
              </a:spcBef>
              <a:buClrTx/>
              <a:buSzTx/>
              <a:buNone/>
              <a:defRPr sz="3100"/>
            </a:pPr>
            <a:r>
              <a:t>(Isaiah 43:21)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5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58">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58">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58">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58">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58">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58">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58">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5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 grpId="1" build="p" bldLvl="5"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d. The Mosaic Covenant…"/>
          <p:cNvSpPr txBox="1">
            <a:spLocks noGrp="1"/>
          </p:cNvSpPr>
          <p:nvPr>
            <p:ph type="body" idx="4294967295"/>
          </p:nvPr>
        </p:nvSpPr>
        <p:spPr>
          <a:xfrm>
            <a:off x="457200" y="431800"/>
            <a:ext cx="8229600" cy="4495800"/>
          </a:xfrm>
          <a:prstGeom prst="rect">
            <a:avLst/>
          </a:prstGeom>
        </p:spPr>
        <p:txBody>
          <a:bodyPr>
            <a:normAutofit/>
          </a:bodyPr>
          <a:lstStyle/>
          <a:p>
            <a:pPr marL="0" indent="0" defTabSz="868680">
              <a:buClrTx/>
              <a:buSzTx/>
              <a:buNone/>
              <a:defRPr sz="3230"/>
            </a:pPr>
            <a:r>
              <a:t>d. The Mosaic Covenant</a:t>
            </a:r>
          </a:p>
          <a:p>
            <a:pPr marL="579119" indent="-579119" defTabSz="868680">
              <a:buAutoNum type="arabicPeriod"/>
              <a:defRPr sz="3040"/>
            </a:pPr>
            <a:endParaRPr/>
          </a:p>
          <a:p>
            <a:pPr marL="579119" indent="-579119" defTabSz="868680">
              <a:buSzTx/>
              <a:buNone/>
              <a:defRPr sz="3040"/>
            </a:pPr>
            <a:r>
              <a:t>	GOD’S PROMISES</a:t>
            </a:r>
          </a:p>
          <a:p>
            <a:pPr marL="579119" indent="-579119" defTabSz="868680">
              <a:buSzTx/>
              <a:buNone/>
              <a:defRPr sz="3040"/>
            </a:pPr>
            <a:endParaRPr/>
          </a:p>
          <a:p>
            <a:pPr marL="579119" lvl="3" indent="1071372" defTabSz="868680">
              <a:buSzTx/>
              <a:buNone/>
              <a:defRPr sz="3040"/>
            </a:pPr>
            <a:r>
              <a:t>1) The PRESENCE  of  God  among  His          </a:t>
            </a:r>
          </a:p>
          <a:p>
            <a:pPr marL="579119" lvl="3" indent="1071372" defTabSz="868680">
              <a:buSzTx/>
              <a:buNone/>
              <a:defRPr sz="3040"/>
            </a:pPr>
            <a:r>
              <a:t>                                   people</a:t>
            </a:r>
          </a:p>
          <a:p>
            <a:pPr marL="579119" indent="-579119" defTabSz="868680">
              <a:buSzTx/>
              <a:buNone/>
              <a:defRPr sz="3040"/>
            </a:pPr>
            <a:endParaRPr/>
          </a:p>
          <a:p>
            <a:pPr marL="579119" indent="-579119" defTabSz="868680">
              <a:buSzTx/>
              <a:buNone/>
              <a:defRPr sz="3040"/>
            </a:pPr>
            <a:r>
              <a:t>	</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hen the cloud covered the tent of meeting,…"/>
          <p:cNvSpPr txBox="1">
            <a:spLocks noGrp="1"/>
          </p:cNvSpPr>
          <p:nvPr>
            <p:ph type="body" idx="4294967295"/>
          </p:nvPr>
        </p:nvSpPr>
        <p:spPr>
          <a:xfrm>
            <a:off x="140741" y="177800"/>
            <a:ext cx="8862518" cy="5282357"/>
          </a:xfrm>
          <a:prstGeom prst="rect">
            <a:avLst/>
          </a:prstGeom>
        </p:spPr>
        <p:txBody>
          <a:bodyPr lIns="0" tIns="0" rIns="0" bIns="0">
            <a:normAutofit/>
          </a:bodyPr>
          <a:lstStyle/>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31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3100"/>
            </a:pPr>
            <a:r>
              <a:t>Then the cloud covered the tent of meeting,</a:t>
            </a:r>
          </a:p>
          <a:p>
            <a:pPr marL="0" lvl="2" indent="0" algn="ctr">
              <a:spcBef>
                <a:spcPts val="0"/>
              </a:spcBef>
              <a:buClrTx/>
              <a:buSzTx/>
              <a:buNone/>
              <a:defRPr sz="3100"/>
            </a:pPr>
            <a:r>
              <a:t>and the glory of the LORD</a:t>
            </a:r>
            <a:br/>
            <a:r>
              <a:t>filled the tabernacle.</a:t>
            </a:r>
          </a:p>
          <a:p>
            <a:pPr marL="0" lvl="2" indent="0" algn="ctr">
              <a:spcBef>
                <a:spcPts val="0"/>
              </a:spcBef>
              <a:buClrTx/>
              <a:buSzTx/>
              <a:buNone/>
              <a:defRPr sz="2800"/>
            </a:pPr>
            <a:r>
              <a:t> (Exodus 40:34)</a:t>
            </a: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6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62">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62">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62">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62">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62">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62">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62">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562">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5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 grpId="1" build="p" bldLvl="5"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d. The Mosaic Covenant…"/>
          <p:cNvSpPr txBox="1">
            <a:spLocks noGrp="1"/>
          </p:cNvSpPr>
          <p:nvPr>
            <p:ph type="body" idx="4294967295"/>
          </p:nvPr>
        </p:nvSpPr>
        <p:spPr>
          <a:xfrm>
            <a:off x="457200" y="431800"/>
            <a:ext cx="8229600" cy="4734719"/>
          </a:xfrm>
          <a:prstGeom prst="rect">
            <a:avLst/>
          </a:prstGeom>
        </p:spPr>
        <p:txBody>
          <a:bodyPr>
            <a:normAutofit/>
          </a:bodyPr>
          <a:lstStyle/>
          <a:p>
            <a:pPr marL="0" indent="0">
              <a:buClrTx/>
              <a:buSzTx/>
              <a:buNone/>
            </a:pPr>
            <a:r>
              <a:t>d. The Mosaic Covenant</a:t>
            </a:r>
          </a:p>
          <a:p>
            <a:pPr marL="609600" indent="-609600">
              <a:buAutoNum type="arabicPeriod"/>
            </a:pPr>
            <a:endParaRPr/>
          </a:p>
          <a:p>
            <a:pPr marL="609600" indent="-609600">
              <a:buSzTx/>
              <a:buNone/>
            </a:pPr>
            <a:r>
              <a:t>	GOD’S PROMISES</a:t>
            </a:r>
          </a:p>
          <a:p>
            <a:pPr marL="609600" indent="-609600">
              <a:buSzTx/>
              <a:buNone/>
            </a:pPr>
            <a:endParaRPr/>
          </a:p>
          <a:p>
            <a:pPr marL="609600" lvl="3" indent="1127760">
              <a:buSzTx/>
              <a:buNone/>
            </a:pPr>
            <a:r>
              <a:t>2) A unique RELATIONSHIP</a:t>
            </a:r>
          </a:p>
          <a:p>
            <a:pPr marL="609600" lvl="6" indent="2540000">
              <a:buSzTx/>
              <a:buNone/>
            </a:pPr>
            <a:r>
              <a:t>with  His people</a:t>
            </a:r>
          </a:p>
          <a:p>
            <a:pPr marL="609600" indent="-609600">
              <a:buSzTx/>
              <a:buNone/>
            </a:pPr>
            <a:endParaRPr/>
          </a:p>
          <a:p>
            <a:pPr marL="609600" indent="-609600">
              <a:buSzTx/>
              <a:buNone/>
            </a:pPr>
            <a:r>
              <a:t>	</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And I . . . will be your God,…"/>
          <p:cNvSpPr txBox="1">
            <a:spLocks noGrp="1"/>
          </p:cNvSpPr>
          <p:nvPr>
            <p:ph type="body" idx="4294967295"/>
          </p:nvPr>
        </p:nvSpPr>
        <p:spPr>
          <a:xfrm>
            <a:off x="140741" y="203200"/>
            <a:ext cx="8862518" cy="5282357"/>
          </a:xfrm>
          <a:prstGeom prst="rect">
            <a:avLst/>
          </a:prstGeom>
        </p:spPr>
        <p:txBody>
          <a:bodyPr lIns="0" tIns="0" rIns="0" bIns="0">
            <a:normAutofit/>
          </a:bodyPr>
          <a:lstStyle/>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3100">
                <a:latin typeface="Bodoni SvtyTwo ITC TT-BookIta"/>
                <a:ea typeface="Bodoni SvtyTwo ITC TT-BookIta"/>
                <a:cs typeface="Bodoni SvtyTwo ITC TT-BookIta"/>
                <a:sym typeface="Bodoni SvtyTwo ITC TT-BookIta"/>
              </a:defRPr>
            </a:pPr>
            <a:endParaRPr>
              <a:latin typeface="+mn-lt"/>
              <a:ea typeface="+mn-ea"/>
              <a:cs typeface="+mn-cs"/>
              <a:sym typeface="Bodoni SvtyTwo ITC TT-Book"/>
            </a:endParaRPr>
          </a:p>
          <a:p>
            <a:pPr marL="0" lvl="2" indent="0" algn="ctr">
              <a:spcBef>
                <a:spcPts val="0"/>
              </a:spcBef>
              <a:buClrTx/>
              <a:buSzTx/>
              <a:buNone/>
              <a:defRPr sz="3100"/>
            </a:pPr>
            <a:r>
              <a:t>“And I . . . will be your God,</a:t>
            </a:r>
          </a:p>
          <a:p>
            <a:pPr marL="0" lvl="2" indent="0" algn="ctr">
              <a:spcBef>
                <a:spcPts val="0"/>
              </a:spcBef>
              <a:buClrTx/>
              <a:buSzTx/>
              <a:buNone/>
              <a:defRPr sz="3100"/>
            </a:pPr>
            <a:r>
              <a:t>and you shall be My people.”</a:t>
            </a:r>
          </a:p>
          <a:p>
            <a:pPr marL="0" lvl="2" indent="0" algn="ctr">
              <a:spcBef>
                <a:spcPts val="0"/>
              </a:spcBef>
              <a:buClrTx/>
              <a:buSzTx/>
              <a:buNone/>
              <a:defRPr sz="2800"/>
            </a:pPr>
            <a:r>
              <a:t> (Leviticus 26:12)</a:t>
            </a:r>
          </a:p>
          <a:p>
            <a:pPr marL="0" lvl="2" indent="0" algn="ctr">
              <a:spcBef>
                <a:spcPts val="0"/>
              </a:spcBef>
              <a:buClrTx/>
              <a:buSzTx/>
              <a:buNone/>
              <a:defRPr sz="2800"/>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6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66">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66">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66">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66">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66">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66">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66">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566">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5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 grpId="1" build="p" bldLvl="5"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d. The Mosaic Covenant…"/>
          <p:cNvSpPr txBox="1">
            <a:spLocks noGrp="1"/>
          </p:cNvSpPr>
          <p:nvPr>
            <p:ph type="body" idx="4294967295"/>
          </p:nvPr>
        </p:nvSpPr>
        <p:spPr>
          <a:xfrm>
            <a:off x="457200" y="431800"/>
            <a:ext cx="8229600" cy="5832426"/>
          </a:xfrm>
          <a:prstGeom prst="rect">
            <a:avLst/>
          </a:prstGeom>
        </p:spPr>
        <p:txBody>
          <a:bodyPr>
            <a:normAutofit/>
          </a:bodyPr>
          <a:lstStyle/>
          <a:p>
            <a:pPr marL="0" indent="0">
              <a:buClrTx/>
              <a:buSzTx/>
              <a:buNone/>
            </a:pPr>
            <a:r>
              <a:t>d. The Mosaic Covenant</a:t>
            </a:r>
          </a:p>
          <a:p>
            <a:pPr marL="609600" indent="-609600">
              <a:buAutoNum type="arabicPeriod"/>
            </a:pPr>
            <a:endParaRPr/>
          </a:p>
          <a:p>
            <a:pPr marL="609600" lvl="2" indent="609600">
              <a:buSzTx/>
              <a:buNone/>
            </a:pPr>
            <a:r>
              <a:t>GOD’S PROMISES</a:t>
            </a:r>
          </a:p>
          <a:p>
            <a:pPr marL="609600" indent="-609600">
              <a:buSzTx/>
              <a:buNone/>
            </a:pPr>
            <a:endParaRPr/>
          </a:p>
          <a:p>
            <a:pPr marL="609600" lvl="2" indent="609600">
              <a:buSzTx/>
              <a:buNone/>
            </a:pPr>
            <a:r>
              <a:t>GOD’S EXPECTATION IN RESPONSE:</a:t>
            </a:r>
          </a:p>
          <a:p>
            <a:pPr marL="609600" indent="-609600">
              <a:buSzTx/>
              <a:buNone/>
            </a:pPr>
            <a:endParaRPr/>
          </a:p>
          <a:p>
            <a:pPr marL="609600" lvl="6" indent="2540000">
              <a:buSzTx/>
              <a:buNone/>
              <a:defRPr>
                <a:latin typeface="Bodoni SvtyTwo ITC TT-BookIta"/>
                <a:ea typeface="Bodoni SvtyTwo ITC TT-BookIta"/>
                <a:cs typeface="Bodoni SvtyTwo ITC TT-BookIta"/>
                <a:sym typeface="Bodoni SvtyTwo ITC TT-BookIta"/>
              </a:defRPr>
            </a:pPr>
            <a:r>
              <a:t>their WORSHIP</a:t>
            </a:r>
          </a:p>
          <a:p>
            <a:pPr marL="609600" indent="-609600">
              <a:buSzTx/>
              <a:buNone/>
            </a:pPr>
            <a:endParaRPr/>
          </a:p>
          <a:p>
            <a:pPr marL="609600" indent="-609600">
              <a:buSzTx/>
              <a:buNone/>
            </a:pPr>
            <a:r>
              <a:t>	</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571" name="Exclusive worship…"/>
          <p:cNvSpPr txBox="1">
            <a:spLocks noGrp="1"/>
          </p:cNvSpPr>
          <p:nvPr>
            <p:ph type="body" idx="4294967295"/>
          </p:nvPr>
        </p:nvSpPr>
        <p:spPr>
          <a:xfrm>
            <a:off x="2514599" y="1600200"/>
            <a:ext cx="6172202" cy="4495800"/>
          </a:xfrm>
          <a:prstGeom prst="rect">
            <a:avLst/>
          </a:prstGeom>
        </p:spPr>
        <p:txBody>
          <a:bodyPr>
            <a:normAutofit/>
          </a:bodyPr>
          <a:lstStyle/>
          <a:p>
            <a:pPr>
              <a:defRPr>
                <a:latin typeface="Bodoni SvtyTwo ITC TT-BookIta"/>
                <a:ea typeface="Bodoni SvtyTwo ITC TT-BookIta"/>
                <a:cs typeface="Bodoni SvtyTwo ITC TT-BookIta"/>
                <a:sym typeface="Bodoni SvtyTwo ITC TT-BookIta"/>
              </a:defRPr>
            </a:pPr>
            <a:r>
              <a:t>Exclusive worship</a:t>
            </a:r>
          </a:p>
          <a:p>
            <a:pPr>
              <a:defRPr>
                <a:latin typeface="Bodoni SvtyTwo ITC TT-BookIta"/>
                <a:ea typeface="Bodoni SvtyTwo ITC TT-BookIta"/>
                <a:cs typeface="Bodoni SvtyTwo ITC TT-BookIta"/>
                <a:sym typeface="Bodoni SvtyTwo ITC TT-BookIta"/>
              </a:defRPr>
            </a:pPr>
            <a:r>
              <a:t>Word-directed worship</a:t>
            </a:r>
          </a:p>
          <a:p>
            <a:pPr>
              <a:defRPr>
                <a:latin typeface="Bodoni SvtyTwo ITC TT-BookIta"/>
                <a:ea typeface="Bodoni SvtyTwo ITC TT-BookIta"/>
                <a:cs typeface="Bodoni SvtyTwo ITC TT-BookIta"/>
                <a:sym typeface="Bodoni SvtyTwo ITC TT-BookIta"/>
              </a:defRPr>
            </a:pPr>
            <a:r>
              <a:t>Lifestyle worship</a:t>
            </a:r>
          </a:p>
          <a:p>
            <a:pPr>
              <a:defRPr>
                <a:latin typeface="Bodoni SvtyTwo ITC TT-BookIta"/>
                <a:ea typeface="Bodoni SvtyTwo ITC TT-BookIta"/>
                <a:cs typeface="Bodoni SvtyTwo ITC TT-BookIta"/>
                <a:sym typeface="Bodoni SvtyTwo ITC TT-BookIta"/>
              </a:defRPr>
            </a:pPr>
            <a:r>
              <a:t>Ritual worship</a:t>
            </a:r>
          </a:p>
          <a:p>
            <a:pPr>
              <a:defRPr>
                <a:latin typeface="Bodoni SvtyTwo ITC TT-BookIta"/>
                <a:ea typeface="Bodoni SvtyTwo ITC TT-BookIta"/>
                <a:cs typeface="Bodoni SvtyTwo ITC TT-BookIta"/>
                <a:sym typeface="Bodoni SvtyTwo ITC TT-BookIta"/>
              </a:defRPr>
            </a:pPr>
            <a:r>
              <a:t>Testimony worship</a:t>
            </a:r>
          </a:p>
          <a:p>
            <a:pPr>
              <a:defRPr>
                <a:latin typeface="Bodoni SvtyTwo ITC TT-BookIta"/>
                <a:ea typeface="Bodoni SvtyTwo ITC TT-BookIta"/>
                <a:cs typeface="Bodoni SvtyTwo ITC TT-BookIta"/>
                <a:sym typeface="Bodoni SvtyTwo ITC TT-BookIta"/>
              </a:defRPr>
            </a:pPr>
            <a:r>
              <a:t>Typological worship</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574" name="Exclusive worship…"/>
          <p:cNvSpPr txBox="1">
            <a:spLocks noGrp="1"/>
          </p:cNvSpPr>
          <p:nvPr>
            <p:ph type="body" idx="4294967295"/>
          </p:nvPr>
        </p:nvSpPr>
        <p:spPr>
          <a:xfrm>
            <a:off x="838199" y="1600200"/>
            <a:ext cx="7739312" cy="4495800"/>
          </a:xfrm>
          <a:prstGeom prst="rect">
            <a:avLst/>
          </a:prstGeom>
        </p:spPr>
        <p:txBody>
          <a:bodyPr>
            <a:normAutofit/>
          </a:bodyPr>
          <a:lstStyle/>
          <a:p>
            <a:r>
              <a:rPr dirty="0"/>
              <a:t>Exclusive worship</a:t>
            </a:r>
          </a:p>
          <a:p>
            <a:pPr marL="0" lvl="3" indent="685800">
              <a:buClrTx/>
              <a:buSzTx/>
              <a:buNone/>
              <a:defRPr>
                <a:latin typeface="Bodoni SvtyTwo ITC TT-BookIta"/>
                <a:ea typeface="Bodoni SvtyTwo ITC TT-BookIta"/>
                <a:cs typeface="Bodoni SvtyTwo ITC TT-BookIta"/>
                <a:sym typeface="Bodoni SvtyTwo ITC TT-BookIta"/>
              </a:defRPr>
            </a:pPr>
            <a:r>
              <a:rPr dirty="0"/>
              <a:t>And God spoke all these words, saying,</a:t>
            </a:r>
          </a:p>
          <a:p>
            <a:pPr marL="0" lvl="3" indent="685800">
              <a:buClrTx/>
              <a:buSzTx/>
              <a:buNone/>
              <a:defRPr>
                <a:latin typeface="Bodoni SvtyTwo ITC TT-BookIta"/>
                <a:ea typeface="Bodoni SvtyTwo ITC TT-BookIta"/>
                <a:cs typeface="Bodoni SvtyTwo ITC TT-BookIta"/>
                <a:sym typeface="Bodoni SvtyTwo ITC TT-BookIta"/>
              </a:defRPr>
            </a:pPr>
            <a:r>
              <a:rPr lang="en-US" dirty="0"/>
              <a:t>		“</a:t>
            </a:r>
            <a:r>
              <a:rPr dirty="0"/>
              <a:t>I am the LORD your God, who </a:t>
            </a:r>
            <a:r>
              <a:rPr lang="en-US" dirty="0"/>
              <a:t>			</a:t>
            </a:r>
            <a:r>
              <a:rPr dirty="0"/>
              <a:t>brought you out of the land of Egypt, </a:t>
            </a:r>
            <a:r>
              <a:rPr lang="en-US" dirty="0"/>
              <a:t>		</a:t>
            </a:r>
            <a:r>
              <a:rPr dirty="0"/>
              <a:t>out of the house of slavery.</a:t>
            </a:r>
          </a:p>
          <a:p>
            <a:pPr marL="0" lvl="3" indent="685800">
              <a:buClrTx/>
              <a:buSzTx/>
              <a:buNone/>
              <a:defRPr>
                <a:latin typeface="Bodoni SvtyTwo ITC TT-BookIta"/>
                <a:ea typeface="Bodoni SvtyTwo ITC TT-BookIta"/>
                <a:cs typeface="Bodoni SvtyTwo ITC TT-BookIta"/>
                <a:sym typeface="Bodoni SvtyTwo ITC TT-BookIta"/>
              </a:defRPr>
            </a:pPr>
            <a:r>
              <a:rPr dirty="0"/>
              <a:t>You shall have no other gods before Me.”</a:t>
            </a:r>
          </a:p>
          <a:p>
            <a:pPr marL="0" lvl="8" indent="1828800">
              <a:buClrTx/>
              <a:buSzTx/>
              <a:buNone/>
              <a:defRPr>
                <a:latin typeface="Bodoni SvtyTwo ITC TT-BookIta"/>
                <a:ea typeface="Bodoni SvtyTwo ITC TT-BookIta"/>
                <a:cs typeface="Bodoni SvtyTwo ITC TT-BookIta"/>
                <a:sym typeface="Bodoni SvtyTwo ITC TT-BookIta"/>
              </a:defRPr>
            </a:pPr>
            <a:r>
              <a:rPr dirty="0"/>
              <a:t>(Exodus 20:1-3; Deuteronomy 5:6-7)</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Double-click to edit"/>
          <p:cNvSpPr txBox="1">
            <a:spLocks noGrp="1"/>
          </p:cNvSpPr>
          <p:nvPr>
            <p:ph type="title" idx="4294967295"/>
          </p:nvPr>
        </p:nvSpPr>
        <p:spPr>
          <a:xfrm>
            <a:off x="457200" y="228599"/>
            <a:ext cx="8229600" cy="1143002"/>
          </a:xfrm>
          <a:prstGeom prst="rect">
            <a:avLst/>
          </a:prstGeom>
        </p:spPr>
        <p:txBody>
          <a:bodyPr>
            <a:normAutofit/>
          </a:bodyPr>
          <a:lstStyle/>
          <a:p>
            <a:pPr>
              <a:defRPr>
                <a:effectLst>
                  <a:outerShdw blurRad="12700" dist="25400" dir="2700000" rotWithShape="0">
                    <a:srgbClr val="000000"/>
                  </a:outerShdw>
                </a:effectLst>
              </a:defRPr>
            </a:pPr>
            <a:endParaRPr/>
          </a:p>
        </p:txBody>
      </p:sp>
      <p:sp>
        <p:nvSpPr>
          <p:cNvPr id="577" name="Double-click to edit"/>
          <p:cNvSpPr txBox="1">
            <a:spLocks noGrp="1"/>
          </p:cNvSpPr>
          <p:nvPr>
            <p:ph type="body" idx="4294967295"/>
          </p:nvPr>
        </p:nvSpPr>
        <p:spPr>
          <a:xfrm>
            <a:off x="457200" y="1600200"/>
            <a:ext cx="8229600" cy="4495800"/>
          </a:xfrm>
          <a:prstGeom prst="rect">
            <a:avLst/>
          </a:prstGeom>
        </p:spPr>
        <p:txBody>
          <a:bodyPr>
            <a:normAutofit/>
          </a:bodyPr>
          <a:lstStyle/>
          <a:p>
            <a:endParaRPr/>
          </a:p>
        </p:txBody>
      </p:sp>
      <p:pic>
        <p:nvPicPr>
          <p:cNvPr id="578" name="10 commandments - relationship with others" descr="10 commandments - relationship with others"/>
          <p:cNvPicPr>
            <a:picLocks noChangeAspect="1"/>
          </p:cNvPicPr>
          <p:nvPr/>
        </p:nvPicPr>
        <p:blipFill>
          <a:blip r:embed="rId2"/>
          <a:srcRect l="5833" r="5833" b="18888"/>
          <a:stretch>
            <a:fillRect/>
          </a:stretch>
        </p:blipFill>
        <p:spPr>
          <a:xfrm>
            <a:off x="-1" y="-1"/>
            <a:ext cx="9183689" cy="6858001"/>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581" name="Word-directed worship…"/>
          <p:cNvSpPr txBox="1">
            <a:spLocks noGrp="1"/>
          </p:cNvSpPr>
          <p:nvPr>
            <p:ph type="body" idx="4294967295"/>
          </p:nvPr>
        </p:nvSpPr>
        <p:spPr>
          <a:xfrm>
            <a:off x="838199" y="1600200"/>
            <a:ext cx="7739312" cy="4495800"/>
          </a:xfrm>
          <a:prstGeom prst="rect">
            <a:avLst/>
          </a:prstGeom>
        </p:spPr>
        <p:txBody>
          <a:bodyPr>
            <a:normAutofit/>
          </a:bodyPr>
          <a:lstStyle/>
          <a:p>
            <a:r>
              <a:rPr dirty="0"/>
              <a:t>Word-directed worship</a:t>
            </a:r>
          </a:p>
          <a:p>
            <a:pPr marL="0" lvl="3" indent="685800">
              <a:buClrTx/>
              <a:buSzTx/>
              <a:buNone/>
              <a:defRPr>
                <a:latin typeface="Bodoni SvtyTwo ITC TT-BookIta"/>
                <a:ea typeface="Bodoni SvtyTwo ITC TT-BookIta"/>
                <a:cs typeface="Bodoni SvtyTwo ITC TT-BookIta"/>
                <a:sym typeface="Bodoni SvtyTwo ITC TT-BookIta"/>
              </a:defRPr>
            </a:pPr>
            <a:r>
              <a:rPr dirty="0"/>
              <a:t> Moses came and told the people all the words </a:t>
            </a:r>
            <a:r>
              <a:rPr lang="en-US" dirty="0"/>
              <a:t>		</a:t>
            </a:r>
            <a:r>
              <a:rPr dirty="0"/>
              <a:t>of the LORD and all the rules.</a:t>
            </a:r>
            <a:br>
              <a:rPr dirty="0"/>
            </a:br>
            <a:r>
              <a:rPr lang="en-US" dirty="0"/>
              <a:t>		</a:t>
            </a:r>
            <a:r>
              <a:rPr dirty="0"/>
              <a:t>And all the people answered with one </a:t>
            </a:r>
            <a:r>
              <a:rPr lang="en-US" dirty="0"/>
              <a:t>		</a:t>
            </a:r>
            <a:r>
              <a:rPr dirty="0"/>
              <a:t>voice </a:t>
            </a:r>
            <a:r>
              <a:rPr lang="en-US" dirty="0"/>
              <a:t>	</a:t>
            </a:r>
            <a:r>
              <a:rPr dirty="0"/>
              <a:t>and said, “All the words that the </a:t>
            </a:r>
            <a:r>
              <a:rPr lang="en-US" dirty="0"/>
              <a:t>		</a:t>
            </a:r>
            <a:r>
              <a:rPr dirty="0"/>
              <a:t>LORD has </a:t>
            </a:r>
            <a:r>
              <a:rPr lang="en-US" dirty="0"/>
              <a:t>	</a:t>
            </a:r>
            <a:r>
              <a:rPr dirty="0"/>
              <a:t>spoken we will do.” </a:t>
            </a:r>
            <a:br>
              <a:rPr sz="1300" b="1" i="1" baseline="31999" dirty="0">
                <a:solidFill>
                  <a:srgbClr val="007AAA"/>
                </a:solidFill>
                <a:latin typeface="Helvetica Neue"/>
                <a:ea typeface="Helvetica Neue"/>
                <a:cs typeface="Helvetica Neue"/>
                <a:sym typeface="Helvetica Neue"/>
              </a:rPr>
            </a:br>
            <a:r>
              <a:rPr lang="en-US" sz="1300" b="1" i="1" baseline="31999" dirty="0">
                <a:solidFill>
                  <a:srgbClr val="007AAA"/>
                </a:solidFill>
                <a:latin typeface="Helvetica Neue"/>
                <a:ea typeface="Helvetica Neue"/>
                <a:cs typeface="Helvetica Neue"/>
                <a:sym typeface="Helvetica Neue"/>
              </a:rPr>
              <a:t>	</a:t>
            </a:r>
            <a:r>
              <a:rPr dirty="0"/>
              <a:t>And Moses wrote down all the words of the </a:t>
            </a:r>
            <a:r>
              <a:rPr lang="en-US" dirty="0"/>
              <a:t>		</a:t>
            </a:r>
            <a:r>
              <a:rPr dirty="0"/>
              <a:t>LORD.  (Exodus 24:3-4)</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6" name="Important Themes"/>
          <p:cNvSpPr txBox="1">
            <a:spLocks noGrp="1"/>
          </p:cNvSpPr>
          <p:nvPr>
            <p:ph type="title" idx="4294967295"/>
          </p:nvPr>
        </p:nvSpPr>
        <p:spPr>
          <a:xfrm>
            <a:off x="457200" y="139699"/>
            <a:ext cx="8229600" cy="1143001"/>
          </a:xfrm>
          <a:prstGeom prst="rect">
            <a:avLst/>
          </a:prstGeom>
        </p:spPr>
        <p:txBody>
          <a:bodyPr>
            <a:normAutofit/>
          </a:bodyPr>
          <a:lstStyle/>
          <a:p>
            <a:pPr lvl="8" indent="0">
              <a:defRPr u="sng">
                <a:effectLst>
                  <a:outerShdw blurRad="12700" dist="25400" dir="2700000" rotWithShape="0">
                    <a:srgbClr val="000000"/>
                  </a:outerShdw>
                </a:effectLst>
              </a:defRPr>
            </a:pPr>
            <a:r>
              <a:t>Important Themes</a:t>
            </a:r>
          </a:p>
        </p:txBody>
      </p:sp>
      <p:sp>
        <p:nvSpPr>
          <p:cNvPr id="417" name="a. WORSHIP AS RESPONSE…"/>
          <p:cNvSpPr txBox="1">
            <a:spLocks noGrp="1"/>
          </p:cNvSpPr>
          <p:nvPr>
            <p:ph type="body" idx="4294967295"/>
          </p:nvPr>
        </p:nvSpPr>
        <p:spPr>
          <a:xfrm>
            <a:off x="1080789" y="1772443"/>
            <a:ext cx="6982422" cy="4495801"/>
          </a:xfrm>
          <a:prstGeom prst="rect">
            <a:avLst/>
          </a:prstGeom>
        </p:spPr>
        <p:txBody>
          <a:bodyPr>
            <a:normAutofit/>
          </a:bodyPr>
          <a:lstStyle/>
          <a:p>
            <a:pPr marL="243459" indent="-243459" defTabSz="649223">
              <a:spcBef>
                <a:spcPts val="500"/>
              </a:spcBef>
              <a:buSzTx/>
              <a:buNone/>
              <a:defRPr sz="2272"/>
            </a:pPr>
            <a:r>
              <a:t>      a. WORSHIP AS </a:t>
            </a:r>
            <a:r>
              <a:rPr u="sng"/>
              <a:t>RESPONSE</a:t>
            </a:r>
          </a:p>
          <a:p>
            <a:pPr marL="227797" indent="-227797" algn="ctr" defTabSz="649223">
              <a:spcBef>
                <a:spcPts val="500"/>
              </a:spcBef>
              <a:buClrTx/>
              <a:defRPr sz="2272"/>
            </a:pPr>
            <a:endParaRPr u="sng"/>
          </a:p>
          <a:p>
            <a:pPr marL="227797" indent="-227797" defTabSz="649223">
              <a:spcBef>
                <a:spcPts val="500"/>
              </a:spcBef>
              <a:buClrTx/>
              <a:defRPr sz="2272"/>
            </a:pPr>
            <a:r>
              <a:t> “The entire sacrificial system, as it is presented in the OT, is comprised within the covenant between the Lord and His people; God has taken the initiative, having both prescribed and provided the means of access to Himself.  Worship was thus Israel’s response to the covenant relationship and the means of ensuring its continuance.” (J.G. Davies, “Worship,” in </a:t>
            </a:r>
            <a:r>
              <a:rPr>
                <a:latin typeface="Bodoni SvtyTwo ITC TT-BookIta"/>
                <a:ea typeface="Bodoni SvtyTwo ITC TT-BookIta"/>
                <a:cs typeface="Bodoni SvtyTwo ITC TT-BookIta"/>
                <a:sym typeface="Bodoni SvtyTwo ITC TT-BookIta"/>
              </a:rPr>
              <a:t>A Dictionary of Biblical Traditions in English Literature</a:t>
            </a:r>
            <a:r>
              <a:t>, ed. David Lyle Jeffrey, p. 851)</a:t>
            </a:r>
          </a:p>
        </p:txBody>
      </p:sp>
      <p:sp>
        <p:nvSpPr>
          <p:cNvPr id="418" name="Shape"/>
          <p:cNvSpPr/>
          <p:nvPr/>
        </p:nvSpPr>
        <p:spPr>
          <a:xfrm>
            <a:off x="152400" y="1574006"/>
            <a:ext cx="838200" cy="396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419" name="Shape"/>
          <p:cNvSpPr/>
          <p:nvPr/>
        </p:nvSpPr>
        <p:spPr>
          <a:xfrm rot="10800000">
            <a:off x="8356600" y="1447800"/>
            <a:ext cx="737394"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584" name="Lifestyle worship…"/>
          <p:cNvSpPr txBox="1">
            <a:spLocks noGrp="1"/>
          </p:cNvSpPr>
          <p:nvPr>
            <p:ph type="body" idx="4294967295"/>
          </p:nvPr>
        </p:nvSpPr>
        <p:spPr>
          <a:xfrm>
            <a:off x="838199" y="1600200"/>
            <a:ext cx="7739312" cy="4495800"/>
          </a:xfrm>
          <a:prstGeom prst="rect">
            <a:avLst/>
          </a:prstGeom>
        </p:spPr>
        <p:txBody>
          <a:bodyPr>
            <a:normAutofit/>
          </a:bodyPr>
          <a:lstStyle/>
          <a:p>
            <a:r>
              <a:rPr dirty="0"/>
              <a:t>Lifestyle worship</a:t>
            </a:r>
          </a:p>
          <a:p>
            <a:pPr marL="0" lvl="3" indent="685800">
              <a:buClrTx/>
              <a:buSzTx/>
              <a:buNone/>
              <a:defRPr>
                <a:latin typeface="Bodoni SvtyTwo ITC TT-BookIta"/>
                <a:ea typeface="Bodoni SvtyTwo ITC TT-BookIta"/>
                <a:cs typeface="Bodoni SvtyTwo ITC TT-BookIta"/>
                <a:sym typeface="Bodoni SvtyTwo ITC TT-BookIta"/>
              </a:defRPr>
            </a:pPr>
            <a:endParaRPr dirty="0"/>
          </a:p>
          <a:p>
            <a:pPr marL="0" lvl="3" indent="685800">
              <a:buClrTx/>
              <a:buSzTx/>
              <a:buNone/>
              <a:defRPr>
                <a:latin typeface="Bodoni SvtyTwo ITC TT-BookIta"/>
                <a:ea typeface="Bodoni SvtyTwo ITC TT-BookIta"/>
                <a:cs typeface="Bodoni SvtyTwo ITC TT-BookIta"/>
                <a:sym typeface="Bodoni SvtyTwo ITC TT-BookIta"/>
              </a:defRPr>
            </a:pPr>
            <a:r>
              <a:rPr dirty="0"/>
              <a:t>“You shall be to me a kingdom of priests</a:t>
            </a:r>
            <a:br>
              <a:rPr dirty="0"/>
            </a:br>
            <a:r>
              <a:rPr lang="en-US" dirty="0"/>
              <a:t>	</a:t>
            </a:r>
            <a:r>
              <a:rPr dirty="0"/>
              <a:t>and a holy nation.”  (Exodus 19:6)</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590" name="Ritual worship…"/>
          <p:cNvSpPr txBox="1">
            <a:spLocks noGrp="1"/>
          </p:cNvSpPr>
          <p:nvPr>
            <p:ph type="body" idx="4294967295"/>
          </p:nvPr>
        </p:nvSpPr>
        <p:spPr>
          <a:xfrm>
            <a:off x="838199" y="1600200"/>
            <a:ext cx="7739312" cy="4495800"/>
          </a:xfrm>
          <a:prstGeom prst="rect">
            <a:avLst/>
          </a:prstGeom>
        </p:spPr>
        <p:txBody>
          <a:bodyPr>
            <a:normAutofit/>
          </a:bodyPr>
          <a:lstStyle/>
          <a:p>
            <a:r>
              <a:t>Ritual worship</a:t>
            </a:r>
          </a:p>
          <a:p>
            <a:endParaRPr/>
          </a:p>
          <a:p>
            <a:pPr marL="0" indent="0" algn="ctr">
              <a:buClrTx/>
              <a:buSzTx/>
              <a:buNone/>
              <a:defRPr>
                <a:latin typeface="Bodoni SvtyTwo ITC TT-BookIta"/>
                <a:ea typeface="Bodoni SvtyTwo ITC TT-BookIta"/>
                <a:cs typeface="Bodoni SvtyTwo ITC TT-BookIta"/>
                <a:sym typeface="Bodoni SvtyTwo ITC TT-BookIta"/>
              </a:defRPr>
            </a:pPr>
            <a:r>
              <a:t>Exodus/Leviticus</a:t>
            </a:r>
          </a:p>
          <a:p>
            <a:pPr marL="0" lvl="2" indent="457200" algn="ctr">
              <a:buClrTx/>
              <a:buSzTx/>
              <a:buNone/>
            </a:pPr>
            <a:br>
              <a:rPr sz="2100"/>
            </a:br>
            <a:r>
              <a:rPr>
                <a:solidFill>
                  <a:schemeClr val="accent6">
                    <a:lumOff val="9460"/>
                  </a:schemeClr>
                </a:solidFill>
              </a:rPr>
              <a:t>BREAKOUT</a:t>
            </a:r>
          </a:p>
          <a:p>
            <a:pPr marL="0" lvl="8" indent="1828800" algn="r">
              <a:buClrTx/>
              <a:buSzTx/>
              <a:buNone/>
              <a:defRPr>
                <a:solidFill>
                  <a:schemeClr val="accent6">
                    <a:lumOff val="9460"/>
                  </a:schemeClr>
                </a:solidFill>
              </a:defRPr>
            </a:pPr>
            <a:r>
              <a:t>                   Why do you think God           instituted such a</a:t>
            </a:r>
            <a:br/>
            <a:r>
              <a:t>complicated system?</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593" name="Ritual worship:  Why so complicated?…"/>
          <p:cNvSpPr txBox="1">
            <a:spLocks noGrp="1"/>
          </p:cNvSpPr>
          <p:nvPr>
            <p:ph type="body" idx="4294967295"/>
          </p:nvPr>
        </p:nvSpPr>
        <p:spPr>
          <a:xfrm>
            <a:off x="838199" y="1600200"/>
            <a:ext cx="7739312" cy="4495800"/>
          </a:xfrm>
          <a:prstGeom prst="rect">
            <a:avLst/>
          </a:prstGeom>
        </p:spPr>
        <p:txBody>
          <a:bodyPr>
            <a:normAutofit/>
          </a:bodyPr>
          <a:lstStyle/>
          <a:p>
            <a:r>
              <a:t>Ritual worship:  </a:t>
            </a:r>
            <a:r>
              <a:rPr>
                <a:latin typeface="Bodoni SvtyTwo ITC TT-BookIta"/>
                <a:ea typeface="Bodoni SvtyTwo ITC TT-BookIta"/>
                <a:cs typeface="Bodoni SvtyTwo ITC TT-BookIta"/>
                <a:sym typeface="Bodoni SvtyTwo ITC TT-BookIta"/>
              </a:rPr>
              <a:t>Why so complicated?</a:t>
            </a:r>
          </a:p>
          <a:p>
            <a:pPr marL="342899" indent="-342899">
              <a:defRPr sz="1800"/>
            </a:pPr>
            <a:endParaRPr>
              <a:latin typeface="Bodoni SvtyTwo ITC TT-BookIta"/>
              <a:ea typeface="Bodoni SvtyTwo ITC TT-BookIta"/>
              <a:cs typeface="Bodoni SvtyTwo ITC TT-BookIta"/>
              <a:sym typeface="Bodoni SvtyTwo ITC TT-BookIta"/>
            </a:endParaRPr>
          </a:p>
          <a:p>
            <a:pPr marL="1143000" lvl="2" indent="-228600">
              <a:buSzPct val="80000"/>
              <a:buBlip>
                <a:blip r:embed="rId2"/>
              </a:buBlip>
            </a:pPr>
            <a:r>
              <a:rPr>
                <a:latin typeface="Bodoni SvtyTwo ITC TT-BookIta"/>
                <a:ea typeface="Bodoni SvtyTwo ITC TT-BookIta"/>
                <a:cs typeface="Bodoni SvtyTwo ITC TT-BookIta"/>
                <a:sym typeface="Bodoni SvtyTwo ITC TT-BookIta"/>
              </a:rPr>
              <a:t> Holiness, beauty and majesty of God</a:t>
            </a:r>
          </a:p>
          <a:p>
            <a:pPr marL="1143000" lvl="2" indent="-228600">
              <a:buSzPct val="80000"/>
              <a:buBlip>
                <a:blip r:embed="rId2"/>
              </a:buBlip>
            </a:pPr>
            <a:r>
              <a:rPr>
                <a:latin typeface="Bodoni SvtyTwo ITC TT-BookIta"/>
                <a:ea typeface="Bodoni SvtyTwo ITC TT-BookIta"/>
                <a:cs typeface="Bodoni SvtyTwo ITC TT-BookIta"/>
                <a:sym typeface="Bodoni SvtyTwo ITC TT-BookIta"/>
              </a:rPr>
              <a:t> Seriousness of sin</a:t>
            </a:r>
          </a:p>
          <a:p>
            <a:pPr marL="1143000" lvl="2" indent="-228600">
              <a:buSzPct val="80000"/>
              <a:buBlip>
                <a:blip r:embed="rId2"/>
              </a:buBlip>
            </a:pPr>
            <a:r>
              <a:rPr>
                <a:latin typeface="Bodoni SvtyTwo ITC TT-BookIta"/>
                <a:ea typeface="Bodoni SvtyTwo ITC TT-BookIta"/>
                <a:cs typeface="Bodoni SvtyTwo ITC TT-BookIta"/>
                <a:sym typeface="Bodoni SvtyTwo ITC TT-BookIta"/>
              </a:rPr>
              <a:t> Grace (temporary covering for sin)</a:t>
            </a:r>
          </a:p>
          <a:p>
            <a:pPr marL="1143000" lvl="2" indent="-228600">
              <a:buSzPct val="80000"/>
              <a:buBlip>
                <a:blip r:embed="rId2"/>
              </a:buBlip>
            </a:pPr>
            <a:r>
              <a:rPr>
                <a:latin typeface="Bodoni SvtyTwo ITC TT-BookIta"/>
                <a:ea typeface="Bodoni SvtyTwo ITC TT-BookIta"/>
                <a:cs typeface="Bodoni SvtyTwo ITC TT-BookIta"/>
                <a:sym typeface="Bodoni SvtyTwo ITC TT-BookIta"/>
              </a:rPr>
              <a:t> Test of obedience</a:t>
            </a:r>
          </a:p>
          <a:p>
            <a:pPr marL="1143000" lvl="2" indent="-228600">
              <a:buSzPct val="80000"/>
              <a:buBlip>
                <a:blip r:embed="rId2"/>
              </a:buBlip>
            </a:pPr>
            <a:r>
              <a:rPr>
                <a:latin typeface="Bodoni SvtyTwo ITC TT-BookIta"/>
                <a:ea typeface="Bodoni SvtyTwo ITC TT-BookIta"/>
                <a:cs typeface="Bodoni SvtyTwo ITC TT-BookIta"/>
                <a:sym typeface="Bodoni SvtyTwo ITC TT-BookIta"/>
              </a:rPr>
              <a:t> Frustration/preparation</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596" name="Testimony worship…"/>
          <p:cNvSpPr txBox="1">
            <a:spLocks noGrp="1"/>
          </p:cNvSpPr>
          <p:nvPr>
            <p:ph type="body" idx="4294967295"/>
          </p:nvPr>
        </p:nvSpPr>
        <p:spPr>
          <a:xfrm>
            <a:off x="698499" y="1333500"/>
            <a:ext cx="8044459" cy="4802238"/>
          </a:xfrm>
          <a:prstGeom prst="rect">
            <a:avLst/>
          </a:prstGeom>
        </p:spPr>
        <p:txBody>
          <a:bodyPr>
            <a:normAutofit/>
          </a:bodyPr>
          <a:lstStyle/>
          <a:p>
            <a:pPr marL="339470" indent="-339470" defTabSz="905255">
              <a:defRPr sz="3168"/>
            </a:pPr>
            <a:r>
              <a:t>Testimony worship</a:t>
            </a:r>
          </a:p>
          <a:p>
            <a:pPr marL="0" lvl="3" indent="678941" defTabSz="905255">
              <a:buClrTx/>
              <a:buSzTx/>
              <a:buNone/>
              <a:defRPr sz="594">
                <a:latin typeface="Bodoni SvtyTwo ITC TT-BookIta"/>
                <a:ea typeface="Bodoni SvtyTwo ITC TT-BookIta"/>
                <a:cs typeface="Bodoni SvtyTwo ITC TT-BookIta"/>
                <a:sym typeface="Bodoni SvtyTwo ITC TT-BookIta"/>
              </a:defRPr>
            </a:pPr>
            <a:endParaRPr/>
          </a:p>
          <a:p>
            <a:pPr marL="0" lvl="3" indent="0" defTabSz="905255">
              <a:buClrTx/>
              <a:buSzTx/>
              <a:buNone/>
              <a:defRPr sz="3168">
                <a:latin typeface="Bodoni SvtyTwo ITC TT-BookIta"/>
                <a:ea typeface="Bodoni SvtyTwo ITC TT-BookIta"/>
                <a:cs typeface="Bodoni SvtyTwo ITC TT-BookIta"/>
                <a:sym typeface="Bodoni SvtyTwo ITC TT-BookIta"/>
              </a:defRPr>
            </a:pPr>
            <a:r>
              <a:t>      </a:t>
            </a:r>
            <a:r>
              <a:rPr u="sng">
                <a:latin typeface="+mn-lt"/>
                <a:ea typeface="+mn-ea"/>
                <a:cs typeface="+mn-cs"/>
                <a:sym typeface="Bodoni SvtyTwo ITC TT-Book"/>
              </a:rPr>
              <a:t>in obedience:</a:t>
            </a:r>
            <a:r>
              <a:rPr>
                <a:latin typeface="+mn-lt"/>
                <a:ea typeface="+mn-ea"/>
                <a:cs typeface="+mn-cs"/>
                <a:sym typeface="Bodoni SvtyTwo ITC TT-Book"/>
              </a:rPr>
              <a:t> </a:t>
            </a:r>
            <a:r>
              <a:t> Deut 28:1-14; 2 Chron 7:17-18</a:t>
            </a:r>
          </a:p>
          <a:p>
            <a:pPr marL="0" lvl="3" indent="0" algn="ctr" defTabSz="905255">
              <a:buClrTx/>
              <a:buSzTx/>
              <a:buNone/>
              <a:defRPr sz="2574">
                <a:latin typeface="Bodoni SvtyTwo ITC TT-BookIta"/>
                <a:ea typeface="Bodoni SvtyTwo ITC TT-BookIta"/>
                <a:cs typeface="Bodoni SvtyTwo ITC TT-BookIta"/>
                <a:sym typeface="Bodoni SvtyTwo ITC TT-BookIta"/>
              </a:defRPr>
            </a:pPr>
            <a:endParaRPr/>
          </a:p>
          <a:p>
            <a:pPr marL="0" lvl="3" indent="892683" defTabSz="905255">
              <a:spcBef>
                <a:spcPts val="0"/>
              </a:spcBef>
              <a:buClrTx/>
              <a:buSzTx/>
              <a:buNone/>
              <a:defRPr sz="2574">
                <a:latin typeface="Bodoni SvtyTwo ITC TT-BookIta"/>
                <a:ea typeface="Bodoni SvtyTwo ITC TT-BookIta"/>
                <a:cs typeface="Bodoni SvtyTwo ITC TT-BookIta"/>
                <a:sym typeface="Bodoni SvtyTwo ITC TT-BookIta"/>
              </a:defRPr>
            </a:pPr>
            <a:r>
              <a:t>May God be gracious to us and bless us</a:t>
            </a:r>
          </a:p>
          <a:p>
            <a:pPr marL="0" lvl="3" indent="892683" defTabSz="905255">
              <a:spcBef>
                <a:spcPts val="0"/>
              </a:spcBef>
              <a:buClrTx/>
              <a:buSzTx/>
              <a:buNone/>
              <a:defRPr sz="2574">
                <a:latin typeface="Bodoni SvtyTwo ITC TT-BookIta"/>
                <a:ea typeface="Bodoni SvtyTwo ITC TT-BookIta"/>
                <a:cs typeface="Bodoni SvtyTwo ITC TT-BookIta"/>
                <a:sym typeface="Bodoni SvtyTwo ITC TT-BookIta"/>
              </a:defRPr>
            </a:pPr>
            <a:r>
              <a:t>		and make His face to shine upon us,</a:t>
            </a:r>
          </a:p>
          <a:p>
            <a:pPr marL="0" lvl="3" indent="892683" defTabSz="905255">
              <a:spcBef>
                <a:spcPts val="0"/>
              </a:spcBef>
              <a:buClrTx/>
              <a:buSzTx/>
              <a:buNone/>
              <a:defRPr sz="2574">
                <a:latin typeface="Bodoni SvtyTwo ITC TT-BookIta"/>
                <a:ea typeface="Bodoni SvtyTwo ITC TT-BookIta"/>
                <a:cs typeface="Bodoni SvtyTwo ITC TT-BookIta"/>
                <a:sym typeface="Bodoni SvtyTwo ITC TT-BookIta"/>
              </a:defRPr>
            </a:pPr>
            <a:r>
              <a:t>that Your way may be known on earth,</a:t>
            </a:r>
          </a:p>
          <a:p>
            <a:pPr marL="0" lvl="3" indent="892683" defTabSz="905255">
              <a:spcBef>
                <a:spcPts val="0"/>
              </a:spcBef>
              <a:buClrTx/>
              <a:buSzTx/>
              <a:buNone/>
              <a:defRPr sz="2574">
                <a:latin typeface="Bodoni SvtyTwo ITC TT-BookIta"/>
                <a:ea typeface="Bodoni SvtyTwo ITC TT-BookIta"/>
                <a:cs typeface="Bodoni SvtyTwo ITC TT-BookIta"/>
                <a:sym typeface="Bodoni SvtyTwo ITC TT-BookIta"/>
              </a:defRPr>
            </a:pPr>
            <a:r>
              <a:t>		Your saving power among all nations.</a:t>
            </a:r>
          </a:p>
          <a:p>
            <a:pPr marL="0" lvl="3" indent="892683" defTabSz="905255">
              <a:spcBef>
                <a:spcPts val="0"/>
              </a:spcBef>
              <a:buClrTx/>
              <a:buSzTx/>
              <a:buNone/>
              <a:defRPr sz="2574">
                <a:latin typeface="Bodoni SvtyTwo ITC TT-BookIta"/>
                <a:ea typeface="Bodoni SvtyTwo ITC TT-BookIta"/>
                <a:cs typeface="Bodoni SvtyTwo ITC TT-BookIta"/>
                <a:sym typeface="Bodoni SvtyTwo ITC TT-BookIta"/>
              </a:defRPr>
            </a:pPr>
            <a:r>
              <a:t>Let the peoples praise You, O God;</a:t>
            </a:r>
          </a:p>
          <a:p>
            <a:pPr marL="0" lvl="3" indent="892683" defTabSz="905255">
              <a:spcBef>
                <a:spcPts val="0"/>
              </a:spcBef>
              <a:buClrTx/>
              <a:buSzTx/>
              <a:buNone/>
              <a:defRPr sz="2574">
                <a:latin typeface="Bodoni SvtyTwo ITC TT-BookIta"/>
                <a:ea typeface="Bodoni SvtyTwo ITC TT-BookIta"/>
                <a:cs typeface="Bodoni SvtyTwo ITC TT-BookIta"/>
                <a:sym typeface="Bodoni SvtyTwo ITC TT-BookIta"/>
              </a:defRPr>
            </a:pPr>
            <a:r>
              <a:t>		let all the peoples praise You!</a:t>
            </a:r>
          </a:p>
          <a:p>
            <a:pPr marL="0" lvl="3" indent="892683" defTabSz="905255">
              <a:spcBef>
                <a:spcPts val="0"/>
              </a:spcBef>
              <a:buClrTx/>
              <a:buSzTx/>
              <a:buNone/>
              <a:defRPr sz="2574">
                <a:latin typeface="Bodoni SvtyTwo ITC TT-BookIta"/>
                <a:ea typeface="Bodoni SvtyTwo ITC TT-BookIta"/>
                <a:cs typeface="Bodoni SvtyTwo ITC TT-BookIta"/>
                <a:sym typeface="Bodoni SvtyTwo ITC TT-BookIta"/>
              </a:defRPr>
            </a:pPr>
            <a:r>
              <a:t>Let the nations be glad and sing for joy. (Psalm 67:1-4)</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599" name="Testimony worship…"/>
          <p:cNvSpPr txBox="1">
            <a:spLocks noGrp="1"/>
          </p:cNvSpPr>
          <p:nvPr>
            <p:ph type="body" idx="4294967295"/>
          </p:nvPr>
        </p:nvSpPr>
        <p:spPr>
          <a:xfrm>
            <a:off x="549771" y="1446981"/>
            <a:ext cx="8044458" cy="4920556"/>
          </a:xfrm>
          <a:prstGeom prst="rect">
            <a:avLst/>
          </a:prstGeom>
        </p:spPr>
        <p:txBody>
          <a:bodyPr>
            <a:normAutofit/>
          </a:bodyPr>
          <a:lstStyle/>
          <a:p>
            <a:pPr marL="312039" indent="-312039" defTabSz="832104">
              <a:spcBef>
                <a:spcPts val="600"/>
              </a:spcBef>
              <a:defRPr sz="2912"/>
            </a:pPr>
            <a:r>
              <a:t>Testimony worship</a:t>
            </a:r>
          </a:p>
          <a:p>
            <a:pPr marL="0" lvl="3" indent="624078" defTabSz="832104">
              <a:spcBef>
                <a:spcPts val="600"/>
              </a:spcBef>
              <a:buClrTx/>
              <a:buSzTx/>
              <a:buNone/>
              <a:defRPr sz="910">
                <a:latin typeface="Bodoni SvtyTwo ITC TT-BookIta"/>
                <a:ea typeface="Bodoni SvtyTwo ITC TT-BookIta"/>
                <a:cs typeface="Bodoni SvtyTwo ITC TT-BookIta"/>
                <a:sym typeface="Bodoni SvtyTwo ITC TT-BookIta"/>
              </a:defRPr>
            </a:pPr>
            <a:endParaRPr/>
          </a:p>
          <a:p>
            <a:pPr marL="0" lvl="3" indent="0" defTabSz="832104">
              <a:spcBef>
                <a:spcPts val="600"/>
              </a:spcBef>
              <a:buClrTx/>
              <a:buSzTx/>
              <a:buNone/>
              <a:defRPr sz="2912">
                <a:latin typeface="Bodoni SvtyTwo ITC TT-BookIta"/>
                <a:ea typeface="Bodoni SvtyTwo ITC TT-BookIta"/>
                <a:cs typeface="Bodoni SvtyTwo ITC TT-BookIta"/>
                <a:sym typeface="Bodoni SvtyTwo ITC TT-BookIta"/>
              </a:defRPr>
            </a:pPr>
            <a:r>
              <a:t>      </a:t>
            </a:r>
            <a:r>
              <a:rPr u="sng">
                <a:latin typeface="+mn-lt"/>
                <a:ea typeface="+mn-ea"/>
                <a:cs typeface="+mn-cs"/>
                <a:sym typeface="Bodoni SvtyTwo ITC TT-Book"/>
              </a:rPr>
              <a:t>in obedience:</a:t>
            </a:r>
            <a:r>
              <a:rPr>
                <a:latin typeface="+mn-lt"/>
                <a:ea typeface="+mn-ea"/>
                <a:cs typeface="+mn-cs"/>
                <a:sym typeface="Bodoni SvtyTwo ITC TT-Book"/>
              </a:rPr>
              <a:t> </a:t>
            </a:r>
            <a:r>
              <a:t> Deut 28:1-14; 2 Chron 7:17-18</a:t>
            </a:r>
          </a:p>
          <a:p>
            <a:pPr marL="0" lvl="3" indent="0" defTabSz="832104">
              <a:spcBef>
                <a:spcPts val="600"/>
              </a:spcBef>
              <a:buClrTx/>
              <a:buSzTx/>
              <a:buNone/>
              <a:defRPr sz="2912">
                <a:latin typeface="Bodoni SvtyTwo ITC TT-BookIta"/>
                <a:ea typeface="Bodoni SvtyTwo ITC TT-BookIta"/>
                <a:cs typeface="Bodoni SvtyTwo ITC TT-BookIta"/>
                <a:sym typeface="Bodoni SvtyTwo ITC TT-BookIta"/>
              </a:defRPr>
            </a:pPr>
            <a:r>
              <a:rPr sz="1729"/>
              <a:t>          </a:t>
            </a:r>
            <a:r>
              <a:rPr u="sng">
                <a:latin typeface="+mn-lt"/>
                <a:ea typeface="+mn-ea"/>
                <a:cs typeface="+mn-cs"/>
                <a:sym typeface="Bodoni SvtyTwo ITC TT-Book"/>
              </a:rPr>
              <a:t>in disobedience:</a:t>
            </a:r>
            <a:r>
              <a:rPr>
                <a:latin typeface="+mn-lt"/>
                <a:ea typeface="+mn-ea"/>
                <a:cs typeface="+mn-cs"/>
                <a:sym typeface="Bodoni SvtyTwo ITC TT-Book"/>
              </a:rPr>
              <a:t> </a:t>
            </a:r>
            <a:r>
              <a:t>Deut 28:15-68; 2 Chron  7:19-22)</a:t>
            </a:r>
          </a:p>
          <a:p>
            <a:pPr marL="0" lvl="3" indent="0" defTabSz="832104">
              <a:spcBef>
                <a:spcPts val="600"/>
              </a:spcBef>
              <a:buClrTx/>
              <a:buSzTx/>
              <a:buNone/>
              <a:defRPr sz="1183">
                <a:latin typeface="Bodoni SvtyTwo ITC TT-BookIta"/>
                <a:ea typeface="Bodoni SvtyTwo ITC TT-BookIta"/>
                <a:cs typeface="Bodoni SvtyTwo ITC TT-BookIta"/>
                <a:sym typeface="Bodoni SvtyTwo ITC TT-BookIta"/>
              </a:defRPr>
            </a:pPr>
            <a:endParaRPr/>
          </a:p>
          <a:p>
            <a:pPr marL="0" lvl="3" indent="0" algn="ctr" defTabSz="832104">
              <a:spcBef>
                <a:spcPts val="600"/>
              </a:spcBef>
              <a:buClrTx/>
              <a:buSzTx/>
              <a:buNone/>
              <a:defRPr sz="2366">
                <a:latin typeface="Bodoni SvtyTwo ITC TT-BookIta"/>
                <a:ea typeface="Bodoni SvtyTwo ITC TT-BookIta"/>
                <a:cs typeface="Bodoni SvtyTwo ITC TT-BookIta"/>
                <a:sym typeface="Bodoni SvtyTwo ITC TT-BookIta"/>
              </a:defRPr>
            </a:pPr>
            <a:r>
              <a:t>Everyone passing by will be astonished and say, ‘“Why has the LORD done thus to this land and to this house?” Then they will say, “because they abandoned the LORD, the God of their fathers who brought them out of the land of Egypt, and laid hold on other gods and worshiped them and served them. Therefore He has brought all this disaster on them.” </a:t>
            </a:r>
          </a:p>
          <a:p>
            <a:pPr marL="0" lvl="3" indent="0" algn="ctr" defTabSz="832104">
              <a:spcBef>
                <a:spcPts val="600"/>
              </a:spcBef>
              <a:buClrTx/>
              <a:buSzTx/>
              <a:buNone/>
              <a:defRPr sz="2366">
                <a:latin typeface="Bodoni SvtyTwo ITC TT-BookIta"/>
                <a:ea typeface="Bodoni SvtyTwo ITC TT-BookIta"/>
                <a:cs typeface="Bodoni SvtyTwo ITC TT-BookIta"/>
                <a:sym typeface="Bodoni SvtyTwo ITC TT-BookIta"/>
              </a:defRPr>
            </a:pPr>
            <a:r>
              <a:t>(2 Chron 7:21-22)</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t>God’s expectation: their </a:t>
            </a:r>
            <a:r>
              <a:rPr>
                <a:latin typeface="Bodoni SvtyTwo ITC TT-BookIta"/>
                <a:ea typeface="Bodoni SvtyTwo ITC TT-BookIta"/>
                <a:cs typeface="Bodoni SvtyTwo ITC TT-BookIta"/>
                <a:sym typeface="Bodoni SvtyTwo ITC TT-BookIta"/>
              </a:rPr>
              <a:t>worship</a:t>
            </a:r>
          </a:p>
        </p:txBody>
      </p:sp>
      <p:sp>
        <p:nvSpPr>
          <p:cNvPr id="605" name="Typological worship…"/>
          <p:cNvSpPr txBox="1">
            <a:spLocks noGrp="1"/>
          </p:cNvSpPr>
          <p:nvPr>
            <p:ph type="body" idx="4294967295"/>
          </p:nvPr>
        </p:nvSpPr>
        <p:spPr>
          <a:xfrm>
            <a:off x="838199" y="1600200"/>
            <a:ext cx="7739312" cy="4495800"/>
          </a:xfrm>
          <a:prstGeom prst="rect">
            <a:avLst/>
          </a:prstGeom>
        </p:spPr>
        <p:txBody>
          <a:bodyPr>
            <a:normAutofit/>
          </a:bodyPr>
          <a:lstStyle/>
          <a:p>
            <a:r>
              <a:t>Typological worship</a:t>
            </a:r>
          </a:p>
          <a:p>
            <a:pPr marL="0" lvl="3" indent="685800">
              <a:buClrTx/>
              <a:buSzTx/>
              <a:buNone/>
              <a:defRPr>
                <a:latin typeface="Bodoni SvtyTwo ITC TT-BookIta"/>
                <a:ea typeface="Bodoni SvtyTwo ITC TT-BookIta"/>
                <a:cs typeface="Bodoni SvtyTwo ITC TT-BookIta"/>
                <a:sym typeface="Bodoni SvtyTwo ITC TT-BookIta"/>
              </a:defRPr>
            </a:pPr>
            <a:endParaRPr/>
          </a:p>
          <a:p>
            <a:pPr marL="0" lvl="3" indent="685800">
              <a:buClrTx/>
              <a:buSzTx/>
              <a:buNone/>
              <a:defRPr>
                <a:latin typeface="Bodoni SvtyTwo ITC TT-BookIta"/>
                <a:ea typeface="Bodoni SvtyTwo ITC TT-BookIta"/>
                <a:cs typeface="Bodoni SvtyTwo ITC TT-BookIta"/>
                <a:sym typeface="Bodoni SvtyTwo ITC TT-BookIta"/>
              </a:defRPr>
            </a:pPr>
            <a:r>
              <a:t>Day of Atonement</a:t>
            </a:r>
          </a:p>
          <a:p>
            <a:pPr marL="0" lvl="3" indent="685800">
              <a:buClrTx/>
              <a:buSzTx/>
              <a:buNone/>
              <a:defRPr>
                <a:latin typeface="Bodoni SvtyTwo ITC TT-BookIta"/>
                <a:ea typeface="Bodoni SvtyTwo ITC TT-BookIta"/>
                <a:cs typeface="Bodoni SvtyTwo ITC TT-BookIta"/>
                <a:sym typeface="Bodoni SvtyTwo ITC TT-BookIta"/>
              </a:defRPr>
            </a:pPr>
            <a:endParaRPr/>
          </a:p>
          <a:p>
            <a:pPr marL="0" lvl="3" indent="685800">
              <a:buClrTx/>
              <a:buSzTx/>
              <a:buNone/>
              <a:defRPr>
                <a:latin typeface="Bodoni SvtyTwo ITC TT-BookIta"/>
                <a:ea typeface="Bodoni SvtyTwo ITC TT-BookIta"/>
                <a:cs typeface="Bodoni SvtyTwo ITC TT-BookIta"/>
                <a:sym typeface="Bodoni SvtyTwo ITC TT-BookIta"/>
              </a:defRPr>
            </a:pPr>
            <a:r>
              <a:t>Tabernacle  (Exodus 25:40; Hebrews 8:5; </a:t>
            </a:r>
          </a:p>
          <a:p>
            <a:pPr marL="0" lvl="8" indent="1828800">
              <a:buClrTx/>
              <a:buSzTx/>
              <a:buNone/>
              <a:defRPr>
                <a:latin typeface="Bodoni SvtyTwo ITC TT-BookIta"/>
                <a:ea typeface="Bodoni SvtyTwo ITC TT-BookIta"/>
                <a:cs typeface="Bodoni SvtyTwo ITC TT-BookIta"/>
                <a:sym typeface="Bodoni SvtyTwo ITC TT-BookIta"/>
              </a:defRPr>
            </a:pPr>
            <a:r>
              <a:t>                         9:24; 10:1)</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e. Pre-exilic Israel"/>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r>
              <a:t>e. Pre-exilic Israel</a:t>
            </a:r>
          </a:p>
        </p:txBody>
      </p:sp>
      <p:sp>
        <p:nvSpPr>
          <p:cNvPr id="608" name="Conquest of the land…"/>
          <p:cNvSpPr txBox="1">
            <a:spLocks noGrp="1"/>
          </p:cNvSpPr>
          <p:nvPr>
            <p:ph type="body" idx="4294967295"/>
          </p:nvPr>
        </p:nvSpPr>
        <p:spPr>
          <a:xfrm>
            <a:off x="457200" y="1600200"/>
            <a:ext cx="8229600" cy="4495800"/>
          </a:xfrm>
          <a:prstGeom prst="rect">
            <a:avLst/>
          </a:prstGeom>
        </p:spPr>
        <p:txBody>
          <a:bodyPr>
            <a:normAutofit/>
          </a:bodyPr>
          <a:lstStyle/>
          <a:p>
            <a:pPr marL="1714500" lvl="3" indent="-342900">
              <a:buChar char="•"/>
            </a:pPr>
            <a:r>
              <a:t>Conquest of the land</a:t>
            </a:r>
          </a:p>
          <a:p>
            <a:pPr marL="1714500" lvl="3" indent="-342900">
              <a:buChar char="•"/>
            </a:pPr>
            <a:endParaRPr/>
          </a:p>
          <a:p>
            <a:pPr marL="2044700" lvl="4" indent="-228600">
              <a:buSzPct val="45000"/>
              <a:buBlip>
                <a:blip r:embed="rId2"/>
              </a:buBlip>
            </a:pPr>
            <a:r>
              <a:t>  Destruction of false worship</a:t>
            </a:r>
            <a:br/>
            <a:endParaRPr/>
          </a:p>
          <a:p>
            <a:pPr marL="2044700" lvl="4" indent="-228600">
              <a:buSzPct val="45000"/>
              <a:buBlip>
                <a:blip r:embed="rId2"/>
              </a:buBlip>
            </a:pPr>
            <a:r>
              <a:t>  Establishment of true worship</a:t>
            </a:r>
          </a:p>
          <a:p>
            <a:pPr marL="2044700" lvl="4" indent="-228600">
              <a:buSzPct val="45000"/>
              <a:buBlip>
                <a:blip r:embed="rId2"/>
              </a:buBlip>
            </a:pPr>
            <a:endParaRPr/>
          </a:p>
          <a:p>
            <a:pPr marL="2044700" lvl="4" indent="-228600">
              <a:buSzPct val="45000"/>
              <a:buBlip>
                <a:blip r:embed="rId2"/>
              </a:buBlip>
            </a:pPr>
            <a:r>
              <a:t>BUT: Psalm 106:34-39</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Cycles"/>
          <p:cNvSpPr txBox="1">
            <a:spLocks noGrp="1"/>
          </p:cNvSpPr>
          <p:nvPr>
            <p:ph type="body" idx="4294967295"/>
          </p:nvPr>
        </p:nvSpPr>
        <p:spPr>
          <a:xfrm>
            <a:off x="389954" y="1181100"/>
            <a:ext cx="8229601" cy="4495800"/>
          </a:xfrm>
          <a:prstGeom prst="rect">
            <a:avLst/>
          </a:prstGeom>
        </p:spPr>
        <p:txBody>
          <a:bodyPr>
            <a:normAutofit/>
          </a:bodyPr>
          <a:lstStyle/>
          <a:p>
            <a:pPr marL="1714500" lvl="3" indent="-342900">
              <a:buChar char="•"/>
            </a:pPr>
            <a:r>
              <a:t>Cycles</a:t>
            </a:r>
          </a:p>
          <a:p>
            <a:pPr marL="1714500" lvl="3" indent="-342900">
              <a:buChar char="•"/>
            </a:pPr>
            <a:endParaRPr/>
          </a:p>
          <a:p>
            <a:pPr marL="1714500" lvl="3" indent="-342900">
              <a:buChar char="•"/>
            </a:pPr>
            <a:endParaRPr/>
          </a:p>
        </p:txBody>
      </p:sp>
      <p:sp>
        <p:nvSpPr>
          <p:cNvPr id="612" name="5. Pre-exilic Israel"/>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r>
              <a:rPr dirty="0"/>
              <a:t>5. Pre-exilic Israel</a:t>
            </a:r>
          </a:p>
        </p:txBody>
      </p:sp>
      <p:grpSp>
        <p:nvGrpSpPr>
          <p:cNvPr id="11" name="Group 10">
            <a:extLst>
              <a:ext uri="{FF2B5EF4-FFF2-40B4-BE49-F238E27FC236}">
                <a16:creationId xmlns:a16="http://schemas.microsoft.com/office/drawing/2014/main" id="{84BA9DE9-87B7-B83F-7E81-23D2F60EF2B5}"/>
              </a:ext>
            </a:extLst>
          </p:cNvPr>
          <p:cNvGrpSpPr/>
          <p:nvPr/>
        </p:nvGrpSpPr>
        <p:grpSpPr>
          <a:xfrm>
            <a:off x="27432" y="1371601"/>
            <a:ext cx="9089136" cy="6426708"/>
            <a:chOff x="690292" y="1597854"/>
            <a:chExt cx="7628925" cy="5062418"/>
          </a:xfrm>
        </p:grpSpPr>
        <p:sp>
          <p:nvSpPr>
            <p:cNvPr id="610" name="Rectangle"/>
            <p:cNvSpPr/>
            <p:nvPr/>
          </p:nvSpPr>
          <p:spPr>
            <a:xfrm>
              <a:off x="891133" y="1935212"/>
              <a:ext cx="7227243" cy="3876576"/>
            </a:xfrm>
            <a:prstGeom prst="rect">
              <a:avLst/>
            </a:prstGeom>
            <a:solidFill>
              <a:srgbClr val="FFFFFF"/>
            </a:solidFill>
            <a:ln w="25400">
              <a:solidFill>
                <a:schemeClr val="accent1"/>
              </a:solidFill>
            </a:ln>
          </p:spPr>
          <p:txBody>
            <a:bodyPr lIns="45719" rIns="45719"/>
            <a:lstStyle/>
            <a:p>
              <a:endParaRPr/>
            </a:p>
          </p:txBody>
        </p:sp>
        <p:pic>
          <p:nvPicPr>
            <p:cNvPr id="613" name="cycles.pdf" descr="cycles.pdf"/>
            <p:cNvPicPr>
              <a:picLocks noChangeAspect="1"/>
            </p:cNvPicPr>
            <p:nvPr/>
          </p:nvPicPr>
          <p:blipFill>
            <a:blip r:embed="rId2"/>
            <a:stretch>
              <a:fillRect/>
            </a:stretch>
          </p:blipFill>
          <p:spPr>
            <a:xfrm>
              <a:off x="690292" y="1597854"/>
              <a:ext cx="7628925" cy="5062418"/>
            </a:xfrm>
            <a:prstGeom prst="rect">
              <a:avLst/>
            </a:prstGeom>
            <a:ln w="12700">
              <a:miter lim="400000"/>
            </a:ln>
          </p:spPr>
        </p:pic>
        <p:sp>
          <p:nvSpPr>
            <p:cNvPr id="2" name="Rounded Rectangle 1">
              <a:extLst>
                <a:ext uri="{FF2B5EF4-FFF2-40B4-BE49-F238E27FC236}">
                  <a16:creationId xmlns:a16="http://schemas.microsoft.com/office/drawing/2014/main" id="{CCC70FA0-8A23-999D-6399-080780A96E94}"/>
                </a:ext>
              </a:extLst>
            </p:cNvPr>
            <p:cNvSpPr/>
            <p:nvPr/>
          </p:nvSpPr>
          <p:spPr>
            <a:xfrm>
              <a:off x="1243745" y="3293082"/>
              <a:ext cx="770562"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sp>
          <p:nvSpPr>
            <p:cNvPr id="3" name="Rounded Rectangle 2">
              <a:extLst>
                <a:ext uri="{FF2B5EF4-FFF2-40B4-BE49-F238E27FC236}">
                  <a16:creationId xmlns:a16="http://schemas.microsoft.com/office/drawing/2014/main" id="{497953CD-5EC5-1076-17FC-1ACC2F8E9859}"/>
                </a:ext>
              </a:extLst>
            </p:cNvPr>
            <p:cNvSpPr/>
            <p:nvPr/>
          </p:nvSpPr>
          <p:spPr>
            <a:xfrm>
              <a:off x="1857355" y="2198208"/>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sp>
          <p:nvSpPr>
            <p:cNvPr id="4" name="Rounded Rectangle 3">
              <a:extLst>
                <a:ext uri="{FF2B5EF4-FFF2-40B4-BE49-F238E27FC236}">
                  <a16:creationId xmlns:a16="http://schemas.microsoft.com/office/drawing/2014/main" id="{418C6EB0-4B9D-B7BE-A0B6-9B0B21D01712}"/>
                </a:ext>
              </a:extLst>
            </p:cNvPr>
            <p:cNvSpPr/>
            <p:nvPr/>
          </p:nvSpPr>
          <p:spPr>
            <a:xfrm>
              <a:off x="3698190" y="2198210"/>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sp>
          <p:nvSpPr>
            <p:cNvPr id="5" name="Rounded Rectangle 4">
              <a:extLst>
                <a:ext uri="{FF2B5EF4-FFF2-40B4-BE49-F238E27FC236}">
                  <a16:creationId xmlns:a16="http://schemas.microsoft.com/office/drawing/2014/main" id="{36A1A3AB-C59D-4B05-1334-966186D4B399}"/>
                </a:ext>
              </a:extLst>
            </p:cNvPr>
            <p:cNvSpPr/>
            <p:nvPr/>
          </p:nvSpPr>
          <p:spPr>
            <a:xfrm>
              <a:off x="2880043" y="4606266"/>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sp>
          <p:nvSpPr>
            <p:cNvPr id="6" name="Rounded Rectangle 5">
              <a:extLst>
                <a:ext uri="{FF2B5EF4-FFF2-40B4-BE49-F238E27FC236}">
                  <a16:creationId xmlns:a16="http://schemas.microsoft.com/office/drawing/2014/main" id="{88DF74AF-B6F7-4EFB-0010-23C22457E74A}"/>
                </a:ext>
              </a:extLst>
            </p:cNvPr>
            <p:cNvSpPr/>
            <p:nvPr/>
          </p:nvSpPr>
          <p:spPr>
            <a:xfrm>
              <a:off x="2880043" y="4929377"/>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sp>
          <p:nvSpPr>
            <p:cNvPr id="7" name="Rounded Rectangle 6">
              <a:extLst>
                <a:ext uri="{FF2B5EF4-FFF2-40B4-BE49-F238E27FC236}">
                  <a16:creationId xmlns:a16="http://schemas.microsoft.com/office/drawing/2014/main" id="{E57486A8-4212-5AFE-B285-3B25EC48690D}"/>
                </a:ext>
              </a:extLst>
            </p:cNvPr>
            <p:cNvSpPr/>
            <p:nvPr/>
          </p:nvSpPr>
          <p:spPr>
            <a:xfrm>
              <a:off x="4576498" y="4604521"/>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sp>
          <p:nvSpPr>
            <p:cNvPr id="8" name="Rounded Rectangle 7">
              <a:extLst>
                <a:ext uri="{FF2B5EF4-FFF2-40B4-BE49-F238E27FC236}">
                  <a16:creationId xmlns:a16="http://schemas.microsoft.com/office/drawing/2014/main" id="{E9A100EC-0A26-E8E4-9C73-F517A16C242D}"/>
                </a:ext>
              </a:extLst>
            </p:cNvPr>
            <p:cNvSpPr/>
            <p:nvPr/>
          </p:nvSpPr>
          <p:spPr>
            <a:xfrm>
              <a:off x="4576498" y="4941406"/>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sp>
          <p:nvSpPr>
            <p:cNvPr id="9" name="Rounded Rectangle 8">
              <a:extLst>
                <a:ext uri="{FF2B5EF4-FFF2-40B4-BE49-F238E27FC236}">
                  <a16:creationId xmlns:a16="http://schemas.microsoft.com/office/drawing/2014/main" id="{B94A7A3B-B2E2-6666-3BE7-7E8D3E6124AE}"/>
                </a:ext>
              </a:extLst>
            </p:cNvPr>
            <p:cNvSpPr/>
            <p:nvPr/>
          </p:nvSpPr>
          <p:spPr>
            <a:xfrm>
              <a:off x="6489516" y="5218139"/>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sp>
          <p:nvSpPr>
            <p:cNvPr id="10" name="Rounded Rectangle 9">
              <a:extLst>
                <a:ext uri="{FF2B5EF4-FFF2-40B4-BE49-F238E27FC236}">
                  <a16:creationId xmlns:a16="http://schemas.microsoft.com/office/drawing/2014/main" id="{FAA94630-4BE6-0F95-F8E8-F1F4063B2AEB}"/>
                </a:ext>
              </a:extLst>
            </p:cNvPr>
            <p:cNvSpPr/>
            <p:nvPr/>
          </p:nvSpPr>
          <p:spPr>
            <a:xfrm>
              <a:off x="2458936" y="3305118"/>
              <a:ext cx="2967305" cy="64088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latin typeface="+mn-lt"/>
                <a:ea typeface="+mn-ea"/>
                <a:cs typeface="+mn-cs"/>
                <a:sym typeface="Bodoni SvtyTwo ITC TT-Book"/>
              </a:endParaRPr>
            </a:p>
          </p:txBody>
        </p:sp>
      </p:grpSp>
      <p:sp>
        <p:nvSpPr>
          <p:cNvPr id="12" name="5. Pre-exilic Israel">
            <a:extLst>
              <a:ext uri="{FF2B5EF4-FFF2-40B4-BE49-F238E27FC236}">
                <a16:creationId xmlns:a16="http://schemas.microsoft.com/office/drawing/2014/main" id="{CB14C4E2-8D0F-6382-90B6-C04CDF952158}"/>
              </a:ext>
            </a:extLst>
          </p:cNvPr>
          <p:cNvSpPr txBox="1">
            <a:spLocks/>
          </p:cNvSpPr>
          <p:nvPr/>
        </p:nvSpPr>
        <p:spPr>
          <a:xfrm>
            <a:off x="1524227" y="2160722"/>
            <a:ext cx="1561005" cy="553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God's blessings on the nation</a:t>
            </a:r>
          </a:p>
        </p:txBody>
      </p:sp>
      <p:sp>
        <p:nvSpPr>
          <p:cNvPr id="13" name="5. Pre-exilic Israel">
            <a:extLst>
              <a:ext uri="{FF2B5EF4-FFF2-40B4-BE49-F238E27FC236}">
                <a16:creationId xmlns:a16="http://schemas.microsoft.com/office/drawing/2014/main" id="{34467AF0-BE07-C836-E66C-0D82D1C9544E}"/>
              </a:ext>
            </a:extLst>
          </p:cNvPr>
          <p:cNvSpPr txBox="1">
            <a:spLocks/>
          </p:cNvSpPr>
          <p:nvPr/>
        </p:nvSpPr>
        <p:spPr>
          <a:xfrm>
            <a:off x="3425314" y="3589294"/>
            <a:ext cx="1348756" cy="813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Repentance, turning back to God</a:t>
            </a:r>
          </a:p>
        </p:txBody>
      </p:sp>
      <p:sp>
        <p:nvSpPr>
          <p:cNvPr id="14" name="5. Pre-exilic Israel">
            <a:extLst>
              <a:ext uri="{FF2B5EF4-FFF2-40B4-BE49-F238E27FC236}">
                <a16:creationId xmlns:a16="http://schemas.microsoft.com/office/drawing/2014/main" id="{52AB7355-B11E-EAB5-4563-E6D80A3CFB9A}"/>
              </a:ext>
            </a:extLst>
          </p:cNvPr>
          <p:cNvSpPr txBox="1">
            <a:spLocks/>
          </p:cNvSpPr>
          <p:nvPr/>
        </p:nvSpPr>
        <p:spPr>
          <a:xfrm>
            <a:off x="2120000" y="3719369"/>
            <a:ext cx="1348756" cy="553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Idolatry</a:t>
            </a:r>
          </a:p>
        </p:txBody>
      </p:sp>
      <p:sp>
        <p:nvSpPr>
          <p:cNvPr id="15" name="5. Pre-exilic Israel">
            <a:extLst>
              <a:ext uri="{FF2B5EF4-FFF2-40B4-BE49-F238E27FC236}">
                <a16:creationId xmlns:a16="http://schemas.microsoft.com/office/drawing/2014/main" id="{1013DC05-1D37-C20D-5FC4-360F322BE540}"/>
              </a:ext>
            </a:extLst>
          </p:cNvPr>
          <p:cNvSpPr txBox="1">
            <a:spLocks/>
          </p:cNvSpPr>
          <p:nvPr/>
        </p:nvSpPr>
        <p:spPr>
          <a:xfrm>
            <a:off x="3985376" y="2157816"/>
            <a:ext cx="1348756" cy="553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God restores, blesses again</a:t>
            </a:r>
          </a:p>
        </p:txBody>
      </p:sp>
      <p:sp>
        <p:nvSpPr>
          <p:cNvPr id="16" name="5. Pre-exilic Israel">
            <a:extLst>
              <a:ext uri="{FF2B5EF4-FFF2-40B4-BE49-F238E27FC236}">
                <a16:creationId xmlns:a16="http://schemas.microsoft.com/office/drawing/2014/main" id="{92246A6A-4474-0349-FB74-B49B259C8CE7}"/>
              </a:ext>
            </a:extLst>
          </p:cNvPr>
          <p:cNvSpPr txBox="1">
            <a:spLocks/>
          </p:cNvSpPr>
          <p:nvPr/>
        </p:nvSpPr>
        <p:spPr>
          <a:xfrm>
            <a:off x="4915489" y="5230200"/>
            <a:ext cx="1506779" cy="735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The cycle repeats, again and again…</a:t>
            </a:r>
          </a:p>
        </p:txBody>
      </p:sp>
      <p:sp>
        <p:nvSpPr>
          <p:cNvPr id="17" name="5. Pre-exilic Israel">
            <a:extLst>
              <a:ext uri="{FF2B5EF4-FFF2-40B4-BE49-F238E27FC236}">
                <a16:creationId xmlns:a16="http://schemas.microsoft.com/office/drawing/2014/main" id="{E72DD927-24FF-5F91-49BD-7FAF4B93A4DC}"/>
              </a:ext>
            </a:extLst>
          </p:cNvPr>
          <p:cNvSpPr txBox="1">
            <a:spLocks/>
          </p:cNvSpPr>
          <p:nvPr/>
        </p:nvSpPr>
        <p:spPr>
          <a:xfrm>
            <a:off x="7426091" y="5737283"/>
            <a:ext cx="1506779" cy="735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Exile</a:t>
            </a:r>
          </a:p>
        </p:txBody>
      </p:sp>
      <p:sp>
        <p:nvSpPr>
          <p:cNvPr id="18" name="5. Pre-exilic Israel">
            <a:extLst>
              <a:ext uri="{FF2B5EF4-FFF2-40B4-BE49-F238E27FC236}">
                <a16:creationId xmlns:a16="http://schemas.microsoft.com/office/drawing/2014/main" id="{3D73AE86-38B1-B72F-972B-7965E2AB9C43}"/>
              </a:ext>
            </a:extLst>
          </p:cNvPr>
          <p:cNvSpPr txBox="1">
            <a:spLocks/>
          </p:cNvSpPr>
          <p:nvPr/>
        </p:nvSpPr>
        <p:spPr>
          <a:xfrm>
            <a:off x="4730627" y="3719369"/>
            <a:ext cx="1128631" cy="553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Idolatry again</a:t>
            </a:r>
          </a:p>
        </p:txBody>
      </p:sp>
      <p:sp>
        <p:nvSpPr>
          <p:cNvPr id="19" name="5. Pre-exilic Israel">
            <a:extLst>
              <a:ext uri="{FF2B5EF4-FFF2-40B4-BE49-F238E27FC236}">
                <a16:creationId xmlns:a16="http://schemas.microsoft.com/office/drawing/2014/main" id="{AA55C4B3-ED52-518D-62CD-2427AF4F4C08}"/>
              </a:ext>
            </a:extLst>
          </p:cNvPr>
          <p:cNvSpPr txBox="1">
            <a:spLocks/>
          </p:cNvSpPr>
          <p:nvPr/>
        </p:nvSpPr>
        <p:spPr>
          <a:xfrm>
            <a:off x="567263" y="3730427"/>
            <a:ext cx="1045028" cy="553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True worship</a:t>
            </a:r>
          </a:p>
        </p:txBody>
      </p:sp>
      <p:sp>
        <p:nvSpPr>
          <p:cNvPr id="20" name="5. Pre-exilic Israel">
            <a:extLst>
              <a:ext uri="{FF2B5EF4-FFF2-40B4-BE49-F238E27FC236}">
                <a16:creationId xmlns:a16="http://schemas.microsoft.com/office/drawing/2014/main" id="{2E865A94-3FD7-B9EF-BACC-F1FD185E9335}"/>
              </a:ext>
            </a:extLst>
          </p:cNvPr>
          <p:cNvSpPr txBox="1">
            <a:spLocks/>
          </p:cNvSpPr>
          <p:nvPr/>
        </p:nvSpPr>
        <p:spPr>
          <a:xfrm>
            <a:off x="2733992" y="5243263"/>
            <a:ext cx="1426471" cy="735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en-US" sz="1400" b="1" dirty="0">
                <a:solidFill>
                  <a:schemeClr val="tx2">
                    <a:lumMod val="50000"/>
                  </a:schemeClr>
                </a:solidFill>
                <a:effectLst/>
                <a:latin typeface="Arial" panose="020B0604020202020204" pitchFamily="34" charset="0"/>
                <a:cs typeface="Arial" panose="020B0604020202020204" pitchFamily="34" charset="0"/>
              </a:rPr>
              <a:t>God's discipline/</a:t>
            </a:r>
            <a:br>
              <a:rPr lang="en-US" sz="1400" b="1" dirty="0">
                <a:solidFill>
                  <a:schemeClr val="tx2">
                    <a:lumMod val="50000"/>
                  </a:schemeClr>
                </a:solidFill>
                <a:effectLst/>
                <a:latin typeface="Arial" panose="020B0604020202020204" pitchFamily="34" charset="0"/>
                <a:cs typeface="Arial" panose="020B0604020202020204" pitchFamily="34" charset="0"/>
              </a:rPr>
            </a:br>
            <a:r>
              <a:rPr lang="en-US" sz="1400" b="1" dirty="0">
                <a:solidFill>
                  <a:schemeClr val="tx2">
                    <a:lumMod val="50000"/>
                  </a:schemeClr>
                </a:solidFill>
                <a:effectLst/>
                <a:latin typeface="Arial" panose="020B0604020202020204" pitchFamily="34" charset="0"/>
                <a:cs typeface="Arial" panose="020B0604020202020204" pitchFamily="34" charset="0"/>
              </a:rPr>
              <a:t>judgment</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Cycles…"/>
          <p:cNvSpPr txBox="1">
            <a:spLocks noGrp="1"/>
          </p:cNvSpPr>
          <p:nvPr>
            <p:ph type="body" idx="4294967295"/>
          </p:nvPr>
        </p:nvSpPr>
        <p:spPr>
          <a:xfrm>
            <a:off x="165100" y="1181100"/>
            <a:ext cx="8229600" cy="4668392"/>
          </a:xfrm>
          <a:prstGeom prst="rect">
            <a:avLst/>
          </a:prstGeom>
        </p:spPr>
        <p:txBody>
          <a:bodyPr>
            <a:normAutofit/>
          </a:bodyPr>
          <a:lstStyle/>
          <a:p>
            <a:pPr marL="1697354" lvl="3" indent="-339470" defTabSz="905255">
              <a:buChar char="•"/>
              <a:defRPr sz="3168"/>
            </a:pPr>
            <a:r>
              <a:t>Cycles</a:t>
            </a:r>
          </a:p>
          <a:p>
            <a:pPr marL="0" lvl="3" indent="678941" defTabSz="905255">
              <a:buClrTx/>
              <a:buSzTx/>
              <a:buNone/>
              <a:defRPr sz="3168"/>
            </a:pPr>
            <a:endParaRPr/>
          </a:p>
          <a:p>
            <a:pPr marL="0" lvl="5" indent="1131569" defTabSz="905255">
              <a:buClrTx/>
              <a:buSzTx/>
              <a:buNone/>
              <a:defRPr sz="3168"/>
            </a:pPr>
            <a:r>
              <a:t>They did not destroy the peoples,</a:t>
            </a:r>
          </a:p>
          <a:p>
            <a:pPr marL="0" lvl="3" indent="678941" defTabSz="905255">
              <a:buClrTx/>
              <a:buSzTx/>
              <a:buNone/>
              <a:defRPr sz="3168"/>
            </a:pPr>
            <a:r>
              <a:t>		as the LORD commanded them,</a:t>
            </a:r>
          </a:p>
          <a:p>
            <a:pPr marL="0" lvl="5" indent="1131569" defTabSz="905255">
              <a:buClrTx/>
              <a:buSzTx/>
              <a:buNone/>
              <a:defRPr sz="3168"/>
            </a:pPr>
            <a:r>
              <a:t>but they mixed with the nations</a:t>
            </a:r>
          </a:p>
          <a:p>
            <a:pPr marL="0" lvl="3" indent="678941" defTabSz="905255">
              <a:buClrTx/>
              <a:buSzTx/>
              <a:buNone/>
              <a:defRPr sz="3168"/>
            </a:pPr>
            <a:r>
              <a:t>		and learned to do as they did.</a:t>
            </a:r>
          </a:p>
          <a:p>
            <a:pPr marL="0" lvl="5" indent="1131569" defTabSz="905255">
              <a:buClrTx/>
              <a:buSzTx/>
              <a:buNone/>
              <a:defRPr sz="3168"/>
            </a:pPr>
            <a:r>
              <a:t>They served their idols,</a:t>
            </a:r>
          </a:p>
          <a:p>
            <a:pPr marL="0" lvl="3" indent="678941" defTabSz="905255">
              <a:buClrTx/>
              <a:buSzTx/>
              <a:buNone/>
              <a:defRPr sz="3168"/>
            </a:pPr>
            <a:r>
              <a:t>		which became a snare to them.</a:t>
            </a:r>
          </a:p>
        </p:txBody>
      </p:sp>
      <p:sp>
        <p:nvSpPr>
          <p:cNvPr id="616" name="e. Pre-exilic Israel"/>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r>
              <a:t>e. Pre-exilic Israel</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Then the anger of the LORD was kindled against his people,…"/>
          <p:cNvSpPr txBox="1">
            <a:spLocks noGrp="1"/>
          </p:cNvSpPr>
          <p:nvPr>
            <p:ph type="body" idx="4294967295"/>
          </p:nvPr>
        </p:nvSpPr>
        <p:spPr>
          <a:xfrm>
            <a:off x="-553393" y="736600"/>
            <a:ext cx="9309795" cy="5093593"/>
          </a:xfrm>
          <a:prstGeom prst="rect">
            <a:avLst/>
          </a:prstGeom>
        </p:spPr>
        <p:txBody>
          <a:bodyPr>
            <a:normAutofit/>
          </a:bodyPr>
          <a:lstStyle/>
          <a:p>
            <a:pPr marL="0" lvl="5" indent="1120140" defTabSz="896111">
              <a:spcBef>
                <a:spcPts val="0"/>
              </a:spcBef>
              <a:buClrTx/>
              <a:buSzTx/>
              <a:buNone/>
              <a:defRPr sz="3136"/>
            </a:pPr>
            <a:endParaRPr lang="en-US" dirty="0"/>
          </a:p>
          <a:p>
            <a:pPr marL="0" lvl="5" indent="1120140" defTabSz="896111">
              <a:spcBef>
                <a:spcPts val="0"/>
              </a:spcBef>
              <a:buClrTx/>
              <a:buSzTx/>
              <a:buNone/>
              <a:defRPr sz="3136"/>
            </a:pPr>
            <a:r>
              <a:rPr dirty="0"/>
              <a:t>Then the anger of the LORD was kindled against his </a:t>
            </a:r>
            <a:r>
              <a:rPr lang="en-US" dirty="0"/>
              <a:t>			</a:t>
            </a:r>
            <a:r>
              <a:rPr dirty="0"/>
              <a:t>people,</a:t>
            </a:r>
            <a:r>
              <a:rPr lang="en-US" dirty="0"/>
              <a:t> </a:t>
            </a:r>
            <a:r>
              <a:rPr dirty="0"/>
              <a:t>and He abhorred His heritage;</a:t>
            </a:r>
            <a:br>
              <a:rPr dirty="0"/>
            </a:br>
            <a:r>
              <a:rPr lang="en-US" dirty="0"/>
              <a:t>	    </a:t>
            </a:r>
            <a:r>
              <a:rPr dirty="0"/>
              <a:t>He gave them into the hand of the nations,</a:t>
            </a:r>
          </a:p>
          <a:p>
            <a:pPr marL="0" lvl="5" indent="1381505" defTabSz="896111">
              <a:spcBef>
                <a:spcPts val="0"/>
              </a:spcBef>
              <a:buClrTx/>
              <a:buSzTx/>
              <a:buNone/>
              <a:defRPr sz="3136"/>
            </a:pPr>
            <a:r>
              <a:rPr dirty="0"/>
              <a:t>	so that those who hated them ruled over them.</a:t>
            </a:r>
            <a:br>
              <a:rPr dirty="0"/>
            </a:br>
            <a:r>
              <a:rPr lang="en-US" dirty="0"/>
              <a:t>	    </a:t>
            </a:r>
            <a:r>
              <a:rPr dirty="0"/>
              <a:t>Their enemies oppressed them,</a:t>
            </a:r>
          </a:p>
          <a:p>
            <a:pPr marL="0" lvl="5" indent="1381505" defTabSz="896111">
              <a:spcBef>
                <a:spcPts val="0"/>
              </a:spcBef>
              <a:buClrTx/>
              <a:buSzTx/>
              <a:buNone/>
              <a:defRPr sz="3136"/>
            </a:pPr>
            <a:r>
              <a:rPr dirty="0"/>
              <a:t>	and they were brought into subjection under their                     </a:t>
            </a:r>
          </a:p>
          <a:p>
            <a:pPr marL="0" lvl="5" indent="1381505" defTabSz="896111">
              <a:spcBef>
                <a:spcPts val="0"/>
              </a:spcBef>
              <a:buClrTx/>
              <a:buSzTx/>
              <a:buNone/>
              <a:defRPr sz="3136"/>
            </a:pPr>
            <a:r>
              <a:rPr dirty="0"/>
              <a:t>      power.</a:t>
            </a:r>
          </a:p>
        </p:txBody>
      </p:sp>
      <p:sp>
        <p:nvSpPr>
          <p:cNvPr id="619" name="Double-click to edit"/>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r>
              <a:t>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Important Themes"/>
          <p:cNvSpPr txBox="1">
            <a:spLocks noGrp="1"/>
          </p:cNvSpPr>
          <p:nvPr>
            <p:ph type="title" idx="4294967295"/>
          </p:nvPr>
        </p:nvSpPr>
        <p:spPr>
          <a:xfrm>
            <a:off x="457200" y="190499"/>
            <a:ext cx="8229600" cy="1143002"/>
          </a:xfrm>
          <a:prstGeom prst="rect">
            <a:avLst/>
          </a:prstGeom>
        </p:spPr>
        <p:txBody>
          <a:bodyPr>
            <a:normAutofit/>
          </a:bodyPr>
          <a:lstStyle/>
          <a:p>
            <a:pPr lvl="8" indent="0">
              <a:defRPr u="sng">
                <a:effectLst>
                  <a:outerShdw blurRad="12700" dist="25400" dir="2700000" rotWithShape="0">
                    <a:srgbClr val="000000"/>
                  </a:outerShdw>
                </a:effectLst>
              </a:defRPr>
            </a:pPr>
            <a:r>
              <a:t>Important Themes</a:t>
            </a:r>
          </a:p>
        </p:txBody>
      </p:sp>
      <p:sp>
        <p:nvSpPr>
          <p:cNvPr id="422" name="b. GOD’S GRACE, MERCY,…"/>
          <p:cNvSpPr txBox="1">
            <a:spLocks noGrp="1"/>
          </p:cNvSpPr>
          <p:nvPr>
            <p:ph type="body" idx="4294967295"/>
          </p:nvPr>
        </p:nvSpPr>
        <p:spPr>
          <a:xfrm>
            <a:off x="-1" y="1320800"/>
            <a:ext cx="9144002" cy="4977904"/>
          </a:xfrm>
          <a:prstGeom prst="rect">
            <a:avLst/>
          </a:prstGeom>
        </p:spPr>
        <p:txBody>
          <a:bodyPr>
            <a:normAutofit/>
          </a:bodyPr>
          <a:lstStyle/>
          <a:p>
            <a:pPr marL="452627" indent="-452627" algn="ctr" defTabSz="804672">
              <a:spcBef>
                <a:spcPts val="600"/>
              </a:spcBef>
              <a:buSzTx/>
              <a:buNone/>
              <a:defRPr sz="2816"/>
            </a:pPr>
            <a:r>
              <a:t>b. GOD’S GRACE, MERCY,</a:t>
            </a:r>
          </a:p>
          <a:p>
            <a:pPr marL="452627" indent="-452627" algn="ctr" defTabSz="804672">
              <a:spcBef>
                <a:spcPts val="600"/>
              </a:spcBef>
              <a:buSzTx/>
              <a:buNone/>
              <a:defRPr sz="2816"/>
            </a:pPr>
            <a:r>
              <a:t>LOVINGKINDNESS</a:t>
            </a:r>
          </a:p>
          <a:p>
            <a:pPr marL="452627" indent="-452627" algn="ctr" defTabSz="804672">
              <a:spcBef>
                <a:spcPts val="600"/>
              </a:spcBef>
              <a:buSzTx/>
              <a:buNone/>
              <a:defRPr sz="100"/>
            </a:pPr>
            <a:endParaRPr/>
          </a:p>
          <a:p>
            <a:pPr marL="0" lvl="1" indent="201168" algn="ctr" defTabSz="804672">
              <a:spcBef>
                <a:spcPts val="0"/>
              </a:spcBef>
              <a:buClrTx/>
              <a:buSzTx/>
              <a:buNone/>
              <a:defRPr sz="4664">
                <a:latin typeface="Bodoni SvtyTwo ITC TT-BookIta"/>
                <a:ea typeface="Bodoni SvtyTwo ITC TT-BookIta"/>
                <a:cs typeface="Bodoni SvtyTwo ITC TT-BookIta"/>
                <a:sym typeface="Bodoni SvtyTwo ITC TT-BookIta"/>
              </a:defRPr>
            </a:pPr>
            <a:r>
              <a:t>ḥesed </a:t>
            </a:r>
          </a:p>
          <a:p>
            <a:pPr marL="0" lvl="1" indent="201168" algn="ctr" defTabSz="804672">
              <a:spcBef>
                <a:spcPts val="0"/>
              </a:spcBef>
              <a:buClrTx/>
              <a:buSzTx/>
              <a:buNone/>
              <a:defRPr sz="2640"/>
            </a:pPr>
            <a:r>
              <a:t>248 x in OT; 127x in Psalms</a:t>
            </a:r>
          </a:p>
          <a:p>
            <a:pPr marL="0" lvl="1" indent="201168" algn="ctr" defTabSz="804672">
              <a:spcBef>
                <a:spcPts val="0"/>
              </a:spcBef>
              <a:buClrTx/>
              <a:buSzTx/>
              <a:buNone/>
              <a:defRPr sz="2464">
                <a:latin typeface="Bodoni SvtyTwo ITC TT-BookIta"/>
                <a:ea typeface="Bodoni SvtyTwo ITC TT-BookIta"/>
                <a:cs typeface="Bodoni SvtyTwo ITC TT-BookIta"/>
                <a:sym typeface="Bodoni SvtyTwo ITC TT-BookIta"/>
              </a:defRPr>
            </a:pPr>
            <a:br/>
            <a:r>
              <a:t>“</a:t>
            </a:r>
            <a:r>
              <a:rPr>
                <a:latin typeface="+mn-lt"/>
                <a:ea typeface="+mn-ea"/>
                <a:cs typeface="+mn-cs"/>
                <a:sym typeface="Bodoni SvtyTwo ITC TT-Book"/>
              </a:rPr>
              <a:t>The LORD is gracious and merciful, slow to anger</a:t>
            </a:r>
            <a:br>
              <a:rPr>
                <a:latin typeface="+mn-lt"/>
                <a:ea typeface="+mn-ea"/>
                <a:cs typeface="+mn-cs"/>
                <a:sym typeface="Bodoni SvtyTwo ITC TT-Book"/>
              </a:rPr>
            </a:br>
            <a:r>
              <a:rPr>
                <a:latin typeface="+mn-lt"/>
                <a:ea typeface="+mn-ea"/>
                <a:cs typeface="+mn-cs"/>
                <a:sym typeface="Bodoni SvtyTwo ITC TT-Book"/>
              </a:rPr>
              <a:t>and abounding in </a:t>
            </a:r>
            <a:r>
              <a:t>steadfast love</a:t>
            </a:r>
            <a:r>
              <a:rPr>
                <a:latin typeface="+mn-lt"/>
                <a:ea typeface="+mn-ea"/>
                <a:cs typeface="+mn-cs"/>
                <a:sym typeface="Bodoni SvtyTwo ITC TT-Book"/>
              </a:rPr>
              <a:t>. (Psalm 145:8)</a:t>
            </a:r>
          </a:p>
          <a:p>
            <a:pPr marL="653795" lvl="1" indent="-251459" algn="ctr" defTabSz="804672">
              <a:spcBef>
                <a:spcPts val="0"/>
              </a:spcBef>
              <a:buClrTx/>
              <a:defRPr sz="2464"/>
            </a:pPr>
            <a:endParaRPr>
              <a:latin typeface="+mn-lt"/>
              <a:ea typeface="+mn-ea"/>
              <a:cs typeface="+mn-cs"/>
              <a:sym typeface="Bodoni SvtyTwo ITC TT-Book"/>
            </a:endParaRPr>
          </a:p>
          <a:p>
            <a:pPr marL="0" lvl="1" indent="201168" algn="ctr" defTabSz="804672">
              <a:spcBef>
                <a:spcPts val="0"/>
              </a:spcBef>
              <a:buClrTx/>
              <a:buSzTx/>
              <a:buNone/>
              <a:defRPr sz="2464"/>
            </a:pPr>
            <a:r>
              <a:t>“Surely goodness and </a:t>
            </a:r>
            <a:r>
              <a:rPr>
                <a:latin typeface="Bodoni SvtyTwo ITC TT-BookIta"/>
                <a:ea typeface="Bodoni SvtyTwo ITC TT-BookIta"/>
                <a:cs typeface="Bodoni SvtyTwo ITC TT-BookIta"/>
                <a:sym typeface="Bodoni SvtyTwo ITC TT-BookIta"/>
              </a:rPr>
              <a:t>mercy</a:t>
            </a:r>
            <a:r>
              <a:t> shall follow me</a:t>
            </a:r>
            <a:br/>
            <a:r>
              <a:t>all the days of my life, and I shall dwell</a:t>
            </a:r>
            <a:br/>
            <a:r>
              <a:t>in the house of the LORD forever.” (Psalm 23:6)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22">
                                            <p:txEl>
                                              <p:pRg st="2" end="2"/>
                                            </p:txEl>
                                          </p:spTgt>
                                        </p:tgtEl>
                                        <p:attrNameLst>
                                          <p:attrName>style.visibility</p:attrName>
                                        </p:attrNameLst>
                                      </p:cBhvr>
                                      <p:to>
                                        <p:strVal val="visible"/>
                                      </p:to>
                                    </p:set>
                                    <p:animEffect transition="in" filter="fade">
                                      <p:cBhvr>
                                        <p:cTn id="7" dur="500"/>
                                        <p:tgtEl>
                                          <p:spTgt spid="422">
                                            <p:txEl>
                                              <p:pRg st="2" end="2"/>
                                            </p:txEl>
                                          </p:spTgt>
                                        </p:tgtEl>
                                      </p:cBhvr>
                                    </p:animEffect>
                                  </p:childTnLst>
                                </p:cTn>
                              </p:par>
                            </p:childTnLst>
                          </p:cTn>
                        </p:par>
                        <p:par>
                          <p:cTn id="8" fill="hold">
                            <p:stCondLst>
                              <p:cond delay="500"/>
                            </p:stCondLst>
                            <p:childTnLst>
                              <p:par>
                                <p:cTn id="9" presetID="10" presetClass="entr" fill="hold" grpId="1" nodeType="afterEffect">
                                  <p:stCondLst>
                                    <p:cond delay="0"/>
                                  </p:stCondLst>
                                  <p:iterate>
                                    <p:tmAbs val="0"/>
                                  </p:iterate>
                                  <p:childTnLst>
                                    <p:set>
                                      <p:cBhvr>
                                        <p:cTn id="10" fill="hold"/>
                                        <p:tgtEl>
                                          <p:spTgt spid="422">
                                            <p:txEl>
                                              <p:pRg st="3" end="3"/>
                                            </p:txEl>
                                          </p:spTgt>
                                        </p:tgtEl>
                                        <p:attrNameLst>
                                          <p:attrName>style.visibility</p:attrName>
                                        </p:attrNameLst>
                                      </p:cBhvr>
                                      <p:to>
                                        <p:strVal val="visible"/>
                                      </p:to>
                                    </p:set>
                                    <p:animEffect transition="in" filter="fade">
                                      <p:cBhvr>
                                        <p:cTn id="11" dur="500"/>
                                        <p:tgtEl>
                                          <p:spTgt spid="42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1" nodeType="clickEffect">
                                  <p:stCondLst>
                                    <p:cond delay="0"/>
                                  </p:stCondLst>
                                  <p:iterate>
                                    <p:tmAbs val="0"/>
                                  </p:iterate>
                                  <p:childTnLst>
                                    <p:set>
                                      <p:cBhvr>
                                        <p:cTn id="15" fill="hold"/>
                                        <p:tgtEl>
                                          <p:spTgt spid="422">
                                            <p:txEl>
                                              <p:pRg st="4" end="4"/>
                                            </p:txEl>
                                          </p:spTgt>
                                        </p:tgtEl>
                                        <p:attrNameLst>
                                          <p:attrName>style.visibility</p:attrName>
                                        </p:attrNameLst>
                                      </p:cBhvr>
                                      <p:to>
                                        <p:strVal val="visible"/>
                                      </p:to>
                                    </p:set>
                                    <p:animEffect transition="in" filter="fade">
                                      <p:cBhvr>
                                        <p:cTn id="16" dur="500"/>
                                        <p:tgtEl>
                                          <p:spTgt spid="42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fill="hold" grpId="1" nodeType="clickEffect">
                                  <p:stCondLst>
                                    <p:cond delay="0"/>
                                  </p:stCondLst>
                                  <p:iterate>
                                    <p:tmAbs val="0"/>
                                  </p:iterate>
                                  <p:childTnLst>
                                    <p:set>
                                      <p:cBhvr>
                                        <p:cTn id="20" fill="hold"/>
                                        <p:tgtEl>
                                          <p:spTgt spid="422">
                                            <p:txEl>
                                              <p:pRg st="5" end="5"/>
                                            </p:txEl>
                                          </p:spTgt>
                                        </p:tgtEl>
                                        <p:attrNameLst>
                                          <p:attrName>style.visibility</p:attrName>
                                        </p:attrNameLst>
                                      </p:cBhvr>
                                      <p:to>
                                        <p:strVal val="visible"/>
                                      </p:to>
                                    </p:set>
                                    <p:animEffect transition="in" filter="fade">
                                      <p:cBhvr>
                                        <p:cTn id="21" dur="500"/>
                                        <p:tgtEl>
                                          <p:spTgt spid="42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fill="hold" grpId="1" nodeType="clickEffect">
                                  <p:stCondLst>
                                    <p:cond delay="0"/>
                                  </p:stCondLst>
                                  <p:iterate>
                                    <p:tmAbs val="0"/>
                                  </p:iterate>
                                  <p:childTnLst>
                                    <p:set>
                                      <p:cBhvr>
                                        <p:cTn id="25" fill="hold"/>
                                        <p:tgtEl>
                                          <p:spTgt spid="422">
                                            <p:txEl>
                                              <p:pRg st="6" end="6"/>
                                            </p:txEl>
                                          </p:spTgt>
                                        </p:tgtEl>
                                        <p:attrNameLst>
                                          <p:attrName>style.visibility</p:attrName>
                                        </p:attrNameLst>
                                      </p:cBhvr>
                                      <p:to>
                                        <p:strVal val="visible"/>
                                      </p:to>
                                    </p:set>
                                    <p:animEffect transition="in" filter="fade">
                                      <p:cBhvr>
                                        <p:cTn id="26" dur="500"/>
                                        <p:tgtEl>
                                          <p:spTgt spid="42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grpId="1" nodeType="clickEffect">
                                  <p:stCondLst>
                                    <p:cond delay="0"/>
                                  </p:stCondLst>
                                  <p:iterate>
                                    <p:tmAbs val="0"/>
                                  </p:iterate>
                                  <p:childTnLst>
                                    <p:set>
                                      <p:cBhvr>
                                        <p:cTn id="30" fill="hold"/>
                                        <p:tgtEl>
                                          <p:spTgt spid="422">
                                            <p:txEl>
                                              <p:pRg st="7" end="7"/>
                                            </p:txEl>
                                          </p:spTgt>
                                        </p:tgtEl>
                                        <p:attrNameLst>
                                          <p:attrName>style.visibility</p:attrName>
                                        </p:attrNameLst>
                                      </p:cBhvr>
                                      <p:to>
                                        <p:strVal val="visible"/>
                                      </p:to>
                                    </p:set>
                                    <p:animEffect transition="in" filter="fade">
                                      <p:cBhvr>
                                        <p:cTn id="31" dur="500"/>
                                        <p:tgtEl>
                                          <p:spTgt spid="4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1" build="p" bldLvl="5" animBg="1" advAuto="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Many times He delivered them,…"/>
          <p:cNvSpPr txBox="1">
            <a:spLocks noGrp="1"/>
          </p:cNvSpPr>
          <p:nvPr>
            <p:ph type="body" idx="4294967295"/>
          </p:nvPr>
        </p:nvSpPr>
        <p:spPr>
          <a:xfrm>
            <a:off x="46310" y="317500"/>
            <a:ext cx="8935245" cy="5548363"/>
          </a:xfrm>
          <a:prstGeom prst="rect">
            <a:avLst/>
          </a:prstGeom>
        </p:spPr>
        <p:txBody>
          <a:bodyPr>
            <a:normAutofit/>
          </a:bodyPr>
          <a:lstStyle/>
          <a:p>
            <a:pPr marL="0" lvl="3" indent="637794" defTabSz="850391">
              <a:buClrTx/>
              <a:buSzTx/>
              <a:buNone/>
              <a:defRPr sz="2976"/>
            </a:pPr>
            <a:endParaRPr dirty="0"/>
          </a:p>
          <a:p>
            <a:pPr marL="0" lvl="5" indent="1062989" defTabSz="850391">
              <a:buClrTx/>
              <a:buSzTx/>
              <a:buNone/>
              <a:defRPr sz="2976"/>
            </a:pPr>
            <a:r>
              <a:rPr dirty="0"/>
              <a:t>Many times He delivered them,</a:t>
            </a:r>
          </a:p>
          <a:p>
            <a:pPr marL="0" lvl="5" indent="1062989" defTabSz="850391">
              <a:buClrTx/>
              <a:buSzTx/>
              <a:buNone/>
              <a:defRPr sz="2976"/>
            </a:pPr>
            <a:r>
              <a:rPr dirty="0"/>
              <a:t>	but they were rebellious in their purposes</a:t>
            </a:r>
          </a:p>
          <a:p>
            <a:pPr marL="0" lvl="8" indent="1700783" defTabSz="850391">
              <a:buClrTx/>
              <a:buSzTx/>
              <a:buNone/>
              <a:defRPr sz="2976"/>
            </a:pPr>
            <a:r>
              <a:rPr dirty="0"/>
              <a:t>and were brought low through their iniquity.</a:t>
            </a:r>
          </a:p>
          <a:p>
            <a:pPr marL="0" lvl="5" indent="1062989" defTabSz="850391">
              <a:buClrTx/>
              <a:buSzTx/>
              <a:buNone/>
              <a:defRPr sz="558"/>
            </a:pPr>
            <a:endParaRPr dirty="0"/>
          </a:p>
          <a:p>
            <a:pPr marL="0" lvl="5" indent="1062989" defTabSz="850391">
              <a:buClrTx/>
              <a:buSzTx/>
              <a:buNone/>
              <a:defRPr sz="2976"/>
            </a:pPr>
            <a:r>
              <a:rPr dirty="0"/>
              <a:t>Nevertheless, He looked upon their distress,</a:t>
            </a:r>
          </a:p>
          <a:p>
            <a:pPr marL="0" lvl="5" indent="1062989" defTabSz="850391">
              <a:buClrTx/>
              <a:buSzTx/>
              <a:buNone/>
              <a:defRPr sz="2976"/>
            </a:pPr>
            <a:r>
              <a:rPr dirty="0"/>
              <a:t>		when He heard their cry.</a:t>
            </a:r>
          </a:p>
          <a:p>
            <a:pPr marL="0" lvl="5" indent="1062989" defTabSz="850391">
              <a:buClrTx/>
              <a:buSzTx/>
              <a:buNone/>
              <a:defRPr sz="2976"/>
            </a:pPr>
            <a:r>
              <a:rPr dirty="0"/>
              <a:t>For their sake He remembered His covenant,</a:t>
            </a:r>
          </a:p>
          <a:p>
            <a:pPr marL="0" lvl="6" indent="1275588" defTabSz="850391">
              <a:buClrTx/>
              <a:buSzTx/>
              <a:buNone/>
              <a:defRPr sz="2976"/>
            </a:pPr>
            <a:r>
              <a:rPr dirty="0"/>
              <a:t>	and relented according to the abundance </a:t>
            </a:r>
          </a:p>
          <a:p>
            <a:pPr marL="0" lvl="8" indent="1700783" defTabSz="850391">
              <a:buClrTx/>
              <a:buSzTx/>
              <a:buNone/>
              <a:defRPr sz="2976"/>
            </a:pPr>
            <a:r>
              <a:rPr dirty="0"/>
              <a:t>     of His steadfast love. </a:t>
            </a:r>
            <a:br>
              <a:rPr dirty="0"/>
            </a:br>
            <a:r>
              <a:rPr dirty="0"/>
              <a:t>                       </a:t>
            </a:r>
            <a:r>
              <a:rPr lang="en-US" dirty="0"/>
              <a:t>                       </a:t>
            </a:r>
            <a:r>
              <a:rPr dirty="0"/>
              <a:t>(Psalm 106:34-35,40-45)</a:t>
            </a:r>
          </a:p>
        </p:txBody>
      </p:sp>
      <p:sp>
        <p:nvSpPr>
          <p:cNvPr id="622" name="Double-click to edit"/>
          <p:cNvSpPr txBox="1">
            <a:spLocks noGrp="1"/>
          </p:cNvSpPr>
          <p:nvPr>
            <p:ph type="title" idx="4294967295"/>
          </p:nvPr>
        </p:nvSpPr>
        <p:spPr>
          <a:xfrm>
            <a:off x="399132" y="-25401"/>
            <a:ext cx="8229601" cy="1143002"/>
          </a:xfrm>
          <a:prstGeom prst="rect">
            <a:avLst/>
          </a:prstGeom>
        </p:spPr>
        <p:txBody>
          <a:bodyPr>
            <a:normAutofit/>
          </a:bodyPr>
          <a:lstStyle>
            <a:lvl1pPr algn="l">
              <a:defRPr sz="3900">
                <a:effectLst>
                  <a:outerShdw blurRad="12700" dist="25400" dir="2700000" rotWithShape="0">
                    <a:srgbClr val="000000"/>
                  </a:outerShdw>
                </a:effectLst>
              </a:defRPr>
            </a:lvl1pPr>
          </a:lstStyle>
          <a:p>
            <a:r>
              <a:t> </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e. Pre-exilic Israel"/>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r>
              <a:t>e. Pre-exilic Israel</a:t>
            </a:r>
          </a:p>
        </p:txBody>
      </p:sp>
      <p:sp>
        <p:nvSpPr>
          <p:cNvPr id="625" name="King David"/>
          <p:cNvSpPr txBox="1">
            <a:spLocks noGrp="1"/>
          </p:cNvSpPr>
          <p:nvPr>
            <p:ph type="body" idx="4294967295"/>
          </p:nvPr>
        </p:nvSpPr>
        <p:spPr>
          <a:xfrm>
            <a:off x="685800" y="2128043"/>
            <a:ext cx="8229600" cy="4495801"/>
          </a:xfrm>
          <a:prstGeom prst="rect">
            <a:avLst/>
          </a:prstGeom>
        </p:spPr>
        <p:txBody>
          <a:bodyPr>
            <a:normAutofit/>
          </a:bodyPr>
          <a:lstStyle/>
          <a:p>
            <a:pPr marL="1714500" lvl="3" indent="-342900">
              <a:buChar char="•"/>
              <a:defRPr sz="3700"/>
            </a:pPr>
            <a:r>
              <a:t>King David</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King David"/>
          <p:cNvSpPr txBox="1">
            <a:spLocks noGrp="1"/>
          </p:cNvSpPr>
          <p:nvPr>
            <p:ph type="title" idx="4294967295"/>
          </p:nvPr>
        </p:nvSpPr>
        <p:spPr>
          <a:xfrm>
            <a:off x="457200" y="4190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King David</a:t>
            </a:r>
          </a:p>
        </p:txBody>
      </p:sp>
      <p:sp>
        <p:nvSpPr>
          <p:cNvPr id="628" name="1. Organized the worship life of the nation…"/>
          <p:cNvSpPr txBox="1">
            <a:spLocks noGrp="1"/>
          </p:cNvSpPr>
          <p:nvPr>
            <p:ph type="body" idx="4294967295"/>
          </p:nvPr>
        </p:nvSpPr>
        <p:spPr>
          <a:xfrm>
            <a:off x="256976" y="1536700"/>
            <a:ext cx="8537080" cy="4495800"/>
          </a:xfrm>
          <a:prstGeom prst="rect">
            <a:avLst/>
          </a:prstGeom>
        </p:spPr>
        <p:txBody>
          <a:bodyPr>
            <a:normAutofit/>
          </a:bodyPr>
          <a:lstStyle/>
          <a:p>
            <a:pPr marL="185166" indent="-185166" algn="ctr" defTabSz="493776">
              <a:spcBef>
                <a:spcPts val="400"/>
              </a:spcBef>
              <a:buSzTx/>
              <a:buNone/>
              <a:defRPr sz="3132">
                <a:latin typeface="Bodoni SvtyTwo ITC TT-BookIta"/>
                <a:ea typeface="Bodoni SvtyTwo ITC TT-BookIta"/>
                <a:cs typeface="Bodoni SvtyTwo ITC TT-BookIta"/>
                <a:sym typeface="Bodoni SvtyTwo ITC TT-BookIta"/>
              </a:defRPr>
            </a:pPr>
            <a:r>
              <a:t>1. Organized the worship life of the nation</a:t>
            </a:r>
          </a:p>
          <a:p>
            <a:pPr marL="185166" indent="-185166" algn="ctr" defTabSz="493776">
              <a:spcBef>
                <a:spcPts val="400"/>
              </a:spcBef>
              <a:buSzTx/>
              <a:buNone/>
              <a:defRPr sz="1242">
                <a:latin typeface="Bodoni SvtyTwo ITC TT-BookIta"/>
                <a:ea typeface="Bodoni SvtyTwo ITC TT-BookIta"/>
                <a:cs typeface="Bodoni SvtyTwo ITC TT-BookIta"/>
                <a:sym typeface="Bodoni SvtyTwo ITC TT-BookIta"/>
              </a:defRPr>
            </a:pPr>
            <a:endParaRPr/>
          </a:p>
          <a:p>
            <a:pPr marL="185166" indent="-185166" algn="ctr" defTabSz="493776">
              <a:spcBef>
                <a:spcPts val="1100"/>
              </a:spcBef>
              <a:buSzTx/>
              <a:buNone/>
              <a:defRPr sz="2106"/>
            </a:pPr>
            <a:r>
              <a:t>Then he appointed some of the Levites as ministers before the ark of the LORD, to invoke, to thank, and to praise the LORD, the God of Israel. Asaph was the chief, and second to him were Zechariah, Jeiel, Shemiramoth, Jehiel, Mattithiah, Eliab, Benaiah, Obed-edom, and Jeiel, who were to play harps and lyres; Asaph was to sound the cymbals, and Benaiah and Jahaziel the priests were to blow trumpets regularly before the ark of the covenant of God. Then on that day David first appointed that thanksgiving be sung to the LORD by Asaph and his brothers.</a:t>
            </a:r>
          </a:p>
          <a:p>
            <a:pPr marL="185166" indent="-185166" algn="ctr" defTabSz="493776">
              <a:spcBef>
                <a:spcPts val="1100"/>
              </a:spcBef>
              <a:buSzTx/>
              <a:buNone/>
              <a:defRPr sz="1782"/>
            </a:pPr>
            <a:r>
              <a:t>(1 Chronicles 16:4-7)</a:t>
            </a:r>
          </a:p>
          <a:p>
            <a:pPr marL="185166" indent="-185166" algn="ctr" defTabSz="493776">
              <a:spcBef>
                <a:spcPts val="400"/>
              </a:spcBef>
              <a:buSzTx/>
              <a:buNone/>
              <a:defRPr sz="1728"/>
            </a:pPr>
            <a:endParaRPr/>
          </a:p>
          <a:p>
            <a:pPr marL="185166" indent="-185166" algn="ctr" defTabSz="493776">
              <a:spcBef>
                <a:spcPts val="400"/>
              </a:spcBef>
              <a:buSzTx/>
              <a:buNone/>
              <a:defRPr sz="1728"/>
            </a:pPr>
            <a:r>
              <a:t>1 Chronicles 6:31-48; 9:33-34; 15:16-22; 25:1-7</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Double-click to edit"/>
          <p:cNvSpPr txBox="1">
            <a:spLocks noGrp="1"/>
          </p:cNvSpPr>
          <p:nvPr>
            <p:ph type="title" idx="4294967295"/>
          </p:nvPr>
        </p:nvSpPr>
        <p:spPr>
          <a:xfrm>
            <a:off x="457200" y="4190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 </a:t>
            </a:r>
          </a:p>
        </p:txBody>
      </p:sp>
      <p:sp>
        <p:nvSpPr>
          <p:cNvPr id="631" name="And [Hezekiah] stationed the Levites in the house of the LORD with cymbals, harps, and lyres, according to the commandment of David and of Gad the king’s seer and of Nathan the prophet, for the commandment was from the LORD through His prophets.…"/>
          <p:cNvSpPr txBox="1">
            <a:spLocks noGrp="1"/>
          </p:cNvSpPr>
          <p:nvPr>
            <p:ph type="body" idx="4294967295"/>
          </p:nvPr>
        </p:nvSpPr>
        <p:spPr>
          <a:xfrm>
            <a:off x="303460" y="952500"/>
            <a:ext cx="8537080" cy="4495800"/>
          </a:xfrm>
          <a:prstGeom prst="rect">
            <a:avLst/>
          </a:prstGeom>
        </p:spPr>
        <p:txBody>
          <a:bodyPr>
            <a:normAutofit/>
          </a:bodyPr>
          <a:lstStyle/>
          <a:p>
            <a:pPr algn="ctr">
              <a:buSzTx/>
              <a:buNone/>
              <a:defRPr sz="2300">
                <a:latin typeface="Bodoni SvtyTwo ITC TT-BookIta"/>
                <a:ea typeface="Bodoni SvtyTwo ITC TT-BookIta"/>
                <a:cs typeface="Bodoni SvtyTwo ITC TT-BookIta"/>
                <a:sym typeface="Bodoni SvtyTwo ITC TT-BookIta"/>
              </a:defRPr>
            </a:pPr>
            <a:endParaRPr/>
          </a:p>
          <a:p>
            <a:pPr algn="ctr">
              <a:spcBef>
                <a:spcPts val="2100"/>
              </a:spcBef>
              <a:buSzTx/>
              <a:buNone/>
              <a:defRPr sz="3100"/>
            </a:pPr>
            <a:r>
              <a:t>And [Hezekiah] stationed the Levites in the house of the LORD with cymbals, harps, and lyres, </a:t>
            </a:r>
            <a:r>
              <a:rPr>
                <a:latin typeface="Bodoni SvtyTwo ITC TT-BookIta"/>
                <a:ea typeface="Bodoni SvtyTwo ITC TT-BookIta"/>
                <a:cs typeface="Bodoni SvtyTwo ITC TT-BookIta"/>
                <a:sym typeface="Bodoni SvtyTwo ITC TT-BookIta"/>
              </a:rPr>
              <a:t>according to the commandment of David</a:t>
            </a:r>
            <a:r>
              <a:t> and of Gad the king’s seer and of Nathan the prophet, for the commandment was </a:t>
            </a:r>
            <a:r>
              <a:rPr>
                <a:latin typeface="Bodoni SvtyTwo ITC TT-BookIta"/>
                <a:ea typeface="Bodoni SvtyTwo ITC TT-BookIta"/>
                <a:cs typeface="Bodoni SvtyTwo ITC TT-BookIta"/>
                <a:sym typeface="Bodoni SvtyTwo ITC TT-BookIta"/>
              </a:rPr>
              <a:t>from the LORD through His prophets</a:t>
            </a:r>
            <a:r>
              <a:t>.</a:t>
            </a:r>
          </a:p>
          <a:p>
            <a:pPr algn="ctr">
              <a:buSzTx/>
              <a:buNone/>
            </a:pPr>
            <a:r>
              <a:t>(2 Chronicles 29:25)</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King David"/>
          <p:cNvSpPr txBox="1">
            <a:spLocks noGrp="1"/>
          </p:cNvSpPr>
          <p:nvPr>
            <p:ph type="title" idx="4294967295"/>
          </p:nvPr>
        </p:nvSpPr>
        <p:spPr>
          <a:xfrm>
            <a:off x="457200" y="4190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King David</a:t>
            </a:r>
          </a:p>
        </p:txBody>
      </p:sp>
      <p:sp>
        <p:nvSpPr>
          <p:cNvPr id="634" name="2. An example of a true worshiper…"/>
          <p:cNvSpPr txBox="1">
            <a:spLocks noGrp="1"/>
          </p:cNvSpPr>
          <p:nvPr>
            <p:ph type="body" idx="4294967295"/>
          </p:nvPr>
        </p:nvSpPr>
        <p:spPr>
          <a:xfrm>
            <a:off x="256976" y="1536700"/>
            <a:ext cx="8537080" cy="4495800"/>
          </a:xfrm>
          <a:prstGeom prst="rect">
            <a:avLst/>
          </a:prstGeom>
        </p:spPr>
        <p:txBody>
          <a:bodyPr>
            <a:normAutofit/>
          </a:bodyPr>
          <a:lstStyle/>
          <a:p>
            <a:pPr marL="322325" indent="-322325" algn="ctr" defTabSz="859536">
              <a:buSzTx/>
              <a:buNone/>
              <a:defRPr sz="3478">
                <a:latin typeface="Bodoni SvtyTwo ITC TT-BookIta"/>
                <a:ea typeface="Bodoni SvtyTwo ITC TT-BookIta"/>
                <a:cs typeface="Bodoni SvtyTwo ITC TT-BookIta"/>
                <a:sym typeface="Bodoni SvtyTwo ITC TT-BookIta"/>
              </a:defRPr>
            </a:pPr>
            <a:r>
              <a:t>2. An example of a true worshiper</a:t>
            </a:r>
          </a:p>
          <a:p>
            <a:pPr marL="322325" indent="-322325" algn="ctr" defTabSz="859536">
              <a:buSzTx/>
              <a:buNone/>
              <a:defRPr sz="2162">
                <a:latin typeface="Bodoni SvtyTwo ITC TT-BookIta"/>
                <a:ea typeface="Bodoni SvtyTwo ITC TT-BookIta"/>
                <a:cs typeface="Bodoni SvtyTwo ITC TT-BookIta"/>
                <a:sym typeface="Bodoni SvtyTwo ITC TT-BookIta"/>
              </a:defRPr>
            </a:pPr>
            <a:endParaRPr/>
          </a:p>
          <a:p>
            <a:pPr marL="322325" indent="-322325" algn="ctr" defTabSz="859536">
              <a:spcBef>
                <a:spcPts val="1900"/>
              </a:spcBef>
              <a:buSzTx/>
              <a:buNone/>
              <a:defRPr sz="2820"/>
            </a:pPr>
            <a:r>
              <a:t>“a man after My own heart” (1 Samuel 13:14</a:t>
            </a:r>
          </a:p>
          <a:p>
            <a:pPr marL="322325" indent="-322325" algn="ctr" defTabSz="859536">
              <a:spcBef>
                <a:spcPts val="1900"/>
              </a:spcBef>
              <a:buSzTx/>
              <a:buNone/>
              <a:defRPr sz="1974"/>
            </a:pPr>
            <a:endParaRPr/>
          </a:p>
          <a:p>
            <a:pPr marL="322325" indent="740155" defTabSz="859536">
              <a:spcBef>
                <a:spcPts val="0"/>
              </a:spcBef>
              <a:buSzTx/>
              <a:buNone/>
              <a:defRPr sz="2820"/>
            </a:pPr>
            <a:r>
              <a:t>Because Your steadfast love is </a:t>
            </a:r>
            <a:r>
              <a:rPr>
                <a:latin typeface="Bodoni SvtyTwo ITC TT-BookIta"/>
                <a:ea typeface="Bodoni SvtyTwo ITC TT-BookIta"/>
                <a:cs typeface="Bodoni SvtyTwo ITC TT-BookIta"/>
                <a:sym typeface="Bodoni SvtyTwo ITC TT-BookIta"/>
              </a:rPr>
              <a:t>better than life</a:t>
            </a:r>
            <a:r>
              <a:t>,</a:t>
            </a:r>
          </a:p>
          <a:p>
            <a:pPr marL="322325" lvl="2" indent="1868297" defTabSz="859536">
              <a:spcBef>
                <a:spcPts val="0"/>
              </a:spcBef>
              <a:buSzTx/>
              <a:buNone/>
              <a:defRPr sz="2820"/>
            </a:pPr>
            <a:r>
              <a:t>my lips will praise You.</a:t>
            </a:r>
          </a:p>
          <a:p>
            <a:pPr marL="322325" indent="740155" defTabSz="859536">
              <a:spcBef>
                <a:spcPts val="0"/>
              </a:spcBef>
              <a:buSzTx/>
              <a:buNone/>
              <a:defRPr sz="2820"/>
            </a:pPr>
            <a:r>
              <a:t>So I will bless You as long as I live;</a:t>
            </a:r>
          </a:p>
          <a:p>
            <a:pPr marL="322325" lvl="2" indent="1868297" defTabSz="859536">
              <a:spcBef>
                <a:spcPts val="0"/>
              </a:spcBef>
              <a:buSzTx/>
              <a:buNone/>
              <a:defRPr sz="2820"/>
            </a:pPr>
            <a:r>
              <a:t>in Your name I will lift up my hands. </a:t>
            </a:r>
          </a:p>
          <a:p>
            <a:pPr marL="322325" lvl="7" indent="4106671" defTabSz="859536">
              <a:spcBef>
                <a:spcPts val="0"/>
              </a:spcBef>
              <a:buSzTx/>
              <a:buNone/>
              <a:defRPr sz="2820"/>
            </a:pPr>
            <a:r>
              <a:t>(Psalm 63:3-4)</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King David"/>
          <p:cNvSpPr txBox="1">
            <a:spLocks noGrp="1"/>
          </p:cNvSpPr>
          <p:nvPr>
            <p:ph type="title" idx="4294967295"/>
          </p:nvPr>
        </p:nvSpPr>
        <p:spPr>
          <a:xfrm>
            <a:off x="457200" y="4190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King David</a:t>
            </a:r>
          </a:p>
        </p:txBody>
      </p:sp>
      <p:sp>
        <p:nvSpPr>
          <p:cNvPr id="637" name="3. Wrote many songs for private and corporate worship…"/>
          <p:cNvSpPr txBox="1">
            <a:spLocks noGrp="1"/>
          </p:cNvSpPr>
          <p:nvPr>
            <p:ph type="body" idx="4294967295"/>
          </p:nvPr>
        </p:nvSpPr>
        <p:spPr>
          <a:xfrm>
            <a:off x="256976" y="1536700"/>
            <a:ext cx="8537080" cy="4495800"/>
          </a:xfrm>
          <a:prstGeom prst="rect">
            <a:avLst/>
          </a:prstGeom>
        </p:spPr>
        <p:txBody>
          <a:bodyPr>
            <a:normAutofit/>
          </a:bodyPr>
          <a:lstStyle/>
          <a:p>
            <a:pPr algn="ctr">
              <a:buSzTx/>
              <a:buNone/>
              <a:defRPr sz="3700">
                <a:latin typeface="Bodoni SvtyTwo ITC TT-BookIta"/>
                <a:ea typeface="Bodoni SvtyTwo ITC TT-BookIta"/>
                <a:cs typeface="Bodoni SvtyTwo ITC TT-BookIta"/>
                <a:sym typeface="Bodoni SvtyTwo ITC TT-BookIta"/>
              </a:defRPr>
            </a:pPr>
            <a:r>
              <a:t>3. Wrote many songs for private and corporate worship</a:t>
            </a:r>
          </a:p>
          <a:p>
            <a:pPr algn="ctr">
              <a:buSzTx/>
              <a:buNone/>
              <a:defRPr sz="2300">
                <a:latin typeface="Bodoni SvtyTwo ITC TT-BookIta"/>
                <a:ea typeface="Bodoni SvtyTwo ITC TT-BookIta"/>
                <a:cs typeface="Bodoni SvtyTwo ITC TT-BookIta"/>
                <a:sym typeface="Bodoni SvtyTwo ITC TT-BookIta"/>
              </a:defRPr>
            </a:pPr>
            <a:endParaRPr/>
          </a:p>
          <a:p>
            <a:pPr algn="ctr">
              <a:spcBef>
                <a:spcPts val="2100"/>
              </a:spcBef>
              <a:buSzTx/>
              <a:buNone/>
              <a:defRPr sz="3000"/>
            </a:pPr>
            <a:r>
              <a:t>73 of the Psalms</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olomon and the Temple…"/>
          <p:cNvSpPr txBox="1">
            <a:spLocks noGrp="1"/>
          </p:cNvSpPr>
          <p:nvPr>
            <p:ph type="body" idx="4294967295"/>
          </p:nvPr>
        </p:nvSpPr>
        <p:spPr>
          <a:xfrm>
            <a:off x="457200" y="1600200"/>
            <a:ext cx="8229600" cy="4495800"/>
          </a:xfrm>
          <a:prstGeom prst="rect">
            <a:avLst/>
          </a:prstGeom>
        </p:spPr>
        <p:txBody>
          <a:bodyPr>
            <a:normAutofit/>
          </a:bodyPr>
          <a:lstStyle/>
          <a:p>
            <a:pPr marL="1714500" lvl="3" indent="-342900">
              <a:buChar char="•"/>
              <a:defRPr sz="3500"/>
            </a:pPr>
            <a:r>
              <a:t>Solomon and the Temple</a:t>
            </a:r>
          </a:p>
          <a:p>
            <a:pPr marL="0" indent="0">
              <a:buClrTx/>
              <a:buSzTx/>
              <a:buNone/>
              <a:defRPr sz="1900"/>
            </a:pPr>
            <a:endParaRPr/>
          </a:p>
          <a:p>
            <a:pPr marL="0" indent="0" algn="ctr">
              <a:buClrTx/>
              <a:buSzTx/>
              <a:buNone/>
            </a:pPr>
            <a:r>
              <a:t>And when the priests came out of the Holy Place,</a:t>
            </a:r>
            <a:br/>
            <a:r>
              <a:t>a cloud filled the house of the LORD,</a:t>
            </a:r>
            <a:br/>
            <a:r>
              <a:t>so that the priests could not stand to minister</a:t>
            </a:r>
            <a:br/>
            <a:r>
              <a:t>because of the cloud, for the glory of the LORD</a:t>
            </a:r>
            <a:br/>
            <a:r>
              <a:t>filled the house of the LORD.</a:t>
            </a:r>
          </a:p>
          <a:p>
            <a:pPr marL="0" indent="0" algn="ctr">
              <a:buClrTx/>
              <a:buSzTx/>
              <a:buNone/>
              <a:defRPr sz="2800"/>
            </a:pPr>
            <a:r>
              <a:t>(1 Kings 8:10-11; also 2 Chronicles 7:1)</a:t>
            </a:r>
          </a:p>
        </p:txBody>
      </p:sp>
      <p:sp>
        <p:nvSpPr>
          <p:cNvPr id="640" name="Text"/>
          <p:cNvSpPr txBox="1"/>
          <p:nvPr/>
        </p:nvSpPr>
        <p:spPr>
          <a:xfrm>
            <a:off x="4323219" y="3243579"/>
            <a:ext cx="497562" cy="370841"/>
          </a:xfrm>
          <a:prstGeom prst="rect">
            <a:avLst/>
          </a:prstGeom>
          <a:ln w="12700">
            <a:miter lim="400000"/>
          </a:ln>
        </p:spPr>
        <p:txBody>
          <a:bodyPr wrap="none" lIns="45719" rIns="45719">
            <a:spAutoFit/>
          </a:bodyPr>
          <a:lstStyle/>
          <a:p>
            <a:endParaRPr/>
          </a:p>
        </p:txBody>
      </p:sp>
      <p:sp>
        <p:nvSpPr>
          <p:cNvPr id="641" name="e. Pre-exilic Israel"/>
          <p:cNvSpPr txBox="1"/>
          <p:nvPr/>
        </p:nvSpPr>
        <p:spPr>
          <a:xfrm>
            <a:off x="495750" y="494030"/>
            <a:ext cx="3428100" cy="688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900">
                <a:solidFill>
                  <a:srgbClr val="E3E3FF"/>
                </a:solidFill>
                <a:effectLst>
                  <a:outerShdw blurRad="12700" dist="25400" dir="2700000" rotWithShape="0">
                    <a:srgbClr val="000000"/>
                  </a:outerShdw>
                </a:effectLst>
              </a:defRPr>
            </a:lvl1pPr>
          </a:lstStyle>
          <a:p>
            <a:r>
              <a:t>e. Pre-exilic Israel</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Worsening idolatry…"/>
          <p:cNvSpPr txBox="1">
            <a:spLocks noGrp="1"/>
          </p:cNvSpPr>
          <p:nvPr>
            <p:ph type="body" idx="4294967295"/>
          </p:nvPr>
        </p:nvSpPr>
        <p:spPr>
          <a:xfrm>
            <a:off x="457200" y="1600200"/>
            <a:ext cx="8229600" cy="4495800"/>
          </a:xfrm>
          <a:prstGeom prst="rect">
            <a:avLst/>
          </a:prstGeom>
        </p:spPr>
        <p:txBody>
          <a:bodyPr>
            <a:normAutofit/>
          </a:bodyPr>
          <a:lstStyle/>
          <a:p>
            <a:pPr marL="1714500" lvl="3" indent="-342900">
              <a:buChar char="•"/>
              <a:defRPr sz="3700"/>
            </a:pPr>
            <a:r>
              <a:t>Worsening idolatry</a:t>
            </a:r>
          </a:p>
          <a:p>
            <a:pPr marL="0" indent="0">
              <a:buClrTx/>
              <a:buSzTx/>
              <a:buNone/>
              <a:defRPr sz="1900"/>
            </a:pPr>
            <a:endParaRPr/>
          </a:p>
          <a:p>
            <a:pPr marL="0" indent="0" algn="ctr">
              <a:buClrTx/>
              <a:buSzTx/>
              <a:buNone/>
              <a:defRPr sz="3000"/>
            </a:pPr>
            <a:r>
              <a:t>Manasseh was twelve years old when he began to reign, and he reigned fifty-five years in Jerusalem. . . . And </a:t>
            </a:r>
            <a:r>
              <a:rPr>
                <a:latin typeface="Bodoni SvtyTwo ITC TT-BookIta"/>
                <a:ea typeface="Bodoni SvtyTwo ITC TT-BookIta"/>
                <a:cs typeface="Bodoni SvtyTwo ITC TT-BookIta"/>
                <a:sym typeface="Bodoni SvtyTwo ITC TT-BookIta"/>
              </a:rPr>
              <a:t>he did what was evil in the sight of the LORD</a:t>
            </a:r>
            <a:r>
              <a:t>, according to the despicable practices of the nations whom the LORD drove out before the people of Israel.</a:t>
            </a:r>
          </a:p>
          <a:p>
            <a:pPr marL="0" indent="0" algn="ctr">
              <a:buClrTx/>
              <a:buSzTx/>
              <a:buNone/>
              <a:defRPr sz="3000"/>
            </a:pPr>
            <a:r>
              <a:t>(2 Chronicles 21:1-2)</a:t>
            </a:r>
          </a:p>
        </p:txBody>
      </p:sp>
      <p:sp>
        <p:nvSpPr>
          <p:cNvPr id="644" name="Text"/>
          <p:cNvSpPr txBox="1"/>
          <p:nvPr/>
        </p:nvSpPr>
        <p:spPr>
          <a:xfrm>
            <a:off x="4323219" y="3243579"/>
            <a:ext cx="497562" cy="370841"/>
          </a:xfrm>
          <a:prstGeom prst="rect">
            <a:avLst/>
          </a:prstGeom>
          <a:ln w="12700">
            <a:miter lim="400000"/>
          </a:ln>
        </p:spPr>
        <p:txBody>
          <a:bodyPr wrap="none" lIns="45719" rIns="45719">
            <a:spAutoFit/>
          </a:bodyPr>
          <a:lstStyle/>
          <a:p>
            <a:endParaRPr/>
          </a:p>
        </p:txBody>
      </p:sp>
      <p:sp>
        <p:nvSpPr>
          <p:cNvPr id="645" name="e. Pre-exilic Israel"/>
          <p:cNvSpPr txBox="1"/>
          <p:nvPr/>
        </p:nvSpPr>
        <p:spPr>
          <a:xfrm>
            <a:off x="495750" y="494030"/>
            <a:ext cx="3428100" cy="688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900">
                <a:solidFill>
                  <a:srgbClr val="E3E3FF"/>
                </a:solidFill>
                <a:effectLst>
                  <a:outerShdw blurRad="12700" dist="25400" dir="2700000" rotWithShape="0">
                    <a:srgbClr val="000000"/>
                  </a:outerShdw>
                </a:effectLst>
              </a:defRPr>
            </a:lvl1pPr>
          </a:lstStyle>
          <a:p>
            <a:r>
              <a:t>e. Pre-exilic Israel</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Worsening idolatry (though a few revivals)…"/>
          <p:cNvSpPr txBox="1">
            <a:spLocks noGrp="1"/>
          </p:cNvSpPr>
          <p:nvPr>
            <p:ph type="body" idx="4294967295"/>
          </p:nvPr>
        </p:nvSpPr>
        <p:spPr>
          <a:xfrm>
            <a:off x="285551" y="1600200"/>
            <a:ext cx="8734376" cy="4801593"/>
          </a:xfrm>
          <a:prstGeom prst="rect">
            <a:avLst/>
          </a:prstGeom>
        </p:spPr>
        <p:txBody>
          <a:bodyPr>
            <a:normAutofit/>
          </a:bodyPr>
          <a:lstStyle/>
          <a:p>
            <a:pPr marL="1285875" lvl="3" indent="-257175" defTabSz="685800">
              <a:spcBef>
                <a:spcPts val="500"/>
              </a:spcBef>
              <a:buChar char="•"/>
              <a:defRPr sz="3450"/>
            </a:pPr>
            <a:r>
              <a:t>Worsening idolatry (though a few revivals)</a:t>
            </a:r>
          </a:p>
          <a:p>
            <a:pPr marL="1285875" lvl="3" indent="-257175" defTabSz="685800">
              <a:spcBef>
                <a:spcPts val="500"/>
              </a:spcBef>
              <a:buChar char="•"/>
              <a:defRPr sz="3000"/>
            </a:pPr>
            <a:endParaRPr/>
          </a:p>
          <a:p>
            <a:pPr marL="0" lvl="3" indent="0" algn="ctr" defTabSz="685800">
              <a:spcBef>
                <a:spcPts val="500"/>
              </a:spcBef>
              <a:buClrTx/>
              <a:buSzTx/>
              <a:buNone/>
              <a:defRPr sz="2775"/>
            </a:pPr>
            <a:r>
              <a:rPr sz="2925"/>
              <a:t>In the third year of Hoshea son of Elah, king of Israel, Hezekiah the son of Ahaz, king of Judah, began to reign. . . . </a:t>
            </a:r>
            <a:br>
              <a:rPr sz="2925"/>
            </a:br>
            <a:r>
              <a:rPr sz="2925"/>
              <a:t>And </a:t>
            </a:r>
            <a:r>
              <a:rPr sz="2925">
                <a:latin typeface="Bodoni SvtyTwo ITC TT-BookIta"/>
                <a:ea typeface="Bodoni SvtyTwo ITC TT-BookIta"/>
                <a:cs typeface="Bodoni SvtyTwo ITC TT-BookIta"/>
                <a:sym typeface="Bodoni SvtyTwo ITC TT-BookIta"/>
              </a:rPr>
              <a:t>he did what was right in the eyes of the LORD</a:t>
            </a:r>
            <a:r>
              <a:rPr sz="2925"/>
              <a:t>,</a:t>
            </a:r>
            <a:br>
              <a:rPr sz="2925"/>
            </a:br>
            <a:r>
              <a:rPr sz="2925"/>
              <a:t>according to all that David his father had done.</a:t>
            </a:r>
            <a:br>
              <a:rPr sz="2925"/>
            </a:br>
            <a:r>
              <a:rPr sz="2925"/>
              <a:t>He removed the high places and broke the pillars and cut down the Asherah.  (2 Chronicles 18:1-2)</a:t>
            </a:r>
            <a:br/>
            <a:endParaRPr/>
          </a:p>
        </p:txBody>
      </p:sp>
      <p:sp>
        <p:nvSpPr>
          <p:cNvPr id="648" name="e. Pre-exilic Israel"/>
          <p:cNvSpPr txBox="1"/>
          <p:nvPr/>
        </p:nvSpPr>
        <p:spPr>
          <a:xfrm>
            <a:off x="495750" y="494030"/>
            <a:ext cx="3428100" cy="688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900">
                <a:solidFill>
                  <a:srgbClr val="E3E3FF"/>
                </a:solidFill>
                <a:effectLst>
                  <a:outerShdw blurRad="12700" dist="25400" dir="2700000" rotWithShape="0">
                    <a:srgbClr val="000000"/>
                  </a:outerShdw>
                </a:effectLst>
              </a:defRPr>
            </a:lvl1pPr>
          </a:lstStyle>
          <a:p>
            <a:r>
              <a:t>e. Pre-exilic Israel</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Exile    586 B.C.…"/>
          <p:cNvSpPr txBox="1">
            <a:spLocks noGrp="1"/>
          </p:cNvSpPr>
          <p:nvPr>
            <p:ph type="body" idx="4294967295"/>
          </p:nvPr>
        </p:nvSpPr>
        <p:spPr>
          <a:xfrm>
            <a:off x="457200" y="1600200"/>
            <a:ext cx="8229600" cy="4495800"/>
          </a:xfrm>
          <a:prstGeom prst="rect">
            <a:avLst/>
          </a:prstGeom>
        </p:spPr>
        <p:txBody>
          <a:bodyPr>
            <a:normAutofit/>
          </a:bodyPr>
          <a:lstStyle/>
          <a:p>
            <a:pPr marL="1257300" lvl="2" indent="-342900"/>
            <a:r>
              <a:t>Exile    586 B.C.</a:t>
            </a:r>
          </a:p>
          <a:p>
            <a:endParaRPr/>
          </a:p>
          <a:p>
            <a:pPr marL="0" indent="0" algn="ctr">
              <a:buClrTx/>
              <a:buSzTx/>
              <a:buNone/>
              <a:defRPr sz="2900"/>
            </a:pPr>
            <a:r>
              <a:t>The LORD, the God of their fathers, sent persistently to them by His messengers, because He had compassion on his people and on his dwelling place. But they kept mocking the messengers of God, despising His words and scoffing at His prophets, until the wrath of the LORD rose against His people, until there was no remedy.</a:t>
            </a:r>
          </a:p>
          <a:p>
            <a:pPr marL="0" indent="0" algn="ctr">
              <a:buClrTx/>
              <a:buSzTx/>
              <a:buNone/>
              <a:defRPr sz="2900"/>
            </a:pPr>
            <a:r>
              <a:t>(2 Chronicles 36:15-16)</a:t>
            </a:r>
          </a:p>
        </p:txBody>
      </p:sp>
      <p:sp>
        <p:nvSpPr>
          <p:cNvPr id="651" name="e. Pre-exilic Israel"/>
          <p:cNvSpPr txBox="1"/>
          <p:nvPr/>
        </p:nvSpPr>
        <p:spPr>
          <a:xfrm>
            <a:off x="495750" y="494030"/>
            <a:ext cx="3428100" cy="688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900">
                <a:solidFill>
                  <a:srgbClr val="E3E3FF"/>
                </a:solidFill>
                <a:effectLst>
                  <a:outerShdw blurRad="12700" dist="25400" dir="2700000" rotWithShape="0">
                    <a:srgbClr val="000000"/>
                  </a:outerShdw>
                </a:effectLst>
              </a:defRPr>
            </a:lvl1pPr>
          </a:lstStyle>
          <a:p>
            <a:r>
              <a:t>e. Pre-exilic Israel</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c. WORSHIP OF THE HEART…"/>
          <p:cNvSpPr txBox="1">
            <a:spLocks noGrp="1"/>
          </p:cNvSpPr>
          <p:nvPr>
            <p:ph type="body" idx="4294967295"/>
          </p:nvPr>
        </p:nvSpPr>
        <p:spPr>
          <a:xfrm>
            <a:off x="-1" y="1600200"/>
            <a:ext cx="9144002" cy="4495800"/>
          </a:xfrm>
          <a:prstGeom prst="rect">
            <a:avLst/>
          </a:prstGeom>
        </p:spPr>
        <p:txBody>
          <a:bodyPr>
            <a:normAutofit/>
          </a:bodyPr>
          <a:lstStyle/>
          <a:p>
            <a:pPr marL="514350" indent="-514350" algn="ctr">
              <a:buSzTx/>
              <a:buNone/>
            </a:pPr>
            <a:r>
              <a:rPr dirty="0"/>
              <a:t>c. WORSHIP OF THE HEART</a:t>
            </a:r>
          </a:p>
          <a:p>
            <a:pPr marL="514350" indent="-514350" algn="ctr">
              <a:buSzTx/>
              <a:buNone/>
            </a:pPr>
            <a:r>
              <a:rPr dirty="0"/>
              <a:t>(spiritual sacrifices)</a:t>
            </a:r>
          </a:p>
          <a:p>
            <a:pPr marL="514350" indent="-514350" algn="ctr">
              <a:buSzTx/>
              <a:buNone/>
            </a:pPr>
            <a:endParaRPr dirty="0"/>
          </a:p>
          <a:p>
            <a:pPr marL="0" lvl="1" indent="0" algn="ctr">
              <a:spcBef>
                <a:spcPts val="0"/>
              </a:spcBef>
              <a:buClrTx/>
              <a:buSzTx/>
              <a:buNone/>
              <a:defRPr sz="3000">
                <a:latin typeface="Bodoni SvtyTwo ITC TT-BookIta"/>
                <a:ea typeface="Bodoni SvtyTwo ITC TT-BookIta"/>
                <a:cs typeface="Bodoni SvtyTwo ITC TT-BookIta"/>
                <a:sym typeface="Bodoni SvtyTwo ITC TT-BookIta"/>
              </a:defRPr>
            </a:pPr>
            <a:r>
              <a:rPr dirty="0"/>
              <a:t>verses</a:t>
            </a:r>
          </a:p>
        </p:txBody>
      </p:sp>
      <p:sp>
        <p:nvSpPr>
          <p:cNvPr id="425" name="Important Themes"/>
          <p:cNvSpPr txBox="1">
            <a:spLocks noGrp="1"/>
          </p:cNvSpPr>
          <p:nvPr>
            <p:ph type="title" idx="4294967295"/>
          </p:nvPr>
        </p:nvSpPr>
        <p:spPr>
          <a:xfrm>
            <a:off x="457200" y="190499"/>
            <a:ext cx="8229600" cy="1143002"/>
          </a:xfrm>
          <a:prstGeom prst="rect">
            <a:avLst/>
          </a:prstGeom>
        </p:spPr>
        <p:txBody>
          <a:bodyPr>
            <a:normAutofit/>
          </a:bodyPr>
          <a:lstStyle/>
          <a:p>
            <a:pPr lvl="8" indent="0">
              <a:defRPr u="sng">
                <a:effectLst>
                  <a:outerShdw blurRad="12700" dist="25400" dir="2700000" rotWithShape="0">
                    <a:srgbClr val="000000"/>
                  </a:outerShdw>
                </a:effectLst>
              </a:defRPr>
            </a:pPr>
            <a:r>
              <a:t>Important Themes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24">
                                            <p:bg/>
                                          </p:spTgt>
                                        </p:tgtEl>
                                        <p:attrNameLst>
                                          <p:attrName>style.visibility</p:attrName>
                                        </p:attrNameLst>
                                      </p:cBhvr>
                                      <p:to>
                                        <p:strVal val="visible"/>
                                      </p:to>
                                    </p:set>
                                    <p:animEffect transition="in" filter="fade">
                                      <p:cBhvr>
                                        <p:cTn id="7" dur="500"/>
                                        <p:tgtEl>
                                          <p:spTgt spid="424">
                                            <p:bg/>
                                          </p:spTgt>
                                        </p:tgtEl>
                                      </p:cBhvr>
                                    </p:animEffect>
                                  </p:childTnLst>
                                </p:cTn>
                              </p:par>
                              <p:par>
                                <p:cTn id="8" presetID="10" presetClass="entr" presetSubtype="0" fill="hold" grpId="1" nodeType="withEffect">
                                  <p:stCondLst>
                                    <p:cond delay="0"/>
                                  </p:stCondLst>
                                  <p:iterate>
                                    <p:tmAbs val="0"/>
                                  </p:iterate>
                                  <p:childTnLst>
                                    <p:set>
                                      <p:cBhvr>
                                        <p:cTn id="9" fill="hold"/>
                                        <p:tgtEl>
                                          <p:spTgt spid="424">
                                            <p:txEl>
                                              <p:pRg st="0" end="0"/>
                                            </p:txEl>
                                          </p:spTgt>
                                        </p:tgtEl>
                                        <p:attrNameLst>
                                          <p:attrName>style.visibility</p:attrName>
                                        </p:attrNameLst>
                                      </p:cBhvr>
                                      <p:to>
                                        <p:strVal val="visible"/>
                                      </p:to>
                                    </p:set>
                                    <p:animEffect transition="in" filter="fade">
                                      <p:cBhvr>
                                        <p:cTn id="10" dur="500"/>
                                        <p:tgtEl>
                                          <p:spTgt spid="42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424">
                                            <p:txEl>
                                              <p:pRg st="1" end="1"/>
                                            </p:txEl>
                                          </p:spTgt>
                                        </p:tgtEl>
                                        <p:attrNameLst>
                                          <p:attrName>style.visibility</p:attrName>
                                        </p:attrNameLst>
                                      </p:cBhvr>
                                      <p:to>
                                        <p:strVal val="visible"/>
                                      </p:to>
                                    </p:set>
                                    <p:animEffect transition="in" filter="fade">
                                      <p:cBhvr>
                                        <p:cTn id="15" dur="500"/>
                                        <p:tgtEl>
                                          <p:spTgt spid="424">
                                            <p:txEl>
                                              <p:pRg st="1" end="1"/>
                                            </p:txEl>
                                          </p:spTgt>
                                        </p:tgtEl>
                                      </p:cBhvr>
                                    </p:animEffect>
                                  </p:childTnLst>
                                </p:cTn>
                              </p:par>
                            </p:childTnLst>
                          </p:cTn>
                        </p:par>
                        <p:par>
                          <p:cTn id="16" fill="hold">
                            <p:stCondLst>
                              <p:cond delay="500"/>
                            </p:stCondLst>
                            <p:childTnLst>
                              <p:par>
                                <p:cTn id="17" presetID="10" presetClass="entr" fill="hold" grpId="1" nodeType="afterEffect">
                                  <p:stCondLst>
                                    <p:cond delay="0"/>
                                  </p:stCondLst>
                                  <p:iterate>
                                    <p:tmAbs val="0"/>
                                  </p:iterate>
                                  <p:childTnLst>
                                    <p:set>
                                      <p:cBhvr>
                                        <p:cTn id="18" fill="hold"/>
                                        <p:tgtEl>
                                          <p:spTgt spid="424">
                                            <p:txEl>
                                              <p:pRg st="2" end="2"/>
                                            </p:txEl>
                                          </p:spTgt>
                                        </p:tgtEl>
                                        <p:attrNameLst>
                                          <p:attrName>style.visibility</p:attrName>
                                        </p:attrNameLst>
                                      </p:cBhvr>
                                      <p:to>
                                        <p:strVal val="visible"/>
                                      </p:to>
                                    </p:set>
                                    <p:animEffect transition="in" filter="fade">
                                      <p:cBhvr>
                                        <p:cTn id="19" dur="500"/>
                                        <p:tgtEl>
                                          <p:spTgt spid="424">
                                            <p:txEl>
                                              <p:pRg st="2" end="2"/>
                                            </p:txEl>
                                          </p:spTgt>
                                        </p:tgtEl>
                                      </p:cBhvr>
                                    </p:animEffect>
                                  </p:childTnLst>
                                </p:cTn>
                              </p:par>
                              <p:par>
                                <p:cTn id="20" presetID="10" presetClass="entr" presetSubtype="0" fill="hold" grpId="1" nodeType="withEffect">
                                  <p:stCondLst>
                                    <p:cond delay="0"/>
                                  </p:stCondLst>
                                  <p:iterate>
                                    <p:tmAbs val="0"/>
                                  </p:iterate>
                                  <p:childTnLst>
                                    <p:set>
                                      <p:cBhvr>
                                        <p:cTn id="21" fill="hold"/>
                                        <p:tgtEl>
                                          <p:spTgt spid="424">
                                            <p:txEl>
                                              <p:pRg st="3" end="3"/>
                                            </p:txEl>
                                          </p:spTgt>
                                        </p:tgtEl>
                                        <p:attrNameLst>
                                          <p:attrName>style.visibility</p:attrName>
                                        </p:attrNameLst>
                                      </p:cBhvr>
                                      <p:to>
                                        <p:strVal val="visible"/>
                                      </p:to>
                                    </p:set>
                                    <p:animEffect transition="in" filter="fade">
                                      <p:cBhvr>
                                        <p:cTn id="22" dur="500"/>
                                        <p:tgtEl>
                                          <p:spTgt spid="4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1" build="p" animBg="1" advAuto="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Exile     586 B.C.…"/>
          <p:cNvSpPr txBox="1">
            <a:spLocks noGrp="1"/>
          </p:cNvSpPr>
          <p:nvPr>
            <p:ph type="body" idx="4294967295"/>
          </p:nvPr>
        </p:nvSpPr>
        <p:spPr>
          <a:xfrm>
            <a:off x="457200" y="1600200"/>
            <a:ext cx="8229600" cy="4495800"/>
          </a:xfrm>
          <a:prstGeom prst="rect">
            <a:avLst/>
          </a:prstGeom>
        </p:spPr>
        <p:txBody>
          <a:bodyPr>
            <a:normAutofit/>
          </a:bodyPr>
          <a:lstStyle/>
          <a:p>
            <a:pPr marL="1257300" lvl="2" indent="-342900"/>
            <a:r>
              <a:t>Exile     586 B.C.</a:t>
            </a:r>
          </a:p>
          <a:p>
            <a:endParaRPr/>
          </a:p>
          <a:p>
            <a:pPr marL="0" indent="0" algn="ctr">
              <a:buClrTx/>
              <a:buSzTx/>
              <a:buNone/>
              <a:defRPr sz="2900"/>
            </a:pPr>
            <a:r>
              <a:t>And many nations will pass by this city, and every man will say to his neighbor, “Why has the LORD dealt thus with this great city?” And they will answer, “Because they have forsaken the covenant of the LORD their God and worshiped other gods and served them.”</a:t>
            </a:r>
          </a:p>
          <a:p>
            <a:pPr marL="0" indent="0" algn="ctr">
              <a:buClrTx/>
              <a:buSzTx/>
              <a:buNone/>
              <a:defRPr sz="2900"/>
            </a:pPr>
            <a:r>
              <a:t>(Jeremiah 22:8-9)</a:t>
            </a:r>
          </a:p>
        </p:txBody>
      </p:sp>
      <p:sp>
        <p:nvSpPr>
          <p:cNvPr id="654" name="e. Pre-exilic Israel"/>
          <p:cNvSpPr txBox="1"/>
          <p:nvPr/>
        </p:nvSpPr>
        <p:spPr>
          <a:xfrm>
            <a:off x="495750" y="494030"/>
            <a:ext cx="3428100" cy="688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900">
                <a:solidFill>
                  <a:srgbClr val="E3E3FF"/>
                </a:solidFill>
                <a:effectLst>
                  <a:outerShdw blurRad="12700" dist="25400" dir="2700000" rotWithShape="0">
                    <a:srgbClr val="000000"/>
                  </a:outerShdw>
                </a:effectLst>
              </a:defRPr>
            </a:lvl1pPr>
          </a:lstStyle>
          <a:p>
            <a:r>
              <a:t>e. Pre-exilic Israel</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Exile      586 B.C.…"/>
          <p:cNvSpPr txBox="1">
            <a:spLocks noGrp="1"/>
          </p:cNvSpPr>
          <p:nvPr>
            <p:ph type="body" idx="4294967295"/>
          </p:nvPr>
        </p:nvSpPr>
        <p:spPr>
          <a:xfrm>
            <a:off x="457200" y="1600200"/>
            <a:ext cx="8229600" cy="4495800"/>
          </a:xfrm>
          <a:prstGeom prst="rect">
            <a:avLst/>
          </a:prstGeom>
        </p:spPr>
        <p:txBody>
          <a:bodyPr>
            <a:normAutofit/>
          </a:bodyPr>
          <a:lstStyle/>
          <a:p>
            <a:pPr marL="1257300" lvl="2" indent="-342900"/>
            <a:r>
              <a:t>Exile      586 B.C.</a:t>
            </a:r>
          </a:p>
          <a:p>
            <a:endParaRPr/>
          </a:p>
          <a:p>
            <a:pPr marL="0" indent="0" algn="ctr">
              <a:buClrTx/>
              <a:buSzTx/>
              <a:buNone/>
              <a:defRPr sz="2900"/>
            </a:pPr>
            <a:r>
              <a:t>Then the glory of the LORD went out from the</a:t>
            </a:r>
          </a:p>
          <a:p>
            <a:pPr marL="0" indent="0" algn="ctr">
              <a:buClrTx/>
              <a:buSzTx/>
              <a:buNone/>
              <a:defRPr sz="2900"/>
            </a:pPr>
            <a:r>
              <a:t>threshold of the house, and stood over the cherubim. </a:t>
            </a:r>
          </a:p>
          <a:p>
            <a:pPr marL="0" indent="0" algn="ctr">
              <a:buClrTx/>
              <a:buSzTx/>
              <a:buNone/>
              <a:defRPr sz="2900"/>
            </a:pPr>
            <a:r>
              <a:t>(Ezekiel 10:18)</a:t>
            </a:r>
          </a:p>
        </p:txBody>
      </p:sp>
      <p:sp>
        <p:nvSpPr>
          <p:cNvPr id="657" name="e. Pre-exilic Israel"/>
          <p:cNvSpPr txBox="1"/>
          <p:nvPr/>
        </p:nvSpPr>
        <p:spPr>
          <a:xfrm>
            <a:off x="495750" y="494030"/>
            <a:ext cx="3428100" cy="688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900">
                <a:solidFill>
                  <a:srgbClr val="E3E3FF"/>
                </a:solidFill>
                <a:effectLst>
                  <a:outerShdw blurRad="12700" dist="25400" dir="2700000" rotWithShape="0">
                    <a:srgbClr val="000000"/>
                  </a:outerShdw>
                </a:effectLst>
              </a:defRPr>
            </a:lvl1pPr>
          </a:lstStyle>
          <a:p>
            <a:r>
              <a:t>e. Pre-exilic Israel</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f. Exilic and Post-exilic Worship"/>
          <p:cNvSpPr txBox="1">
            <a:spLocks noGrp="1"/>
          </p:cNvSpPr>
          <p:nvPr>
            <p:ph type="title" idx="4294967295"/>
          </p:nvPr>
        </p:nvSpPr>
        <p:spPr>
          <a:xfrm>
            <a:off x="457200" y="228599"/>
            <a:ext cx="8229600" cy="1143002"/>
          </a:xfrm>
          <a:prstGeom prst="rect">
            <a:avLst/>
          </a:prstGeom>
        </p:spPr>
        <p:txBody>
          <a:bodyPr>
            <a:normAutofit/>
          </a:bodyPr>
          <a:lstStyle/>
          <a:p>
            <a:pPr algn="l">
              <a:defRPr>
                <a:effectLst>
                  <a:outerShdw blurRad="12700" dist="25400" dir="2700000" rotWithShape="0">
                    <a:srgbClr val="000000"/>
                  </a:outerShdw>
                </a:effectLst>
              </a:defRPr>
            </a:pPr>
            <a:r>
              <a:t>f. </a:t>
            </a:r>
            <a:r>
              <a:rPr sz="3600"/>
              <a:t>Exilic and Post-exilic Worship</a:t>
            </a:r>
          </a:p>
        </p:txBody>
      </p:sp>
      <p:sp>
        <p:nvSpPr>
          <p:cNvPr id="660" name="The synagogue…"/>
          <p:cNvSpPr txBox="1">
            <a:spLocks noGrp="1"/>
          </p:cNvSpPr>
          <p:nvPr>
            <p:ph type="body" idx="4294967295"/>
          </p:nvPr>
        </p:nvSpPr>
        <p:spPr>
          <a:xfrm>
            <a:off x="1130300" y="1892300"/>
            <a:ext cx="8229600" cy="4495800"/>
          </a:xfrm>
          <a:prstGeom prst="rect">
            <a:avLst/>
          </a:prstGeom>
        </p:spPr>
        <p:txBody>
          <a:bodyPr>
            <a:normAutofit/>
          </a:bodyPr>
          <a:lstStyle/>
          <a:p>
            <a:r>
              <a:t>The synagogue</a:t>
            </a:r>
          </a:p>
          <a:p>
            <a:endParaRPr/>
          </a:p>
          <a:p>
            <a:pPr marL="1092200" lvl="2" indent="-177800">
              <a:buSzPct val="57000"/>
              <a:buBlip>
                <a:blip r:embed="rId2"/>
              </a:buBlip>
            </a:pPr>
            <a:r>
              <a:t> The Shema</a:t>
            </a:r>
          </a:p>
          <a:p>
            <a:pPr marL="1092200" lvl="2" indent="-177800">
              <a:buSzPct val="57000"/>
              <a:buBlip>
                <a:blip r:embed="rId2"/>
              </a:buBlip>
            </a:pPr>
            <a:r>
              <a:t>Prayers</a:t>
            </a:r>
          </a:p>
          <a:p>
            <a:pPr marL="1092200" lvl="2" indent="-177800">
              <a:buSzPct val="57000"/>
              <a:buBlip>
                <a:blip r:embed="rId2"/>
              </a:buBlip>
            </a:pPr>
            <a:r>
              <a:t>Reading of the Torah </a:t>
            </a:r>
            <a:r>
              <a:rPr>
                <a:latin typeface="Bodoni SvtyTwo ITC TT-BookIta"/>
                <a:ea typeface="Bodoni SvtyTwo ITC TT-BookIta"/>
                <a:cs typeface="Bodoni SvtyTwo ITC TT-BookIta"/>
                <a:sym typeface="Bodoni SvtyTwo ITC TT-BookIta"/>
              </a:rPr>
              <a:t>and commentary</a:t>
            </a:r>
          </a:p>
          <a:p>
            <a:pPr marL="0" lvl="4" indent="914400">
              <a:buClrTx/>
              <a:buSzTx/>
              <a:buNone/>
              <a:defRPr sz="2500"/>
            </a:pPr>
            <a:r>
              <a:rPr>
                <a:latin typeface="Bodoni SvtyTwo ITC TT-BookIta"/>
                <a:ea typeface="Bodoni SvtyTwo ITC TT-BookIta"/>
                <a:cs typeface="Bodoni SvtyTwo ITC TT-BookIta"/>
                <a:sym typeface="Bodoni SvtyTwo ITC TT-BookIta"/>
              </a:rPr>
              <a:t>                (cf. Luke 4:16-27; Acts 13:15, 27; 15:21)</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f. Exilic and Post-exilic Worship"/>
          <p:cNvSpPr txBox="1">
            <a:spLocks noGrp="1"/>
          </p:cNvSpPr>
          <p:nvPr>
            <p:ph type="title" idx="4294967295"/>
          </p:nvPr>
        </p:nvSpPr>
        <p:spPr>
          <a:xfrm>
            <a:off x="457200" y="228599"/>
            <a:ext cx="8229600" cy="1143002"/>
          </a:xfrm>
          <a:prstGeom prst="rect">
            <a:avLst/>
          </a:prstGeom>
        </p:spPr>
        <p:txBody>
          <a:bodyPr>
            <a:normAutofit/>
          </a:bodyPr>
          <a:lstStyle/>
          <a:p>
            <a:pPr algn="l">
              <a:defRPr>
                <a:effectLst>
                  <a:outerShdw blurRad="12700" dist="25400" dir="2700000" rotWithShape="0">
                    <a:srgbClr val="000000"/>
                  </a:outerShdw>
                </a:effectLst>
              </a:defRPr>
            </a:pPr>
            <a:r>
              <a:t>f. </a:t>
            </a:r>
            <a:r>
              <a:rPr sz="3600"/>
              <a:t>Exilic and Post-exilic Worship</a:t>
            </a:r>
          </a:p>
        </p:txBody>
      </p:sp>
      <p:sp>
        <p:nvSpPr>
          <p:cNvPr id="663" name="The return…"/>
          <p:cNvSpPr txBox="1">
            <a:spLocks noGrp="1"/>
          </p:cNvSpPr>
          <p:nvPr>
            <p:ph type="body" idx="4294967295"/>
          </p:nvPr>
        </p:nvSpPr>
        <p:spPr>
          <a:xfrm>
            <a:off x="977900" y="1569243"/>
            <a:ext cx="8229600" cy="4495801"/>
          </a:xfrm>
          <a:prstGeom prst="rect">
            <a:avLst/>
          </a:prstGeom>
        </p:spPr>
        <p:txBody>
          <a:bodyPr>
            <a:normAutofit/>
          </a:bodyPr>
          <a:lstStyle/>
          <a:p>
            <a:r>
              <a:t>The return</a:t>
            </a:r>
            <a:br>
              <a:rPr sz="1000"/>
            </a:br>
            <a:endParaRPr sz="1000"/>
          </a:p>
          <a:p>
            <a:pPr marL="1092200" lvl="2" indent="-177800">
              <a:buSzPct val="57000"/>
              <a:buBlip>
                <a:blip r:embed="rId2"/>
              </a:buBlip>
            </a:pPr>
            <a:r>
              <a:t> City wall, city, temple rebuilt (no glory)</a:t>
            </a:r>
          </a:p>
          <a:p>
            <a:pPr marL="0" lvl="8" indent="1828800">
              <a:buClrTx/>
              <a:buSzTx/>
              <a:buNone/>
              <a:defRPr sz="2700"/>
            </a:pPr>
            <a:r>
              <a:t>(Ezra, Nehemiah, Haggai)</a:t>
            </a:r>
          </a:p>
          <a:p>
            <a:pPr marL="1092200" lvl="2" indent="-177800">
              <a:buSzPct val="57000"/>
              <a:buBlip>
                <a:blip r:embed="rId2"/>
              </a:buBlip>
            </a:pPr>
            <a:r>
              <a:t> Reinstitution of priesthood and sacrifices</a:t>
            </a:r>
          </a:p>
          <a:p>
            <a:pPr marL="1092200" lvl="2" indent="-177800">
              <a:buSzPct val="57000"/>
              <a:buBlip>
                <a:blip r:embed="rId2"/>
              </a:buBlip>
            </a:pPr>
            <a:r>
              <a:t> Extensive development of traditions and      </a:t>
            </a:r>
          </a:p>
          <a:p>
            <a:pPr marL="0" lvl="2" indent="457200">
              <a:buClrTx/>
              <a:buSzTx/>
              <a:buNone/>
            </a:pPr>
            <a:r>
              <a:t>                  legalism</a:t>
            </a:r>
          </a:p>
          <a:p>
            <a:pPr marL="1092200" lvl="2" indent="-177800">
              <a:buSzPct val="57000"/>
              <a:buBlip>
                <a:blip r:embed="rId2"/>
              </a:buBlip>
            </a:pPr>
            <a:r>
              <a:t> After Malachi: 400 years of silence</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D. The Psalms</a:t>
            </a:r>
          </a:p>
        </p:txBody>
      </p:sp>
      <p:sp>
        <p:nvSpPr>
          <p:cNvPr id="666" name="Their uniqueness…"/>
          <p:cNvSpPr txBox="1">
            <a:spLocks noGrp="1"/>
          </p:cNvSpPr>
          <p:nvPr>
            <p:ph type="body" idx="4294967295"/>
          </p:nvPr>
        </p:nvSpPr>
        <p:spPr>
          <a:xfrm>
            <a:off x="457200" y="1219200"/>
            <a:ext cx="8229600" cy="5257800"/>
          </a:xfrm>
          <a:prstGeom prst="rect">
            <a:avLst/>
          </a:prstGeom>
        </p:spPr>
        <p:txBody>
          <a:bodyPr>
            <a:normAutofit/>
          </a:bodyPr>
          <a:lstStyle/>
          <a:p>
            <a:pPr marL="318897" indent="-318897" defTabSz="850391">
              <a:defRPr sz="2976"/>
            </a:pPr>
            <a:r>
              <a:t>Their uniqueness</a:t>
            </a:r>
          </a:p>
          <a:p>
            <a:pPr marL="318897" indent="-318897" defTabSz="850391">
              <a:defRPr sz="2976"/>
            </a:pPr>
            <a:endParaRPr/>
          </a:p>
          <a:p>
            <a:pPr marL="0" indent="0" algn="ctr" defTabSz="850391">
              <a:buClrTx/>
              <a:buSzTx/>
              <a:buNone/>
              <a:defRPr sz="2976"/>
            </a:pPr>
            <a:r>
              <a:t>“It is reported that Athanasius, an outstanding Christian leader of the fourth century, declared that the Psalms have a unique place in the Bible because most of Scripture speaks </a:t>
            </a:r>
            <a:r>
              <a:rPr>
                <a:latin typeface="Bodoni SvtyTwo ITC TT-BookIta"/>
                <a:ea typeface="Bodoni SvtyTwo ITC TT-BookIta"/>
                <a:cs typeface="Bodoni SvtyTwo ITC TT-BookIta"/>
                <a:sym typeface="Bodoni SvtyTwo ITC TT-BookIta"/>
              </a:rPr>
              <a:t>TO US</a:t>
            </a:r>
            <a:r>
              <a:t>, while the Psalms speak </a:t>
            </a:r>
            <a:r>
              <a:rPr>
                <a:latin typeface="Bodoni SvtyTwo ITC TT-BookIta"/>
                <a:ea typeface="Bodoni SvtyTwo ITC TT-BookIta"/>
                <a:cs typeface="Bodoni SvtyTwo ITC TT-BookIta"/>
                <a:sym typeface="Bodoni SvtyTwo ITC TT-BookIta"/>
              </a:rPr>
              <a:t>FOR US</a:t>
            </a:r>
            <a:r>
              <a:t>.” </a:t>
            </a:r>
            <a:br/>
            <a:endParaRPr/>
          </a:p>
          <a:p>
            <a:pPr marL="0" indent="0" algn="ctr" defTabSz="850391">
              <a:buClrTx/>
              <a:buSzTx/>
              <a:buNone/>
              <a:defRPr sz="2418"/>
            </a:pPr>
            <a:r>
              <a:t>(Bernhard W. Anderson,</a:t>
            </a:r>
            <a:r>
              <a:rPr>
                <a:latin typeface="Bodoni SvtyTwo ITC TT-BookIta"/>
                <a:ea typeface="Bodoni SvtyTwo ITC TT-BookIta"/>
                <a:cs typeface="Bodoni SvtyTwo ITC TT-BookIta"/>
                <a:sym typeface="Bodoni SvtyTwo ITC TT-BookIta"/>
              </a:rPr>
              <a:t>Out of the Depths:</a:t>
            </a:r>
            <a:br>
              <a:rPr>
                <a:latin typeface="Bodoni SvtyTwo ITC TT-BookIta"/>
                <a:ea typeface="Bodoni SvtyTwo ITC TT-BookIta"/>
                <a:cs typeface="Bodoni SvtyTwo ITC TT-BookIta"/>
                <a:sym typeface="Bodoni SvtyTwo ITC TT-BookIta"/>
              </a:rPr>
            </a:br>
            <a:r>
              <a:rPr>
                <a:latin typeface="Bodoni SvtyTwo ITC TT-BookIta"/>
                <a:ea typeface="Bodoni SvtyTwo ITC TT-BookIta"/>
                <a:cs typeface="Bodoni SvtyTwo ITC TT-BookIta"/>
                <a:sym typeface="Bodoni SvtyTwo ITC TT-BookIta"/>
              </a:rPr>
              <a:t>The Psalms Speak for Us Today</a:t>
            </a:r>
            <a:r>
              <a:t>, x)</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D. The Psalms</a:t>
            </a:r>
          </a:p>
        </p:txBody>
      </p:sp>
      <p:sp>
        <p:nvSpPr>
          <p:cNvPr id="669" name="Different authors…"/>
          <p:cNvSpPr txBox="1">
            <a:spLocks noGrp="1"/>
          </p:cNvSpPr>
          <p:nvPr>
            <p:ph type="body" idx="4294967295"/>
          </p:nvPr>
        </p:nvSpPr>
        <p:spPr>
          <a:xfrm>
            <a:off x="457200" y="1219200"/>
            <a:ext cx="8229600" cy="5257800"/>
          </a:xfrm>
          <a:prstGeom prst="rect">
            <a:avLst/>
          </a:prstGeom>
        </p:spPr>
        <p:txBody>
          <a:bodyPr>
            <a:normAutofit/>
          </a:bodyPr>
          <a:lstStyle/>
          <a:p>
            <a:pPr marL="277749" indent="-277749" defTabSz="740663">
              <a:spcBef>
                <a:spcPts val="600"/>
              </a:spcBef>
              <a:defRPr sz="2592"/>
            </a:pPr>
            <a:r>
              <a:t>Different authors</a:t>
            </a:r>
          </a:p>
          <a:p>
            <a:pPr marL="0" indent="0" defTabSz="740663">
              <a:spcBef>
                <a:spcPts val="600"/>
              </a:spcBef>
              <a:buClrTx/>
              <a:buSzTx/>
              <a:buNone/>
              <a:defRPr sz="2592"/>
            </a:pPr>
            <a:endParaRPr/>
          </a:p>
          <a:p>
            <a:pPr marL="0" indent="0" algn="ctr" defTabSz="740663">
              <a:spcBef>
                <a:spcPts val="600"/>
              </a:spcBef>
              <a:buClrTx/>
              <a:buSzTx/>
              <a:buNone/>
              <a:defRPr sz="2592"/>
            </a:pPr>
            <a:r>
              <a:t>David (73)</a:t>
            </a:r>
          </a:p>
          <a:p>
            <a:pPr marL="0" indent="0" algn="ctr" defTabSz="740663">
              <a:spcBef>
                <a:spcPts val="600"/>
              </a:spcBef>
              <a:buClrTx/>
              <a:buSzTx/>
              <a:buNone/>
              <a:defRPr sz="2592"/>
            </a:pPr>
            <a:r>
              <a:t>Asaph (12)</a:t>
            </a:r>
          </a:p>
          <a:p>
            <a:pPr marL="0" indent="0" algn="ctr" defTabSz="740663">
              <a:spcBef>
                <a:spcPts val="600"/>
              </a:spcBef>
              <a:buClrTx/>
              <a:buSzTx/>
              <a:buNone/>
              <a:defRPr sz="2592"/>
            </a:pPr>
            <a:r>
              <a:t>Sons of Korah (11)</a:t>
            </a:r>
          </a:p>
          <a:p>
            <a:pPr marL="0" indent="0" algn="ctr" defTabSz="740663">
              <a:spcBef>
                <a:spcPts val="600"/>
              </a:spcBef>
              <a:buClrTx/>
              <a:buSzTx/>
              <a:buNone/>
              <a:defRPr sz="2592"/>
            </a:pPr>
            <a:r>
              <a:t>Solomon (2)</a:t>
            </a:r>
          </a:p>
          <a:p>
            <a:pPr marL="0" indent="0" algn="ctr" defTabSz="740663">
              <a:spcBef>
                <a:spcPts val="600"/>
              </a:spcBef>
              <a:buClrTx/>
              <a:buSzTx/>
              <a:buNone/>
              <a:defRPr sz="2592"/>
            </a:pPr>
            <a:r>
              <a:t>Moses (1)</a:t>
            </a:r>
          </a:p>
          <a:p>
            <a:pPr marL="0" indent="0" algn="ctr" defTabSz="740663">
              <a:spcBef>
                <a:spcPts val="600"/>
              </a:spcBef>
              <a:buClrTx/>
              <a:buSzTx/>
              <a:buNone/>
              <a:defRPr sz="2592"/>
            </a:pPr>
            <a:r>
              <a:t>Heman (1)</a:t>
            </a:r>
          </a:p>
          <a:p>
            <a:pPr marL="0" indent="0" algn="ctr" defTabSz="740663">
              <a:spcBef>
                <a:spcPts val="600"/>
              </a:spcBef>
              <a:buClrTx/>
              <a:buSzTx/>
              <a:buNone/>
              <a:defRPr sz="2592"/>
            </a:pPr>
            <a:r>
              <a:t>Ethan (1)</a:t>
            </a:r>
            <a:br/>
            <a:r>
              <a:t>unknown (49)</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D. The Psalms</a:t>
            </a:r>
          </a:p>
        </p:txBody>
      </p:sp>
      <p:sp>
        <p:nvSpPr>
          <p:cNvPr id="672" name="Different themes…"/>
          <p:cNvSpPr txBox="1">
            <a:spLocks noGrp="1"/>
          </p:cNvSpPr>
          <p:nvPr>
            <p:ph type="body" idx="4294967295"/>
          </p:nvPr>
        </p:nvSpPr>
        <p:spPr>
          <a:xfrm>
            <a:off x="457200" y="1041400"/>
            <a:ext cx="8229600" cy="5257800"/>
          </a:xfrm>
          <a:prstGeom prst="rect">
            <a:avLst/>
          </a:prstGeom>
        </p:spPr>
        <p:txBody>
          <a:bodyPr>
            <a:normAutofit/>
          </a:bodyPr>
          <a:lstStyle/>
          <a:p>
            <a:r>
              <a:t>Different themes</a:t>
            </a:r>
          </a:p>
          <a:p>
            <a:pPr marL="0" indent="0">
              <a:buClrTx/>
              <a:buSzTx/>
              <a:buNone/>
              <a:defRPr sz="100"/>
            </a:pPr>
            <a:endParaRPr/>
          </a:p>
          <a:p>
            <a:pPr marL="0" indent="0" algn="ctr">
              <a:buClrTx/>
              <a:buSzTx/>
              <a:buNone/>
              <a:defRPr sz="3000"/>
            </a:pPr>
            <a:r>
              <a:t>Salvation History Psalms</a:t>
            </a:r>
          </a:p>
          <a:p>
            <a:pPr marL="0" indent="0" algn="ctr">
              <a:buClrTx/>
              <a:buSzTx/>
              <a:buNone/>
              <a:defRPr sz="3000"/>
            </a:pPr>
            <a:r>
              <a:t>Laments (Community and Individual)</a:t>
            </a:r>
          </a:p>
          <a:p>
            <a:pPr marL="0" indent="0" algn="ctr">
              <a:buClrTx/>
              <a:buSzTx/>
              <a:buNone/>
              <a:defRPr sz="3000"/>
            </a:pPr>
            <a:r>
              <a:t>Songs of Thanksgiving</a:t>
            </a:r>
          </a:p>
          <a:p>
            <a:pPr marL="0" indent="0" algn="ctr">
              <a:buClrTx/>
              <a:buSzTx/>
              <a:buNone/>
              <a:defRPr sz="3000"/>
            </a:pPr>
            <a:r>
              <a:t>Hymns of Praise</a:t>
            </a:r>
          </a:p>
          <a:p>
            <a:pPr marL="0" indent="0" algn="ctr">
              <a:buClrTx/>
              <a:buSzTx/>
              <a:buNone/>
              <a:defRPr sz="3000"/>
            </a:pPr>
            <a:r>
              <a:t>Festival Songs and Liturgies</a:t>
            </a:r>
          </a:p>
          <a:p>
            <a:pPr marL="0" indent="0" algn="ctr">
              <a:buClrTx/>
              <a:buSzTx/>
              <a:buNone/>
              <a:defRPr sz="3000"/>
            </a:pPr>
            <a:r>
              <a:t>Songs of Trust and Meditation</a:t>
            </a:r>
          </a:p>
          <a:p>
            <a:pPr marL="0" indent="0" algn="ctr">
              <a:buClrTx/>
              <a:buSzTx/>
              <a:buNone/>
              <a:defRPr sz="2400"/>
            </a:pPr>
            <a:br/>
            <a:r>
              <a:t>(Anderson, </a:t>
            </a:r>
            <a:r>
              <a:rPr>
                <a:latin typeface="Bodoni SvtyTwo ITC TT-BookIta"/>
                <a:ea typeface="Bodoni SvtyTwo ITC TT-BookIta"/>
                <a:cs typeface="Bodoni SvtyTwo ITC TT-BookIta"/>
                <a:sym typeface="Bodoni SvtyTwo ITC TT-BookIta"/>
              </a:rPr>
              <a:t>Out of the Depths</a:t>
            </a:r>
            <a:r>
              <a:t>, 170-71)</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D. The Psalms</a:t>
            </a:r>
          </a:p>
        </p:txBody>
      </p:sp>
      <p:sp>
        <p:nvSpPr>
          <p:cNvPr id="675" name="Their tone…"/>
          <p:cNvSpPr txBox="1">
            <a:spLocks noGrp="1"/>
          </p:cNvSpPr>
          <p:nvPr>
            <p:ph type="body" idx="4294967295"/>
          </p:nvPr>
        </p:nvSpPr>
        <p:spPr>
          <a:xfrm>
            <a:off x="457200" y="1117600"/>
            <a:ext cx="8229600" cy="4998988"/>
          </a:xfrm>
          <a:prstGeom prst="rect">
            <a:avLst/>
          </a:prstGeom>
        </p:spPr>
        <p:txBody>
          <a:bodyPr>
            <a:normAutofit/>
          </a:bodyPr>
          <a:lstStyle/>
          <a:p>
            <a:r>
              <a:t>Their tone</a:t>
            </a:r>
          </a:p>
          <a:p>
            <a:pPr marL="0" indent="0">
              <a:buClrTx/>
              <a:buSzTx/>
              <a:buNone/>
              <a:defRPr sz="900"/>
            </a:pPr>
            <a:endParaRPr/>
          </a:p>
          <a:p>
            <a:pPr marL="0" indent="0">
              <a:buClrTx/>
              <a:buSzTx/>
              <a:buNone/>
              <a:defRPr sz="2700"/>
            </a:pPr>
            <a:r>
              <a:t>“I want to stress what I think that we (or at least I) need more [than instruction about sacrifice]; the joy and delight in God which meet us in the Psalms. . . . These poets knew far less reason than we for loving God.  They did not know that He offered them eternal joy; still less that He would die to win it for them.  Yet they express a longing for Him, for His mere presence, which comes only to the best Christians or to Christians in their best moments.</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7" name="Double-click to edit"/>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 </a:t>
            </a:r>
          </a:p>
        </p:txBody>
      </p:sp>
      <p:sp>
        <p:nvSpPr>
          <p:cNvPr id="678" name="They long to live all their days in the Temple so that they may constantly see ‘the fair beauty of the Lord’ (Psalm 27:4).  Their longing to go up to Jerusalem and ‘appear before the presence of God’ is like a physical thirst (42).  From Jerusalem His pr"/>
          <p:cNvSpPr txBox="1">
            <a:spLocks noGrp="1"/>
          </p:cNvSpPr>
          <p:nvPr>
            <p:ph type="body" idx="4294967295"/>
          </p:nvPr>
        </p:nvSpPr>
        <p:spPr>
          <a:xfrm>
            <a:off x="381000" y="241300"/>
            <a:ext cx="8229600" cy="6191151"/>
          </a:xfrm>
          <a:prstGeom prst="rect">
            <a:avLst/>
          </a:prstGeom>
        </p:spPr>
        <p:txBody>
          <a:bodyPr>
            <a:normAutofit/>
          </a:bodyPr>
          <a:lstStyle/>
          <a:p>
            <a:pPr marL="0" indent="0" defTabSz="740663">
              <a:spcBef>
                <a:spcPts val="600"/>
              </a:spcBef>
              <a:buClrTx/>
              <a:buSzTx/>
              <a:buNone/>
              <a:defRPr sz="486"/>
            </a:pPr>
            <a:endParaRPr/>
          </a:p>
          <a:p>
            <a:pPr marL="0" indent="0" defTabSz="740663">
              <a:spcBef>
                <a:spcPts val="600"/>
              </a:spcBef>
              <a:buClrTx/>
              <a:buSzTx/>
              <a:buNone/>
              <a:defRPr sz="2592"/>
            </a:pPr>
            <a:r>
              <a:t>They long to live all their days in the Temple so that they may constantly see ‘the fair beauty of the Lord’ (Psalm 27:4).  Their longing to go up to Jerusalem and ‘appear before the presence of God’ is like a physical thirst (42).  From Jerusalem His presence flashes out ‘in perfect beauty’ (50:2).  Lacking that encounter with Him, their souls are parched like a waterless countryside (63:1).  They crave to be ‘satisfied with the pleasures’ of His house (65:4).  Only there can they be at ease, like a bird in the nest (84:1-3).  One day of those ‘pleasures’ is better than a lifetime spent elsewhere (84:11-12).</a:t>
            </a:r>
          </a:p>
          <a:p>
            <a:pPr marL="0" indent="0" defTabSz="740663">
              <a:spcBef>
                <a:spcPts val="600"/>
              </a:spcBef>
              <a:buClrTx/>
              <a:buSzTx/>
              <a:buNone/>
              <a:defRPr sz="810"/>
            </a:pPr>
            <a:endParaRPr/>
          </a:p>
          <a:p>
            <a:pPr marL="0" indent="0" defTabSz="740663">
              <a:spcBef>
                <a:spcPts val="600"/>
              </a:spcBef>
              <a:buClrTx/>
              <a:buSzTx/>
              <a:buNone/>
              <a:defRPr sz="2592"/>
            </a:pPr>
            <a:r>
              <a:t>I have rather-- though the expression may seem harsh to some-- call this the ‘appetite for God’ than the ‘love of God’. . . . It has all the cheerful spontaneity of a natural, even a physical, desire.”</a:t>
            </a:r>
            <a:br/>
            <a:r>
              <a:t>(C. S. Lewis, </a:t>
            </a:r>
            <a:r>
              <a:rPr>
                <a:latin typeface="Bodoni SvtyTwo ITC TT-BookIta"/>
                <a:ea typeface="Bodoni SvtyTwo ITC TT-BookIta"/>
                <a:cs typeface="Bodoni SvtyTwo ITC TT-BookIta"/>
                <a:sym typeface="Bodoni SvtyTwo ITC TT-BookIta"/>
              </a:rPr>
              <a:t>Reflections on the Psalms</a:t>
            </a:r>
            <a:r>
              <a:t>, 50-51)</a:t>
            </a: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D. The Psalms</a:t>
            </a:r>
          </a:p>
        </p:txBody>
      </p:sp>
      <p:sp>
        <p:nvSpPr>
          <p:cNvPr id="681" name="God in the Psalms…"/>
          <p:cNvSpPr txBox="1">
            <a:spLocks noGrp="1"/>
          </p:cNvSpPr>
          <p:nvPr>
            <p:ph type="body" idx="4294967295"/>
          </p:nvPr>
        </p:nvSpPr>
        <p:spPr>
          <a:xfrm>
            <a:off x="457200" y="1651000"/>
            <a:ext cx="8229600" cy="3140919"/>
          </a:xfrm>
          <a:prstGeom prst="rect">
            <a:avLst/>
          </a:prstGeom>
        </p:spPr>
        <p:txBody>
          <a:bodyPr>
            <a:normAutofit/>
          </a:bodyPr>
          <a:lstStyle/>
          <a:p>
            <a:pPr marL="267461" indent="-267461" defTabSz="713231">
              <a:spcBef>
                <a:spcPts val="500"/>
              </a:spcBef>
              <a:defRPr sz="3120"/>
            </a:pPr>
            <a:r>
              <a:t>God in the Psalms</a:t>
            </a:r>
          </a:p>
          <a:p>
            <a:pPr marL="267461" indent="-267461" defTabSz="713231">
              <a:spcBef>
                <a:spcPts val="500"/>
              </a:spcBef>
              <a:defRPr sz="2496"/>
            </a:pPr>
            <a:endParaRPr/>
          </a:p>
          <a:p>
            <a:pPr marL="1604771" lvl="4" indent="-178307" defTabSz="713231">
              <a:spcBef>
                <a:spcPts val="500"/>
              </a:spcBef>
              <a:buSzPct val="61000"/>
              <a:buBlip>
                <a:blip r:embed="rId2"/>
              </a:buBlip>
              <a:defRPr sz="2496"/>
            </a:pPr>
            <a:r>
              <a:t> </a:t>
            </a:r>
            <a:r>
              <a:rPr sz="2730"/>
              <a:t>His Powerful Protection</a:t>
            </a:r>
          </a:p>
          <a:p>
            <a:pPr marL="1604771" lvl="4" indent="-178307" defTabSz="713231">
              <a:spcBef>
                <a:spcPts val="500"/>
              </a:spcBef>
              <a:buSzPct val="61000"/>
              <a:buBlip>
                <a:blip r:embed="rId2"/>
              </a:buBlip>
              <a:defRPr sz="2730"/>
            </a:pPr>
            <a:r>
              <a:t> His Gentle Care</a:t>
            </a:r>
          </a:p>
          <a:p>
            <a:pPr marL="1604771" lvl="4" indent="-178307" defTabSz="713231">
              <a:spcBef>
                <a:spcPts val="500"/>
              </a:spcBef>
              <a:buSzPct val="61000"/>
              <a:buBlip>
                <a:blip r:embed="rId2"/>
              </a:buBlip>
              <a:defRPr sz="2730"/>
            </a:pPr>
            <a:r>
              <a:t> His Loyal Love (</a:t>
            </a:r>
            <a:r>
              <a:rPr>
                <a:latin typeface="Bodoni SvtyTwo ITC TT-BookIta"/>
                <a:ea typeface="Bodoni SvtyTwo ITC TT-BookIta"/>
                <a:cs typeface="Bodoni SvtyTwo ITC TT-BookIta"/>
                <a:sym typeface="Bodoni SvtyTwo ITC TT-BookIta"/>
              </a:rPr>
              <a:t>ḥesed</a:t>
            </a:r>
            <a:r>
              <a:t>)</a:t>
            </a:r>
          </a:p>
          <a:p>
            <a:pPr marL="0" indent="0" defTabSz="713231">
              <a:spcBef>
                <a:spcPts val="500"/>
              </a:spcBef>
              <a:buClrTx/>
              <a:buSzTx/>
              <a:buNone/>
              <a:defRPr sz="467"/>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 WORSHIP OF THE HEART…"/>
          <p:cNvSpPr txBox="1">
            <a:spLocks noGrp="1"/>
          </p:cNvSpPr>
          <p:nvPr>
            <p:ph type="body" idx="4294967295"/>
          </p:nvPr>
        </p:nvSpPr>
        <p:spPr>
          <a:xfrm>
            <a:off x="-1" y="1600200"/>
            <a:ext cx="9144002" cy="4495800"/>
          </a:xfrm>
          <a:prstGeom prst="rect">
            <a:avLst/>
          </a:prstGeom>
        </p:spPr>
        <p:txBody>
          <a:bodyPr>
            <a:normAutofit/>
          </a:bodyPr>
          <a:lstStyle/>
          <a:p>
            <a:pPr marL="514350" indent="-514350" algn="ctr">
              <a:buSzTx/>
              <a:buNone/>
            </a:pPr>
            <a:r>
              <a:rPr dirty="0"/>
              <a:t>c. WORSHIP OF THE HEART</a:t>
            </a:r>
          </a:p>
          <a:p>
            <a:pPr marL="514350" indent="-514350" algn="ctr">
              <a:buSzTx/>
              <a:buNone/>
            </a:pPr>
            <a:r>
              <a:rPr dirty="0"/>
              <a:t>(spiritual sacrifices)</a:t>
            </a:r>
          </a:p>
          <a:p>
            <a:pPr marL="514350" indent="-514350" algn="ctr">
              <a:buSzTx/>
              <a:buNone/>
            </a:pPr>
            <a:endParaRPr dirty="0"/>
          </a:p>
          <a:p>
            <a:pPr marL="0" lvl="1" indent="0" algn="ctr">
              <a:spcBef>
                <a:spcPts val="0"/>
              </a:spcBef>
              <a:buClrTx/>
              <a:buSzTx/>
              <a:buNone/>
              <a:defRPr sz="3000">
                <a:solidFill>
                  <a:schemeClr val="accent6"/>
                </a:solidFill>
              </a:defRPr>
            </a:pPr>
            <a:r>
              <a:rPr dirty="0"/>
              <a:t>HEZEKIAH</a:t>
            </a:r>
          </a:p>
          <a:p>
            <a:pPr marL="0" lvl="1" indent="0" algn="ctr">
              <a:spcBef>
                <a:spcPts val="0"/>
              </a:spcBef>
              <a:buClrTx/>
              <a:buSzTx/>
              <a:buNone/>
              <a:defRPr sz="3000">
                <a:solidFill>
                  <a:schemeClr val="accent6"/>
                </a:solidFill>
                <a:latin typeface="Bodoni SvtyTwo ITC TT-BookIta"/>
                <a:ea typeface="Bodoni SvtyTwo ITC TT-BookIta"/>
                <a:cs typeface="Bodoni SvtyTwo ITC TT-BookIta"/>
                <a:sym typeface="Bodoni SvtyTwo ITC TT-BookIta"/>
              </a:defRPr>
            </a:pPr>
            <a:r>
              <a:rPr dirty="0"/>
              <a:t>2 Chronicles 30:1-10</a:t>
            </a:r>
          </a:p>
        </p:txBody>
      </p:sp>
      <p:sp>
        <p:nvSpPr>
          <p:cNvPr id="428" name="Important Themes"/>
          <p:cNvSpPr txBox="1">
            <a:spLocks noGrp="1"/>
          </p:cNvSpPr>
          <p:nvPr>
            <p:ph type="title" idx="4294967295"/>
          </p:nvPr>
        </p:nvSpPr>
        <p:spPr>
          <a:xfrm>
            <a:off x="457200" y="190499"/>
            <a:ext cx="8229600" cy="1143002"/>
          </a:xfrm>
          <a:prstGeom prst="rect">
            <a:avLst/>
          </a:prstGeom>
        </p:spPr>
        <p:txBody>
          <a:bodyPr>
            <a:normAutofit/>
          </a:bodyPr>
          <a:lstStyle/>
          <a:p>
            <a:pPr lvl="8" indent="0">
              <a:defRPr u="sng">
                <a:effectLst>
                  <a:outerShdw blurRad="12700" dist="25400" dir="2700000" rotWithShape="0">
                    <a:srgbClr val="000000"/>
                  </a:outerShdw>
                </a:effectLst>
              </a:defRPr>
            </a:pPr>
            <a:r>
              <a:t>Important Themes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27">
                                            <p:bg/>
                                          </p:spTgt>
                                        </p:tgtEl>
                                        <p:attrNameLst>
                                          <p:attrName>style.visibility</p:attrName>
                                        </p:attrNameLst>
                                      </p:cBhvr>
                                      <p:to>
                                        <p:strVal val="visible"/>
                                      </p:to>
                                    </p:set>
                                    <p:animEffect transition="in" filter="fade">
                                      <p:cBhvr>
                                        <p:cTn id="7" dur="500"/>
                                        <p:tgtEl>
                                          <p:spTgt spid="427">
                                            <p:bg/>
                                          </p:spTgt>
                                        </p:tgtEl>
                                      </p:cBhvr>
                                    </p:animEffect>
                                  </p:childTnLst>
                                </p:cTn>
                              </p:par>
                              <p:par>
                                <p:cTn id="8" presetID="10" presetClass="entr" presetSubtype="0" fill="hold" grpId="1" nodeType="withEffect">
                                  <p:stCondLst>
                                    <p:cond delay="0"/>
                                  </p:stCondLst>
                                  <p:iterate>
                                    <p:tmAbs val="0"/>
                                  </p:iterate>
                                  <p:childTnLst>
                                    <p:set>
                                      <p:cBhvr>
                                        <p:cTn id="9" fill="hold"/>
                                        <p:tgtEl>
                                          <p:spTgt spid="427">
                                            <p:txEl>
                                              <p:pRg st="0" end="0"/>
                                            </p:txEl>
                                          </p:spTgt>
                                        </p:tgtEl>
                                        <p:attrNameLst>
                                          <p:attrName>style.visibility</p:attrName>
                                        </p:attrNameLst>
                                      </p:cBhvr>
                                      <p:to>
                                        <p:strVal val="visible"/>
                                      </p:to>
                                    </p:set>
                                    <p:animEffect transition="in" filter="fade">
                                      <p:cBhvr>
                                        <p:cTn id="10" dur="500"/>
                                        <p:tgtEl>
                                          <p:spTgt spid="4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427">
                                            <p:txEl>
                                              <p:pRg st="1" end="1"/>
                                            </p:txEl>
                                          </p:spTgt>
                                        </p:tgtEl>
                                        <p:attrNameLst>
                                          <p:attrName>style.visibility</p:attrName>
                                        </p:attrNameLst>
                                      </p:cBhvr>
                                      <p:to>
                                        <p:strVal val="visible"/>
                                      </p:to>
                                    </p:set>
                                    <p:animEffect transition="in" filter="fade">
                                      <p:cBhvr>
                                        <p:cTn id="15" dur="500"/>
                                        <p:tgtEl>
                                          <p:spTgt spid="427">
                                            <p:txEl>
                                              <p:pRg st="1" end="1"/>
                                            </p:txEl>
                                          </p:spTgt>
                                        </p:tgtEl>
                                      </p:cBhvr>
                                    </p:animEffect>
                                  </p:childTnLst>
                                </p:cTn>
                              </p:par>
                              <p:par>
                                <p:cTn id="16" presetID="10" presetClass="entr" presetSubtype="0" fill="hold" grpId="1" nodeType="withEffect">
                                  <p:stCondLst>
                                    <p:cond delay="0"/>
                                  </p:stCondLst>
                                  <p:iterate>
                                    <p:tmAbs val="0"/>
                                  </p:iterate>
                                  <p:childTnLst>
                                    <p:set>
                                      <p:cBhvr>
                                        <p:cTn id="17" fill="hold"/>
                                        <p:tgtEl>
                                          <p:spTgt spid="427">
                                            <p:txEl>
                                              <p:pRg st="3" end="3"/>
                                            </p:txEl>
                                          </p:spTgt>
                                        </p:tgtEl>
                                        <p:attrNameLst>
                                          <p:attrName>style.visibility</p:attrName>
                                        </p:attrNameLst>
                                      </p:cBhvr>
                                      <p:to>
                                        <p:strVal val="visible"/>
                                      </p:to>
                                    </p:set>
                                    <p:animEffect transition="in" filter="fade">
                                      <p:cBhvr>
                                        <p:cTn id="18" dur="500"/>
                                        <p:tgtEl>
                                          <p:spTgt spid="427">
                                            <p:txEl>
                                              <p:pRg st="3" end="3"/>
                                            </p:txEl>
                                          </p:spTgt>
                                        </p:tgtEl>
                                      </p:cBhvr>
                                    </p:animEffect>
                                  </p:childTnLst>
                                </p:cTn>
                              </p:par>
                              <p:par>
                                <p:cTn id="19" presetID="10" presetClass="entr" presetSubtype="0" fill="hold" grpId="1" nodeType="withEffect">
                                  <p:stCondLst>
                                    <p:cond delay="0"/>
                                  </p:stCondLst>
                                  <p:iterate>
                                    <p:tmAbs val="0"/>
                                  </p:iterate>
                                  <p:childTnLst>
                                    <p:set>
                                      <p:cBhvr>
                                        <p:cTn id="20" fill="hold"/>
                                        <p:tgtEl>
                                          <p:spTgt spid="427">
                                            <p:txEl>
                                              <p:pRg st="4" end="4"/>
                                            </p:txEl>
                                          </p:spTgt>
                                        </p:tgtEl>
                                        <p:attrNameLst>
                                          <p:attrName>style.visibility</p:attrName>
                                        </p:attrNameLst>
                                      </p:cBhvr>
                                      <p:to>
                                        <p:strVal val="visible"/>
                                      </p:to>
                                    </p:set>
                                    <p:animEffect transition="in" filter="fade">
                                      <p:cBhvr>
                                        <p:cTn id="21" dur="500"/>
                                        <p:tgtEl>
                                          <p:spTgt spid="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1" build="p" animBg="1" advAuto="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D. The Psalms</a:t>
            </a:r>
          </a:p>
        </p:txBody>
      </p:sp>
      <p:sp>
        <p:nvSpPr>
          <p:cNvPr id="684" name="Rejoice with trembling. (Psalm 2:11)…"/>
          <p:cNvSpPr txBox="1">
            <a:spLocks noGrp="1"/>
          </p:cNvSpPr>
          <p:nvPr>
            <p:ph type="body" idx="4294967295"/>
          </p:nvPr>
        </p:nvSpPr>
        <p:spPr>
          <a:xfrm>
            <a:off x="279400" y="1242888"/>
            <a:ext cx="8585200" cy="4372224"/>
          </a:xfrm>
          <a:prstGeom prst="rect">
            <a:avLst/>
          </a:prstGeom>
        </p:spPr>
        <p:txBody>
          <a:bodyPr>
            <a:normAutofit/>
          </a:bodyPr>
          <a:lstStyle/>
          <a:p>
            <a:pPr marL="0" indent="0" defTabSz="502920">
              <a:spcBef>
                <a:spcPts val="400"/>
              </a:spcBef>
              <a:buClrTx/>
              <a:buSzTx/>
              <a:buNone/>
              <a:defRPr sz="1760"/>
            </a:pPr>
            <a:endParaRP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t>Rejoice with trembling. (Psalm 2:11)</a:t>
            </a: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endParaRP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t>The LORD is my strength and my shield;</a:t>
            </a:r>
          </a:p>
          <a:p>
            <a:pPr marL="0" lvl="8"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t>in Him my heart trusts, and I am helped;</a:t>
            </a:r>
            <a:br/>
            <a:r>
              <a:t>my heart exults,</a:t>
            </a: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t>and with my song I give thanks to Him. (Psalm 28:7)</a:t>
            </a: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endParaRP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t>	Not to us, O LORD, not to us, but to Your name give glory. (Psalm 115:1)</a:t>
            </a: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D. The Psalms</a:t>
            </a:r>
          </a:p>
        </p:txBody>
      </p:sp>
      <p:sp>
        <p:nvSpPr>
          <p:cNvPr id="687" name="Psalm 150…"/>
          <p:cNvSpPr txBox="1">
            <a:spLocks noGrp="1"/>
          </p:cNvSpPr>
          <p:nvPr>
            <p:ph type="body" idx="4294967295"/>
          </p:nvPr>
        </p:nvSpPr>
        <p:spPr>
          <a:xfrm>
            <a:off x="457200" y="1460500"/>
            <a:ext cx="8229600" cy="3140919"/>
          </a:xfrm>
          <a:prstGeom prst="rect">
            <a:avLst/>
          </a:prstGeom>
        </p:spPr>
        <p:txBody>
          <a:bodyPr>
            <a:normAutofit/>
          </a:bodyPr>
          <a:lstStyle/>
          <a:p>
            <a:pPr marL="0" indent="0" defTabSz="886968">
              <a:buSzTx/>
              <a:buNone/>
              <a:defRPr sz="3104"/>
            </a:pPr>
            <a:endParaRPr/>
          </a:p>
          <a:p>
            <a:pPr marL="0" indent="0" algn="ctr" defTabSz="886968">
              <a:buClrTx/>
              <a:buSzTx/>
              <a:buNone/>
              <a:defRPr sz="3104"/>
            </a:pPr>
            <a:r>
              <a:t>Psalm 150</a:t>
            </a:r>
            <a:br/>
            <a:endParaRPr/>
          </a:p>
          <a:p>
            <a:pPr marL="0" indent="0" algn="ctr" defTabSz="886968">
              <a:buClrTx/>
              <a:buSzTx/>
              <a:buNone/>
              <a:defRPr sz="4462">
                <a:latin typeface="Bodoni SvtyTwo ITC TT-BookIta"/>
                <a:ea typeface="Bodoni SvtyTwo ITC TT-BookIta"/>
                <a:cs typeface="Bodoni SvtyTwo ITC TT-BookIta"/>
                <a:sym typeface="Bodoni SvtyTwo ITC TT-BookIta"/>
              </a:defRPr>
            </a:pPr>
            <a:r>
              <a:t>Hallelu-jah!</a:t>
            </a:r>
          </a:p>
          <a:p>
            <a:pPr marL="0" indent="0" defTabSz="886968">
              <a:buClrTx/>
              <a:buSzTx/>
              <a:buNone/>
              <a:defRPr sz="582"/>
            </a:pPr>
            <a:endParaRP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9" name="image.png" descr="image.png"/>
          <p:cNvPicPr>
            <a:picLocks noChangeAspect="1"/>
          </p:cNvPicPr>
          <p:nvPr/>
        </p:nvPicPr>
        <p:blipFill>
          <a:blip r:embed="rId2"/>
          <a:stretch>
            <a:fillRect/>
          </a:stretch>
        </p:blipFill>
        <p:spPr>
          <a:xfrm>
            <a:off x="1168400" y="1371600"/>
            <a:ext cx="6794500" cy="1752600"/>
          </a:xfrm>
          <a:prstGeom prst="rect">
            <a:avLst/>
          </a:prstGeom>
          <a:ln w="12700">
            <a:miter lim="400000"/>
          </a:ln>
        </p:spPr>
      </p:pic>
      <p:sp>
        <p:nvSpPr>
          <p:cNvPr id="690" name="Double-click to edit"/>
          <p:cNvSpPr txBox="1">
            <a:spLocks noGrp="1"/>
          </p:cNvSpPr>
          <p:nvPr>
            <p:ph type="body" sz="quarter" idx="4294967295"/>
          </p:nvPr>
        </p:nvSpPr>
        <p:spPr>
          <a:xfrm>
            <a:off x="1371600" y="3767137"/>
            <a:ext cx="6400800" cy="1752601"/>
          </a:xfrm>
          <a:prstGeom prst="rect">
            <a:avLst/>
          </a:prstGeom>
        </p:spPr>
        <p:txBody>
          <a:bodyPr>
            <a:normAutofit/>
          </a:bodyPr>
          <a:lstStyle/>
          <a:p>
            <a:pPr marL="0" indent="0" algn="ctr">
              <a:spcBef>
                <a:spcPts val="500"/>
              </a:spcBef>
              <a:buSzTx/>
              <a:buNone/>
              <a:defRPr sz="2400">
                <a:effectLst>
                  <a:outerShdw blurRad="12700" dist="25400" dir="2700000" rotWithShape="0">
                    <a:srgbClr val="000000"/>
                  </a:outerShdw>
                </a:effectLst>
                <a:latin typeface="Book Antiqua"/>
                <a:ea typeface="Book Antiqua"/>
                <a:cs typeface="Book Antiqua"/>
                <a:sym typeface="Book Antiqua"/>
              </a:defRPr>
            </a:pPr>
            <a:endParaRP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Leader reads (also: Psalm 150, “Praise!”)…"/>
          <p:cNvSpPr txBox="1"/>
          <p:nvPr/>
        </p:nvSpPr>
        <p:spPr>
          <a:xfrm>
            <a:off x="669607" y="1008062"/>
            <a:ext cx="7804786" cy="5044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85750" indent="-285750" defTabSz="457200">
              <a:buSzPct val="100000"/>
              <a:buFont typeface="Bodoni SvtyTwo ITC TT-Book"/>
              <a:buChar char="•"/>
              <a:defRPr sz="3200">
                <a:solidFill>
                  <a:srgbClr val="000000"/>
                </a:solidFill>
                <a:latin typeface="Book Antiqua"/>
                <a:ea typeface="Book Antiqua"/>
                <a:cs typeface="Book Antiqua"/>
                <a:sym typeface="Book Antiqua"/>
              </a:defRPr>
            </a:pPr>
            <a:r>
              <a:t>Leader reads (also: Psalm 150, “Praise!”)</a:t>
            </a:r>
            <a:endParaRPr sz="2000"/>
          </a:p>
          <a:p>
            <a:pPr marL="285750" indent="-285750" defTabSz="457200">
              <a:buSzPct val="100000"/>
              <a:buFont typeface="Bodoni SvtyTwo ITC TT-Book"/>
              <a:buChar char="•"/>
              <a:defRPr sz="3200">
                <a:solidFill>
                  <a:srgbClr val="000000"/>
                </a:solidFill>
                <a:latin typeface="Book Antiqua"/>
                <a:ea typeface="Book Antiqua"/>
                <a:cs typeface="Book Antiqua"/>
                <a:sym typeface="Book Antiqua"/>
              </a:defRPr>
            </a:pPr>
            <a:r>
              <a:t>Other readers (incl. children, Psalm 23)</a:t>
            </a:r>
          </a:p>
          <a:p>
            <a:pPr marL="285750" indent="-285750" defTabSz="457200">
              <a:buSzPct val="100000"/>
              <a:buFont typeface="Bodoni SvtyTwo ITC TT-Book"/>
              <a:buChar char="•"/>
              <a:defRPr sz="3200">
                <a:solidFill>
                  <a:srgbClr val="000000"/>
                </a:solidFill>
                <a:latin typeface="Book Antiqua"/>
                <a:ea typeface="Book Antiqua"/>
                <a:cs typeface="Book Antiqua"/>
                <a:sym typeface="Book Antiqua"/>
              </a:defRPr>
            </a:pPr>
            <a:r>
              <a:t>Read together</a:t>
            </a:r>
            <a:endParaRPr sz="2000"/>
          </a:p>
          <a:p>
            <a:pPr marL="285750" indent="-285750" defTabSz="457200">
              <a:buSzPct val="100000"/>
              <a:buFont typeface="Bodoni SvtyTwo ITC TT-Book"/>
              <a:buChar char="•"/>
              <a:defRPr sz="3200">
                <a:solidFill>
                  <a:srgbClr val="000000"/>
                </a:solidFill>
                <a:latin typeface="Book Antiqua"/>
                <a:ea typeface="Book Antiqua"/>
                <a:cs typeface="Book Antiqua"/>
                <a:sym typeface="Book Antiqua"/>
              </a:defRPr>
            </a:pPr>
            <a:r>
              <a:t>Responsive reading: leader/people; left/right; men/women; Psalm 136</a:t>
            </a:r>
            <a:endParaRPr sz="2000"/>
          </a:p>
          <a:p>
            <a:pPr marL="285750" indent="-285750" defTabSz="457200">
              <a:buSzPct val="100000"/>
              <a:buFont typeface="Bodoni SvtyTwo ITC TT-Book"/>
              <a:buChar char="•"/>
              <a:defRPr sz="3200">
                <a:solidFill>
                  <a:srgbClr val="000000"/>
                </a:solidFill>
                <a:latin typeface="Book Antiqua"/>
                <a:ea typeface="Book Antiqua"/>
                <a:cs typeface="Book Antiqua"/>
                <a:sym typeface="Book Antiqua"/>
              </a:defRPr>
            </a:pPr>
            <a:r>
              <a:t>Dramatic reading: one person/different voices; different persons</a:t>
            </a:r>
            <a:endParaRPr sz="2000"/>
          </a:p>
          <a:p>
            <a:pPr marL="285750" indent="-285750" defTabSz="457200">
              <a:buSzPct val="100000"/>
              <a:buFont typeface="Bodoni SvtyTwo ITC TT-Book"/>
              <a:buChar char="•"/>
              <a:defRPr sz="3200">
                <a:solidFill>
                  <a:srgbClr val="000000"/>
                </a:solidFill>
                <a:latin typeface="Book Antiqua"/>
                <a:ea typeface="Book Antiqua"/>
                <a:cs typeface="Book Antiqua"/>
                <a:sym typeface="Book Antiqua"/>
              </a:defRPr>
            </a:pPr>
            <a:r>
              <a:t>Act out (with or without costumes)</a:t>
            </a:r>
            <a:endParaRPr sz="2000"/>
          </a:p>
          <a:p>
            <a:pPr marL="285750" indent="-285750" defTabSz="457200">
              <a:buSzPct val="100000"/>
              <a:buFont typeface="Bodoni SvtyTwo ITC TT-Book"/>
              <a:buChar char="•"/>
              <a:defRPr sz="3200">
                <a:solidFill>
                  <a:srgbClr val="000000"/>
                </a:solidFill>
                <a:latin typeface="Book Antiqua"/>
                <a:ea typeface="Book Antiqua"/>
                <a:cs typeface="Book Antiqua"/>
                <a:sym typeface="Book Antiqua"/>
              </a:defRPr>
            </a:pPr>
            <a:r>
              <a:t>Sung response (Psalm 136)</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Reading Scripture"/>
          <p:cNvSpPr txBox="1">
            <a:spLocks noGrp="1"/>
          </p:cNvSpPr>
          <p:nvPr>
            <p:ph type="title" idx="4294967295"/>
          </p:nvPr>
        </p:nvSpPr>
        <p:spPr>
          <a:xfrm>
            <a:off x="698500" y="450850"/>
            <a:ext cx="7754938" cy="752475"/>
          </a:xfrm>
          <a:prstGeom prst="rect">
            <a:avLst/>
          </a:prstGeom>
        </p:spPr>
        <p:txBody>
          <a:bodyPr anchor="b">
            <a:normAutofit fontScale="90000"/>
          </a:bodyPr>
          <a:lstStyle>
            <a:lvl1pPr defTabSz="740663">
              <a:defRPr sz="4374">
                <a:solidFill>
                  <a:srgbClr val="895D1D"/>
                </a:solidFill>
                <a:latin typeface="Book Antiqua"/>
                <a:ea typeface="Book Antiqua"/>
                <a:cs typeface="Book Antiqua"/>
                <a:sym typeface="Book Antiqua"/>
              </a:defRPr>
            </a:lvl1pPr>
          </a:lstStyle>
          <a:p>
            <a:r>
              <a:t>Reading Scripture</a:t>
            </a:r>
          </a:p>
        </p:txBody>
      </p:sp>
      <p:sp>
        <p:nvSpPr>
          <p:cNvPr id="695" name="PREPARE…"/>
          <p:cNvSpPr txBox="1">
            <a:spLocks noGrp="1"/>
          </p:cNvSpPr>
          <p:nvPr>
            <p:ph type="body" idx="4294967295"/>
          </p:nvPr>
        </p:nvSpPr>
        <p:spPr>
          <a:xfrm>
            <a:off x="695324" y="1616075"/>
            <a:ext cx="7734301" cy="4083050"/>
          </a:xfrm>
          <a:prstGeom prst="rect">
            <a:avLst/>
          </a:prstGeom>
        </p:spPr>
        <p:txBody>
          <a:bodyPr>
            <a:normAutofit/>
          </a:bodyPr>
          <a:lstStyle/>
          <a:p>
            <a:pPr>
              <a:lnSpc>
                <a:spcPct val="90000"/>
              </a:lnSpc>
              <a:buClr>
                <a:srgbClr val="873624"/>
              </a:buClr>
              <a:buFont typeface="Bodoni SvtyTwo ITC TT-Book"/>
              <a:defRPr sz="3000">
                <a:solidFill>
                  <a:srgbClr val="895D1D"/>
                </a:solidFill>
                <a:latin typeface="Book Antiqua"/>
                <a:ea typeface="Book Antiqua"/>
                <a:cs typeface="Book Antiqua"/>
                <a:sym typeface="Book Antiqua"/>
              </a:defRPr>
            </a:pPr>
            <a:r>
              <a:rPr dirty="0"/>
              <a:t> </a:t>
            </a:r>
            <a:r>
              <a:rPr b="1" dirty="0"/>
              <a:t>PREPARE</a:t>
            </a:r>
          </a:p>
          <a:p>
            <a:pPr marL="800100" lvl="1" indent="-342900">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dirty="0">
                <a:solidFill>
                  <a:schemeClr val="tx2">
                    <a:lumMod val="75000"/>
                  </a:schemeClr>
                </a:solidFill>
              </a:rPr>
              <a:t>Study the text</a:t>
            </a:r>
          </a:p>
          <a:p>
            <a:pPr marL="800100" lvl="1" indent="-342900">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dirty="0">
                <a:solidFill>
                  <a:schemeClr val="tx2">
                    <a:lumMod val="75000"/>
                  </a:schemeClr>
                </a:solidFill>
              </a:rPr>
              <a:t>Pray</a:t>
            </a:r>
          </a:p>
          <a:p>
            <a:pPr marL="800100" lvl="1" indent="-342900">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dirty="0">
                <a:solidFill>
                  <a:schemeClr val="tx2">
                    <a:lumMod val="75000"/>
                  </a:schemeClr>
                </a:solidFill>
              </a:rPr>
              <a:t>Mark: keywords, pauses</a:t>
            </a:r>
          </a:p>
          <a:p>
            <a:pPr marL="342900" lvl="1" indent="114300">
              <a:lnSpc>
                <a:spcPct val="90000"/>
              </a:lnSpc>
              <a:spcBef>
                <a:spcPts val="0"/>
              </a:spcBef>
              <a:buSzTx/>
              <a:buNone/>
              <a:defRPr sz="2600">
                <a:solidFill>
                  <a:srgbClr val="898989"/>
                </a:solidFill>
                <a:latin typeface="Book Antiqua"/>
                <a:ea typeface="Book Antiqua"/>
                <a:cs typeface="Book Antiqua"/>
                <a:sym typeface="Book Antiqua"/>
              </a:defRPr>
            </a:pPr>
            <a:endParaRPr dirty="0"/>
          </a:p>
          <a:p>
            <a:pPr marL="800100" lvl="1" indent="-342900">
              <a:lnSpc>
                <a:spcPct val="90000"/>
              </a:lnSpc>
              <a:spcBef>
                <a:spcPts val="0"/>
              </a:spcBef>
              <a:buClr>
                <a:srgbClr val="873624"/>
              </a:buClr>
              <a:buFont typeface="Bodoni SvtyTwo ITC TT-Book"/>
              <a:buChar char="•"/>
              <a:defRPr sz="2800" b="1">
                <a:solidFill>
                  <a:srgbClr val="895D1D"/>
                </a:solidFill>
                <a:latin typeface="Book Antiqua"/>
                <a:ea typeface="Book Antiqua"/>
                <a:cs typeface="Book Antiqua"/>
                <a:sym typeface="Book Antiqua"/>
              </a:defRPr>
            </a:pPr>
            <a:r>
              <a:rPr dirty="0"/>
              <a:t>READ</a:t>
            </a:r>
          </a:p>
          <a:p>
            <a:pPr marL="742950" lvl="2" indent="-285750">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dirty="0">
                <a:solidFill>
                  <a:schemeClr val="tx2">
                    <a:lumMod val="75000"/>
                  </a:schemeClr>
                </a:solidFill>
              </a:rPr>
              <a:t>Don’t rush!</a:t>
            </a:r>
          </a:p>
          <a:p>
            <a:pPr marL="742950" lvl="2" indent="-285750">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dirty="0">
                <a:solidFill>
                  <a:schemeClr val="tx2">
                    <a:lumMod val="75000"/>
                  </a:schemeClr>
                </a:solidFill>
              </a:rPr>
              <a:t>Expressive: emphasis, pauses</a:t>
            </a:r>
          </a:p>
          <a:p>
            <a:pPr marL="742950" lvl="2" indent="-285750">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dirty="0">
                <a:solidFill>
                  <a:schemeClr val="tx2">
                    <a:lumMod val="75000"/>
                  </a:schemeClr>
                </a:solidFill>
              </a:rPr>
              <a:t>Declare it as God’s truth!</a:t>
            </a: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Your favorite psalm?"/>
          <p:cNvSpPr txBox="1">
            <a:spLocks noGrp="1"/>
          </p:cNvSpPr>
          <p:nvPr>
            <p:ph type="title" idx="4294967295"/>
          </p:nvPr>
        </p:nvSpPr>
        <p:spPr>
          <a:xfrm>
            <a:off x="457200" y="2285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t>Your favorite psalm?</a:t>
            </a:r>
          </a:p>
        </p:txBody>
      </p:sp>
      <p:sp>
        <p:nvSpPr>
          <p:cNvPr id="698" name="Why?…"/>
          <p:cNvSpPr txBox="1">
            <a:spLocks noGrp="1"/>
          </p:cNvSpPr>
          <p:nvPr>
            <p:ph type="body" idx="4294967295"/>
          </p:nvPr>
        </p:nvSpPr>
        <p:spPr>
          <a:xfrm>
            <a:off x="723900" y="2019300"/>
            <a:ext cx="8229600" cy="4495800"/>
          </a:xfrm>
          <a:prstGeom prst="rect">
            <a:avLst/>
          </a:prstGeom>
        </p:spPr>
        <p:txBody>
          <a:bodyPr>
            <a:normAutofit/>
          </a:bodyPr>
          <a:lstStyle/>
          <a:p>
            <a:pPr>
              <a:defRPr>
                <a:solidFill>
                  <a:schemeClr val="accent6">
                    <a:lumOff val="9460"/>
                  </a:schemeClr>
                </a:solidFill>
              </a:defRPr>
            </a:pPr>
            <a:r>
              <a:t>Why?</a:t>
            </a:r>
          </a:p>
          <a:p>
            <a:pPr>
              <a:defRPr>
                <a:solidFill>
                  <a:schemeClr val="accent6">
                    <a:lumOff val="9460"/>
                  </a:schemeClr>
                </a:solidFill>
              </a:defRPr>
            </a:pPr>
            <a:endParaRPr/>
          </a:p>
          <a:p>
            <a:pPr>
              <a:defRPr>
                <a:solidFill>
                  <a:schemeClr val="accent6">
                    <a:lumOff val="9460"/>
                  </a:schemeClr>
                </a:solidFill>
              </a:defRPr>
            </a:pPr>
            <a:r>
              <a:t>What does the Psalm teach you about worship?</a:t>
            </a:r>
          </a:p>
          <a:p>
            <a:pPr>
              <a:defRPr>
                <a:solidFill>
                  <a:schemeClr val="accent6">
                    <a:lumOff val="9460"/>
                  </a:schemeClr>
                </a:solidFill>
              </a:defRPr>
            </a:pPr>
            <a:endParaRPr/>
          </a:p>
          <a:p>
            <a:pPr>
              <a:defRPr>
                <a:solidFill>
                  <a:schemeClr val="accent6">
                    <a:lumOff val="9460"/>
                  </a:schemeClr>
                </a:solidFill>
              </a:defRPr>
            </a:pPr>
            <a:r>
              <a:t>Read 1-2 verses </a:t>
            </a:r>
            <a:r>
              <a:rPr>
                <a:latin typeface="Bodoni SvtyTwo ITC TT-BookIta"/>
                <a:ea typeface="Bodoni SvtyTwo ITC TT-BookIta"/>
                <a:cs typeface="Bodoni SvtyTwo ITC TT-BookIta"/>
                <a:sym typeface="Bodoni SvtyTwo ITC TT-BookIta"/>
              </a:rPr>
              <a:t>expressively</a:t>
            </a: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III. Worship in the Old Testament"/>
          <p:cNvSpPr txBox="1">
            <a:spLocks noGrp="1"/>
          </p:cNvSpPr>
          <p:nvPr>
            <p:ph type="title" idx="4294967295"/>
          </p:nvPr>
        </p:nvSpPr>
        <p:spPr>
          <a:xfrm>
            <a:off x="457200" y="851346"/>
            <a:ext cx="8229600" cy="1736726"/>
          </a:xfrm>
          <a:prstGeom prst="rect">
            <a:avLst/>
          </a:prstGeom>
        </p:spPr>
        <p:txBody>
          <a:bodyPr>
            <a:normAutofit/>
          </a:bodyPr>
          <a:lstStyle/>
          <a:p>
            <a:pPr defTabSz="676655">
              <a:defRPr sz="3552">
                <a:effectLst>
                  <a:outerShdw blurRad="9398" dist="18796" dir="2700000" rotWithShape="0">
                    <a:srgbClr val="000000"/>
                  </a:outerShdw>
                </a:effectLst>
              </a:defRPr>
            </a:pPr>
            <a:r>
              <a:t>III. Worship in the</a:t>
            </a:r>
            <a:br/>
            <a:r>
              <a:t>Old Testament</a:t>
            </a:r>
            <a:br/>
            <a:endParaRPr/>
          </a:p>
        </p:txBody>
      </p:sp>
      <p:sp>
        <p:nvSpPr>
          <p:cNvPr id="701" name="Revelation and Response…"/>
          <p:cNvSpPr txBox="1">
            <a:spLocks noGrp="1"/>
          </p:cNvSpPr>
          <p:nvPr>
            <p:ph type="body" sz="half" idx="4294967295"/>
          </p:nvPr>
        </p:nvSpPr>
        <p:spPr>
          <a:xfrm>
            <a:off x="1790700" y="2578100"/>
            <a:ext cx="6400800" cy="2894906"/>
          </a:xfrm>
          <a:prstGeom prst="rect">
            <a:avLst/>
          </a:prstGeom>
        </p:spPr>
        <p:txBody>
          <a:bodyPr>
            <a:normAutofit/>
          </a:bodyPr>
          <a:lstStyle/>
          <a:p>
            <a:pPr marL="0" indent="0" defTabSz="740663">
              <a:spcBef>
                <a:spcPts val="600"/>
              </a:spcBef>
              <a:defRPr sz="2592">
                <a:effectLst>
                  <a:outerShdw blurRad="10287" dist="20574" dir="2700000" rotWithShape="0">
                    <a:srgbClr val="000000"/>
                  </a:outerShdw>
                </a:effectLst>
              </a:defRPr>
            </a:pPr>
            <a:r>
              <a:t>Revelation and Response</a:t>
            </a:r>
          </a:p>
          <a:p>
            <a:pPr marL="0" indent="0" defTabSz="740663">
              <a:spcBef>
                <a:spcPts val="600"/>
              </a:spcBef>
              <a:defRPr sz="2592">
                <a:effectLst>
                  <a:outerShdw blurRad="10287" dist="20574" dir="2700000" rotWithShape="0">
                    <a:srgbClr val="000000"/>
                  </a:outerShdw>
                </a:effectLst>
              </a:defRPr>
            </a:pPr>
            <a:r>
              <a:t>God’s </a:t>
            </a:r>
            <a:r>
              <a:rPr>
                <a:latin typeface="Bodoni SvtyTwo ITC TT-BookIta"/>
                <a:ea typeface="Bodoni SvtyTwo ITC TT-BookIta"/>
                <a:cs typeface="Bodoni SvtyTwo ITC TT-BookIta"/>
                <a:sym typeface="Bodoni SvtyTwo ITC TT-BookIta"/>
              </a:rPr>
              <a:t>ḥesed</a:t>
            </a:r>
          </a:p>
          <a:p>
            <a:pPr marL="0" indent="0" defTabSz="740663">
              <a:spcBef>
                <a:spcPts val="600"/>
              </a:spcBef>
              <a:defRPr sz="2592">
                <a:effectLst>
                  <a:outerShdw blurRad="10287" dist="20574" dir="2700000" rotWithShape="0">
                    <a:srgbClr val="000000"/>
                  </a:outerShdw>
                </a:effectLst>
              </a:defRPr>
            </a:pPr>
            <a:r>
              <a:t>Worship of the Heart</a:t>
            </a:r>
          </a:p>
          <a:p>
            <a:pPr marL="0" indent="0" defTabSz="740663">
              <a:spcBef>
                <a:spcPts val="600"/>
              </a:spcBef>
              <a:defRPr sz="2592">
                <a:effectLst>
                  <a:outerShdw blurRad="10287" dist="20574" dir="2700000" rotWithShape="0">
                    <a:srgbClr val="000000"/>
                  </a:outerShdw>
                </a:effectLst>
              </a:defRPr>
            </a:pPr>
            <a:r>
              <a:t>Promise of a New Covenant</a:t>
            </a:r>
          </a:p>
          <a:p>
            <a:pPr marL="0" lvl="3" indent="555498" defTabSz="740663">
              <a:spcBef>
                <a:spcPts val="600"/>
              </a:spcBef>
              <a:buClrTx/>
              <a:buSzTx/>
              <a:buNone/>
              <a:defRPr sz="2592">
                <a:effectLst>
                  <a:outerShdw blurRad="10287" dist="20574" dir="2700000" rotWithShape="0">
                    <a:srgbClr val="000000"/>
                  </a:outerShdw>
                </a:effectLst>
              </a:defRPr>
            </a:pPr>
            <a:r>
              <a:t>(Law written on the heart; Holy Spirit within)</a:t>
            </a:r>
          </a:p>
          <a:p>
            <a:pPr marL="259882" indent="-259882" defTabSz="740663">
              <a:spcBef>
                <a:spcPts val="600"/>
              </a:spcBef>
              <a:buClrTx/>
              <a:defRPr sz="2592">
                <a:effectLst>
                  <a:outerShdw blurRad="10287" dist="20574" dir="2700000" rotWithShape="0">
                    <a:srgbClr val="000000"/>
                  </a:outerShdw>
                </a:effectLst>
              </a:defRPr>
            </a:pPr>
            <a:r>
              <a:t>Promise of God’s Presence (John 1:14)</a:t>
            </a: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4"/>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094" b="1" dirty="0">
                <a:solidFill>
                  <a:srgbClr val="FFFFFF"/>
                </a:solidFill>
                <a:latin typeface="Arial" charset="0"/>
                <a:ea typeface="ＭＳ Ｐゴシック" charset="0"/>
              </a:rPr>
              <a:t>Worship link at BibleStudyDownloads.org</a:t>
            </a:r>
            <a:endParaRPr lang="en-US" sz="1406"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253" eaLnBrk="1" fontAlgn="base" hangingPunct="1">
              <a:spcBef>
                <a:spcPct val="0"/>
              </a:spcBef>
              <a:spcAft>
                <a:spcPct val="0"/>
              </a:spcAft>
              <a:defRPr/>
            </a:pPr>
            <a:r>
              <a:rPr lang="en-US" sz="4000" b="1" kern="1200">
                <a:solidFill>
                  <a:srgbClr val="FFFFFF"/>
                </a:solidFill>
                <a:latin typeface="Arial" charset="0"/>
                <a:cs typeface="Arial" charset="0"/>
              </a:rPr>
              <a:t>Get this presentation for free!</a:t>
            </a:r>
            <a:endParaRPr lang="en-US" sz="1400" b="1" kern="120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1"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55964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ntain Top">
  <a:themeElements>
    <a:clrScheme name="Mountain Top">
      <a:dk1>
        <a:srgbClr val="CC3300"/>
      </a:dk1>
      <a:lt1>
        <a:srgbClr val="003399"/>
      </a:lt1>
      <a:dk2>
        <a:srgbClr val="A7A7A7"/>
      </a:dk2>
      <a:lt2>
        <a:srgbClr val="535353"/>
      </a:lt2>
      <a:accent1>
        <a:srgbClr val="3399FF"/>
      </a:accent1>
      <a:accent2>
        <a:srgbClr val="33CCCC"/>
      </a:accent2>
      <a:accent3>
        <a:srgbClr val="9BBB59"/>
      </a:accent3>
      <a:accent4>
        <a:srgbClr val="8064A2"/>
      </a:accent4>
      <a:accent5>
        <a:srgbClr val="4BACC6"/>
      </a:accent5>
      <a:accent6>
        <a:srgbClr val="F79646"/>
      </a:accent6>
      <a:hlink>
        <a:srgbClr val="0000FF"/>
      </a:hlink>
      <a:folHlink>
        <a:srgbClr val="FF00FF"/>
      </a:folHlink>
    </a:clrScheme>
    <a:fontScheme name="Mountain Top">
      <a:majorFont>
        <a:latin typeface="Helvetica"/>
        <a:ea typeface="Helvetica"/>
        <a:cs typeface="Helvetica"/>
      </a:majorFont>
      <a:minorFont>
        <a:latin typeface="Bodoni SvtyTwo ITC TT-Book"/>
        <a:ea typeface="Bodoni SvtyTwo ITC TT-Book"/>
        <a:cs typeface="Bodoni SvtyTwo ITC TT-Book"/>
      </a:minorFont>
    </a:fontScheme>
    <a:fmtScheme name="Mountain To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untain Top">
  <a:themeElements>
    <a:clrScheme name="Mountain Top">
      <a:dk1>
        <a:srgbClr val="000000"/>
      </a:dk1>
      <a:lt1>
        <a:srgbClr val="FFFFFF"/>
      </a:lt1>
      <a:dk2>
        <a:srgbClr val="A7A7A7"/>
      </a:dk2>
      <a:lt2>
        <a:srgbClr val="535353"/>
      </a:lt2>
      <a:accent1>
        <a:srgbClr val="3399FF"/>
      </a:accent1>
      <a:accent2>
        <a:srgbClr val="33CCCC"/>
      </a:accent2>
      <a:accent3>
        <a:srgbClr val="9BBB59"/>
      </a:accent3>
      <a:accent4>
        <a:srgbClr val="8064A2"/>
      </a:accent4>
      <a:accent5>
        <a:srgbClr val="4BACC6"/>
      </a:accent5>
      <a:accent6>
        <a:srgbClr val="F79646"/>
      </a:accent6>
      <a:hlink>
        <a:srgbClr val="0000FF"/>
      </a:hlink>
      <a:folHlink>
        <a:srgbClr val="FF00FF"/>
      </a:folHlink>
    </a:clrScheme>
    <a:fontScheme name="Mountain Top">
      <a:majorFont>
        <a:latin typeface="Helvetica"/>
        <a:ea typeface="Helvetica"/>
        <a:cs typeface="Helvetica"/>
      </a:majorFont>
      <a:minorFont>
        <a:latin typeface="Bodoni SvtyTwo ITC TT-Book"/>
        <a:ea typeface="Bodoni SvtyTwo ITC TT-Book"/>
        <a:cs typeface="Bodoni SvtyTwo ITC TT-Book"/>
      </a:minorFont>
    </a:fontScheme>
    <a:fmtScheme name="Mountain To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TotalTime>
  <Words>4645</Words>
  <Application>Microsoft Macintosh PowerPoint</Application>
  <PresentationFormat>On-screen Show (4:3)</PresentationFormat>
  <Paragraphs>699</Paragraphs>
  <Slides>98</Slides>
  <Notes>2</Notes>
  <HiddenSlides>6</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98</vt:i4>
      </vt:variant>
    </vt:vector>
  </HeadingPairs>
  <TitlesOfParts>
    <vt:vector size="110" baseType="lpstr">
      <vt:lpstr>ＭＳ Ｐゴシック</vt:lpstr>
      <vt:lpstr>Arial</vt:lpstr>
      <vt:lpstr>Bodoni SvtyTwo ITC TT-Bold</vt:lpstr>
      <vt:lpstr>Bodoni SvtyTwo ITC TT-Book</vt:lpstr>
      <vt:lpstr>Bodoni SvtyTwo ITC TT-BookIta</vt:lpstr>
      <vt:lpstr>Book Antiqua</vt:lpstr>
      <vt:lpstr>Courier New</vt:lpstr>
      <vt:lpstr>Helvetica Neue</vt:lpstr>
      <vt:lpstr>Times New Roman</vt:lpstr>
      <vt:lpstr>Wingdings</vt:lpstr>
      <vt:lpstr>Mountain Top</vt:lpstr>
      <vt:lpstr>Orbit</vt:lpstr>
      <vt:lpstr>Unit 3</vt:lpstr>
      <vt:lpstr>PowerPoint Presentation</vt:lpstr>
      <vt:lpstr>PowerPoint Presentation</vt:lpstr>
      <vt:lpstr>PowerPoint Presentation</vt:lpstr>
      <vt:lpstr>Important Themes</vt:lpstr>
      <vt:lpstr>Important Themes</vt:lpstr>
      <vt:lpstr>Important Themes</vt:lpstr>
      <vt:lpstr>Important Themes</vt:lpstr>
      <vt:lpstr>Important Themes</vt:lpstr>
      <vt:lpstr>Important Themes</vt:lpstr>
      <vt:lpstr>Important Themes</vt:lpstr>
      <vt:lpstr> </vt:lpstr>
      <vt:lpstr>Important Themes</vt:lpstr>
      <vt:lpstr>Important Themes</vt:lpstr>
      <vt:lpstr>Important Themes</vt:lpstr>
      <vt:lpstr>PowerPoint Presentation</vt:lpstr>
      <vt:lpstr>Important Vocabulary</vt:lpstr>
      <vt:lpstr>Important Vocabulary</vt:lpstr>
      <vt:lpstr>BREAKOUTS Discuss the statement:  “Worship is the only Christian activity which is an end in itself.” (John Piper)</vt:lpstr>
      <vt:lpstr>“Worship is the only Christian activity which is an end in itself.” (John Piper)</vt:lpstr>
      <vt:lpstr>PowerPoint Presentation</vt:lpstr>
      <vt:lpstr>3. Worship in Old Testament History</vt:lpstr>
      <vt:lpstr>3. Worship in Old Testament History</vt:lpstr>
      <vt:lpstr>3. Worship in Old Testament History</vt:lpstr>
      <vt:lpstr>3. Worship in Old Testament History</vt:lpstr>
      <vt:lpstr>3. Worship in Old Testament History</vt:lpstr>
      <vt:lpstr>3. Worship in Old Testament History</vt:lpstr>
      <vt:lpstr>3. Worship in Old Testament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Worship in Old Testament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expectation: their worship</vt:lpstr>
      <vt:lpstr>God’s expectation: their worship</vt:lpstr>
      <vt:lpstr>PowerPoint Presentation</vt:lpstr>
      <vt:lpstr>God’s expectation: their worship</vt:lpstr>
      <vt:lpstr>God’s expectation: their worship</vt:lpstr>
      <vt:lpstr>God’s expectation: their worship</vt:lpstr>
      <vt:lpstr>God’s expectation: their worship</vt:lpstr>
      <vt:lpstr>God’s expectation: their worship</vt:lpstr>
      <vt:lpstr>God’s expectation: their worship</vt:lpstr>
      <vt:lpstr>God’s expectation: their worship</vt:lpstr>
      <vt:lpstr>e. Pre-exilic Israel</vt:lpstr>
      <vt:lpstr>5. Pre-exilic Israel</vt:lpstr>
      <vt:lpstr>e. Pre-exilic Israel</vt:lpstr>
      <vt:lpstr> </vt:lpstr>
      <vt:lpstr> </vt:lpstr>
      <vt:lpstr>e. Pre-exilic Israel</vt:lpstr>
      <vt:lpstr>King David</vt:lpstr>
      <vt:lpstr> </vt:lpstr>
      <vt:lpstr>King David</vt:lpstr>
      <vt:lpstr>King David</vt:lpstr>
      <vt:lpstr>PowerPoint Presentation</vt:lpstr>
      <vt:lpstr>PowerPoint Presentation</vt:lpstr>
      <vt:lpstr>PowerPoint Presentation</vt:lpstr>
      <vt:lpstr>PowerPoint Presentation</vt:lpstr>
      <vt:lpstr>PowerPoint Presentation</vt:lpstr>
      <vt:lpstr>PowerPoint Presentation</vt:lpstr>
      <vt:lpstr>f. Exilic and Post-exilic Worship</vt:lpstr>
      <vt:lpstr>f. Exilic and Post-exilic Worship</vt:lpstr>
      <vt:lpstr>D. The Psalms</vt:lpstr>
      <vt:lpstr>D. The Psalms</vt:lpstr>
      <vt:lpstr>D. The Psalms</vt:lpstr>
      <vt:lpstr>D. The Psalms</vt:lpstr>
      <vt:lpstr> </vt:lpstr>
      <vt:lpstr>D. The Psalms</vt:lpstr>
      <vt:lpstr>D. The Psalms</vt:lpstr>
      <vt:lpstr>D. The Psalms</vt:lpstr>
      <vt:lpstr>PowerPoint Presentation</vt:lpstr>
      <vt:lpstr>PowerPoint Presentation</vt:lpstr>
      <vt:lpstr>Reading Scripture</vt:lpstr>
      <vt:lpstr>Your favorite psalm?</vt:lpstr>
      <vt:lpstr>III. Worship in the Old Testament </vt:lpstr>
      <vt:lpstr>Black</vt:lpstr>
      <vt:lpstr>Worship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Ron Man</cp:lastModifiedBy>
  <cp:revision>7</cp:revision>
  <dcterms:modified xsi:type="dcterms:W3CDTF">2024-06-05T13:44:41Z</dcterms:modified>
</cp:coreProperties>
</file>