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4.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5.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23" r:id="rId2"/>
    <p:sldMasterId id="2147483798" r:id="rId3"/>
    <p:sldMasterId id="2147483873" r:id="rId4"/>
    <p:sldMasterId id="2147483948" r:id="rId5"/>
    <p:sldMasterId id="2147484023" r:id="rId6"/>
  </p:sldMasterIdLst>
  <p:notesMasterIdLst>
    <p:notesMasterId r:id="rId111"/>
  </p:notesMasterIdLst>
  <p:sldIdLst>
    <p:sldId id="257" r:id="rId7"/>
    <p:sldId id="256"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360" r:id="rId46"/>
    <p:sldId id="296" r:id="rId47"/>
    <p:sldId id="297" r:id="rId48"/>
    <p:sldId id="298" r:id="rId49"/>
    <p:sldId id="299" r:id="rId50"/>
    <p:sldId id="300" r:id="rId51"/>
    <p:sldId id="301" r:id="rId52"/>
    <p:sldId id="302" r:id="rId53"/>
    <p:sldId id="303" r:id="rId54"/>
    <p:sldId id="361" r:id="rId55"/>
    <p:sldId id="305" r:id="rId56"/>
    <p:sldId id="306" r:id="rId57"/>
    <p:sldId id="307" r:id="rId58"/>
    <p:sldId id="308" r:id="rId59"/>
    <p:sldId id="309" r:id="rId60"/>
    <p:sldId id="310" r:id="rId61"/>
    <p:sldId id="311" r:id="rId62"/>
    <p:sldId id="312" r:id="rId63"/>
    <p:sldId id="313" r:id="rId64"/>
    <p:sldId id="314" r:id="rId65"/>
    <p:sldId id="362" r:id="rId66"/>
    <p:sldId id="315" r:id="rId67"/>
    <p:sldId id="363" r:id="rId68"/>
    <p:sldId id="318" r:id="rId69"/>
    <p:sldId id="319" r:id="rId70"/>
    <p:sldId id="320" r:id="rId71"/>
    <p:sldId id="321" r:id="rId72"/>
    <p:sldId id="364" r:id="rId73"/>
    <p:sldId id="323" r:id="rId74"/>
    <p:sldId id="325" r:id="rId75"/>
    <p:sldId id="326" r:id="rId76"/>
    <p:sldId id="365"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67" r:id="rId97"/>
    <p:sldId id="368" r:id="rId98"/>
    <p:sldId id="369" r:id="rId99"/>
    <p:sldId id="370" r:id="rId100"/>
    <p:sldId id="371" r:id="rId101"/>
    <p:sldId id="352" r:id="rId102"/>
    <p:sldId id="353" r:id="rId103"/>
    <p:sldId id="354" r:id="rId104"/>
    <p:sldId id="355" r:id="rId105"/>
    <p:sldId id="356" r:id="rId106"/>
    <p:sldId id="357" r:id="rId107"/>
    <p:sldId id="358" r:id="rId108"/>
    <p:sldId id="499" r:id="rId109"/>
    <p:sldId id="500" r:id="rId11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14"/>
    <p:restoredTop sz="94667"/>
  </p:normalViewPr>
  <p:slideViewPr>
    <p:cSldViewPr snapToGrid="0" snapToObjects="1">
      <p:cViewPr>
        <p:scale>
          <a:sx n="87" d="100"/>
          <a:sy n="87" d="100"/>
        </p:scale>
        <p:origin x="408" y="1440"/>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6" name="Shape 806"/>
          <p:cNvSpPr>
            <a:spLocks noGrp="1" noRot="1" noChangeAspect="1"/>
          </p:cNvSpPr>
          <p:nvPr>
            <p:ph type="sldImg"/>
          </p:nvPr>
        </p:nvSpPr>
        <p:spPr>
          <a:xfrm>
            <a:off x="1143000" y="685800"/>
            <a:ext cx="4572000" cy="3429000"/>
          </a:xfrm>
          <a:prstGeom prst="rect">
            <a:avLst/>
          </a:prstGeom>
        </p:spPr>
        <p:txBody>
          <a:bodyPr/>
          <a:lstStyle/>
          <a:p>
            <a:endParaRPr/>
          </a:p>
        </p:txBody>
      </p:sp>
      <p:sp>
        <p:nvSpPr>
          <p:cNvPr id="807" name="Shape 8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Book Antiqua"/>
      </a:defRPr>
    </a:lvl1pPr>
    <a:lvl2pPr indent="228600" latinLnBrk="0">
      <a:spcBef>
        <a:spcPts val="400"/>
      </a:spcBef>
      <a:defRPr sz="1200">
        <a:latin typeface="+mn-lt"/>
        <a:ea typeface="+mn-ea"/>
        <a:cs typeface="+mn-cs"/>
        <a:sym typeface="Book Antiqua"/>
      </a:defRPr>
    </a:lvl2pPr>
    <a:lvl3pPr indent="457200" latinLnBrk="0">
      <a:spcBef>
        <a:spcPts val="400"/>
      </a:spcBef>
      <a:defRPr sz="1200">
        <a:latin typeface="+mn-lt"/>
        <a:ea typeface="+mn-ea"/>
        <a:cs typeface="+mn-cs"/>
        <a:sym typeface="Book Antiqua"/>
      </a:defRPr>
    </a:lvl3pPr>
    <a:lvl4pPr indent="685800" latinLnBrk="0">
      <a:spcBef>
        <a:spcPts val="400"/>
      </a:spcBef>
      <a:defRPr sz="1200">
        <a:latin typeface="+mn-lt"/>
        <a:ea typeface="+mn-ea"/>
        <a:cs typeface="+mn-cs"/>
        <a:sym typeface="Book Antiqua"/>
      </a:defRPr>
    </a:lvl4pPr>
    <a:lvl5pPr indent="914400" latinLnBrk="0">
      <a:spcBef>
        <a:spcPts val="400"/>
      </a:spcBef>
      <a:defRPr sz="1200">
        <a:latin typeface="+mn-lt"/>
        <a:ea typeface="+mn-ea"/>
        <a:cs typeface="+mn-cs"/>
        <a:sym typeface="Book Antiqua"/>
      </a:defRPr>
    </a:lvl5pPr>
    <a:lvl6pPr indent="1143000" latinLnBrk="0">
      <a:spcBef>
        <a:spcPts val="400"/>
      </a:spcBef>
      <a:defRPr sz="1200">
        <a:latin typeface="+mn-lt"/>
        <a:ea typeface="+mn-ea"/>
        <a:cs typeface="+mn-cs"/>
        <a:sym typeface="Book Antiqua"/>
      </a:defRPr>
    </a:lvl6pPr>
    <a:lvl7pPr indent="1371600" latinLnBrk="0">
      <a:spcBef>
        <a:spcPts val="400"/>
      </a:spcBef>
      <a:defRPr sz="1200">
        <a:latin typeface="+mn-lt"/>
        <a:ea typeface="+mn-ea"/>
        <a:cs typeface="+mn-cs"/>
        <a:sym typeface="Book Antiqua"/>
      </a:defRPr>
    </a:lvl7pPr>
    <a:lvl8pPr indent="1600200" latinLnBrk="0">
      <a:spcBef>
        <a:spcPts val="400"/>
      </a:spcBef>
      <a:defRPr sz="1200">
        <a:latin typeface="+mn-lt"/>
        <a:ea typeface="+mn-ea"/>
        <a:cs typeface="+mn-cs"/>
        <a:sym typeface="Book Antiqua"/>
      </a:defRPr>
    </a:lvl8pPr>
    <a:lvl9pPr indent="1828800" latinLnBrk="0">
      <a:spcBef>
        <a:spcPts val="400"/>
      </a:spcBef>
      <a:defRPr sz="1200">
        <a:latin typeface="+mn-lt"/>
        <a:ea typeface="+mn-ea"/>
        <a:cs typeface="+mn-cs"/>
        <a:sym typeface="Book Antiqu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noRot="1" noChangeAspect="1"/>
          </p:cNvSpPr>
          <p:nvPr>
            <p:ph type="sldImg"/>
          </p:nvPr>
        </p:nvSpPr>
        <p:spPr>
          <a:prstGeom prst="rect">
            <a:avLst/>
          </a:prstGeom>
        </p:spPr>
        <p:txBody>
          <a:bodyPr/>
          <a:lstStyle/>
          <a:p>
            <a:endParaRPr/>
          </a:p>
        </p:txBody>
      </p:sp>
      <p:sp>
        <p:nvSpPr>
          <p:cNvPr id="864" name="Shape 864"/>
          <p:cNvSpPr>
            <a:spLocks noGrp="1"/>
          </p:cNvSpPr>
          <p:nvPr>
            <p:ph type="body" sz="quarter" idx="1"/>
          </p:nvPr>
        </p:nvSpPr>
        <p:spPr>
          <a:prstGeom prst="rect">
            <a:avLst/>
          </a:prstGeom>
        </p:spPr>
        <p:txBody>
          <a:bodyPr/>
          <a:lstStyle/>
          <a:p>
            <a:pPr marL="228600" indent="-228600">
              <a:buSzPct val="100000"/>
              <a:buAutoNum type="arabicPeriod"/>
            </a:pPr>
            <a:r>
              <a:t>Most basic truth we can learn about God</a:t>
            </a:r>
          </a:p>
          <a:p>
            <a:pPr marL="228600" indent="-228600">
              <a:buSzPct val="100000"/>
              <a:buAutoNum type="arabicPeriod"/>
            </a:pPr>
            <a:r>
              <a:t>FIRST truth we learn about God in the Bible</a:t>
            </a:r>
          </a:p>
          <a:p>
            <a:pPr marL="228600" indent="-228600">
              <a:buSzPct val="100000"/>
              <a:buAutoNum type="arabicPeriod"/>
            </a:pPr>
            <a:r>
              <a:t>Everything else which exists because He brought it into being; only He has no cause or beginning; everything has its cause, beginning and origin in Him</a:t>
            </a:r>
          </a:p>
          <a:p>
            <a:pPr marL="228600" indent="-228600">
              <a:buSzPct val="100000"/>
              <a:buAutoNum type="arabicPeriod"/>
            </a:pPr>
            <a:r>
              <a:t>Between the Creator and creation:</a:t>
            </a:r>
          </a:p>
          <a:p>
            <a:pPr marL="228600" indent="-228600"/>
            <a:r>
              <a:t>	a. God is completely separate, distinct, different from and above creation; UNIQUE</a:t>
            </a:r>
          </a:p>
          <a:p>
            <a:pPr marL="228600" indent="-228600"/>
            <a:r>
              <a:t>	b. “wholly other”; holiness– completely different and distinct from everything else which exists, because He MADE everything which exists</a:t>
            </a:r>
          </a:p>
          <a:p>
            <a:pPr marL="228600" indent="-228600"/>
            <a:r>
              <a:t>	c. why idolatry so terrible</a:t>
            </a:r>
          </a:p>
          <a:p>
            <a:pPr marL="228600" indent="-228600"/>
            <a:r>
              <a:t>	d. why people reject creation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pPr>
              <a:spcBef>
                <a:spcPts val="1400"/>
              </a:spcBef>
              <a:buSzPct val="100000"/>
              <a:buChar char="à"/>
              <a:defRPr sz="2400"/>
            </a:pPr>
            <a:r>
              <a:t>HE answered correctly the question, “Whom will you worship? ” “Who is worthy of your worship?”</a:t>
            </a:r>
            <a:endParaRPr sz="2200"/>
          </a:p>
          <a:p>
            <a:pPr>
              <a:spcBef>
                <a:spcPts val="1400"/>
              </a:spcBef>
              <a:defRPr sz="2400"/>
            </a:pPr>
            <a:r>
              <a:t>	GOD, and God alone</a:t>
            </a:r>
          </a:p>
          <a:p>
            <a:pPr>
              <a:spcBef>
                <a:spcPts val="1400"/>
              </a:spcBef>
              <a:buSzPct val="100000"/>
              <a:buChar char="à"/>
              <a:defRPr sz="2400"/>
            </a:pPr>
            <a:r>
              <a:t> HE glorified God </a:t>
            </a:r>
            <a:r>
              <a:rPr i="1"/>
              <a:t>as God</a:t>
            </a:r>
            <a:r>
              <a:t>, acknowledging His uniqueness and glory.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p>
            <a:r>
              <a:t>As our heritage from the first Adam is that of God-belittling self-worship, so our legacy from the SECOND Adam is God-glorfiying worship. He came to set things right. He is our model – we are to worship the Lord our God, and serve Him ONLY. </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r>
              <a:t>And so Christ reverse all those effects of the fall we see in </a:t>
            </a:r>
            <a:r>
              <a:rPr b="1"/>
              <a:t>Romans 1</a:t>
            </a:r>
          </a:p>
          <a:p>
            <a:pPr>
              <a:defRPr b="1"/>
            </a:pPr>
            <a:endParaRPr b="1"/>
          </a:p>
          <a:p>
            <a:r>
              <a:t>1:16 the gospel is „the power of God for salavation to evryone who believes,“ and that power is seen in the reversal of all of these effects of the fall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a:spLocks noGrp="1" noRot="1" noChangeAspect="1"/>
          </p:cNvSpPr>
          <p:nvPr>
            <p:ph type="sldImg"/>
          </p:nvPr>
        </p:nvSpPr>
        <p:spPr>
          <a:prstGeom prst="rect">
            <a:avLst/>
          </a:prstGeom>
        </p:spPr>
        <p:txBody>
          <a:bodyPr/>
          <a:lstStyle/>
          <a:p>
            <a:endParaRPr/>
          </a:p>
        </p:txBody>
      </p:sp>
      <p:sp>
        <p:nvSpPr>
          <p:cNvPr id="967" name="Shape 967"/>
          <p:cNvSpPr>
            <a:spLocks noGrp="1"/>
          </p:cNvSpPr>
          <p:nvPr>
            <p:ph type="body" sz="quarter" idx="1"/>
          </p:nvPr>
        </p:nvSpPr>
        <p:spPr>
          <a:prstGeom prst="rect">
            <a:avLst/>
          </a:prstGeom>
        </p:spPr>
        <p:txBody>
          <a:bodyPr/>
          <a:lstStyle/>
          <a:p>
            <a:r>
              <a:t>And so Christ reverse all those effects of the fall we see in </a:t>
            </a:r>
            <a:r>
              <a:rPr b="1"/>
              <a:t>Romans 1</a:t>
            </a:r>
          </a:p>
          <a:p>
            <a:pPr>
              <a:defRPr b="1"/>
            </a:pPr>
            <a:endParaRPr b="1"/>
          </a:p>
          <a:p>
            <a:r>
              <a:t>1:16 the gospel is „the power of God for salavation to evryone who believes,“ and that power is seen in the reversal of all of these effects of the fall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Shape 974"/>
          <p:cNvSpPr>
            <a:spLocks noGrp="1" noRot="1" noChangeAspect="1"/>
          </p:cNvSpPr>
          <p:nvPr>
            <p:ph type="sldImg"/>
          </p:nvPr>
        </p:nvSpPr>
        <p:spPr>
          <a:prstGeom prst="rect">
            <a:avLst/>
          </a:prstGeom>
        </p:spPr>
        <p:txBody>
          <a:bodyPr/>
          <a:lstStyle/>
          <a:p>
            <a:endParaRPr/>
          </a:p>
        </p:txBody>
      </p:sp>
      <p:sp>
        <p:nvSpPr>
          <p:cNvPr id="975" name="Shape 975"/>
          <p:cNvSpPr>
            <a:spLocks noGrp="1"/>
          </p:cNvSpPr>
          <p:nvPr>
            <p:ph type="body" sz="quarter" idx="1"/>
          </p:nvPr>
        </p:nvSpPr>
        <p:spPr>
          <a:prstGeom prst="rect">
            <a:avLst/>
          </a:prstGeom>
        </p:spPr>
        <p:txBody>
          <a:bodyPr/>
          <a:lstStyle/>
          <a:p>
            <a:r>
              <a:t>If the issue in the fall was worship, and the issue in Christ‘s redemptive work was the restoration of true worship, then the GOSPEL is an invitation to trade in our false worship for true worship. And not only an invitation, but in Christ it is the POWER OF GOD unto salvation, including the power to reverse our descent into false worship and idolatry.</a:t>
            </a:r>
          </a:p>
          <a:p>
            <a:endParaRPr/>
          </a:p>
          <a:p>
            <a:r>
              <a:t>Acts 14: Paul &amp; Barnabas in Lystra: vain things = idols; also in context, people trying to worship THEM; turn to living God (not DEAD idols), to CREATOR</a:t>
            </a:r>
          </a:p>
          <a:p>
            <a:r>
              <a:t>1 Thess. 1: Thessalonians turned to God from idols, to serve the true God</a:t>
            </a:r>
          </a:p>
          <a:p>
            <a:r>
              <a:t>-</a:t>
            </a:r>
            <a:r>
              <a:rPr>
                <a:latin typeface="Wingdings"/>
                <a:ea typeface="Wingdings"/>
                <a:cs typeface="Wingdings"/>
                <a:sym typeface="Wingdings"/>
              </a:rPr>
              <a:t></a:t>
            </a:r>
            <a:r>
              <a:t>we see the themes from Roamsn 1: God is the Creator; turn away from idols, glorify Him as God– gospel has the power in Christ to enable us to turn away from false worship to true worship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hape 981"/>
          <p:cNvSpPr>
            <a:spLocks noGrp="1" noRot="1" noChangeAspect="1"/>
          </p:cNvSpPr>
          <p:nvPr>
            <p:ph type="sldImg"/>
          </p:nvPr>
        </p:nvSpPr>
        <p:spPr>
          <a:prstGeom prst="rect">
            <a:avLst/>
          </a:prstGeom>
        </p:spPr>
        <p:txBody>
          <a:bodyPr/>
          <a:lstStyle/>
          <a:p>
            <a:endParaRPr/>
          </a:p>
        </p:txBody>
      </p:sp>
      <p:sp>
        <p:nvSpPr>
          <p:cNvPr id="982" name="Shape 982"/>
          <p:cNvSpPr>
            <a:spLocks noGrp="1"/>
          </p:cNvSpPr>
          <p:nvPr>
            <p:ph type="body" sz="quarter" idx="1"/>
          </p:nvPr>
        </p:nvSpPr>
        <p:spPr>
          <a:prstGeom prst="rect">
            <a:avLst/>
          </a:prstGeom>
        </p:spPr>
        <p:txBody>
          <a:bodyPr/>
          <a:lstStyle/>
          <a:p>
            <a:r>
              <a:t>The work of Christ for our salvation is a means to the end of bringing us to the Father,</a:t>
            </a:r>
          </a:p>
          <a:p>
            <a:endParaRPr/>
          </a:p>
          <a:p>
            <a: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noRot="1" noChangeAspect="1"/>
          </p:cNvSpPr>
          <p:nvPr>
            <p:ph type="sldImg"/>
          </p:nvPr>
        </p:nvSpPr>
        <p:spPr>
          <a:prstGeom prst="rect">
            <a:avLst/>
          </a:prstGeom>
        </p:spPr>
        <p:txBody>
          <a:bodyPr/>
          <a:lstStyle/>
          <a:p>
            <a:endParaRPr/>
          </a:p>
        </p:txBody>
      </p:sp>
      <p:sp>
        <p:nvSpPr>
          <p:cNvPr id="989" name="Shape 989"/>
          <p:cNvSpPr>
            <a:spLocks noGrp="1"/>
          </p:cNvSpPr>
          <p:nvPr>
            <p:ph type="body" sz="quarter" idx="1"/>
          </p:nvPr>
        </p:nvSpPr>
        <p:spPr>
          <a:prstGeom prst="rect">
            <a:avLst/>
          </a:prstGeom>
        </p:spPr>
        <p:txBody>
          <a:bodyPr/>
          <a:lstStyle/>
          <a:p>
            <a:r>
              <a:t>The work of Christ for our salvation is a means to the end of bringing us to the Father,</a:t>
            </a:r>
          </a:p>
          <a:p>
            <a:endParaRPr/>
          </a:p>
          <a:p>
            <a: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a:spLocks noGrp="1" noRot="1" noChangeAspect="1"/>
          </p:cNvSpPr>
          <p:nvPr>
            <p:ph type="sldImg"/>
          </p:nvPr>
        </p:nvSpPr>
        <p:spPr>
          <a:prstGeom prst="rect">
            <a:avLst/>
          </a:prstGeom>
        </p:spPr>
        <p:txBody>
          <a:bodyPr/>
          <a:lstStyle/>
          <a:p>
            <a:endParaRPr/>
          </a:p>
        </p:txBody>
      </p:sp>
      <p:sp>
        <p:nvSpPr>
          <p:cNvPr id="1000" name="Shape 1000"/>
          <p:cNvSpPr>
            <a:spLocks noGrp="1"/>
          </p:cNvSpPr>
          <p:nvPr>
            <p:ph type="body" sz="quarter" idx="1"/>
          </p:nvPr>
        </p:nvSpPr>
        <p:spPr>
          <a:prstGeom prst="rect">
            <a:avLst/>
          </a:prstGeom>
        </p:spPr>
        <p:txBody>
          <a:bodyPr/>
          <a:lstStyle/>
          <a:p>
            <a:pPr>
              <a:defRPr>
                <a:latin typeface="Bell MT"/>
                <a:ea typeface="Bell MT"/>
                <a:cs typeface="Bell MT"/>
                <a:sym typeface="Bell MT"/>
              </a:defRPr>
            </a:pPr>
            <a:r>
              <a:t>GOD-centered view of missions, ultimate goal to give God the glory He is due (usurped and robbed in the Fall)</a:t>
            </a:r>
          </a:p>
          <a:p>
            <a:pPr>
              <a:defRPr>
                <a:latin typeface="Bell MT"/>
                <a:ea typeface="Bell MT"/>
                <a:cs typeface="Bell MT"/>
                <a:sym typeface="Bell MT"/>
              </a:defRPr>
            </a:pPr>
            <a:endParaRPr/>
          </a:p>
          <a:p>
            <a:pPr>
              <a:defRPr>
                <a:latin typeface="Bell MT"/>
                <a:ea typeface="Bell MT"/>
                <a:cs typeface="Bell MT"/>
                <a:sym typeface="Bell MT"/>
              </a:defRPr>
            </a:pPr>
            <a:r>
              <a:t>And as we have seen, God‘s glory and worship are two sides of the same coin– the upper side God‘s glory, and from our perspective it is offering God acceptable worship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pPr>
              <a:defRPr>
                <a:latin typeface="Bell MT"/>
                <a:ea typeface="Bell MT"/>
                <a:cs typeface="Bell MT"/>
                <a:sym typeface="Bell MT"/>
              </a:defRPr>
            </a:pPr>
            <a:r>
              <a:t>GOD-centered view of missions, ultimate goal to give God the glory He is due (usurped and robbed in the Fall)</a:t>
            </a:r>
          </a:p>
          <a:p>
            <a:pPr>
              <a:defRPr>
                <a:latin typeface="Bell MT"/>
                <a:ea typeface="Bell MT"/>
                <a:cs typeface="Bell MT"/>
                <a:sym typeface="Bell MT"/>
              </a:defRPr>
            </a:pPr>
            <a:endParaRPr/>
          </a:p>
          <a:p>
            <a:pPr>
              <a:defRPr>
                <a:latin typeface="Bell MT"/>
                <a:ea typeface="Bell MT"/>
                <a:cs typeface="Bell MT"/>
                <a:sym typeface="Bell MT"/>
              </a:defRPr>
            </a:pPr>
            <a:r>
              <a:t>And as we have seen, God‘s glory and worship are two sides of the same coin– the upper side God‘s glory, and from our perspective it is offering God acceptable worship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Shape 1116"/>
          <p:cNvSpPr>
            <a:spLocks noGrp="1" noRot="1" noChangeAspect="1"/>
          </p:cNvSpPr>
          <p:nvPr>
            <p:ph type="sldImg"/>
          </p:nvPr>
        </p:nvSpPr>
        <p:spPr>
          <a:prstGeom prst="rect">
            <a:avLst/>
          </a:prstGeom>
        </p:spPr>
        <p:txBody>
          <a:bodyPr/>
          <a:lstStyle/>
          <a:p>
            <a:endParaRPr/>
          </a:p>
        </p:txBody>
      </p:sp>
      <p:sp>
        <p:nvSpPr>
          <p:cNvPr id="1117" name="Shape 1117"/>
          <p:cNvSpPr>
            <a:spLocks noGrp="1"/>
          </p:cNvSpPr>
          <p:nvPr>
            <p:ph type="body" sz="quarter" idx="1"/>
          </p:nvPr>
        </p:nvSpPr>
        <p:spPr>
          <a:prstGeom prst="rect">
            <a:avLst/>
          </a:prstGeom>
        </p:spPr>
        <p:txBody>
          <a:bodyPr/>
          <a:lstStyle/>
          <a:p>
            <a:r>
              <a:t>To join in with Him in His purpose: to make His name and glory known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prstGeom prst="rect">
            <a:avLst/>
          </a:prstGeom>
        </p:spPr>
        <p:txBody>
          <a:bodyPr/>
          <a:lstStyle/>
          <a:p>
            <a:endParaRPr/>
          </a:p>
        </p:txBody>
      </p:sp>
      <p:sp>
        <p:nvSpPr>
          <p:cNvPr id="871" name="Shape 871"/>
          <p:cNvSpPr>
            <a:spLocks noGrp="1"/>
          </p:cNvSpPr>
          <p:nvPr>
            <p:ph type="body" sz="quarter" idx="1"/>
          </p:nvPr>
        </p:nvSpPr>
        <p:spPr>
          <a:prstGeom prst="rect">
            <a:avLst/>
          </a:prstGeom>
        </p:spPr>
        <p:txBody>
          <a:bodyPr/>
          <a:lstStyle/>
          <a:p>
            <a:r>
              <a:t>God of Israel is unique is attested again and again in OT– distinct from pagan gods, the One who created all things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a:lstStyle/>
          <a:p>
            <a:endParaRPr/>
          </a:p>
        </p:txBody>
      </p:sp>
      <p:sp>
        <p:nvSpPr>
          <p:cNvPr id="1133" name="Shape 1133"/>
          <p:cNvSpPr>
            <a:spLocks noGrp="1"/>
          </p:cNvSpPr>
          <p:nvPr>
            <p:ph type="body" sz="quarter" idx="1"/>
          </p:nvPr>
        </p:nvSpPr>
        <p:spPr>
          <a:prstGeom prst="rect">
            <a:avLst/>
          </a:prstGeom>
        </p:spPr>
        <p:txBody>
          <a:bodyPr/>
          <a:lstStyle/>
          <a:p>
            <a:pPr>
              <a:defRPr>
                <a:latin typeface="Bell MT"/>
                <a:ea typeface="Bell MT"/>
                <a:cs typeface="Bell MT"/>
                <a:sym typeface="Bell MT"/>
              </a:defRPr>
            </a:pPr>
            <a:r>
              <a:t>Great Commandment „love the Lord...“ very close to worship</a:t>
            </a:r>
          </a:p>
          <a:p>
            <a:pPr>
              <a:defRPr>
                <a:latin typeface="Bell MT"/>
                <a:ea typeface="Bell MT"/>
                <a:cs typeface="Bell MT"/>
                <a:sym typeface="Bell MT"/>
              </a:defRPr>
            </a:pPr>
            <a:endParaRPr/>
          </a:p>
          <a:p>
            <a:pPr>
              <a:defRPr>
                <a:latin typeface="Bell MT"/>
                <a:ea typeface="Bell MT"/>
                <a:cs typeface="Bell MT"/>
                <a:sym typeface="Bell MT"/>
              </a:defRPr>
            </a:pPr>
            <a:r>
              <a:t>Great Commission is disciplemaking– last step is „teaching them...“ and Jesus said the greatest thing He commanded them was „to love...“ So the Great Commission lead to, feeds into love for God when it is fully carried out– that‘s the goald, the end.</a:t>
            </a:r>
          </a:p>
          <a:p>
            <a:pPr>
              <a:defRPr>
                <a:latin typeface="Bell MT"/>
                <a:ea typeface="Bell MT"/>
                <a:cs typeface="Bell MT"/>
                <a:sym typeface="Bell MT"/>
              </a:defRPr>
            </a:pPr>
            <a:endParaRPr/>
          </a:p>
          <a:p>
            <a:pPr>
              <a:defRPr>
                <a:latin typeface="Bell MT"/>
                <a:ea typeface="Bell MT"/>
                <a:cs typeface="Bell MT"/>
                <a:sym typeface="Bell MT"/>
              </a:defRPr>
            </a:pPr>
            <a:r>
              <a:t>Same idea as Piper‘s assertion that worship is the goal of missions; AND also that worship fuels missions, because love for God (and neighbor) will lead to seeing others as God sees them</a:t>
            </a:r>
          </a:p>
          <a:p>
            <a:pPr>
              <a:defRPr>
                <a:latin typeface="Bell MT"/>
                <a:ea typeface="Bell MT"/>
                <a:cs typeface="Bell MT"/>
                <a:sym typeface="Bell MT"/>
              </a:defRPr>
            </a:pPr>
            <a:endParaRPr/>
          </a:p>
          <a:p>
            <a:pPr>
              <a:defRPr>
                <a:latin typeface="Bell MT"/>
                <a:ea typeface="Bell MT"/>
                <a:cs typeface="Bell MT"/>
                <a:sym typeface="Bell MT"/>
              </a:defRPr>
            </a:pPr>
            <a:r>
              <a:rPr>
                <a:latin typeface="Wingdings"/>
                <a:ea typeface="Wingdings"/>
                <a:cs typeface="Wingdings"/>
                <a:sym typeface="Wingdings"/>
              </a:rPr>
              <a:t> </a:t>
            </a:r>
            <a:r>
              <a:t>We see application here to the WHOLE ministry of the church, not just missions</a:t>
            </a:r>
            <a:r>
              <a:rPr>
                <a:latin typeface="Wingdings"/>
                <a:ea typeface="Wingdings"/>
                <a:cs typeface="Wingdings"/>
                <a:sym typeface="Wingding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Shape 1162"/>
          <p:cNvSpPr>
            <a:spLocks noGrp="1" noRot="1" noChangeAspect="1"/>
          </p:cNvSpPr>
          <p:nvPr>
            <p:ph type="sldImg"/>
          </p:nvPr>
        </p:nvSpPr>
        <p:spPr>
          <a:prstGeom prst="rect">
            <a:avLst/>
          </a:prstGeom>
        </p:spPr>
        <p:txBody>
          <a:bodyPr/>
          <a:lstStyle/>
          <a:p>
            <a:endParaRPr/>
          </a:p>
        </p:txBody>
      </p:sp>
      <p:sp>
        <p:nvSpPr>
          <p:cNvPr id="1163" name="Shape 1163"/>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Shape 1169"/>
          <p:cNvSpPr>
            <a:spLocks noGrp="1" noRot="1" noChangeAspect="1"/>
          </p:cNvSpPr>
          <p:nvPr>
            <p:ph type="sldImg"/>
          </p:nvPr>
        </p:nvSpPr>
        <p:spPr>
          <a:prstGeom prst="rect">
            <a:avLst/>
          </a:prstGeom>
        </p:spPr>
        <p:txBody>
          <a:bodyPr/>
          <a:lstStyle/>
          <a:p>
            <a:endParaRPr/>
          </a:p>
        </p:txBody>
      </p:sp>
      <p:sp>
        <p:nvSpPr>
          <p:cNvPr id="1170" name="Shape 1170"/>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hape 1176"/>
          <p:cNvSpPr>
            <a:spLocks noGrp="1" noRot="1" noChangeAspect="1"/>
          </p:cNvSpPr>
          <p:nvPr>
            <p:ph type="sldImg"/>
          </p:nvPr>
        </p:nvSpPr>
        <p:spPr>
          <a:prstGeom prst="rect">
            <a:avLst/>
          </a:prstGeom>
        </p:spPr>
        <p:txBody>
          <a:bodyPr/>
          <a:lstStyle/>
          <a:p>
            <a:endParaRPr/>
          </a:p>
        </p:txBody>
      </p:sp>
      <p:sp>
        <p:nvSpPr>
          <p:cNvPr id="1177" name="Shape 1177"/>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prstGeom prst="rect">
            <a:avLst/>
          </a:prstGeom>
        </p:spPr>
        <p:txBody>
          <a:bodyPr/>
          <a:lstStyle/>
          <a:p>
            <a:endParaRPr/>
          </a:p>
        </p:txBody>
      </p:sp>
      <p:sp>
        <p:nvSpPr>
          <p:cNvPr id="1185" name="Shape 1185"/>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Shape 1190"/>
          <p:cNvSpPr>
            <a:spLocks noGrp="1" noRot="1" noChangeAspect="1"/>
          </p:cNvSpPr>
          <p:nvPr>
            <p:ph type="sldImg"/>
          </p:nvPr>
        </p:nvSpPr>
        <p:spPr>
          <a:prstGeom prst="rect">
            <a:avLst/>
          </a:prstGeom>
        </p:spPr>
        <p:txBody>
          <a:bodyPr/>
          <a:lstStyle/>
          <a:p>
            <a:endParaRPr/>
          </a:p>
        </p:txBody>
      </p:sp>
      <p:sp>
        <p:nvSpPr>
          <p:cNvPr id="1191" name="Shape 1191"/>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Shape 1196"/>
          <p:cNvSpPr>
            <a:spLocks noGrp="1" noRot="1" noChangeAspect="1"/>
          </p:cNvSpPr>
          <p:nvPr>
            <p:ph type="sldImg"/>
          </p:nvPr>
        </p:nvSpPr>
        <p:spPr>
          <a:prstGeom prst="rect">
            <a:avLst/>
          </a:prstGeom>
        </p:spPr>
        <p:txBody>
          <a:bodyPr/>
          <a:lstStyle/>
          <a:p>
            <a:endParaRPr/>
          </a:p>
        </p:txBody>
      </p:sp>
      <p:sp>
        <p:nvSpPr>
          <p:cNvPr id="1197" name="Shape 1197"/>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Shape 1202"/>
          <p:cNvSpPr>
            <a:spLocks noGrp="1" noRot="1" noChangeAspect="1"/>
          </p:cNvSpPr>
          <p:nvPr>
            <p:ph type="sldImg"/>
          </p:nvPr>
        </p:nvSpPr>
        <p:spPr>
          <a:prstGeom prst="rect">
            <a:avLst/>
          </a:prstGeom>
        </p:spPr>
        <p:txBody>
          <a:bodyPr/>
          <a:lstStyle/>
          <a:p>
            <a:endParaRPr/>
          </a:p>
        </p:txBody>
      </p:sp>
      <p:sp>
        <p:nvSpPr>
          <p:cNvPr id="1203" name="Shape 1203"/>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ape 1208"/>
          <p:cNvSpPr>
            <a:spLocks noGrp="1" noRot="1" noChangeAspect="1"/>
          </p:cNvSpPr>
          <p:nvPr>
            <p:ph type="sldImg"/>
          </p:nvPr>
        </p:nvSpPr>
        <p:spPr>
          <a:prstGeom prst="rect">
            <a:avLst/>
          </a:prstGeom>
        </p:spPr>
        <p:txBody>
          <a:bodyPr/>
          <a:lstStyle/>
          <a:p>
            <a:endParaRPr/>
          </a:p>
        </p:txBody>
      </p:sp>
      <p:sp>
        <p:nvSpPr>
          <p:cNvPr id="1209" name="Shape 1209"/>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Shape 1214"/>
          <p:cNvSpPr>
            <a:spLocks noGrp="1" noRot="1" noChangeAspect="1"/>
          </p:cNvSpPr>
          <p:nvPr>
            <p:ph type="sldImg"/>
          </p:nvPr>
        </p:nvSpPr>
        <p:spPr>
          <a:prstGeom prst="rect">
            <a:avLst/>
          </a:prstGeom>
        </p:spPr>
        <p:txBody>
          <a:bodyPr/>
          <a:lstStyle/>
          <a:p>
            <a:endParaRPr/>
          </a:p>
        </p:txBody>
      </p:sp>
      <p:sp>
        <p:nvSpPr>
          <p:cNvPr id="1215" name="Shape 1215"/>
          <p:cNvSpPr>
            <a:spLocks noGrp="1"/>
          </p:cNvSpPr>
          <p:nvPr>
            <p:ph type="body" sz="quarter" idx="1"/>
          </p:nvPr>
        </p:nvSpPr>
        <p:spPr>
          <a:prstGeom prst="rect">
            <a:avLst/>
          </a:prstGeom>
        </p:spPr>
        <p:txBody>
          <a:bodyPr/>
          <a:lstStyle/>
          <a:p>
            <a:r>
              <a:t>Read 21-24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noRot="1" noChangeAspect="1"/>
          </p:cNvSpPr>
          <p:nvPr>
            <p:ph type="sldImg"/>
          </p:nvPr>
        </p:nvSpPr>
        <p:spPr>
          <a:prstGeom prst="rect">
            <a:avLst/>
          </a:prstGeom>
        </p:spPr>
        <p:txBody>
          <a:bodyPr/>
          <a:lstStyle/>
          <a:p>
            <a:endParaRPr/>
          </a:p>
        </p:txBody>
      </p:sp>
      <p:sp>
        <p:nvSpPr>
          <p:cNvPr id="878" name="Shape 878"/>
          <p:cNvSpPr>
            <a:spLocks noGrp="1"/>
          </p:cNvSpPr>
          <p:nvPr>
            <p:ph type="body" sz="quarter" idx="1"/>
          </p:nvPr>
        </p:nvSpPr>
        <p:spPr>
          <a:prstGeom prst="rect">
            <a:avLst/>
          </a:prstGeom>
        </p:spPr>
        <p:txBody>
          <a:bodyPr/>
          <a:lstStyle/>
          <a:p>
            <a:r>
              <a:t>„Four Spir. Laws of Worship.“</a:t>
            </a:r>
          </a:p>
          <a:p>
            <a:endParaRPr/>
          </a:p>
          <a:p>
            <a:r>
              <a:t>This distinction is crucial for understanding true worship: God is unique AND therefore uniquely worthy of our worship</a:t>
            </a:r>
          </a:p>
          <a:p>
            <a:r>
              <a:t>There is nothing else in His category!!! Nothing even close. He is Creator, everything else is created.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Shape 1220"/>
          <p:cNvSpPr>
            <a:spLocks noGrp="1" noRot="1" noChangeAspect="1"/>
          </p:cNvSpPr>
          <p:nvPr>
            <p:ph type="sldImg"/>
          </p:nvPr>
        </p:nvSpPr>
        <p:spPr>
          <a:prstGeom prst="rect">
            <a:avLst/>
          </a:prstGeom>
        </p:spPr>
        <p:txBody>
          <a:bodyPr/>
          <a:lstStyle/>
          <a:p>
            <a:endParaRPr/>
          </a:p>
        </p:txBody>
      </p:sp>
      <p:sp>
        <p:nvSpPr>
          <p:cNvPr id="1221" name="Shape 1221"/>
          <p:cNvSpPr>
            <a:spLocks noGrp="1"/>
          </p:cNvSpPr>
          <p:nvPr>
            <p:ph type="body" sz="quarter" idx="1"/>
          </p:nvPr>
        </p:nvSpPr>
        <p:spPr>
          <a:prstGeom prst="rect">
            <a:avLst/>
          </a:prstGeom>
        </p:spPr>
        <p:txBody>
          <a:bodyPr/>
          <a:lstStyle/>
          <a:p>
            <a:r>
              <a:t>Mt. Gerizim or Mt. Zion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Shape 1231"/>
          <p:cNvSpPr>
            <a:spLocks noGrp="1" noRot="1" noChangeAspect="1"/>
          </p:cNvSpPr>
          <p:nvPr>
            <p:ph type="sldImg"/>
          </p:nvPr>
        </p:nvSpPr>
        <p:spPr>
          <a:prstGeom prst="rect">
            <a:avLst/>
          </a:prstGeom>
        </p:spPr>
        <p:txBody>
          <a:bodyPr/>
          <a:lstStyle/>
          <a:p>
            <a:endParaRPr/>
          </a:p>
        </p:txBody>
      </p:sp>
      <p:sp>
        <p:nvSpPr>
          <p:cNvPr id="1232" name="Shape 1232"/>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Shape 1237"/>
          <p:cNvSpPr>
            <a:spLocks noGrp="1" noRot="1" noChangeAspect="1"/>
          </p:cNvSpPr>
          <p:nvPr>
            <p:ph type="sldImg"/>
          </p:nvPr>
        </p:nvSpPr>
        <p:spPr>
          <a:prstGeom prst="rect">
            <a:avLst/>
          </a:prstGeom>
        </p:spPr>
        <p:txBody>
          <a:bodyPr/>
          <a:lstStyle/>
          <a:p>
            <a:endParaRPr/>
          </a:p>
        </p:txBody>
      </p:sp>
      <p:sp>
        <p:nvSpPr>
          <p:cNvPr id="1238" name="Shape 1238"/>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Shape 1243"/>
          <p:cNvSpPr>
            <a:spLocks noGrp="1" noRot="1" noChangeAspect="1"/>
          </p:cNvSpPr>
          <p:nvPr>
            <p:ph type="sldImg"/>
          </p:nvPr>
        </p:nvSpPr>
        <p:spPr>
          <a:prstGeom prst="rect">
            <a:avLst/>
          </a:prstGeom>
        </p:spPr>
        <p:txBody>
          <a:bodyPr/>
          <a:lstStyle/>
          <a:p>
            <a:endParaRPr/>
          </a:p>
        </p:txBody>
      </p:sp>
      <p:sp>
        <p:nvSpPr>
          <p:cNvPr id="1244" name="Shape 1244"/>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a:spLocks noGrp="1" noRot="1" noChangeAspect="1"/>
          </p:cNvSpPr>
          <p:nvPr>
            <p:ph type="sldImg"/>
          </p:nvPr>
        </p:nvSpPr>
        <p:spPr>
          <a:prstGeom prst="rect">
            <a:avLst/>
          </a:prstGeom>
        </p:spPr>
        <p:txBody>
          <a:bodyPr/>
          <a:lstStyle/>
          <a:p>
            <a:endParaRPr/>
          </a:p>
        </p:txBody>
      </p:sp>
      <p:sp>
        <p:nvSpPr>
          <p:cNvPr id="1251" name="Shape 1251"/>
          <p:cNvSpPr>
            <a:spLocks noGrp="1"/>
          </p:cNvSpPr>
          <p:nvPr>
            <p:ph type="body" sz="quarter" idx="1"/>
          </p:nvPr>
        </p:nvSpPr>
        <p:spPr>
          <a:prstGeom prst="rect">
            <a:avLst/>
          </a:prstGeom>
        </p:spPr>
        <p:txBody>
          <a:bodyPr/>
          <a:lstStyle/>
          <a:p>
            <a:r>
              <a:t>25-26</a:t>
            </a:r>
          </a:p>
          <a:p>
            <a:endParaRPr/>
          </a:p>
          <a:p>
            <a:r>
              <a:t>Sams.: see 22</a:t>
            </a:r>
          </a:p>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Shape 1257"/>
          <p:cNvSpPr>
            <a:spLocks noGrp="1" noRot="1" noChangeAspect="1"/>
          </p:cNvSpPr>
          <p:nvPr>
            <p:ph type="sldImg"/>
          </p:nvPr>
        </p:nvSpPr>
        <p:spPr>
          <a:prstGeom prst="rect">
            <a:avLst/>
          </a:prstGeom>
        </p:spPr>
        <p:txBody>
          <a:bodyPr/>
          <a:lstStyle/>
          <a:p>
            <a:endParaRPr/>
          </a:p>
        </p:txBody>
      </p:sp>
      <p:sp>
        <p:nvSpPr>
          <p:cNvPr id="1258" name="Shape 1258"/>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 name="Shape 1314"/>
          <p:cNvSpPr>
            <a:spLocks noGrp="1" noRot="1" noChangeAspect="1"/>
          </p:cNvSpPr>
          <p:nvPr>
            <p:ph type="sldImg"/>
          </p:nvPr>
        </p:nvSpPr>
        <p:spPr>
          <a:prstGeom prst="rect">
            <a:avLst/>
          </a:prstGeom>
        </p:spPr>
        <p:txBody>
          <a:bodyPr/>
          <a:lstStyle/>
          <a:p>
            <a:endParaRPr/>
          </a:p>
        </p:txBody>
      </p:sp>
      <p:sp>
        <p:nvSpPr>
          <p:cNvPr id="1315" name="Shape 1315"/>
          <p:cNvSpPr>
            <a:spLocks noGrp="1"/>
          </p:cNvSpPr>
          <p:nvPr>
            <p:ph type="body" sz="quarter" idx="1"/>
          </p:nvPr>
        </p:nvSpPr>
        <p:spPr>
          <a:prstGeom prst="rect">
            <a:avLst/>
          </a:prstGeom>
        </p:spPr>
        <p:txBody>
          <a:bodyPr/>
          <a:lstStyle/>
          <a:p>
            <a:pPr>
              <a:defRPr>
                <a:latin typeface="Bell MT"/>
                <a:ea typeface="Bell MT"/>
                <a:cs typeface="Bell MT"/>
                <a:sym typeface="Bell MT"/>
              </a:defRPr>
            </a:pPr>
            <a:r>
              <a:t>Great Commandment „love the Lord...“ very close to worship</a:t>
            </a:r>
          </a:p>
          <a:p>
            <a:pPr>
              <a:defRPr>
                <a:latin typeface="Bell MT"/>
                <a:ea typeface="Bell MT"/>
                <a:cs typeface="Bell MT"/>
                <a:sym typeface="Bell MT"/>
              </a:defRPr>
            </a:pPr>
            <a:endParaRPr/>
          </a:p>
          <a:p>
            <a:pPr>
              <a:defRPr>
                <a:latin typeface="Bell MT"/>
                <a:ea typeface="Bell MT"/>
                <a:cs typeface="Bell MT"/>
                <a:sym typeface="Bell MT"/>
              </a:defRPr>
            </a:pPr>
            <a:r>
              <a:t>Great Commission is disciplemaking– last step is „teaching them...“ and Jesus said the greatest thing He commanded them was „to love...“ So the Great Commission lead to, feeds into love for God when it is fully carried out– that‘s the goald, the end.</a:t>
            </a:r>
          </a:p>
          <a:p>
            <a:pPr>
              <a:defRPr>
                <a:latin typeface="Bell MT"/>
                <a:ea typeface="Bell MT"/>
                <a:cs typeface="Bell MT"/>
                <a:sym typeface="Bell MT"/>
              </a:defRPr>
            </a:pPr>
            <a:endParaRPr/>
          </a:p>
          <a:p>
            <a:pPr>
              <a:defRPr>
                <a:latin typeface="Bell MT"/>
                <a:ea typeface="Bell MT"/>
                <a:cs typeface="Bell MT"/>
                <a:sym typeface="Bell MT"/>
              </a:defRPr>
            </a:pPr>
            <a:r>
              <a:t>Same idea as Piper‘s assertion that worship is the goal of missions; AND also that worship fuels missions, because love for God (and neighbor) will lead to seeing others as God sees them</a:t>
            </a:r>
          </a:p>
          <a:p>
            <a:pPr>
              <a:defRPr>
                <a:latin typeface="Bell MT"/>
                <a:ea typeface="Bell MT"/>
                <a:cs typeface="Bell MT"/>
                <a:sym typeface="Bell MT"/>
              </a:defRPr>
            </a:pPr>
            <a:endParaRPr/>
          </a:p>
          <a:p>
            <a:pPr>
              <a:defRPr>
                <a:latin typeface="Bell MT"/>
                <a:ea typeface="Bell MT"/>
                <a:cs typeface="Bell MT"/>
                <a:sym typeface="Bell MT"/>
              </a:defRPr>
            </a:pPr>
            <a:r>
              <a:rPr>
                <a:latin typeface="Wingdings"/>
                <a:ea typeface="Wingdings"/>
                <a:cs typeface="Wingdings"/>
                <a:sym typeface="Wingdings"/>
              </a:rPr>
              <a:t> </a:t>
            </a:r>
            <a:r>
              <a:t>We see application here to the WHOLE ministry of the church, not just missions</a:t>
            </a:r>
            <a:r>
              <a:rPr>
                <a:latin typeface="Wingdings"/>
                <a:ea typeface="Wingdings"/>
                <a:cs typeface="Wingdings"/>
                <a:sym typeface="Wingdings"/>
              </a:rP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Worship (wo)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Shape 884"/>
          <p:cNvSpPr>
            <a:spLocks noGrp="1" noRot="1" noChangeAspect="1"/>
          </p:cNvSpPr>
          <p:nvPr>
            <p:ph type="sldImg"/>
          </p:nvPr>
        </p:nvSpPr>
        <p:spPr>
          <a:prstGeom prst="rect">
            <a:avLst/>
          </a:prstGeom>
        </p:spPr>
        <p:txBody>
          <a:bodyPr/>
          <a:lstStyle/>
          <a:p>
            <a:endParaRPr/>
          </a:p>
        </p:txBody>
      </p:sp>
      <p:sp>
        <p:nvSpPr>
          <p:cNvPr id="885" name="Shape 885"/>
          <p:cNvSpPr>
            <a:spLocks noGrp="1"/>
          </p:cNvSpPr>
          <p:nvPr>
            <p:ph type="body" sz="quarter" idx="1"/>
          </p:nvPr>
        </p:nvSpPr>
        <p:spPr>
          <a:prstGeom prst="rect">
            <a:avLst/>
          </a:prstGeom>
        </p:spPr>
        <p:txBody>
          <a:bodyPr/>
          <a:lstStyle/>
          <a:p>
            <a:r>
              <a:t>„Four Spir. Laws of Worship.“</a:t>
            </a:r>
          </a:p>
          <a:p>
            <a:endParaRPr/>
          </a:p>
          <a:p>
            <a:r>
              <a:t>This distinction is crucial for understanding true worship: God is unique AND therefore uniquely worthy of our worship</a:t>
            </a:r>
          </a:p>
          <a:p>
            <a:r>
              <a:t>There is nothing else in His category!!! Nothing even close. He is Creator, everything else is created.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a:p>
        </p:txBody>
      </p:sp>
      <p:sp>
        <p:nvSpPr>
          <p:cNvPr id="902" name="Shape 902"/>
          <p:cNvSpPr>
            <a:spLocks noGrp="1"/>
          </p:cNvSpPr>
          <p:nvPr>
            <p:ph type="body" sz="quarter" idx="1"/>
          </p:nvPr>
        </p:nvSpPr>
        <p:spPr>
          <a:prstGeom prst="rect">
            <a:avLst/>
          </a:prstGeom>
        </p:spPr>
        <p:txBody>
          <a:bodyPr/>
          <a:lstStyle/>
          <a:p>
            <a:pPr>
              <a:defRPr b="1"/>
            </a:pPr>
            <a:r>
              <a:t>Piper: „the essence of sin is the belittling of God‘s glory.“</a:t>
            </a:r>
            <a:r>
              <a:rPr b="0"/>
              <a:t> And they belittled it by robbing it of its claim to uniqueness. If God the Creator is not unique, He‘s not God at all!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a:spLocks noGrp="1" noRot="1" noChangeAspect="1"/>
          </p:cNvSpPr>
          <p:nvPr>
            <p:ph type="sldImg"/>
          </p:nvPr>
        </p:nvSpPr>
        <p:spPr>
          <a:prstGeom prst="rect">
            <a:avLst/>
          </a:prstGeom>
        </p:spPr>
        <p:txBody>
          <a:bodyPr/>
          <a:lstStyle/>
          <a:p>
            <a:endParaRPr/>
          </a:p>
        </p:txBody>
      </p:sp>
      <p:sp>
        <p:nvSpPr>
          <p:cNvPr id="910" name="Shape 910"/>
          <p:cNvSpPr>
            <a:spLocks noGrp="1"/>
          </p:cNvSpPr>
          <p:nvPr>
            <p:ph type="body" sz="quarter" idx="1"/>
          </p:nvPr>
        </p:nvSpPr>
        <p:spPr>
          <a:prstGeom prst="rect">
            <a:avLst/>
          </a:prstGeom>
        </p:spPr>
        <p:txBody>
          <a:bodyPr/>
          <a:lstStyle/>
          <a:p>
            <a:pPr>
              <a:defRPr b="1"/>
            </a:pPr>
            <a:r>
              <a:t>Piper: „the essence of sin is the belittling of God‘s glory.“</a:t>
            </a:r>
            <a:r>
              <a:rPr b="0"/>
              <a:t> And they belittled it by robbing it of its claim to uniqueness. If God the Creator is not unique, He‘s not God at all!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Shape 919"/>
          <p:cNvSpPr>
            <a:spLocks noGrp="1" noRot="1" noChangeAspect="1"/>
          </p:cNvSpPr>
          <p:nvPr>
            <p:ph type="sldImg"/>
          </p:nvPr>
        </p:nvSpPr>
        <p:spPr>
          <a:prstGeom prst="rect">
            <a:avLst/>
          </a:prstGeom>
        </p:spPr>
        <p:txBody>
          <a:bodyPr/>
          <a:lstStyle/>
          <a:p>
            <a:endParaRPr/>
          </a:p>
        </p:txBody>
      </p:sp>
      <p:sp>
        <p:nvSpPr>
          <p:cNvPr id="920" name="Shape 920"/>
          <p:cNvSpPr>
            <a:spLocks noGrp="1"/>
          </p:cNvSpPr>
          <p:nvPr>
            <p:ph type="body" sz="quarter" idx="1"/>
          </p:nvPr>
        </p:nvSpPr>
        <p:spPr>
          <a:prstGeom prst="rect">
            <a:avLst/>
          </a:prstGeom>
        </p:spPr>
        <p:txBody>
          <a:bodyPr/>
          <a:lstStyle/>
          <a:p>
            <a:pPr>
              <a:defRPr b="1"/>
            </a:pPr>
            <a:r>
              <a:t>Piper: „the essence of sin is the belittling of God‘s glory.“</a:t>
            </a:r>
            <a:r>
              <a:rPr b="0"/>
              <a:t> And they belittled it by robbing it of its claim to uniqueness. If God the Creator is not unique, He‘s not God at all!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Shape 927"/>
          <p:cNvSpPr>
            <a:spLocks noGrp="1" noRot="1" noChangeAspect="1"/>
          </p:cNvSpPr>
          <p:nvPr>
            <p:ph type="sldImg"/>
          </p:nvPr>
        </p:nvSpPr>
        <p:spPr>
          <a:prstGeom prst="rect">
            <a:avLst/>
          </a:prstGeom>
        </p:spPr>
        <p:txBody>
          <a:bodyPr/>
          <a:lstStyle/>
          <a:p>
            <a:endParaRPr/>
          </a:p>
        </p:txBody>
      </p:sp>
      <p:sp>
        <p:nvSpPr>
          <p:cNvPr id="928" name="Shape 928"/>
          <p:cNvSpPr>
            <a:spLocks noGrp="1"/>
          </p:cNvSpPr>
          <p:nvPr>
            <p:ph type="body" sz="quarter" idx="1"/>
          </p:nvPr>
        </p:nvSpPr>
        <p:spPr>
          <a:prstGeom prst="rect">
            <a:avLst/>
          </a:prstGeom>
        </p:spPr>
        <p:txBody>
          <a:bodyPr/>
          <a:lstStyle/>
          <a:p>
            <a:r>
              <a:t>False presupposition: God is NOT unique, not glorifying God AS GOD, not acknowledging and bowing before His unique glory</a:t>
            </a:r>
          </a:p>
          <a:p>
            <a:r>
              <a:t>Rejected the presupposition of true worship, could only result in false worship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hape 935"/>
          <p:cNvSpPr>
            <a:spLocks noGrp="1" noRot="1" noChangeAspect="1"/>
          </p:cNvSpPr>
          <p:nvPr>
            <p:ph type="sldImg"/>
          </p:nvPr>
        </p:nvSpPr>
        <p:spPr>
          <a:prstGeom prst="rect">
            <a:avLst/>
          </a:prstGeom>
        </p:spPr>
        <p:txBody>
          <a:bodyPr/>
          <a:lstStyle/>
          <a:p>
            <a:endParaRPr/>
          </a:p>
        </p:txBody>
      </p:sp>
      <p:sp>
        <p:nvSpPr>
          <p:cNvPr id="936" name="Shape 936"/>
          <p:cNvSpPr>
            <a:spLocks noGrp="1"/>
          </p:cNvSpPr>
          <p:nvPr>
            <p:ph type="body" sz="quarter" idx="1"/>
          </p:nvPr>
        </p:nvSpPr>
        <p:spPr>
          <a:prstGeom prst="rect">
            <a:avLst/>
          </a:prstGeom>
        </p:spPr>
        <p:txBody>
          <a:bodyPr/>
          <a:lstStyle/>
          <a:p>
            <a:r>
              <a:t>Who is WORTHY of your worship?</a:t>
            </a:r>
          </a:p>
          <a:p>
            <a:r>
              <a:t>In the fall: man said: well, I am, and these idols, and all the things I pursue in place of God and give Him His rightful place in my life</a:t>
            </a:r>
          </a:p>
          <a:p>
            <a:r>
              <a:t>The clay said to the potter (to use the biblical image), I can handle things on my own, thank you very much.</a:t>
            </a:r>
          </a:p>
          <a:p>
            <a:r>
              <a:t>Did not glorfy God as God, or give thanks.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7"/>
            <a:ext cx="7772400" cy="1470026"/>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792288" y="4800601"/>
            <a:ext cx="5486401" cy="566740"/>
          </a:xfrm>
          <a:prstGeom prst="rect">
            <a:avLst/>
          </a:prstGeom>
        </p:spPr>
        <p:txBody>
          <a:bodyPr anchor="b"/>
          <a:lstStyle>
            <a:lvl1pPr algn="l">
              <a:defRPr sz="2000" b="1"/>
            </a:lvl1pPr>
          </a:lstStyle>
          <a:p>
            <a:r>
              <a:t>Title Text</a:t>
            </a:r>
          </a:p>
        </p:txBody>
      </p:sp>
      <p:sp>
        <p:nvSpPr>
          <p:cNvPr id="9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5" name="Body Level One…"/>
          <p:cNvSpPr txBox="1">
            <a:spLocks noGrp="1"/>
          </p:cNvSpPr>
          <p:nvPr>
            <p:ph type="body" sz="quarter" idx="1"/>
          </p:nvPr>
        </p:nvSpPr>
        <p:spPr>
          <a:xfrm>
            <a:off x="1792288" y="5367339"/>
            <a:ext cx="5486401" cy="804864"/>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297" name="Rectangle 7"/>
          <p:cNvSpPr/>
          <p:nvPr/>
        </p:nvSpPr>
        <p:spPr>
          <a:xfrm>
            <a:off x="282575" y="228602"/>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98"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99"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0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301"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2"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3"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304"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305"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30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116790540"/>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313"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14" name="Title Text"/>
          <p:cNvSpPr txBox="1">
            <a:spLocks noGrp="1"/>
          </p:cNvSpPr>
          <p:nvPr>
            <p:ph type="title"/>
          </p:nvPr>
        </p:nvSpPr>
        <p:spPr>
          <a:xfrm>
            <a:off x="4953000" y="3124200"/>
            <a:ext cx="3108961"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315" name="Picture Placeholder 2"/>
          <p:cNvSpPr>
            <a:spLocks noGrp="1"/>
          </p:cNvSpPr>
          <p:nvPr>
            <p:ph type="pic" sz="half" idx="13"/>
          </p:nvPr>
        </p:nvSpPr>
        <p:spPr>
          <a:xfrm>
            <a:off x="277910" y="2365248"/>
            <a:ext cx="4240121" cy="4187953"/>
          </a:xfrm>
          <a:prstGeom prst="rect">
            <a:avLst/>
          </a:prstGeom>
        </p:spPr>
        <p:txBody>
          <a:bodyPr lIns="91439" rIns="91439"/>
          <a:lstStyle/>
          <a:p>
            <a:endParaRPr/>
          </a:p>
        </p:txBody>
      </p:sp>
      <p:sp>
        <p:nvSpPr>
          <p:cNvPr id="316"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17"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318"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319"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32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49179729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685800" y="2130429"/>
            <a:ext cx="7772400" cy="1470026"/>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a:solidFill>
                  <a:srgbClr val="888888"/>
                </a:solidFill>
                <a:latin typeface="Calibri"/>
                <a:ea typeface="Calibri"/>
                <a:cs typeface="Calibri"/>
                <a:sym typeface="Calibri"/>
              </a:defRPr>
            </a:lvl1pPr>
            <a:lvl2pPr marL="0" indent="457200" algn="ctr" defTabSz="457200">
              <a:buSzTx/>
              <a:buNone/>
              <a:defRPr>
                <a:solidFill>
                  <a:srgbClr val="888888"/>
                </a:solidFill>
                <a:latin typeface="Calibri"/>
                <a:ea typeface="Calibri"/>
                <a:cs typeface="Calibri"/>
                <a:sym typeface="Calibri"/>
              </a:defRPr>
            </a:lvl2pPr>
            <a:lvl3pPr marL="0" indent="914400" algn="ctr" defTabSz="457200">
              <a:buSzTx/>
              <a:buNone/>
              <a:defRPr>
                <a:solidFill>
                  <a:srgbClr val="888888"/>
                </a:solidFill>
                <a:latin typeface="Calibri"/>
                <a:ea typeface="Calibri"/>
                <a:cs typeface="Calibri"/>
                <a:sym typeface="Calibri"/>
              </a:defRPr>
            </a:lvl3pPr>
            <a:lvl4pPr marL="0" indent="1371600" algn="ctr" defTabSz="457200">
              <a:buSzTx/>
              <a:buNone/>
              <a:defRPr>
                <a:solidFill>
                  <a:srgbClr val="888888"/>
                </a:solidFill>
                <a:latin typeface="Calibri"/>
                <a:ea typeface="Calibri"/>
                <a:cs typeface="Calibri"/>
                <a:sym typeface="Calibri"/>
              </a:defRPr>
            </a:lvl4pPr>
            <a:lvl5pPr marL="0" indent="1828800" algn="ctr" defTabSz="45720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12730054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37" name="Body Level One…"/>
          <p:cNvSpPr txBox="1">
            <a:spLocks noGrp="1"/>
          </p:cNvSpPr>
          <p:nvPr>
            <p:ph type="body" idx="1"/>
          </p:nvPr>
        </p:nvSpPr>
        <p:spPr>
          <a:xfrm>
            <a:off x="457200" y="1600200"/>
            <a:ext cx="8229600" cy="452596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50353372"/>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solidFill>
                  <a:srgbClr val="000000"/>
                </a:solidFill>
                <a:latin typeface="Calibri"/>
                <a:ea typeface="Calibri"/>
                <a:cs typeface="Calibri"/>
                <a:sym typeface="Calibri"/>
              </a:defRPr>
            </a:lvl1pPr>
          </a:lstStyle>
          <a:p>
            <a:r>
              <a:t>Title Text</a:t>
            </a:r>
          </a:p>
        </p:txBody>
      </p:sp>
      <p:sp>
        <p:nvSpPr>
          <p:cNvPr id="3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a:solidFill>
                  <a:srgbClr val="888888"/>
                </a:solidFill>
                <a:latin typeface="Calibri"/>
                <a:ea typeface="Calibri"/>
                <a:cs typeface="Calibri"/>
                <a:sym typeface="Calibri"/>
              </a:defRPr>
            </a:lvl1pPr>
            <a:lvl2pPr marL="0" indent="457200" defTabSz="457200">
              <a:spcBef>
                <a:spcPts val="400"/>
              </a:spcBef>
              <a:buSzTx/>
              <a:buNone/>
              <a:defRPr sz="2000">
                <a:solidFill>
                  <a:srgbClr val="888888"/>
                </a:solidFill>
                <a:latin typeface="Calibri"/>
                <a:ea typeface="Calibri"/>
                <a:cs typeface="Calibri"/>
                <a:sym typeface="Calibri"/>
              </a:defRPr>
            </a:lvl2pPr>
            <a:lvl3pPr marL="0" indent="914400" defTabSz="457200">
              <a:spcBef>
                <a:spcPts val="400"/>
              </a:spcBef>
              <a:buSzTx/>
              <a:buNone/>
              <a:defRPr sz="2000">
                <a:solidFill>
                  <a:srgbClr val="888888"/>
                </a:solidFill>
                <a:latin typeface="Calibri"/>
                <a:ea typeface="Calibri"/>
                <a:cs typeface="Calibri"/>
                <a:sym typeface="Calibri"/>
              </a:defRPr>
            </a:lvl3pPr>
            <a:lvl4pPr marL="0" indent="1371600" defTabSz="457200">
              <a:spcBef>
                <a:spcPts val="400"/>
              </a:spcBef>
              <a:buSzTx/>
              <a:buNone/>
              <a:defRPr sz="2000">
                <a:solidFill>
                  <a:srgbClr val="888888"/>
                </a:solidFill>
                <a:latin typeface="Calibri"/>
                <a:ea typeface="Calibri"/>
                <a:cs typeface="Calibri"/>
                <a:sym typeface="Calibri"/>
              </a:defRPr>
            </a:lvl4pPr>
            <a:lvl5pPr marL="0" indent="1828800" defTabSz="4572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2693049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55" name="Body Level One…"/>
          <p:cNvSpPr txBox="1">
            <a:spLocks noGrp="1"/>
          </p:cNvSpPr>
          <p:nvPr>
            <p:ph type="body" sz="half" idx="1"/>
          </p:nvPr>
        </p:nvSpPr>
        <p:spPr>
          <a:xfrm>
            <a:off x="457200" y="1600200"/>
            <a:ext cx="4038600" cy="4525964"/>
          </a:xfrm>
          <a:prstGeom prst="rect">
            <a:avLst/>
          </a:prstGeom>
        </p:spPr>
        <p:txBody>
          <a:bodyPr>
            <a:normAutofit/>
          </a:bodyPr>
          <a:lstStyle>
            <a:lvl1pPr defTabSz="457200">
              <a:spcBef>
                <a:spcPts val="600"/>
              </a:spcBef>
              <a:buFont typeface="Arial"/>
              <a:defRPr sz="2800">
                <a:solidFill>
                  <a:srgbClr val="000000"/>
                </a:solidFill>
                <a:latin typeface="Calibri"/>
                <a:ea typeface="Calibri"/>
                <a:cs typeface="Calibri"/>
                <a:sym typeface="Calibri"/>
              </a:defRPr>
            </a:lvl1pPr>
            <a:lvl2pPr marL="790575" indent="-333375" defTabSz="457200">
              <a:spcBef>
                <a:spcPts val="600"/>
              </a:spcBef>
              <a:buFont typeface="Arial"/>
              <a:defRPr sz="2800">
                <a:solidFill>
                  <a:srgbClr val="000000"/>
                </a:solidFill>
                <a:latin typeface="Calibri"/>
                <a:ea typeface="Calibri"/>
                <a:cs typeface="Calibri"/>
                <a:sym typeface="Calibri"/>
              </a:defRPr>
            </a:lvl2pPr>
            <a:lvl3pPr marL="1234439" indent="-320039" defTabSz="457200">
              <a:spcBef>
                <a:spcPts val="600"/>
              </a:spcBef>
              <a:buFont typeface="Arial"/>
              <a:defRPr sz="2800">
                <a:solidFill>
                  <a:srgbClr val="000000"/>
                </a:solidFill>
                <a:latin typeface="Calibri"/>
                <a:ea typeface="Calibri"/>
                <a:cs typeface="Calibri"/>
                <a:sym typeface="Calibri"/>
              </a:defRPr>
            </a:lvl3pPr>
            <a:lvl4pPr marL="1727200" indent="-355600" defTabSz="457200">
              <a:spcBef>
                <a:spcPts val="600"/>
              </a:spcBef>
              <a:buFont typeface="Arial"/>
              <a:defRPr sz="2800">
                <a:solidFill>
                  <a:srgbClr val="000000"/>
                </a:solidFill>
                <a:latin typeface="Calibri"/>
                <a:ea typeface="Calibri"/>
                <a:cs typeface="Calibri"/>
                <a:sym typeface="Calibri"/>
              </a:defRPr>
            </a:lvl4pPr>
            <a:lvl5pPr marL="2184400" indent="-355600" defTabSz="457200">
              <a:spcBef>
                <a:spcPts val="600"/>
              </a:spcBef>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9412234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36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64"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defTabSz="457200">
              <a:spcBef>
                <a:spcPts val="500"/>
              </a:spcBef>
              <a:buSzTx/>
              <a:buNone/>
              <a:defRPr sz="2400" b="1">
                <a:solidFill>
                  <a:srgbClr val="000000"/>
                </a:solidFill>
                <a:latin typeface="Calibri"/>
                <a:ea typeface="Calibri"/>
                <a:cs typeface="Calibri"/>
                <a:sym typeface="Calibri"/>
              </a:defRPr>
            </a:lvl1pPr>
            <a:lvl2pPr marL="0" indent="457200" defTabSz="457200">
              <a:spcBef>
                <a:spcPts val="500"/>
              </a:spcBef>
              <a:buSzTx/>
              <a:buNone/>
              <a:defRPr sz="2400" b="1">
                <a:solidFill>
                  <a:srgbClr val="000000"/>
                </a:solidFill>
                <a:latin typeface="Calibri"/>
                <a:ea typeface="Calibri"/>
                <a:cs typeface="Calibri"/>
                <a:sym typeface="Calibri"/>
              </a:defRPr>
            </a:lvl2pPr>
            <a:lvl3pPr marL="0" indent="914400" defTabSz="457200">
              <a:spcBef>
                <a:spcPts val="500"/>
              </a:spcBef>
              <a:buSzTx/>
              <a:buNone/>
              <a:defRPr sz="2400" b="1">
                <a:solidFill>
                  <a:srgbClr val="000000"/>
                </a:solidFill>
                <a:latin typeface="Calibri"/>
                <a:ea typeface="Calibri"/>
                <a:cs typeface="Calibri"/>
                <a:sym typeface="Calibri"/>
              </a:defRPr>
            </a:lvl3pPr>
            <a:lvl4pPr marL="0" indent="1371600" defTabSz="457200">
              <a:spcBef>
                <a:spcPts val="500"/>
              </a:spcBef>
              <a:buSzTx/>
              <a:buNone/>
              <a:defRPr sz="2400" b="1">
                <a:solidFill>
                  <a:srgbClr val="000000"/>
                </a:solidFill>
                <a:latin typeface="Calibri"/>
                <a:ea typeface="Calibri"/>
                <a:cs typeface="Calibri"/>
                <a:sym typeface="Calibri"/>
              </a:defRPr>
            </a:lvl4pPr>
            <a:lvl5pPr marL="0" indent="1828800" defTabSz="4572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Text Placeholder 4"/>
          <p:cNvSpPr>
            <a:spLocks noGrp="1"/>
          </p:cNvSpPr>
          <p:nvPr>
            <p:ph type="body" sz="quarter" idx="13"/>
          </p:nvPr>
        </p:nvSpPr>
        <p:spPr>
          <a:xfrm>
            <a:off x="4645030" y="1535112"/>
            <a:ext cx="4041776" cy="639765"/>
          </a:xfrm>
          <a:prstGeom prst="rect">
            <a:avLst/>
          </a:prstGeom>
        </p:spPr>
        <p:txBody>
          <a:bodyPr anchor="b">
            <a:normAutofit/>
          </a:bodyPr>
          <a:lstStyle/>
          <a:p>
            <a:pPr marL="0" indent="0" defTabSz="457200">
              <a:spcBef>
                <a:spcPts val="500"/>
              </a:spcBef>
              <a:buSzTx/>
              <a:buNone/>
              <a:defRPr sz="2400" b="1">
                <a:solidFill>
                  <a:srgbClr val="000000"/>
                </a:solidFill>
                <a:latin typeface="Calibri"/>
                <a:ea typeface="Calibri"/>
                <a:cs typeface="Calibri"/>
                <a:sym typeface="Calibri"/>
              </a:defRPr>
            </a:pPr>
            <a:endParaRPr/>
          </a:p>
        </p:txBody>
      </p:sp>
      <p:sp>
        <p:nvSpPr>
          <p:cNvPr id="36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22641532"/>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74"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55679976"/>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4064714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6" y="273049"/>
            <a:ext cx="3008314" cy="1162051"/>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89" name="Body Level One…"/>
          <p:cNvSpPr txBox="1">
            <a:spLocks noGrp="1"/>
          </p:cNvSpPr>
          <p:nvPr>
            <p:ph type="body" idx="1"/>
          </p:nvPr>
        </p:nvSpPr>
        <p:spPr>
          <a:xfrm>
            <a:off x="3575050" y="273053"/>
            <a:ext cx="5111750" cy="585311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Text Placeholder 3"/>
          <p:cNvSpPr>
            <a:spLocks noGrp="1"/>
          </p:cNvSpPr>
          <p:nvPr>
            <p:ph type="body" sz="half" idx="13"/>
          </p:nvPr>
        </p:nvSpPr>
        <p:spPr>
          <a:xfrm>
            <a:off x="457205" y="1435104"/>
            <a:ext cx="3008315" cy="4691063"/>
          </a:xfrm>
          <a:prstGeom prst="rect">
            <a:avLst/>
          </a:prstGeom>
        </p:spPr>
        <p:txBody>
          <a:bodyPr>
            <a:normAutofit/>
          </a:bodyPr>
          <a:lstStyle/>
          <a:p>
            <a:pPr marL="0" indent="0" defTabSz="457200">
              <a:spcBef>
                <a:spcPts val="300"/>
              </a:spcBef>
              <a:buSzTx/>
              <a:buNone/>
              <a:defRPr sz="1400">
                <a:solidFill>
                  <a:srgbClr val="000000"/>
                </a:solidFill>
                <a:latin typeface="Calibri"/>
                <a:ea typeface="Calibri"/>
                <a:cs typeface="Calibri"/>
                <a:sym typeface="Calibri"/>
              </a:defRPr>
            </a:pPr>
            <a:endParaRPr/>
          </a:p>
        </p:txBody>
      </p:sp>
      <p:sp>
        <p:nvSpPr>
          <p:cNvPr id="39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984659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04"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05"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6"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7"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8" name="TextBox 14"/>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09"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0"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1792288" y="4800601"/>
            <a:ext cx="5486401" cy="566740"/>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9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00" name="Body Level One…"/>
          <p:cNvSpPr txBox="1">
            <a:spLocks noGrp="1"/>
          </p:cNvSpPr>
          <p:nvPr>
            <p:ph type="body" sz="quarter" idx="1"/>
          </p:nvPr>
        </p:nvSpPr>
        <p:spPr>
          <a:xfrm>
            <a:off x="1792288" y="5367340"/>
            <a:ext cx="5486401" cy="804864"/>
          </a:xfrm>
          <a:prstGeom prst="rect">
            <a:avLst/>
          </a:prstGeom>
        </p:spPr>
        <p:txBody>
          <a:bodyPr>
            <a:normAutofit/>
          </a:bodyPr>
          <a:lstStyle>
            <a:lvl1pPr marL="0" indent="0" defTabSz="457200">
              <a:spcBef>
                <a:spcPts val="300"/>
              </a:spcBef>
              <a:buSzTx/>
              <a:buNone/>
              <a:defRPr sz="1400">
                <a:solidFill>
                  <a:srgbClr val="000000"/>
                </a:solidFill>
                <a:latin typeface="Calibri"/>
                <a:ea typeface="Calibri"/>
                <a:cs typeface="Calibri"/>
                <a:sym typeface="Calibri"/>
              </a:defRPr>
            </a:lvl1pPr>
            <a:lvl2pPr marL="0" indent="457200" defTabSz="457200">
              <a:spcBef>
                <a:spcPts val="300"/>
              </a:spcBef>
              <a:buSzTx/>
              <a:buNone/>
              <a:defRPr sz="1400">
                <a:solidFill>
                  <a:srgbClr val="000000"/>
                </a:solidFill>
                <a:latin typeface="Calibri"/>
                <a:ea typeface="Calibri"/>
                <a:cs typeface="Calibri"/>
                <a:sym typeface="Calibri"/>
              </a:defRPr>
            </a:lvl2pPr>
            <a:lvl3pPr marL="0" indent="914400" defTabSz="457200">
              <a:spcBef>
                <a:spcPts val="300"/>
              </a:spcBef>
              <a:buSzTx/>
              <a:buNone/>
              <a:defRPr sz="1400">
                <a:solidFill>
                  <a:srgbClr val="000000"/>
                </a:solidFill>
                <a:latin typeface="Calibri"/>
                <a:ea typeface="Calibri"/>
                <a:cs typeface="Calibri"/>
                <a:sym typeface="Calibri"/>
              </a:defRPr>
            </a:lvl3pPr>
            <a:lvl4pPr marL="0" indent="1371600" defTabSz="457200">
              <a:spcBef>
                <a:spcPts val="300"/>
              </a:spcBef>
              <a:buSzTx/>
              <a:buNone/>
              <a:defRPr sz="1400">
                <a:solidFill>
                  <a:srgbClr val="000000"/>
                </a:solidFill>
                <a:latin typeface="Calibri"/>
                <a:ea typeface="Calibri"/>
                <a:cs typeface="Calibri"/>
                <a:sym typeface="Calibri"/>
              </a:defRPr>
            </a:lvl4pPr>
            <a:lvl5pPr marL="0" indent="1828800" defTabSz="4572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1382610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09"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10"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1"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2"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3"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14"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5"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9866105"/>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423" name="Rectangle 6"/>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25"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26"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27"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507711627"/>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1_Title and Content, Alt.">
    <p:spTree>
      <p:nvGrpSpPr>
        <p:cNvPr id="1" name=""/>
        <p:cNvGrpSpPr/>
        <p:nvPr/>
      </p:nvGrpSpPr>
      <p:grpSpPr>
        <a:xfrm>
          <a:off x="0" y="0"/>
          <a:ext cx="0" cy="0"/>
          <a:chOff x="0" y="0"/>
          <a:chExt cx="0" cy="0"/>
        </a:xfrm>
      </p:grpSpPr>
      <p:sp>
        <p:nvSpPr>
          <p:cNvPr id="435"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36" name="Title Text"/>
          <p:cNvSpPr txBox="1">
            <a:spLocks noGrp="1"/>
          </p:cNvSpPr>
          <p:nvPr>
            <p:ph type="title"/>
          </p:nvPr>
        </p:nvSpPr>
        <p:spPr>
          <a:xfrm>
            <a:off x="498476" y="134470"/>
            <a:ext cx="7556314" cy="995084"/>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437"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38"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39"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44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953500916"/>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1_Title Slide with 2 Pictures">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48"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49"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0"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1"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2"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453"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454" name="Text Placeholder 3"/>
          <p:cNvSpPr>
            <a:spLocks noGrp="1"/>
          </p:cNvSpPr>
          <p:nvPr>
            <p:ph type="body" sz="quarter" idx="15"/>
          </p:nvPr>
        </p:nvSpPr>
        <p:spPr>
          <a:xfrm>
            <a:off x="857250" y="1779496"/>
            <a:ext cx="3086100" cy="2040906"/>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455"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1123187"/>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3_Section Header">
    <p:spTree>
      <p:nvGrpSpPr>
        <p:cNvPr id="1" name=""/>
        <p:cNvGrpSpPr/>
        <p:nvPr/>
      </p:nvGrpSpPr>
      <p:grpSpPr>
        <a:xfrm>
          <a:off x="0" y="0"/>
          <a:ext cx="0" cy="0"/>
          <a:chOff x="0" y="0"/>
          <a:chExt cx="0" cy="0"/>
        </a:xfrm>
      </p:grpSpPr>
      <p:sp>
        <p:nvSpPr>
          <p:cNvPr id="463" name="Rectangle 6"/>
          <p:cNvSpPr/>
          <p:nvPr/>
        </p:nvSpPr>
        <p:spPr>
          <a:xfrm>
            <a:off x="658907" y="228600"/>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4"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465"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66" name="TextBox 7"/>
          <p:cNvSpPr txBox="1"/>
          <p:nvPr/>
        </p:nvSpPr>
        <p:spPr>
          <a:xfrm>
            <a:off x="2003613" y="3110756"/>
            <a:ext cx="260910" cy="507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467" name="Rectangle 8"/>
          <p:cNvSpPr/>
          <p:nvPr/>
        </p:nvSpPr>
        <p:spPr>
          <a:xfrm>
            <a:off x="285752" y="228600"/>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8" name="Slide Number"/>
          <p:cNvSpPr txBox="1">
            <a:spLocks noGrp="1"/>
          </p:cNvSpPr>
          <p:nvPr>
            <p:ph type="sldNum" sz="quarter" idx="2"/>
          </p:nvPr>
        </p:nvSpPr>
        <p:spPr>
          <a:xfrm>
            <a:off x="8562965" y="628401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74265349"/>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3_Two Content">
    <p:spTree>
      <p:nvGrpSpPr>
        <p:cNvPr id="1" name=""/>
        <p:cNvGrpSpPr/>
        <p:nvPr/>
      </p:nvGrpSpPr>
      <p:grpSpPr>
        <a:xfrm>
          <a:off x="0" y="0"/>
          <a:ext cx="0" cy="0"/>
          <a:chOff x="0" y="0"/>
          <a:chExt cx="0" cy="0"/>
        </a:xfrm>
      </p:grpSpPr>
      <p:sp>
        <p:nvSpPr>
          <p:cNvPr id="475" name="Rectangle 10"/>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6"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7"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78"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79"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692383707"/>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3_Comparison">
    <p:spTree>
      <p:nvGrpSpPr>
        <p:cNvPr id="1" name=""/>
        <p:cNvGrpSpPr/>
        <p:nvPr/>
      </p:nvGrpSpPr>
      <p:grpSpPr>
        <a:xfrm>
          <a:off x="0" y="0"/>
          <a:ext cx="0" cy="0"/>
          <a:chOff x="0" y="0"/>
          <a:chExt cx="0" cy="0"/>
        </a:xfrm>
      </p:grpSpPr>
      <p:sp>
        <p:nvSpPr>
          <p:cNvPr id="487"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88" name="TextBox 11"/>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89"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90" name="Body Level One…"/>
          <p:cNvSpPr txBox="1">
            <a:spLocks noGrp="1"/>
          </p:cNvSpPr>
          <p:nvPr>
            <p:ph type="body" sz="half" idx="1"/>
          </p:nvPr>
        </p:nvSpPr>
        <p:spPr>
          <a:xfrm>
            <a:off x="497540" y="2447365"/>
            <a:ext cx="3657601" cy="3678799"/>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91" name="Text Placeholder 2"/>
          <p:cNvSpPr>
            <a:spLocks noGrp="1"/>
          </p:cNvSpPr>
          <p:nvPr>
            <p:ph type="body" sz="quarter" idx="13"/>
          </p:nvPr>
        </p:nvSpPr>
        <p:spPr>
          <a:xfrm>
            <a:off x="497540" y="2070848"/>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2" name="Text Placeholder 4"/>
          <p:cNvSpPr>
            <a:spLocks noGrp="1"/>
          </p:cNvSpPr>
          <p:nvPr>
            <p:ph type="body" sz="quarter" idx="14"/>
          </p:nvPr>
        </p:nvSpPr>
        <p:spPr>
          <a:xfrm>
            <a:off x="4399877" y="2070848"/>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3"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54305275"/>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1_2 Content, Top and Bottom">
    <p:spTree>
      <p:nvGrpSpPr>
        <p:cNvPr id="1" name=""/>
        <p:cNvGrpSpPr/>
        <p:nvPr/>
      </p:nvGrpSpPr>
      <p:grpSpPr>
        <a:xfrm>
          <a:off x="0" y="0"/>
          <a:ext cx="0" cy="0"/>
          <a:chOff x="0" y="0"/>
          <a:chExt cx="0" cy="0"/>
        </a:xfrm>
      </p:grpSpPr>
      <p:sp>
        <p:nvSpPr>
          <p:cNvPr id="500"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01"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02" name="Body Level One…"/>
          <p:cNvSpPr txBox="1">
            <a:spLocks noGrp="1"/>
          </p:cNvSpPr>
          <p:nvPr>
            <p:ph type="body" sz="half" idx="1"/>
          </p:nvPr>
        </p:nvSpPr>
        <p:spPr>
          <a:xfrm>
            <a:off x="498518" y="1985963"/>
            <a:ext cx="7569159"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03"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0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34164388"/>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1_3 Content">
    <p:spTree>
      <p:nvGrpSpPr>
        <p:cNvPr id="1" name=""/>
        <p:cNvGrpSpPr/>
        <p:nvPr/>
      </p:nvGrpSpPr>
      <p:grpSpPr>
        <a:xfrm>
          <a:off x="0" y="0"/>
          <a:ext cx="0" cy="0"/>
          <a:chOff x="0" y="0"/>
          <a:chExt cx="0" cy="0"/>
        </a:xfrm>
      </p:grpSpPr>
      <p:sp>
        <p:nvSpPr>
          <p:cNvPr id="511"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12"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13"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14"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42240856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8" name="Rectangle 6"/>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20"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21" name="TextBox 8"/>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22"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2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1_4 Content">
    <p:spTree>
      <p:nvGrpSpPr>
        <p:cNvPr id="1" name=""/>
        <p:cNvGrpSpPr/>
        <p:nvPr/>
      </p:nvGrpSpPr>
      <p:grpSpPr>
        <a:xfrm>
          <a:off x="0" y="0"/>
          <a:ext cx="0" cy="0"/>
          <a:chOff x="0" y="0"/>
          <a:chExt cx="0" cy="0"/>
        </a:xfrm>
      </p:grpSpPr>
      <p:sp>
        <p:nvSpPr>
          <p:cNvPr id="522"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23"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25" name="Body Level One…"/>
          <p:cNvSpPr txBox="1">
            <a:spLocks noGrp="1"/>
          </p:cNvSpPr>
          <p:nvPr>
            <p:ph type="body" sz="quarter" idx="1"/>
          </p:nvPr>
        </p:nvSpPr>
        <p:spPr>
          <a:xfrm>
            <a:off x="502922" y="1985963"/>
            <a:ext cx="3657414"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842567421"/>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3_Title Only">
    <p:spTree>
      <p:nvGrpSpPr>
        <p:cNvPr id="1" name=""/>
        <p:cNvGrpSpPr/>
        <p:nvPr/>
      </p:nvGrpSpPr>
      <p:grpSpPr>
        <a:xfrm>
          <a:off x="0" y="0"/>
          <a:ext cx="0" cy="0"/>
          <a:chOff x="0" y="0"/>
          <a:chExt cx="0" cy="0"/>
        </a:xfrm>
      </p:grpSpPr>
      <p:sp>
        <p:nvSpPr>
          <p:cNvPr id="533"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34" name="TextBox 7"/>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35"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3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043079739"/>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543" name="Rectangle 4"/>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4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708375461"/>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3_Content with Caption">
    <p:spTree>
      <p:nvGrpSpPr>
        <p:cNvPr id="1" name=""/>
        <p:cNvGrpSpPr/>
        <p:nvPr/>
      </p:nvGrpSpPr>
      <p:grpSpPr>
        <a:xfrm>
          <a:off x="0" y="0"/>
          <a:ext cx="0" cy="0"/>
          <a:chOff x="0" y="0"/>
          <a:chExt cx="0" cy="0"/>
        </a:xfrm>
      </p:grpSpPr>
      <p:sp>
        <p:nvSpPr>
          <p:cNvPr id="551" name="Rectangle 7"/>
          <p:cNvSpPr/>
          <p:nvPr/>
        </p:nvSpPr>
        <p:spPr>
          <a:xfrm>
            <a:off x="282577" y="228600"/>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52"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53" name="Body Level One…"/>
          <p:cNvSpPr txBox="1">
            <a:spLocks noGrp="1"/>
          </p:cNvSpPr>
          <p:nvPr>
            <p:ph type="body" idx="1"/>
          </p:nvPr>
        </p:nvSpPr>
        <p:spPr>
          <a:xfrm>
            <a:off x="4168776" y="273052"/>
            <a:ext cx="4597400" cy="5853113"/>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54"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55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9376209"/>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3_Picture with Caption">
    <p:spTree>
      <p:nvGrpSpPr>
        <p:cNvPr id="1" name=""/>
        <p:cNvGrpSpPr/>
        <p:nvPr/>
      </p:nvGrpSpPr>
      <p:grpSpPr>
        <a:xfrm>
          <a:off x="0" y="0"/>
          <a:ext cx="0" cy="0"/>
          <a:chOff x="0" y="0"/>
          <a:chExt cx="0" cy="0"/>
        </a:xfrm>
      </p:grpSpPr>
      <p:sp>
        <p:nvSpPr>
          <p:cNvPr id="563"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64" name="Title Text"/>
          <p:cNvSpPr txBox="1">
            <a:spLocks noGrp="1"/>
          </p:cNvSpPr>
          <p:nvPr>
            <p:ph type="title"/>
          </p:nvPr>
        </p:nvSpPr>
        <p:spPr>
          <a:xfrm>
            <a:off x="4169404" y="3124200"/>
            <a:ext cx="3898273"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65" name="Picture Placeholder 2"/>
          <p:cNvSpPr>
            <a:spLocks noGrp="1"/>
          </p:cNvSpPr>
          <p:nvPr>
            <p:ph type="pic" sz="half" idx="13"/>
          </p:nvPr>
        </p:nvSpPr>
        <p:spPr>
          <a:xfrm>
            <a:off x="277906" y="228600"/>
            <a:ext cx="3460659" cy="6345241"/>
          </a:xfrm>
          <a:prstGeom prst="rect">
            <a:avLst/>
          </a:prstGeom>
        </p:spPr>
        <p:txBody>
          <a:bodyPr lIns="91439" rIns="91439"/>
          <a:lstStyle/>
          <a:p>
            <a:endParaRPr/>
          </a:p>
        </p:txBody>
      </p:sp>
      <p:sp>
        <p:nvSpPr>
          <p:cNvPr id="566"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67"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6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144204772"/>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1_Picture above Caption">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506507" y="4424081"/>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76" name="Picture Placeholder 2"/>
          <p:cNvSpPr>
            <a:spLocks noGrp="1"/>
          </p:cNvSpPr>
          <p:nvPr>
            <p:ph type="pic" idx="13"/>
          </p:nvPr>
        </p:nvSpPr>
        <p:spPr>
          <a:xfrm>
            <a:off x="277906" y="228600"/>
            <a:ext cx="6378390" cy="4187953"/>
          </a:xfrm>
          <a:prstGeom prst="rect">
            <a:avLst/>
          </a:prstGeom>
        </p:spPr>
        <p:txBody>
          <a:bodyPr lIns="91439" rIns="91439"/>
          <a:lstStyle/>
          <a:p>
            <a:endParaRPr/>
          </a:p>
        </p:txBody>
      </p:sp>
      <p:sp>
        <p:nvSpPr>
          <p:cNvPr id="577" name="Body Level One…"/>
          <p:cNvSpPr txBox="1">
            <a:spLocks noGrp="1"/>
          </p:cNvSpPr>
          <p:nvPr>
            <p:ph type="body" sz="quarter" idx="1"/>
          </p:nvPr>
        </p:nvSpPr>
        <p:spPr>
          <a:xfrm>
            <a:off x="506507" y="5257801"/>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78"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79"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0"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8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927436971"/>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1_2 Pictures with Caption">
    <p:spTree>
      <p:nvGrpSpPr>
        <p:cNvPr id="1" name=""/>
        <p:cNvGrpSpPr/>
        <p:nvPr/>
      </p:nvGrpSpPr>
      <p:grpSpPr>
        <a:xfrm>
          <a:off x="0" y="0"/>
          <a:ext cx="0" cy="0"/>
          <a:chOff x="0" y="0"/>
          <a:chExt cx="0" cy="0"/>
        </a:xfrm>
      </p:grpSpPr>
      <p:sp>
        <p:nvSpPr>
          <p:cNvPr id="588" name="Rectangle 7"/>
          <p:cNvSpPr/>
          <p:nvPr/>
        </p:nvSpPr>
        <p:spPr>
          <a:xfrm>
            <a:off x="282575" y="228600"/>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9" name="Title Text"/>
          <p:cNvSpPr txBox="1">
            <a:spLocks noGrp="1"/>
          </p:cNvSpPr>
          <p:nvPr>
            <p:ph type="title"/>
          </p:nvPr>
        </p:nvSpPr>
        <p:spPr>
          <a:xfrm>
            <a:off x="380556"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90"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91"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92"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93"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594"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59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76739909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1_3 Pictures with Caption">
    <p:spTree>
      <p:nvGrpSpPr>
        <p:cNvPr id="1" name=""/>
        <p:cNvGrpSpPr/>
        <p:nvPr/>
      </p:nvGrpSpPr>
      <p:grpSpPr>
        <a:xfrm>
          <a:off x="0" y="0"/>
          <a:ext cx="0" cy="0"/>
          <a:chOff x="0" y="0"/>
          <a:chExt cx="0" cy="0"/>
        </a:xfrm>
      </p:grpSpPr>
      <p:sp>
        <p:nvSpPr>
          <p:cNvPr id="602" name="Rectangle 7"/>
          <p:cNvSpPr/>
          <p:nvPr/>
        </p:nvSpPr>
        <p:spPr>
          <a:xfrm>
            <a:off x="282575" y="228600"/>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3"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604"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0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06"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7"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8"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609"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610"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61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913709087"/>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1_3 Pictures with Caption, Alt.">
    <p:spTree>
      <p:nvGrpSpPr>
        <p:cNvPr id="1" name=""/>
        <p:cNvGrpSpPr/>
        <p:nvPr/>
      </p:nvGrpSpPr>
      <p:grpSpPr>
        <a:xfrm>
          <a:off x="0" y="0"/>
          <a:ext cx="0" cy="0"/>
          <a:chOff x="0" y="0"/>
          <a:chExt cx="0" cy="0"/>
        </a:xfrm>
      </p:grpSpPr>
      <p:sp>
        <p:nvSpPr>
          <p:cNvPr id="618"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19" name="Title Text"/>
          <p:cNvSpPr txBox="1">
            <a:spLocks noGrp="1"/>
          </p:cNvSpPr>
          <p:nvPr>
            <p:ph type="title"/>
          </p:nvPr>
        </p:nvSpPr>
        <p:spPr>
          <a:xfrm>
            <a:off x="4953000" y="3124200"/>
            <a:ext cx="3108961"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620" name="Picture Placeholder 2"/>
          <p:cNvSpPr>
            <a:spLocks noGrp="1"/>
          </p:cNvSpPr>
          <p:nvPr>
            <p:ph type="pic" sz="half" idx="13"/>
          </p:nvPr>
        </p:nvSpPr>
        <p:spPr>
          <a:xfrm>
            <a:off x="277906" y="2365248"/>
            <a:ext cx="4240121" cy="4187953"/>
          </a:xfrm>
          <a:prstGeom prst="rect">
            <a:avLst/>
          </a:prstGeom>
        </p:spPr>
        <p:txBody>
          <a:bodyPr lIns="91439" rIns="91439"/>
          <a:lstStyle/>
          <a:p>
            <a:endParaRPr/>
          </a:p>
        </p:txBody>
      </p:sp>
      <p:sp>
        <p:nvSpPr>
          <p:cNvPr id="621"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22"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623"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624"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62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930350529"/>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pic>
        <p:nvPicPr>
          <p:cNvPr id="63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3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3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635719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130"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31" name="Title Text"/>
          <p:cNvSpPr txBox="1">
            <a:spLocks noGrp="1"/>
          </p:cNvSpPr>
          <p:nvPr>
            <p:ph type="title"/>
          </p:nvPr>
        </p:nvSpPr>
        <p:spPr>
          <a:xfrm>
            <a:off x="498479" y="134473"/>
            <a:ext cx="7556315" cy="995083"/>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132"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33" name="TextBox 8"/>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34"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13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6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2554076"/>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882676"/>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61559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669" name="Title Text"/>
          <p:cNvSpPr txBox="1">
            <a:spLocks noGrp="1"/>
          </p:cNvSpPr>
          <p:nvPr>
            <p:ph type="title"/>
          </p:nvPr>
        </p:nvSpPr>
        <p:spPr>
          <a:prstGeom prst="rect">
            <a:avLst/>
          </a:prstGeom>
        </p:spPr>
        <p:txBody>
          <a:bodyPr/>
          <a:lstStyle/>
          <a:p>
            <a:r>
              <a:t>Title Text</a:t>
            </a:r>
          </a:p>
        </p:txBody>
      </p:sp>
      <p:sp>
        <p:nvSpPr>
          <p:cNvPr id="6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481247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8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9416923"/>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304426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542390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475094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141727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22"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7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276310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43"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44"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5"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6"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7"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148"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149" name="Text Placeholder 3"/>
          <p:cNvSpPr>
            <a:spLocks noGrp="1"/>
          </p:cNvSpPr>
          <p:nvPr>
            <p:ph type="body" sz="quarter" idx="15"/>
          </p:nvPr>
        </p:nvSpPr>
        <p:spPr>
          <a:xfrm>
            <a:off x="857250" y="1779497"/>
            <a:ext cx="3086100" cy="2040907"/>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150" name="TextBox 14"/>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2"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3"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4"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735" name="Title Text"/>
          <p:cNvSpPr txBox="1">
            <a:spLocks noGrp="1"/>
          </p:cNvSpPr>
          <p:nvPr>
            <p:ph type="title"/>
          </p:nvPr>
        </p:nvSpPr>
        <p:spPr>
          <a:xfrm>
            <a:off x="357187" y="2911078"/>
            <a:ext cx="5063134" cy="1696641"/>
          </a:xfrm>
          <a:prstGeom prst="rect">
            <a:avLst/>
          </a:prstGeom>
        </p:spPr>
        <p:txBody>
          <a:bodyPr lIns="35718" tIns="35718" rIns="35718" bIns="35718"/>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736"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extLst>
      <p:ext uri="{BB962C8B-B14F-4D97-AF65-F5344CB8AC3E}">
        <p14:creationId xmlns:p14="http://schemas.microsoft.com/office/powerpoint/2010/main" val="240796776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1681365864"/>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Johnny Appleseed"/>
          <p:cNvSpPr txBox="1">
            <a:spLocks noGrp="1"/>
          </p:cNvSpPr>
          <p:nvPr>
            <p:ph type="body" sz="quarter" idx="13"/>
          </p:nvPr>
        </p:nvSpPr>
        <p:spPr>
          <a:xfrm>
            <a:off x="892968" y="4473773"/>
            <a:ext cx="7358064" cy="457201"/>
          </a:xfrm>
          <a:prstGeom prst="rect">
            <a:avLst/>
          </a:prstGeom>
        </p:spPr>
        <p:txBody>
          <a:bodyPr lIns="35718" tIns="35718" rIns="35718" bIns="35718">
            <a:spAutoFit/>
          </a:bodyPr>
          <a:lstStyle>
            <a:lvl1pPr marL="0" indent="0" algn="ctr" defTabSz="410765">
              <a:spcBef>
                <a:spcPts val="800"/>
              </a:spcBef>
              <a:buClr>
                <a:srgbClr val="A29A85"/>
              </a:buClr>
              <a:buSzTx/>
              <a:buNone/>
              <a:defRPr sz="2400">
                <a:solidFill>
                  <a:srgbClr val="222222"/>
                </a:solidFill>
                <a:latin typeface="Helvetica Neue Bold Condensed"/>
                <a:ea typeface="Helvetica Neue Bold Condensed"/>
                <a:cs typeface="Helvetica Neue Bold Condensed"/>
                <a:sym typeface="Helvetica Neue Bold Condensed"/>
              </a:defRPr>
            </a:lvl1pPr>
          </a:lstStyle>
          <a:p>
            <a:r>
              <a:t>–Johnny Appleseed</a:t>
            </a:r>
          </a:p>
        </p:txBody>
      </p:sp>
      <p:sp>
        <p:nvSpPr>
          <p:cNvPr id="752" name="“Type a quote here.”"/>
          <p:cNvSpPr txBox="1">
            <a:spLocks noGrp="1"/>
          </p:cNvSpPr>
          <p:nvPr>
            <p:ph type="body" sz="quarter" idx="14"/>
          </p:nvPr>
        </p:nvSpPr>
        <p:spPr>
          <a:xfrm>
            <a:off x="892968" y="2981126"/>
            <a:ext cx="7358064" cy="520701"/>
          </a:xfrm>
          <a:prstGeom prst="rect">
            <a:avLst/>
          </a:prstGeom>
        </p:spPr>
        <p:txBody>
          <a:bodyPr lIns="35718" tIns="35718" rIns="35718" bIns="35718" anchor="ctr">
            <a:spAutoFit/>
          </a:bodyPr>
          <a:lstStyle>
            <a:lvl1pPr marL="0" indent="0" algn="ctr" defTabSz="410765">
              <a:lnSpc>
                <a:spcPct val="120000"/>
              </a:lnSpc>
              <a:spcBef>
                <a:spcPts val="2900"/>
              </a:spcBef>
              <a:buSzTx/>
              <a:buNone/>
              <a:defRPr sz="2800" b="1" spc="-84">
                <a:solidFill>
                  <a:srgbClr val="EEEEEE"/>
                </a:solidFill>
                <a:latin typeface="Superclarendon Regular"/>
                <a:ea typeface="Superclarendon Regular"/>
                <a:cs typeface="Superclarendon Regular"/>
                <a:sym typeface="Superclarendon Regular"/>
              </a:defRPr>
            </a:lvl1pPr>
          </a:lstStyle>
          <a:p>
            <a:r>
              <a:t>“Type a quote here.” </a:t>
            </a:r>
          </a:p>
        </p:txBody>
      </p:sp>
      <p:sp>
        <p:nvSpPr>
          <p:cNvPr id="753"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110852553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0" name="Line Line" descr="Line Line"/>
          <p:cNvPicPr>
            <a:picLocks/>
          </p:cNvPicPr>
          <p:nvPr/>
        </p:nvPicPr>
        <p:blipFill>
          <a:blip r:embed="rId3"/>
          <a:stretch>
            <a:fillRect/>
          </a:stretch>
        </p:blipFill>
        <p:spPr>
          <a:xfrm>
            <a:off x="752667" y="1928679"/>
            <a:ext cx="7655202" cy="35985"/>
          </a:xfrm>
          <a:prstGeom prst="rect">
            <a:avLst/>
          </a:prstGeom>
        </p:spPr>
      </p:pic>
      <p:sp>
        <p:nvSpPr>
          <p:cNvPr id="762" name="Title Text"/>
          <p:cNvSpPr txBox="1">
            <a:spLocks noGrp="1"/>
          </p:cNvSpPr>
          <p:nvPr>
            <p:ph type="title"/>
          </p:nvPr>
        </p:nvSpPr>
        <p:spPr>
          <a:xfrm>
            <a:off x="892968" y="491132"/>
            <a:ext cx="7358064" cy="1339454"/>
          </a:xfrm>
          <a:prstGeom prst="rect">
            <a:avLst/>
          </a:prstGeom>
        </p:spPr>
        <p:txBody>
          <a:bodyPr lIns="35718" tIns="35718" rIns="35718" bIns="35718"/>
          <a:lstStyle>
            <a:lvl1pPr defTabSz="410765">
              <a:defRPr sz="3200" b="1" spc="-96">
                <a:solidFill>
                  <a:srgbClr val="EEEEEE"/>
                </a:solidFill>
                <a:latin typeface="Superclarendon Regular"/>
                <a:ea typeface="Superclarendon Regular"/>
                <a:cs typeface="Superclarendon Regular"/>
                <a:sym typeface="Superclarendon Regular"/>
              </a:defRPr>
            </a:lvl1pPr>
          </a:lstStyle>
          <a:p>
            <a:r>
              <a:t>Title Text</a:t>
            </a:r>
          </a:p>
        </p:txBody>
      </p:sp>
      <p:sp>
        <p:nvSpPr>
          <p:cNvPr id="763" name="Body Level One…"/>
          <p:cNvSpPr txBox="1">
            <a:spLocks noGrp="1"/>
          </p:cNvSpPr>
          <p:nvPr>
            <p:ph type="body" idx="1"/>
          </p:nvPr>
        </p:nvSpPr>
        <p:spPr>
          <a:xfrm>
            <a:off x="892968" y="2294929"/>
            <a:ext cx="7358064" cy="4018361"/>
          </a:xfrm>
          <a:prstGeom prst="rect">
            <a:avLst/>
          </a:prstGeom>
        </p:spPr>
        <p:txBody>
          <a:bodyPr lIns="35718" tIns="35718" rIns="35718" bIns="35718" anchor="ctr">
            <a:normAutofit/>
          </a:bodyPr>
          <a:lstStyle>
            <a:lvl1pPr marL="4026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1pPr>
            <a:lvl2pPr marL="10249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2pPr>
            <a:lvl3pPr marL="16472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3pPr>
            <a:lvl4pPr marL="22695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4pPr>
            <a:lvl5pPr marL="28918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318770977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xfrm>
            <a:off x="892968" y="2464593"/>
            <a:ext cx="7358064" cy="1919884"/>
          </a:xfrm>
          <a:prstGeom prst="rect">
            <a:avLst/>
          </a:prstGeom>
        </p:spPr>
        <p:txBody>
          <a:bodyPr lIns="35718" tIns="35718" rIns="35718" bIns="35718"/>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72"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99625070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Blank - Al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472317294"/>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1_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892968" y="1366242"/>
            <a:ext cx="7358064" cy="2107407"/>
          </a:xfrm>
          <a:prstGeom prst="rect">
            <a:avLst/>
          </a:prstGeom>
        </p:spPr>
        <p:txBody>
          <a:bodyPr lIns="35718" tIns="35718" rIns="35718" bIns="35718" anchor="b"/>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87" name="Body Level One…"/>
          <p:cNvSpPr txBox="1">
            <a:spLocks noGrp="1"/>
          </p:cNvSpPr>
          <p:nvPr>
            <p:ph type="body" sz="quarter" idx="1"/>
          </p:nvPr>
        </p:nvSpPr>
        <p:spPr>
          <a:xfrm>
            <a:off x="892968" y="3536156"/>
            <a:ext cx="7358064" cy="1535907"/>
          </a:xfrm>
          <a:prstGeom prst="rect">
            <a:avLst/>
          </a:prstGeom>
        </p:spPr>
        <p:txBody>
          <a:bodyPr lIns="35718" tIns="35718" rIns="35718" bIns="35718">
            <a:normAutofit/>
          </a:bodyPr>
          <a:lstStyle>
            <a:lvl1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1pPr>
            <a:lvl2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2pPr>
            <a:lvl3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3pPr>
            <a:lvl4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4pPr>
            <a:lvl5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4436860" y="6340971"/>
            <a:ext cx="279210" cy="266105"/>
          </a:xfrm>
          <a:prstGeom prst="rect">
            <a:avLst/>
          </a:prstGeom>
        </p:spPr>
        <p:txBody>
          <a:bodyPr lIns="35718" tIns="35718" rIns="35718" bIns="35718" anchor="ctr"/>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3096038837"/>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6" name="Rectangle"/>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7"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8"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pic>
        <p:nvPicPr>
          <p:cNvPr id="799" name="churches.png" descr="churches.png"/>
          <p:cNvPicPr>
            <a:picLocks noChangeAspect="1"/>
          </p:cNvPicPr>
          <p:nvPr/>
        </p:nvPicPr>
        <p:blipFill>
          <a:blip r:embed="rId3"/>
          <a:stretch>
            <a:fillRect/>
          </a:stretch>
        </p:blipFill>
        <p:spPr>
          <a:xfrm>
            <a:off x="-8592" y="-6112"/>
            <a:ext cx="9144001" cy="6858001"/>
          </a:xfrm>
          <a:prstGeom prst="rect">
            <a:avLst/>
          </a:prstGeom>
          <a:ln w="12700">
            <a:miter lim="400000"/>
          </a:ln>
        </p:spPr>
      </p:pic>
      <p:sp>
        <p:nvSpPr>
          <p:cNvPr id="800" name="Slide Number"/>
          <p:cNvSpPr txBox="1">
            <a:spLocks noGrp="1"/>
          </p:cNvSpPr>
          <p:nvPr>
            <p:ph type="sldNum" sz="quarter" idx="2"/>
          </p:nvPr>
        </p:nvSpPr>
        <p:spPr>
          <a:xfrm>
            <a:off x="8147218" y="6246592"/>
            <a:ext cx="310982" cy="308417"/>
          </a:xfrm>
          <a:prstGeom prst="rect">
            <a:avLst/>
          </a:prstGeom>
        </p:spPr>
        <p:txBody>
          <a:bodyPr lIns="46037" tIns="46037" rIns="46037" bIns="46037" anchor="ctr"/>
          <a:lstStyle>
            <a:lvl1pPr defTabSz="457200">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64936354"/>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7"/>
            <a:ext cx="7772400" cy="1470026"/>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619233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97609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58" name="Rectangle 6"/>
          <p:cNvSpPr/>
          <p:nvPr/>
        </p:nvSpPr>
        <p:spPr>
          <a:xfrm>
            <a:off x="658907" y="228602"/>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59"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160"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1" name="TextBox 7"/>
          <p:cNvSpPr txBox="1"/>
          <p:nvPr/>
        </p:nvSpPr>
        <p:spPr>
          <a:xfrm>
            <a:off x="2003618" y="3110757"/>
            <a:ext cx="260910" cy="507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162" name="Rectangle 8"/>
          <p:cNvSpPr/>
          <p:nvPr/>
        </p:nvSpPr>
        <p:spPr>
          <a:xfrm>
            <a:off x="285756" y="228602"/>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63" name="Slide Number"/>
          <p:cNvSpPr txBox="1">
            <a:spLocks noGrp="1"/>
          </p:cNvSpPr>
          <p:nvPr>
            <p:ph type="sldNum" sz="quarter" idx="2"/>
          </p:nvPr>
        </p:nvSpPr>
        <p:spPr>
          <a:xfrm>
            <a:off x="8562965" y="628401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1"/>
            <a:ext cx="7772401" cy="1362076"/>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838088"/>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1925680"/>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8" y="1535112"/>
            <a:ext cx="4041776" cy="639765"/>
          </a:xfrm>
          <a:prstGeom prst="rect">
            <a:avLst/>
          </a:prstGeom>
        </p:spPr>
        <p:txBody>
          <a:bodyPr anchor="b">
            <a:normAutofit/>
          </a:bodyPr>
          <a:lstStyle/>
          <a:p>
            <a:pPr marL="0" indent="0">
              <a:spcBef>
                <a:spcPts val="500"/>
              </a:spcBef>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1792463"/>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9783868"/>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8"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3672538"/>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CC99FF"/>
        </a:solidFill>
        <a:effectLst/>
      </p:bgPr>
    </p:bg>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230742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57204" y="273049"/>
            <a:ext cx="3008314"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575050" y="273053"/>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13"/>
          </p:nvPr>
        </p:nvSpPr>
        <p:spPr>
          <a:xfrm>
            <a:off x="457203" y="1435103"/>
            <a:ext cx="3008315" cy="4691063"/>
          </a:xfrm>
          <a:prstGeom prst="rect">
            <a:avLst/>
          </a:prstGeom>
        </p:spPr>
        <p:txBody>
          <a:bodyPr>
            <a:normAutofit/>
          </a:bodyPr>
          <a:lstStyle/>
          <a:p>
            <a:pPr marL="0" indent="0">
              <a:spcBef>
                <a:spcPts val="300"/>
              </a:spcBef>
              <a:buSz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6165343"/>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792288" y="4800601"/>
            <a:ext cx="5486401" cy="566740"/>
          </a:xfrm>
          <a:prstGeom prst="rect">
            <a:avLst/>
          </a:prstGeom>
        </p:spPr>
        <p:txBody>
          <a:bodyPr anchor="b"/>
          <a:lstStyle>
            <a:lvl1pPr algn="l">
              <a:defRPr sz="2000" b="1"/>
            </a:lvl1pPr>
          </a:lstStyle>
          <a:p>
            <a:r>
              <a:t>Title Text</a:t>
            </a:r>
          </a:p>
        </p:txBody>
      </p:sp>
      <p:sp>
        <p:nvSpPr>
          <p:cNvPr id="9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5" name="Body Level One…"/>
          <p:cNvSpPr txBox="1">
            <a:spLocks noGrp="1"/>
          </p:cNvSpPr>
          <p:nvPr>
            <p:ph type="body" sz="quarter" idx="1"/>
          </p:nvPr>
        </p:nvSpPr>
        <p:spPr>
          <a:xfrm>
            <a:off x="1792288" y="5367339"/>
            <a:ext cx="5486401" cy="804864"/>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8988464"/>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04"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05"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6"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7"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8"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09"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0"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260394"/>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18" name="Rectangle 6"/>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20"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21"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22"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2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50190612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70" name="Rectangle 10"/>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1"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2"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73"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74"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130"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31" name="Title Text"/>
          <p:cNvSpPr txBox="1">
            <a:spLocks noGrp="1"/>
          </p:cNvSpPr>
          <p:nvPr>
            <p:ph type="title"/>
          </p:nvPr>
        </p:nvSpPr>
        <p:spPr>
          <a:xfrm>
            <a:off x="498479" y="134473"/>
            <a:ext cx="7556315" cy="995083"/>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132"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33"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34"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13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73716279"/>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43"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44"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5"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6"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7"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148"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149" name="Text Placeholder 3"/>
          <p:cNvSpPr>
            <a:spLocks noGrp="1"/>
          </p:cNvSpPr>
          <p:nvPr>
            <p:ph type="body" sz="quarter" idx="15"/>
          </p:nvPr>
        </p:nvSpPr>
        <p:spPr>
          <a:xfrm>
            <a:off x="857250" y="1779497"/>
            <a:ext cx="3086100" cy="2040907"/>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150"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6392140"/>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58" name="Rectangle 6"/>
          <p:cNvSpPr/>
          <p:nvPr/>
        </p:nvSpPr>
        <p:spPr>
          <a:xfrm>
            <a:off x="658907" y="228602"/>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59"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160"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1" name="TextBox 7"/>
          <p:cNvSpPr txBox="1"/>
          <p:nvPr/>
        </p:nvSpPr>
        <p:spPr>
          <a:xfrm>
            <a:off x="2003618" y="3110757"/>
            <a:ext cx="260910" cy="507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162" name="Rectangle 8"/>
          <p:cNvSpPr/>
          <p:nvPr/>
        </p:nvSpPr>
        <p:spPr>
          <a:xfrm>
            <a:off x="285756" y="228602"/>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63" name="Slide Number"/>
          <p:cNvSpPr txBox="1">
            <a:spLocks noGrp="1"/>
          </p:cNvSpPr>
          <p:nvPr>
            <p:ph type="sldNum" sz="quarter" idx="2"/>
          </p:nvPr>
        </p:nvSpPr>
        <p:spPr>
          <a:xfrm>
            <a:off x="8562965" y="628401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421514239"/>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70" name="Rectangle 10"/>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1"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2"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73"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74"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553164795"/>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182"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83" name="TextBox 11"/>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84"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85" name="Body Level One…"/>
          <p:cNvSpPr txBox="1">
            <a:spLocks noGrp="1"/>
          </p:cNvSpPr>
          <p:nvPr>
            <p:ph type="body" sz="half" idx="1"/>
          </p:nvPr>
        </p:nvSpPr>
        <p:spPr>
          <a:xfrm>
            <a:off x="497540" y="2447367"/>
            <a:ext cx="3657601" cy="3678798"/>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2"/>
          <p:cNvSpPr>
            <a:spLocks noGrp="1"/>
          </p:cNvSpPr>
          <p:nvPr>
            <p:ph type="body" sz="quarter" idx="13"/>
          </p:nvPr>
        </p:nvSpPr>
        <p:spPr>
          <a:xfrm>
            <a:off x="497540" y="2070852"/>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7" name="Text Placeholder 4"/>
          <p:cNvSpPr>
            <a:spLocks noGrp="1"/>
          </p:cNvSpPr>
          <p:nvPr>
            <p:ph type="body" sz="quarter" idx="14"/>
          </p:nvPr>
        </p:nvSpPr>
        <p:spPr>
          <a:xfrm>
            <a:off x="4399877" y="2070852"/>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8"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05381247"/>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195"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96"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97" name="Body Level One…"/>
          <p:cNvSpPr txBox="1">
            <a:spLocks noGrp="1"/>
          </p:cNvSpPr>
          <p:nvPr>
            <p:ph type="body" sz="half" idx="1"/>
          </p:nvPr>
        </p:nvSpPr>
        <p:spPr>
          <a:xfrm>
            <a:off x="498523" y="1985963"/>
            <a:ext cx="7569158"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98"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9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349684530"/>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206"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07"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08"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09"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816870566"/>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217"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18"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20" name="Body Level One…"/>
          <p:cNvSpPr txBox="1">
            <a:spLocks noGrp="1"/>
          </p:cNvSpPr>
          <p:nvPr>
            <p:ph type="body" sz="quarter" idx="1"/>
          </p:nvPr>
        </p:nvSpPr>
        <p:spPr>
          <a:xfrm>
            <a:off x="502925" y="1985963"/>
            <a:ext cx="3657415"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027161717"/>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228"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29" name="TextBox 7"/>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30"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3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616855715"/>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238" name="Rectangle 4"/>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3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97642073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82"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83" name="TextBox 11"/>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84"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85" name="Body Level One…"/>
          <p:cNvSpPr txBox="1">
            <a:spLocks noGrp="1"/>
          </p:cNvSpPr>
          <p:nvPr>
            <p:ph type="body" sz="half" idx="1"/>
          </p:nvPr>
        </p:nvSpPr>
        <p:spPr>
          <a:xfrm>
            <a:off x="497540" y="2447367"/>
            <a:ext cx="3657601" cy="3678798"/>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2"/>
          <p:cNvSpPr>
            <a:spLocks noGrp="1"/>
          </p:cNvSpPr>
          <p:nvPr>
            <p:ph type="body" sz="quarter" idx="13"/>
          </p:nvPr>
        </p:nvSpPr>
        <p:spPr>
          <a:xfrm>
            <a:off x="497540" y="2070852"/>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7" name="Text Placeholder 4"/>
          <p:cNvSpPr>
            <a:spLocks noGrp="1"/>
          </p:cNvSpPr>
          <p:nvPr>
            <p:ph type="body" sz="quarter" idx="14"/>
          </p:nvPr>
        </p:nvSpPr>
        <p:spPr>
          <a:xfrm>
            <a:off x="4399877" y="2070852"/>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8"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246" name="Rectangle 7"/>
          <p:cNvSpPr/>
          <p:nvPr/>
        </p:nvSpPr>
        <p:spPr>
          <a:xfrm>
            <a:off x="282578" y="228602"/>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47"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48" name="Body Level One…"/>
          <p:cNvSpPr txBox="1">
            <a:spLocks noGrp="1"/>
          </p:cNvSpPr>
          <p:nvPr>
            <p:ph type="body" idx="1"/>
          </p:nvPr>
        </p:nvSpPr>
        <p:spPr>
          <a:xfrm>
            <a:off x="4168780" y="273053"/>
            <a:ext cx="4597400" cy="5853114"/>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49"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25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5997848"/>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sp>
        <p:nvSpPr>
          <p:cNvPr id="258"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59" name="Title Text"/>
          <p:cNvSpPr txBox="1">
            <a:spLocks noGrp="1"/>
          </p:cNvSpPr>
          <p:nvPr>
            <p:ph type="title"/>
          </p:nvPr>
        </p:nvSpPr>
        <p:spPr>
          <a:xfrm>
            <a:off x="4169404" y="3124200"/>
            <a:ext cx="3898273"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60" name="Picture Placeholder 2"/>
          <p:cNvSpPr>
            <a:spLocks noGrp="1"/>
          </p:cNvSpPr>
          <p:nvPr>
            <p:ph type="pic" sz="half" idx="13"/>
          </p:nvPr>
        </p:nvSpPr>
        <p:spPr>
          <a:xfrm>
            <a:off x="277906" y="228603"/>
            <a:ext cx="3460659" cy="6345240"/>
          </a:xfrm>
          <a:prstGeom prst="rect">
            <a:avLst/>
          </a:prstGeom>
        </p:spPr>
        <p:txBody>
          <a:bodyPr lIns="91439" rIns="91439"/>
          <a:lstStyle/>
          <a:p>
            <a:endParaRPr/>
          </a:p>
        </p:txBody>
      </p:sp>
      <p:sp>
        <p:nvSpPr>
          <p:cNvPr id="261"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62"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6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648399827"/>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506510" y="4424084"/>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71" name="Picture Placeholder 2"/>
          <p:cNvSpPr>
            <a:spLocks noGrp="1"/>
          </p:cNvSpPr>
          <p:nvPr>
            <p:ph type="pic" idx="13"/>
          </p:nvPr>
        </p:nvSpPr>
        <p:spPr>
          <a:xfrm>
            <a:off x="277910" y="228600"/>
            <a:ext cx="6378390" cy="4187953"/>
          </a:xfrm>
          <a:prstGeom prst="rect">
            <a:avLst/>
          </a:prstGeom>
        </p:spPr>
        <p:txBody>
          <a:bodyPr lIns="91439" rIns="91439"/>
          <a:lstStyle/>
          <a:p>
            <a:endParaRPr/>
          </a:p>
        </p:txBody>
      </p:sp>
      <p:sp>
        <p:nvSpPr>
          <p:cNvPr id="272" name="Body Level One…"/>
          <p:cNvSpPr txBox="1">
            <a:spLocks noGrp="1"/>
          </p:cNvSpPr>
          <p:nvPr>
            <p:ph type="body" sz="quarter" idx="1"/>
          </p:nvPr>
        </p:nvSpPr>
        <p:spPr>
          <a:xfrm>
            <a:off x="506510" y="5257803"/>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73"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4"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5"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7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081283108"/>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283" name="Rectangle 7"/>
          <p:cNvSpPr/>
          <p:nvPr/>
        </p:nvSpPr>
        <p:spPr>
          <a:xfrm>
            <a:off x="282579" y="228602"/>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4" name="Title Text"/>
          <p:cNvSpPr txBox="1">
            <a:spLocks noGrp="1"/>
          </p:cNvSpPr>
          <p:nvPr>
            <p:ph type="title"/>
          </p:nvPr>
        </p:nvSpPr>
        <p:spPr>
          <a:xfrm>
            <a:off x="380560"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85"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86"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87"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8"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289"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29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099992455"/>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297" name="Rectangle 7"/>
          <p:cNvSpPr/>
          <p:nvPr/>
        </p:nvSpPr>
        <p:spPr>
          <a:xfrm>
            <a:off x="282575" y="228602"/>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98"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99"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0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301"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2"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3"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304"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305"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30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11809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313"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14" name="Title Text"/>
          <p:cNvSpPr txBox="1">
            <a:spLocks noGrp="1"/>
          </p:cNvSpPr>
          <p:nvPr>
            <p:ph type="title"/>
          </p:nvPr>
        </p:nvSpPr>
        <p:spPr>
          <a:xfrm>
            <a:off x="4953000" y="3124200"/>
            <a:ext cx="3108961"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315" name="Picture Placeholder 2"/>
          <p:cNvSpPr>
            <a:spLocks noGrp="1"/>
          </p:cNvSpPr>
          <p:nvPr>
            <p:ph type="pic" sz="half" idx="13"/>
          </p:nvPr>
        </p:nvSpPr>
        <p:spPr>
          <a:xfrm>
            <a:off x="277910" y="2365248"/>
            <a:ext cx="4240121" cy="4187953"/>
          </a:xfrm>
          <a:prstGeom prst="rect">
            <a:avLst/>
          </a:prstGeom>
        </p:spPr>
        <p:txBody>
          <a:bodyPr lIns="91439" rIns="91439"/>
          <a:lstStyle/>
          <a:p>
            <a:endParaRPr/>
          </a:p>
        </p:txBody>
      </p:sp>
      <p:sp>
        <p:nvSpPr>
          <p:cNvPr id="316"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17"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318"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319"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32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167205514"/>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685800" y="2130429"/>
            <a:ext cx="7772400" cy="1470026"/>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a:solidFill>
                  <a:srgbClr val="888888"/>
                </a:solidFill>
                <a:latin typeface="Calibri"/>
                <a:ea typeface="Calibri"/>
                <a:cs typeface="Calibri"/>
                <a:sym typeface="Calibri"/>
              </a:defRPr>
            </a:lvl1pPr>
            <a:lvl2pPr marL="0" indent="457200" algn="ctr" defTabSz="457200">
              <a:buSzTx/>
              <a:buNone/>
              <a:defRPr>
                <a:solidFill>
                  <a:srgbClr val="888888"/>
                </a:solidFill>
                <a:latin typeface="Calibri"/>
                <a:ea typeface="Calibri"/>
                <a:cs typeface="Calibri"/>
                <a:sym typeface="Calibri"/>
              </a:defRPr>
            </a:lvl2pPr>
            <a:lvl3pPr marL="0" indent="914400" algn="ctr" defTabSz="457200">
              <a:buSzTx/>
              <a:buNone/>
              <a:defRPr>
                <a:solidFill>
                  <a:srgbClr val="888888"/>
                </a:solidFill>
                <a:latin typeface="Calibri"/>
                <a:ea typeface="Calibri"/>
                <a:cs typeface="Calibri"/>
                <a:sym typeface="Calibri"/>
              </a:defRPr>
            </a:lvl3pPr>
            <a:lvl4pPr marL="0" indent="1371600" algn="ctr" defTabSz="457200">
              <a:buSzTx/>
              <a:buNone/>
              <a:defRPr>
                <a:solidFill>
                  <a:srgbClr val="888888"/>
                </a:solidFill>
                <a:latin typeface="Calibri"/>
                <a:ea typeface="Calibri"/>
                <a:cs typeface="Calibri"/>
                <a:sym typeface="Calibri"/>
              </a:defRPr>
            </a:lvl4pPr>
            <a:lvl5pPr marL="0" indent="1828800" algn="ctr" defTabSz="45720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23003870"/>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37" name="Body Level One…"/>
          <p:cNvSpPr txBox="1">
            <a:spLocks noGrp="1"/>
          </p:cNvSpPr>
          <p:nvPr>
            <p:ph type="body" idx="1"/>
          </p:nvPr>
        </p:nvSpPr>
        <p:spPr>
          <a:xfrm>
            <a:off x="457200" y="1600200"/>
            <a:ext cx="8229600" cy="452596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92322029"/>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solidFill>
                  <a:srgbClr val="000000"/>
                </a:solidFill>
                <a:latin typeface="Calibri"/>
                <a:ea typeface="Calibri"/>
                <a:cs typeface="Calibri"/>
                <a:sym typeface="Calibri"/>
              </a:defRPr>
            </a:lvl1pPr>
          </a:lstStyle>
          <a:p>
            <a:r>
              <a:t>Title Text</a:t>
            </a:r>
          </a:p>
        </p:txBody>
      </p:sp>
      <p:sp>
        <p:nvSpPr>
          <p:cNvPr id="3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a:solidFill>
                  <a:srgbClr val="888888"/>
                </a:solidFill>
                <a:latin typeface="Calibri"/>
                <a:ea typeface="Calibri"/>
                <a:cs typeface="Calibri"/>
                <a:sym typeface="Calibri"/>
              </a:defRPr>
            </a:lvl1pPr>
            <a:lvl2pPr marL="0" indent="457200" defTabSz="457200">
              <a:spcBef>
                <a:spcPts val="400"/>
              </a:spcBef>
              <a:buSzTx/>
              <a:buNone/>
              <a:defRPr sz="2000">
                <a:solidFill>
                  <a:srgbClr val="888888"/>
                </a:solidFill>
                <a:latin typeface="Calibri"/>
                <a:ea typeface="Calibri"/>
                <a:cs typeface="Calibri"/>
                <a:sym typeface="Calibri"/>
              </a:defRPr>
            </a:lvl2pPr>
            <a:lvl3pPr marL="0" indent="914400" defTabSz="457200">
              <a:spcBef>
                <a:spcPts val="400"/>
              </a:spcBef>
              <a:buSzTx/>
              <a:buNone/>
              <a:defRPr sz="2000">
                <a:solidFill>
                  <a:srgbClr val="888888"/>
                </a:solidFill>
                <a:latin typeface="Calibri"/>
                <a:ea typeface="Calibri"/>
                <a:cs typeface="Calibri"/>
                <a:sym typeface="Calibri"/>
              </a:defRPr>
            </a:lvl3pPr>
            <a:lvl4pPr marL="0" indent="1371600" defTabSz="457200">
              <a:spcBef>
                <a:spcPts val="400"/>
              </a:spcBef>
              <a:buSzTx/>
              <a:buNone/>
              <a:defRPr sz="2000">
                <a:solidFill>
                  <a:srgbClr val="888888"/>
                </a:solidFill>
                <a:latin typeface="Calibri"/>
                <a:ea typeface="Calibri"/>
                <a:cs typeface="Calibri"/>
                <a:sym typeface="Calibri"/>
              </a:defRPr>
            </a:lvl4pPr>
            <a:lvl5pPr marL="0" indent="1828800" defTabSz="4572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28108008"/>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55" name="Body Level One…"/>
          <p:cNvSpPr txBox="1">
            <a:spLocks noGrp="1"/>
          </p:cNvSpPr>
          <p:nvPr>
            <p:ph type="body" sz="half" idx="1"/>
          </p:nvPr>
        </p:nvSpPr>
        <p:spPr>
          <a:xfrm>
            <a:off x="457200" y="1600200"/>
            <a:ext cx="4038600" cy="4525964"/>
          </a:xfrm>
          <a:prstGeom prst="rect">
            <a:avLst/>
          </a:prstGeom>
        </p:spPr>
        <p:txBody>
          <a:bodyPr>
            <a:normAutofit/>
          </a:bodyPr>
          <a:lstStyle>
            <a:lvl1pPr defTabSz="457200">
              <a:spcBef>
                <a:spcPts val="600"/>
              </a:spcBef>
              <a:buFont typeface="Arial"/>
              <a:defRPr sz="2800">
                <a:solidFill>
                  <a:srgbClr val="000000"/>
                </a:solidFill>
                <a:latin typeface="Calibri"/>
                <a:ea typeface="Calibri"/>
                <a:cs typeface="Calibri"/>
                <a:sym typeface="Calibri"/>
              </a:defRPr>
            </a:lvl1pPr>
            <a:lvl2pPr marL="790575" indent="-333375" defTabSz="457200">
              <a:spcBef>
                <a:spcPts val="600"/>
              </a:spcBef>
              <a:buFont typeface="Arial"/>
              <a:defRPr sz="2800">
                <a:solidFill>
                  <a:srgbClr val="000000"/>
                </a:solidFill>
                <a:latin typeface="Calibri"/>
                <a:ea typeface="Calibri"/>
                <a:cs typeface="Calibri"/>
                <a:sym typeface="Calibri"/>
              </a:defRPr>
            </a:lvl2pPr>
            <a:lvl3pPr marL="1234439" indent="-320039" defTabSz="457200">
              <a:spcBef>
                <a:spcPts val="600"/>
              </a:spcBef>
              <a:buFont typeface="Arial"/>
              <a:defRPr sz="2800">
                <a:solidFill>
                  <a:srgbClr val="000000"/>
                </a:solidFill>
                <a:latin typeface="Calibri"/>
                <a:ea typeface="Calibri"/>
                <a:cs typeface="Calibri"/>
                <a:sym typeface="Calibri"/>
              </a:defRPr>
            </a:lvl3pPr>
            <a:lvl4pPr marL="1727200" indent="-355600" defTabSz="457200">
              <a:spcBef>
                <a:spcPts val="600"/>
              </a:spcBef>
              <a:buFont typeface="Arial"/>
              <a:defRPr sz="2800">
                <a:solidFill>
                  <a:srgbClr val="000000"/>
                </a:solidFill>
                <a:latin typeface="Calibri"/>
                <a:ea typeface="Calibri"/>
                <a:cs typeface="Calibri"/>
                <a:sym typeface="Calibri"/>
              </a:defRPr>
            </a:lvl4pPr>
            <a:lvl5pPr marL="2184400" indent="-355600" defTabSz="457200">
              <a:spcBef>
                <a:spcPts val="600"/>
              </a:spcBef>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688945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195"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96"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97" name="Body Level One…"/>
          <p:cNvSpPr txBox="1">
            <a:spLocks noGrp="1"/>
          </p:cNvSpPr>
          <p:nvPr>
            <p:ph type="body" sz="half" idx="1"/>
          </p:nvPr>
        </p:nvSpPr>
        <p:spPr>
          <a:xfrm>
            <a:off x="498523" y="1985963"/>
            <a:ext cx="7569158"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98"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9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36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64"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defTabSz="457200">
              <a:spcBef>
                <a:spcPts val="500"/>
              </a:spcBef>
              <a:buSzTx/>
              <a:buNone/>
              <a:defRPr sz="2400" b="1">
                <a:solidFill>
                  <a:srgbClr val="000000"/>
                </a:solidFill>
                <a:latin typeface="Calibri"/>
                <a:ea typeface="Calibri"/>
                <a:cs typeface="Calibri"/>
                <a:sym typeface="Calibri"/>
              </a:defRPr>
            </a:lvl1pPr>
            <a:lvl2pPr marL="0" indent="457200" defTabSz="457200">
              <a:spcBef>
                <a:spcPts val="500"/>
              </a:spcBef>
              <a:buSzTx/>
              <a:buNone/>
              <a:defRPr sz="2400" b="1">
                <a:solidFill>
                  <a:srgbClr val="000000"/>
                </a:solidFill>
                <a:latin typeface="Calibri"/>
                <a:ea typeface="Calibri"/>
                <a:cs typeface="Calibri"/>
                <a:sym typeface="Calibri"/>
              </a:defRPr>
            </a:lvl2pPr>
            <a:lvl3pPr marL="0" indent="914400" defTabSz="457200">
              <a:spcBef>
                <a:spcPts val="500"/>
              </a:spcBef>
              <a:buSzTx/>
              <a:buNone/>
              <a:defRPr sz="2400" b="1">
                <a:solidFill>
                  <a:srgbClr val="000000"/>
                </a:solidFill>
                <a:latin typeface="Calibri"/>
                <a:ea typeface="Calibri"/>
                <a:cs typeface="Calibri"/>
                <a:sym typeface="Calibri"/>
              </a:defRPr>
            </a:lvl3pPr>
            <a:lvl4pPr marL="0" indent="1371600" defTabSz="457200">
              <a:spcBef>
                <a:spcPts val="500"/>
              </a:spcBef>
              <a:buSzTx/>
              <a:buNone/>
              <a:defRPr sz="2400" b="1">
                <a:solidFill>
                  <a:srgbClr val="000000"/>
                </a:solidFill>
                <a:latin typeface="Calibri"/>
                <a:ea typeface="Calibri"/>
                <a:cs typeface="Calibri"/>
                <a:sym typeface="Calibri"/>
              </a:defRPr>
            </a:lvl4pPr>
            <a:lvl5pPr marL="0" indent="1828800" defTabSz="4572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Text Placeholder 4"/>
          <p:cNvSpPr>
            <a:spLocks noGrp="1"/>
          </p:cNvSpPr>
          <p:nvPr>
            <p:ph type="body" sz="quarter" idx="13"/>
          </p:nvPr>
        </p:nvSpPr>
        <p:spPr>
          <a:xfrm>
            <a:off x="4645030" y="1535112"/>
            <a:ext cx="4041776" cy="639765"/>
          </a:xfrm>
          <a:prstGeom prst="rect">
            <a:avLst/>
          </a:prstGeom>
        </p:spPr>
        <p:txBody>
          <a:bodyPr anchor="b">
            <a:normAutofit/>
          </a:bodyPr>
          <a:lstStyle/>
          <a:p>
            <a:pPr marL="0" indent="0" defTabSz="457200">
              <a:spcBef>
                <a:spcPts val="500"/>
              </a:spcBef>
              <a:buSzTx/>
              <a:buNone/>
              <a:defRPr sz="2400" b="1">
                <a:solidFill>
                  <a:srgbClr val="000000"/>
                </a:solidFill>
                <a:latin typeface="Calibri"/>
                <a:ea typeface="Calibri"/>
                <a:cs typeface="Calibri"/>
                <a:sym typeface="Calibri"/>
              </a:defRPr>
            </a:pPr>
            <a:endParaRPr/>
          </a:p>
        </p:txBody>
      </p:sp>
      <p:sp>
        <p:nvSpPr>
          <p:cNvPr id="36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44432435"/>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74"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6126256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40126002"/>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6" y="273049"/>
            <a:ext cx="3008314" cy="1162051"/>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89" name="Body Level One…"/>
          <p:cNvSpPr txBox="1">
            <a:spLocks noGrp="1"/>
          </p:cNvSpPr>
          <p:nvPr>
            <p:ph type="body" idx="1"/>
          </p:nvPr>
        </p:nvSpPr>
        <p:spPr>
          <a:xfrm>
            <a:off x="3575050" y="273053"/>
            <a:ext cx="5111750" cy="585311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Text Placeholder 3"/>
          <p:cNvSpPr>
            <a:spLocks noGrp="1"/>
          </p:cNvSpPr>
          <p:nvPr>
            <p:ph type="body" sz="half" idx="13"/>
          </p:nvPr>
        </p:nvSpPr>
        <p:spPr>
          <a:xfrm>
            <a:off x="457205" y="1435104"/>
            <a:ext cx="3008315" cy="4691063"/>
          </a:xfrm>
          <a:prstGeom prst="rect">
            <a:avLst/>
          </a:prstGeom>
        </p:spPr>
        <p:txBody>
          <a:bodyPr>
            <a:normAutofit/>
          </a:bodyPr>
          <a:lstStyle/>
          <a:p>
            <a:pPr marL="0" indent="0" defTabSz="457200">
              <a:spcBef>
                <a:spcPts val="300"/>
              </a:spcBef>
              <a:buSzTx/>
              <a:buNone/>
              <a:defRPr sz="1400">
                <a:solidFill>
                  <a:srgbClr val="000000"/>
                </a:solidFill>
                <a:latin typeface="Calibri"/>
                <a:ea typeface="Calibri"/>
                <a:cs typeface="Calibri"/>
                <a:sym typeface="Calibri"/>
              </a:defRPr>
            </a:pPr>
            <a:endParaRPr/>
          </a:p>
        </p:txBody>
      </p:sp>
      <p:sp>
        <p:nvSpPr>
          <p:cNvPr id="39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80591820"/>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1792288" y="4800601"/>
            <a:ext cx="5486401" cy="566740"/>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9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00" name="Body Level One…"/>
          <p:cNvSpPr txBox="1">
            <a:spLocks noGrp="1"/>
          </p:cNvSpPr>
          <p:nvPr>
            <p:ph type="body" sz="quarter" idx="1"/>
          </p:nvPr>
        </p:nvSpPr>
        <p:spPr>
          <a:xfrm>
            <a:off x="1792288" y="5367340"/>
            <a:ext cx="5486401" cy="804864"/>
          </a:xfrm>
          <a:prstGeom prst="rect">
            <a:avLst/>
          </a:prstGeom>
        </p:spPr>
        <p:txBody>
          <a:bodyPr>
            <a:normAutofit/>
          </a:bodyPr>
          <a:lstStyle>
            <a:lvl1pPr marL="0" indent="0" defTabSz="457200">
              <a:spcBef>
                <a:spcPts val="300"/>
              </a:spcBef>
              <a:buSzTx/>
              <a:buNone/>
              <a:defRPr sz="1400">
                <a:solidFill>
                  <a:srgbClr val="000000"/>
                </a:solidFill>
                <a:latin typeface="Calibri"/>
                <a:ea typeface="Calibri"/>
                <a:cs typeface="Calibri"/>
                <a:sym typeface="Calibri"/>
              </a:defRPr>
            </a:lvl1pPr>
            <a:lvl2pPr marL="0" indent="457200" defTabSz="457200">
              <a:spcBef>
                <a:spcPts val="300"/>
              </a:spcBef>
              <a:buSzTx/>
              <a:buNone/>
              <a:defRPr sz="1400">
                <a:solidFill>
                  <a:srgbClr val="000000"/>
                </a:solidFill>
                <a:latin typeface="Calibri"/>
                <a:ea typeface="Calibri"/>
                <a:cs typeface="Calibri"/>
                <a:sym typeface="Calibri"/>
              </a:defRPr>
            </a:lvl2pPr>
            <a:lvl3pPr marL="0" indent="914400" defTabSz="457200">
              <a:spcBef>
                <a:spcPts val="300"/>
              </a:spcBef>
              <a:buSzTx/>
              <a:buNone/>
              <a:defRPr sz="1400">
                <a:solidFill>
                  <a:srgbClr val="000000"/>
                </a:solidFill>
                <a:latin typeface="Calibri"/>
                <a:ea typeface="Calibri"/>
                <a:cs typeface="Calibri"/>
                <a:sym typeface="Calibri"/>
              </a:defRPr>
            </a:lvl3pPr>
            <a:lvl4pPr marL="0" indent="1371600" defTabSz="457200">
              <a:spcBef>
                <a:spcPts val="300"/>
              </a:spcBef>
              <a:buSzTx/>
              <a:buNone/>
              <a:defRPr sz="1400">
                <a:solidFill>
                  <a:srgbClr val="000000"/>
                </a:solidFill>
                <a:latin typeface="Calibri"/>
                <a:ea typeface="Calibri"/>
                <a:cs typeface="Calibri"/>
                <a:sym typeface="Calibri"/>
              </a:defRPr>
            </a:lvl4pPr>
            <a:lvl5pPr marL="0" indent="1828800" defTabSz="4572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772673907"/>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09"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10"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1"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2"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3"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14"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5"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831207"/>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423" name="Rectangle 6"/>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25"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26"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27"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832033313"/>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1_Title and Content, Alt.">
    <p:spTree>
      <p:nvGrpSpPr>
        <p:cNvPr id="1" name=""/>
        <p:cNvGrpSpPr/>
        <p:nvPr/>
      </p:nvGrpSpPr>
      <p:grpSpPr>
        <a:xfrm>
          <a:off x="0" y="0"/>
          <a:ext cx="0" cy="0"/>
          <a:chOff x="0" y="0"/>
          <a:chExt cx="0" cy="0"/>
        </a:xfrm>
      </p:grpSpPr>
      <p:sp>
        <p:nvSpPr>
          <p:cNvPr id="435"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36" name="Title Text"/>
          <p:cNvSpPr txBox="1">
            <a:spLocks noGrp="1"/>
          </p:cNvSpPr>
          <p:nvPr>
            <p:ph type="title"/>
          </p:nvPr>
        </p:nvSpPr>
        <p:spPr>
          <a:xfrm>
            <a:off x="498476" y="134470"/>
            <a:ext cx="7556314" cy="995084"/>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437"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38"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39"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44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925556760"/>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1_Title Slide with 2 Pictures">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48"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49"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0"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1"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2"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453"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454" name="Text Placeholder 3"/>
          <p:cNvSpPr>
            <a:spLocks noGrp="1"/>
          </p:cNvSpPr>
          <p:nvPr>
            <p:ph type="body" sz="quarter" idx="15"/>
          </p:nvPr>
        </p:nvSpPr>
        <p:spPr>
          <a:xfrm>
            <a:off x="857250" y="1779496"/>
            <a:ext cx="3086100" cy="2040906"/>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455"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5051215"/>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3_Section Header">
    <p:spTree>
      <p:nvGrpSpPr>
        <p:cNvPr id="1" name=""/>
        <p:cNvGrpSpPr/>
        <p:nvPr/>
      </p:nvGrpSpPr>
      <p:grpSpPr>
        <a:xfrm>
          <a:off x="0" y="0"/>
          <a:ext cx="0" cy="0"/>
          <a:chOff x="0" y="0"/>
          <a:chExt cx="0" cy="0"/>
        </a:xfrm>
      </p:grpSpPr>
      <p:sp>
        <p:nvSpPr>
          <p:cNvPr id="463" name="Rectangle 6"/>
          <p:cNvSpPr/>
          <p:nvPr/>
        </p:nvSpPr>
        <p:spPr>
          <a:xfrm>
            <a:off x="658907" y="228600"/>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4"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465"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66" name="TextBox 7"/>
          <p:cNvSpPr txBox="1"/>
          <p:nvPr/>
        </p:nvSpPr>
        <p:spPr>
          <a:xfrm>
            <a:off x="2003613" y="3110756"/>
            <a:ext cx="260910" cy="507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467" name="Rectangle 8"/>
          <p:cNvSpPr/>
          <p:nvPr/>
        </p:nvSpPr>
        <p:spPr>
          <a:xfrm>
            <a:off x="285752" y="228600"/>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8" name="Slide Number"/>
          <p:cNvSpPr txBox="1">
            <a:spLocks noGrp="1"/>
          </p:cNvSpPr>
          <p:nvPr>
            <p:ph type="sldNum" sz="quarter" idx="2"/>
          </p:nvPr>
        </p:nvSpPr>
        <p:spPr>
          <a:xfrm>
            <a:off x="8562965" y="628401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4658653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206"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07"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08"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09"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3_Two Content">
    <p:spTree>
      <p:nvGrpSpPr>
        <p:cNvPr id="1" name=""/>
        <p:cNvGrpSpPr/>
        <p:nvPr/>
      </p:nvGrpSpPr>
      <p:grpSpPr>
        <a:xfrm>
          <a:off x="0" y="0"/>
          <a:ext cx="0" cy="0"/>
          <a:chOff x="0" y="0"/>
          <a:chExt cx="0" cy="0"/>
        </a:xfrm>
      </p:grpSpPr>
      <p:sp>
        <p:nvSpPr>
          <p:cNvPr id="475" name="Rectangle 10"/>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6"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7"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78"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79"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706824708"/>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3_Comparison">
    <p:spTree>
      <p:nvGrpSpPr>
        <p:cNvPr id="1" name=""/>
        <p:cNvGrpSpPr/>
        <p:nvPr/>
      </p:nvGrpSpPr>
      <p:grpSpPr>
        <a:xfrm>
          <a:off x="0" y="0"/>
          <a:ext cx="0" cy="0"/>
          <a:chOff x="0" y="0"/>
          <a:chExt cx="0" cy="0"/>
        </a:xfrm>
      </p:grpSpPr>
      <p:sp>
        <p:nvSpPr>
          <p:cNvPr id="487"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88" name="TextBox 11"/>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89"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90" name="Body Level One…"/>
          <p:cNvSpPr txBox="1">
            <a:spLocks noGrp="1"/>
          </p:cNvSpPr>
          <p:nvPr>
            <p:ph type="body" sz="half" idx="1"/>
          </p:nvPr>
        </p:nvSpPr>
        <p:spPr>
          <a:xfrm>
            <a:off x="497540" y="2447365"/>
            <a:ext cx="3657601" cy="3678799"/>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91" name="Text Placeholder 2"/>
          <p:cNvSpPr>
            <a:spLocks noGrp="1"/>
          </p:cNvSpPr>
          <p:nvPr>
            <p:ph type="body" sz="quarter" idx="13"/>
          </p:nvPr>
        </p:nvSpPr>
        <p:spPr>
          <a:xfrm>
            <a:off x="497540" y="2070848"/>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2" name="Text Placeholder 4"/>
          <p:cNvSpPr>
            <a:spLocks noGrp="1"/>
          </p:cNvSpPr>
          <p:nvPr>
            <p:ph type="body" sz="quarter" idx="14"/>
          </p:nvPr>
        </p:nvSpPr>
        <p:spPr>
          <a:xfrm>
            <a:off x="4399877" y="2070848"/>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3"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554505338"/>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1_2 Content, Top and Bottom">
    <p:spTree>
      <p:nvGrpSpPr>
        <p:cNvPr id="1" name=""/>
        <p:cNvGrpSpPr/>
        <p:nvPr/>
      </p:nvGrpSpPr>
      <p:grpSpPr>
        <a:xfrm>
          <a:off x="0" y="0"/>
          <a:ext cx="0" cy="0"/>
          <a:chOff x="0" y="0"/>
          <a:chExt cx="0" cy="0"/>
        </a:xfrm>
      </p:grpSpPr>
      <p:sp>
        <p:nvSpPr>
          <p:cNvPr id="500"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01"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02" name="Body Level One…"/>
          <p:cNvSpPr txBox="1">
            <a:spLocks noGrp="1"/>
          </p:cNvSpPr>
          <p:nvPr>
            <p:ph type="body" sz="half" idx="1"/>
          </p:nvPr>
        </p:nvSpPr>
        <p:spPr>
          <a:xfrm>
            <a:off x="498518" y="1985963"/>
            <a:ext cx="7569159"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03"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0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5843363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1_3 Content">
    <p:spTree>
      <p:nvGrpSpPr>
        <p:cNvPr id="1" name=""/>
        <p:cNvGrpSpPr/>
        <p:nvPr/>
      </p:nvGrpSpPr>
      <p:grpSpPr>
        <a:xfrm>
          <a:off x="0" y="0"/>
          <a:ext cx="0" cy="0"/>
          <a:chOff x="0" y="0"/>
          <a:chExt cx="0" cy="0"/>
        </a:xfrm>
      </p:grpSpPr>
      <p:sp>
        <p:nvSpPr>
          <p:cNvPr id="511"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12"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13"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14"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986572909"/>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1_4 Content">
    <p:spTree>
      <p:nvGrpSpPr>
        <p:cNvPr id="1" name=""/>
        <p:cNvGrpSpPr/>
        <p:nvPr/>
      </p:nvGrpSpPr>
      <p:grpSpPr>
        <a:xfrm>
          <a:off x="0" y="0"/>
          <a:ext cx="0" cy="0"/>
          <a:chOff x="0" y="0"/>
          <a:chExt cx="0" cy="0"/>
        </a:xfrm>
      </p:grpSpPr>
      <p:sp>
        <p:nvSpPr>
          <p:cNvPr id="522"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23"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25" name="Body Level One…"/>
          <p:cNvSpPr txBox="1">
            <a:spLocks noGrp="1"/>
          </p:cNvSpPr>
          <p:nvPr>
            <p:ph type="body" sz="quarter" idx="1"/>
          </p:nvPr>
        </p:nvSpPr>
        <p:spPr>
          <a:xfrm>
            <a:off x="502922" y="1985963"/>
            <a:ext cx="3657414"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23158276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3_Title Only">
    <p:spTree>
      <p:nvGrpSpPr>
        <p:cNvPr id="1" name=""/>
        <p:cNvGrpSpPr/>
        <p:nvPr/>
      </p:nvGrpSpPr>
      <p:grpSpPr>
        <a:xfrm>
          <a:off x="0" y="0"/>
          <a:ext cx="0" cy="0"/>
          <a:chOff x="0" y="0"/>
          <a:chExt cx="0" cy="0"/>
        </a:xfrm>
      </p:grpSpPr>
      <p:sp>
        <p:nvSpPr>
          <p:cNvPr id="533"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34" name="TextBox 7"/>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35"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3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596313983"/>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543" name="Rectangle 4"/>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4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90036307"/>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3_Content with Caption">
    <p:spTree>
      <p:nvGrpSpPr>
        <p:cNvPr id="1" name=""/>
        <p:cNvGrpSpPr/>
        <p:nvPr/>
      </p:nvGrpSpPr>
      <p:grpSpPr>
        <a:xfrm>
          <a:off x="0" y="0"/>
          <a:ext cx="0" cy="0"/>
          <a:chOff x="0" y="0"/>
          <a:chExt cx="0" cy="0"/>
        </a:xfrm>
      </p:grpSpPr>
      <p:sp>
        <p:nvSpPr>
          <p:cNvPr id="551" name="Rectangle 7"/>
          <p:cNvSpPr/>
          <p:nvPr/>
        </p:nvSpPr>
        <p:spPr>
          <a:xfrm>
            <a:off x="282577" y="228600"/>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52"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53" name="Body Level One…"/>
          <p:cNvSpPr txBox="1">
            <a:spLocks noGrp="1"/>
          </p:cNvSpPr>
          <p:nvPr>
            <p:ph type="body" idx="1"/>
          </p:nvPr>
        </p:nvSpPr>
        <p:spPr>
          <a:xfrm>
            <a:off x="4168776" y="273052"/>
            <a:ext cx="4597400" cy="5853113"/>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54"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55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1352865"/>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3_Picture with Caption">
    <p:spTree>
      <p:nvGrpSpPr>
        <p:cNvPr id="1" name=""/>
        <p:cNvGrpSpPr/>
        <p:nvPr/>
      </p:nvGrpSpPr>
      <p:grpSpPr>
        <a:xfrm>
          <a:off x="0" y="0"/>
          <a:ext cx="0" cy="0"/>
          <a:chOff x="0" y="0"/>
          <a:chExt cx="0" cy="0"/>
        </a:xfrm>
      </p:grpSpPr>
      <p:sp>
        <p:nvSpPr>
          <p:cNvPr id="563"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64" name="Title Text"/>
          <p:cNvSpPr txBox="1">
            <a:spLocks noGrp="1"/>
          </p:cNvSpPr>
          <p:nvPr>
            <p:ph type="title"/>
          </p:nvPr>
        </p:nvSpPr>
        <p:spPr>
          <a:xfrm>
            <a:off x="4169404" y="3124200"/>
            <a:ext cx="3898273"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65" name="Picture Placeholder 2"/>
          <p:cNvSpPr>
            <a:spLocks noGrp="1"/>
          </p:cNvSpPr>
          <p:nvPr>
            <p:ph type="pic" sz="half" idx="13"/>
          </p:nvPr>
        </p:nvSpPr>
        <p:spPr>
          <a:xfrm>
            <a:off x="277906" y="228600"/>
            <a:ext cx="3460659" cy="6345241"/>
          </a:xfrm>
          <a:prstGeom prst="rect">
            <a:avLst/>
          </a:prstGeom>
        </p:spPr>
        <p:txBody>
          <a:bodyPr lIns="91439" rIns="91439"/>
          <a:lstStyle/>
          <a:p>
            <a:endParaRPr/>
          </a:p>
        </p:txBody>
      </p:sp>
      <p:sp>
        <p:nvSpPr>
          <p:cNvPr id="566"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67"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6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180153254"/>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1_Picture above Caption">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506507" y="4424081"/>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76" name="Picture Placeholder 2"/>
          <p:cNvSpPr>
            <a:spLocks noGrp="1"/>
          </p:cNvSpPr>
          <p:nvPr>
            <p:ph type="pic" idx="13"/>
          </p:nvPr>
        </p:nvSpPr>
        <p:spPr>
          <a:xfrm>
            <a:off x="277906" y="228600"/>
            <a:ext cx="6378390" cy="4187953"/>
          </a:xfrm>
          <a:prstGeom prst="rect">
            <a:avLst/>
          </a:prstGeom>
        </p:spPr>
        <p:txBody>
          <a:bodyPr lIns="91439" rIns="91439"/>
          <a:lstStyle/>
          <a:p>
            <a:endParaRPr/>
          </a:p>
        </p:txBody>
      </p:sp>
      <p:sp>
        <p:nvSpPr>
          <p:cNvPr id="577" name="Body Level One…"/>
          <p:cNvSpPr txBox="1">
            <a:spLocks noGrp="1"/>
          </p:cNvSpPr>
          <p:nvPr>
            <p:ph type="body" sz="quarter" idx="1"/>
          </p:nvPr>
        </p:nvSpPr>
        <p:spPr>
          <a:xfrm>
            <a:off x="506507" y="5257801"/>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78"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79"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0"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8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4574651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217"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18"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20" name="Body Level One…"/>
          <p:cNvSpPr txBox="1">
            <a:spLocks noGrp="1"/>
          </p:cNvSpPr>
          <p:nvPr>
            <p:ph type="body" sz="quarter" idx="1"/>
          </p:nvPr>
        </p:nvSpPr>
        <p:spPr>
          <a:xfrm>
            <a:off x="502925" y="1985963"/>
            <a:ext cx="3657415"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1_2 Pictures with Caption">
    <p:spTree>
      <p:nvGrpSpPr>
        <p:cNvPr id="1" name=""/>
        <p:cNvGrpSpPr/>
        <p:nvPr/>
      </p:nvGrpSpPr>
      <p:grpSpPr>
        <a:xfrm>
          <a:off x="0" y="0"/>
          <a:ext cx="0" cy="0"/>
          <a:chOff x="0" y="0"/>
          <a:chExt cx="0" cy="0"/>
        </a:xfrm>
      </p:grpSpPr>
      <p:sp>
        <p:nvSpPr>
          <p:cNvPr id="588" name="Rectangle 7"/>
          <p:cNvSpPr/>
          <p:nvPr/>
        </p:nvSpPr>
        <p:spPr>
          <a:xfrm>
            <a:off x="282575" y="228600"/>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9" name="Title Text"/>
          <p:cNvSpPr txBox="1">
            <a:spLocks noGrp="1"/>
          </p:cNvSpPr>
          <p:nvPr>
            <p:ph type="title"/>
          </p:nvPr>
        </p:nvSpPr>
        <p:spPr>
          <a:xfrm>
            <a:off x="380556"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90"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91"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92"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93"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594"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59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118015750"/>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1_3 Pictures with Caption">
    <p:spTree>
      <p:nvGrpSpPr>
        <p:cNvPr id="1" name=""/>
        <p:cNvGrpSpPr/>
        <p:nvPr/>
      </p:nvGrpSpPr>
      <p:grpSpPr>
        <a:xfrm>
          <a:off x="0" y="0"/>
          <a:ext cx="0" cy="0"/>
          <a:chOff x="0" y="0"/>
          <a:chExt cx="0" cy="0"/>
        </a:xfrm>
      </p:grpSpPr>
      <p:sp>
        <p:nvSpPr>
          <p:cNvPr id="602" name="Rectangle 7"/>
          <p:cNvSpPr/>
          <p:nvPr/>
        </p:nvSpPr>
        <p:spPr>
          <a:xfrm>
            <a:off x="282575" y="228600"/>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3"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604"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0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06"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7"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8"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609"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610"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61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373106535"/>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1_3 Pictures with Caption, Alt.">
    <p:spTree>
      <p:nvGrpSpPr>
        <p:cNvPr id="1" name=""/>
        <p:cNvGrpSpPr/>
        <p:nvPr/>
      </p:nvGrpSpPr>
      <p:grpSpPr>
        <a:xfrm>
          <a:off x="0" y="0"/>
          <a:ext cx="0" cy="0"/>
          <a:chOff x="0" y="0"/>
          <a:chExt cx="0" cy="0"/>
        </a:xfrm>
      </p:grpSpPr>
      <p:sp>
        <p:nvSpPr>
          <p:cNvPr id="618"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19" name="Title Text"/>
          <p:cNvSpPr txBox="1">
            <a:spLocks noGrp="1"/>
          </p:cNvSpPr>
          <p:nvPr>
            <p:ph type="title"/>
          </p:nvPr>
        </p:nvSpPr>
        <p:spPr>
          <a:xfrm>
            <a:off x="4953000" y="3124200"/>
            <a:ext cx="3108961"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620" name="Picture Placeholder 2"/>
          <p:cNvSpPr>
            <a:spLocks noGrp="1"/>
          </p:cNvSpPr>
          <p:nvPr>
            <p:ph type="pic" sz="half" idx="13"/>
          </p:nvPr>
        </p:nvSpPr>
        <p:spPr>
          <a:xfrm>
            <a:off x="277906" y="2365248"/>
            <a:ext cx="4240121" cy="4187953"/>
          </a:xfrm>
          <a:prstGeom prst="rect">
            <a:avLst/>
          </a:prstGeom>
        </p:spPr>
        <p:txBody>
          <a:bodyPr lIns="91439" rIns="91439"/>
          <a:lstStyle/>
          <a:p>
            <a:endParaRPr/>
          </a:p>
        </p:txBody>
      </p:sp>
      <p:sp>
        <p:nvSpPr>
          <p:cNvPr id="621"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22"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623"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624"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62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670779480"/>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pic>
        <p:nvPicPr>
          <p:cNvPr id="63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3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3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8997626"/>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6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816996"/>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2567588"/>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0550550"/>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669" name="Title Text"/>
          <p:cNvSpPr txBox="1">
            <a:spLocks noGrp="1"/>
          </p:cNvSpPr>
          <p:nvPr>
            <p:ph type="title"/>
          </p:nvPr>
        </p:nvSpPr>
        <p:spPr>
          <a:prstGeom prst="rect">
            <a:avLst/>
          </a:prstGeom>
        </p:spPr>
        <p:txBody>
          <a:bodyPr/>
          <a:lstStyle/>
          <a:p>
            <a:r>
              <a:t>Title Text</a:t>
            </a:r>
          </a:p>
        </p:txBody>
      </p:sp>
      <p:sp>
        <p:nvSpPr>
          <p:cNvPr id="6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5236500"/>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8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6909963"/>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258565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28"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29" name="TextBox 7"/>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30"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3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0491760"/>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7069753"/>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985755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22"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7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0338665"/>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2"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3"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4"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735" name="Title Text"/>
          <p:cNvSpPr txBox="1">
            <a:spLocks noGrp="1"/>
          </p:cNvSpPr>
          <p:nvPr>
            <p:ph type="title"/>
          </p:nvPr>
        </p:nvSpPr>
        <p:spPr>
          <a:xfrm>
            <a:off x="357187" y="2911078"/>
            <a:ext cx="5063134" cy="1696641"/>
          </a:xfrm>
          <a:prstGeom prst="rect">
            <a:avLst/>
          </a:prstGeom>
        </p:spPr>
        <p:txBody>
          <a:bodyPr lIns="35718" tIns="35718" rIns="35718" bIns="35718"/>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736"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extLst>
      <p:ext uri="{BB962C8B-B14F-4D97-AF65-F5344CB8AC3E}">
        <p14:creationId xmlns:p14="http://schemas.microsoft.com/office/powerpoint/2010/main" val="4015794423"/>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3073681852"/>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Johnny Appleseed"/>
          <p:cNvSpPr txBox="1">
            <a:spLocks noGrp="1"/>
          </p:cNvSpPr>
          <p:nvPr>
            <p:ph type="body" sz="quarter" idx="13"/>
          </p:nvPr>
        </p:nvSpPr>
        <p:spPr>
          <a:xfrm>
            <a:off x="892968" y="4473773"/>
            <a:ext cx="7358064" cy="457201"/>
          </a:xfrm>
          <a:prstGeom prst="rect">
            <a:avLst/>
          </a:prstGeom>
        </p:spPr>
        <p:txBody>
          <a:bodyPr lIns="35718" tIns="35718" rIns="35718" bIns="35718">
            <a:spAutoFit/>
          </a:bodyPr>
          <a:lstStyle>
            <a:lvl1pPr marL="0" indent="0" algn="ctr" defTabSz="410765">
              <a:spcBef>
                <a:spcPts val="800"/>
              </a:spcBef>
              <a:buClr>
                <a:srgbClr val="A29A85"/>
              </a:buClr>
              <a:buSzTx/>
              <a:buNone/>
              <a:defRPr sz="2400">
                <a:solidFill>
                  <a:srgbClr val="222222"/>
                </a:solidFill>
                <a:latin typeface="Helvetica Neue Bold Condensed"/>
                <a:ea typeface="Helvetica Neue Bold Condensed"/>
                <a:cs typeface="Helvetica Neue Bold Condensed"/>
                <a:sym typeface="Helvetica Neue Bold Condensed"/>
              </a:defRPr>
            </a:lvl1pPr>
          </a:lstStyle>
          <a:p>
            <a:r>
              <a:t>–Johnny Appleseed</a:t>
            </a:r>
          </a:p>
        </p:txBody>
      </p:sp>
      <p:sp>
        <p:nvSpPr>
          <p:cNvPr id="752" name="“Type a quote here.”"/>
          <p:cNvSpPr txBox="1">
            <a:spLocks noGrp="1"/>
          </p:cNvSpPr>
          <p:nvPr>
            <p:ph type="body" sz="quarter" idx="14"/>
          </p:nvPr>
        </p:nvSpPr>
        <p:spPr>
          <a:xfrm>
            <a:off x="892968" y="2981126"/>
            <a:ext cx="7358064" cy="520701"/>
          </a:xfrm>
          <a:prstGeom prst="rect">
            <a:avLst/>
          </a:prstGeom>
        </p:spPr>
        <p:txBody>
          <a:bodyPr lIns="35718" tIns="35718" rIns="35718" bIns="35718" anchor="ctr">
            <a:spAutoFit/>
          </a:bodyPr>
          <a:lstStyle>
            <a:lvl1pPr marL="0" indent="0" algn="ctr" defTabSz="410765">
              <a:lnSpc>
                <a:spcPct val="120000"/>
              </a:lnSpc>
              <a:spcBef>
                <a:spcPts val="2900"/>
              </a:spcBef>
              <a:buSzTx/>
              <a:buNone/>
              <a:defRPr sz="2800" b="1" spc="-84">
                <a:solidFill>
                  <a:srgbClr val="EEEEEE"/>
                </a:solidFill>
                <a:latin typeface="Superclarendon Regular"/>
                <a:ea typeface="Superclarendon Regular"/>
                <a:cs typeface="Superclarendon Regular"/>
                <a:sym typeface="Superclarendon Regular"/>
              </a:defRPr>
            </a:lvl1pPr>
          </a:lstStyle>
          <a:p>
            <a:r>
              <a:t>“Type a quote here.” </a:t>
            </a:r>
          </a:p>
        </p:txBody>
      </p:sp>
      <p:sp>
        <p:nvSpPr>
          <p:cNvPr id="753"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530217345"/>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0" name="Line Line" descr="Line Line"/>
          <p:cNvPicPr>
            <a:picLocks/>
          </p:cNvPicPr>
          <p:nvPr/>
        </p:nvPicPr>
        <p:blipFill>
          <a:blip r:embed="rId3"/>
          <a:stretch>
            <a:fillRect/>
          </a:stretch>
        </p:blipFill>
        <p:spPr>
          <a:xfrm>
            <a:off x="752667" y="1928679"/>
            <a:ext cx="7655202" cy="35985"/>
          </a:xfrm>
          <a:prstGeom prst="rect">
            <a:avLst/>
          </a:prstGeom>
        </p:spPr>
      </p:pic>
      <p:sp>
        <p:nvSpPr>
          <p:cNvPr id="762" name="Title Text"/>
          <p:cNvSpPr txBox="1">
            <a:spLocks noGrp="1"/>
          </p:cNvSpPr>
          <p:nvPr>
            <p:ph type="title"/>
          </p:nvPr>
        </p:nvSpPr>
        <p:spPr>
          <a:xfrm>
            <a:off x="892968" y="491132"/>
            <a:ext cx="7358064" cy="1339454"/>
          </a:xfrm>
          <a:prstGeom prst="rect">
            <a:avLst/>
          </a:prstGeom>
        </p:spPr>
        <p:txBody>
          <a:bodyPr lIns="35718" tIns="35718" rIns="35718" bIns="35718"/>
          <a:lstStyle>
            <a:lvl1pPr defTabSz="410765">
              <a:defRPr sz="3200" b="1" spc="-96">
                <a:solidFill>
                  <a:srgbClr val="EEEEEE"/>
                </a:solidFill>
                <a:latin typeface="Superclarendon Regular"/>
                <a:ea typeface="Superclarendon Regular"/>
                <a:cs typeface="Superclarendon Regular"/>
                <a:sym typeface="Superclarendon Regular"/>
              </a:defRPr>
            </a:lvl1pPr>
          </a:lstStyle>
          <a:p>
            <a:r>
              <a:t>Title Text</a:t>
            </a:r>
          </a:p>
        </p:txBody>
      </p:sp>
      <p:sp>
        <p:nvSpPr>
          <p:cNvPr id="763" name="Body Level One…"/>
          <p:cNvSpPr txBox="1">
            <a:spLocks noGrp="1"/>
          </p:cNvSpPr>
          <p:nvPr>
            <p:ph type="body" idx="1"/>
          </p:nvPr>
        </p:nvSpPr>
        <p:spPr>
          <a:xfrm>
            <a:off x="892968" y="2294929"/>
            <a:ext cx="7358064" cy="4018361"/>
          </a:xfrm>
          <a:prstGeom prst="rect">
            <a:avLst/>
          </a:prstGeom>
        </p:spPr>
        <p:txBody>
          <a:bodyPr lIns="35718" tIns="35718" rIns="35718" bIns="35718" anchor="ctr">
            <a:normAutofit/>
          </a:bodyPr>
          <a:lstStyle>
            <a:lvl1pPr marL="4026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1pPr>
            <a:lvl2pPr marL="10249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2pPr>
            <a:lvl3pPr marL="16472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3pPr>
            <a:lvl4pPr marL="22695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4pPr>
            <a:lvl5pPr marL="28918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163018733"/>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xfrm>
            <a:off x="892968" y="2464593"/>
            <a:ext cx="7358064" cy="1919884"/>
          </a:xfrm>
          <a:prstGeom prst="rect">
            <a:avLst/>
          </a:prstGeom>
        </p:spPr>
        <p:txBody>
          <a:bodyPr lIns="35718" tIns="35718" rIns="35718" bIns="35718"/>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72"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3729958888"/>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Blank - Al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128135033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38" name="Rectangle 4"/>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3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1_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892968" y="1366242"/>
            <a:ext cx="7358064" cy="2107407"/>
          </a:xfrm>
          <a:prstGeom prst="rect">
            <a:avLst/>
          </a:prstGeom>
        </p:spPr>
        <p:txBody>
          <a:bodyPr lIns="35718" tIns="35718" rIns="35718" bIns="35718" anchor="b"/>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87" name="Body Level One…"/>
          <p:cNvSpPr txBox="1">
            <a:spLocks noGrp="1"/>
          </p:cNvSpPr>
          <p:nvPr>
            <p:ph type="body" sz="quarter" idx="1"/>
          </p:nvPr>
        </p:nvSpPr>
        <p:spPr>
          <a:xfrm>
            <a:off x="892968" y="3536156"/>
            <a:ext cx="7358064" cy="1535907"/>
          </a:xfrm>
          <a:prstGeom prst="rect">
            <a:avLst/>
          </a:prstGeom>
        </p:spPr>
        <p:txBody>
          <a:bodyPr lIns="35718" tIns="35718" rIns="35718" bIns="35718">
            <a:normAutofit/>
          </a:bodyPr>
          <a:lstStyle>
            <a:lvl1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1pPr>
            <a:lvl2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2pPr>
            <a:lvl3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3pPr>
            <a:lvl4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4pPr>
            <a:lvl5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4436860" y="6340971"/>
            <a:ext cx="279210" cy="266105"/>
          </a:xfrm>
          <a:prstGeom prst="rect">
            <a:avLst/>
          </a:prstGeom>
        </p:spPr>
        <p:txBody>
          <a:bodyPr lIns="35718" tIns="35718" rIns="35718" bIns="35718" anchor="ctr"/>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640511819"/>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6" name="Rectangle"/>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7"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8"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pic>
        <p:nvPicPr>
          <p:cNvPr id="799" name="churches.png" descr="churches.png"/>
          <p:cNvPicPr>
            <a:picLocks noChangeAspect="1"/>
          </p:cNvPicPr>
          <p:nvPr/>
        </p:nvPicPr>
        <p:blipFill>
          <a:blip r:embed="rId3"/>
          <a:stretch>
            <a:fillRect/>
          </a:stretch>
        </p:blipFill>
        <p:spPr>
          <a:xfrm>
            <a:off x="-8592" y="-6112"/>
            <a:ext cx="9144001" cy="6858001"/>
          </a:xfrm>
          <a:prstGeom prst="rect">
            <a:avLst/>
          </a:prstGeom>
          <a:ln w="12700">
            <a:miter lim="400000"/>
          </a:ln>
        </p:spPr>
      </p:pic>
      <p:sp>
        <p:nvSpPr>
          <p:cNvPr id="800" name="Slide Number"/>
          <p:cNvSpPr txBox="1">
            <a:spLocks noGrp="1"/>
          </p:cNvSpPr>
          <p:nvPr>
            <p:ph type="sldNum" sz="quarter" idx="2"/>
          </p:nvPr>
        </p:nvSpPr>
        <p:spPr>
          <a:xfrm>
            <a:off x="8147218" y="6246592"/>
            <a:ext cx="310982" cy="308417"/>
          </a:xfrm>
          <a:prstGeom prst="rect">
            <a:avLst/>
          </a:prstGeom>
        </p:spPr>
        <p:txBody>
          <a:bodyPr lIns="46037" tIns="46037" rIns="46037" bIns="46037" anchor="ctr"/>
          <a:lstStyle>
            <a:lvl1pPr defTabSz="457200">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40095863"/>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7"/>
            <a:ext cx="7772400" cy="1470026"/>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7139845"/>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3503875"/>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1"/>
            <a:ext cx="7772401" cy="1362076"/>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7108103"/>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944484"/>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8" y="1535112"/>
            <a:ext cx="4041776" cy="639765"/>
          </a:xfrm>
          <a:prstGeom prst="rect">
            <a:avLst/>
          </a:prstGeom>
        </p:spPr>
        <p:txBody>
          <a:bodyPr anchor="b">
            <a:normAutofit/>
          </a:bodyPr>
          <a:lstStyle/>
          <a:p>
            <a:pPr marL="0" indent="0">
              <a:spcBef>
                <a:spcPts val="500"/>
              </a:spcBef>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0086083"/>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084223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8"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3197870"/>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CC99FF"/>
        </a:solidFill>
        <a:effectLst/>
      </p:bgPr>
    </p:bg>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65712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46" name="Rectangle 7"/>
          <p:cNvSpPr/>
          <p:nvPr/>
        </p:nvSpPr>
        <p:spPr>
          <a:xfrm>
            <a:off x="282578" y="228602"/>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47"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48" name="Body Level One…"/>
          <p:cNvSpPr txBox="1">
            <a:spLocks noGrp="1"/>
          </p:cNvSpPr>
          <p:nvPr>
            <p:ph type="body" idx="1"/>
          </p:nvPr>
        </p:nvSpPr>
        <p:spPr>
          <a:xfrm>
            <a:off x="4168780" y="273053"/>
            <a:ext cx="4597400" cy="5853114"/>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49"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250"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57204" y="273049"/>
            <a:ext cx="3008314"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575050" y="273053"/>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13"/>
          </p:nvPr>
        </p:nvSpPr>
        <p:spPr>
          <a:xfrm>
            <a:off x="457203" y="1435103"/>
            <a:ext cx="3008315" cy="4691063"/>
          </a:xfrm>
          <a:prstGeom prst="rect">
            <a:avLst/>
          </a:prstGeom>
        </p:spPr>
        <p:txBody>
          <a:bodyPr>
            <a:normAutofit/>
          </a:bodyPr>
          <a:lstStyle/>
          <a:p>
            <a:pPr marL="0" indent="0">
              <a:spcBef>
                <a:spcPts val="300"/>
              </a:spcBef>
              <a:buSz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502887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792288" y="4800601"/>
            <a:ext cx="5486401" cy="566740"/>
          </a:xfrm>
          <a:prstGeom prst="rect">
            <a:avLst/>
          </a:prstGeom>
        </p:spPr>
        <p:txBody>
          <a:bodyPr anchor="b"/>
          <a:lstStyle>
            <a:lvl1pPr algn="l">
              <a:defRPr sz="2000" b="1"/>
            </a:lvl1pPr>
          </a:lstStyle>
          <a:p>
            <a:r>
              <a:t>Title Text</a:t>
            </a:r>
          </a:p>
        </p:txBody>
      </p:sp>
      <p:sp>
        <p:nvSpPr>
          <p:cNvPr id="9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5" name="Body Level One…"/>
          <p:cNvSpPr txBox="1">
            <a:spLocks noGrp="1"/>
          </p:cNvSpPr>
          <p:nvPr>
            <p:ph type="body" sz="quarter" idx="1"/>
          </p:nvPr>
        </p:nvSpPr>
        <p:spPr>
          <a:xfrm>
            <a:off x="1792288" y="5367339"/>
            <a:ext cx="5486401" cy="804864"/>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2153545"/>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04"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05"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6"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7"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8"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09"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0"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9416977"/>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18" name="Rectangle 6"/>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20"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21"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22"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2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552747580"/>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130"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31" name="Title Text"/>
          <p:cNvSpPr txBox="1">
            <a:spLocks noGrp="1"/>
          </p:cNvSpPr>
          <p:nvPr>
            <p:ph type="title"/>
          </p:nvPr>
        </p:nvSpPr>
        <p:spPr>
          <a:xfrm>
            <a:off x="498479" y="134473"/>
            <a:ext cx="7556315" cy="995083"/>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132"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33"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34"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13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183234877"/>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43"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44"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5"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6"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7"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148"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149" name="Text Placeholder 3"/>
          <p:cNvSpPr>
            <a:spLocks noGrp="1"/>
          </p:cNvSpPr>
          <p:nvPr>
            <p:ph type="body" sz="quarter" idx="15"/>
          </p:nvPr>
        </p:nvSpPr>
        <p:spPr>
          <a:xfrm>
            <a:off x="857250" y="1779497"/>
            <a:ext cx="3086100" cy="2040907"/>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150"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7807424"/>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58" name="Rectangle 6"/>
          <p:cNvSpPr/>
          <p:nvPr/>
        </p:nvSpPr>
        <p:spPr>
          <a:xfrm>
            <a:off x="658907" y="228602"/>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59"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160"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1" name="TextBox 7"/>
          <p:cNvSpPr txBox="1"/>
          <p:nvPr/>
        </p:nvSpPr>
        <p:spPr>
          <a:xfrm>
            <a:off x="2003618" y="3110757"/>
            <a:ext cx="260910" cy="507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162" name="Rectangle 8"/>
          <p:cNvSpPr/>
          <p:nvPr/>
        </p:nvSpPr>
        <p:spPr>
          <a:xfrm>
            <a:off x="285756" y="228602"/>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63" name="Slide Number"/>
          <p:cNvSpPr txBox="1">
            <a:spLocks noGrp="1"/>
          </p:cNvSpPr>
          <p:nvPr>
            <p:ph type="sldNum" sz="quarter" idx="2"/>
          </p:nvPr>
        </p:nvSpPr>
        <p:spPr>
          <a:xfrm>
            <a:off x="8562965" y="628401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119063924"/>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70" name="Rectangle 10"/>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1"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2"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73"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74"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61628961"/>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182"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83" name="TextBox 11"/>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84"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85" name="Body Level One…"/>
          <p:cNvSpPr txBox="1">
            <a:spLocks noGrp="1"/>
          </p:cNvSpPr>
          <p:nvPr>
            <p:ph type="body" sz="half" idx="1"/>
          </p:nvPr>
        </p:nvSpPr>
        <p:spPr>
          <a:xfrm>
            <a:off x="497540" y="2447367"/>
            <a:ext cx="3657601" cy="3678798"/>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2"/>
          <p:cNvSpPr>
            <a:spLocks noGrp="1"/>
          </p:cNvSpPr>
          <p:nvPr>
            <p:ph type="body" sz="quarter" idx="13"/>
          </p:nvPr>
        </p:nvSpPr>
        <p:spPr>
          <a:xfrm>
            <a:off x="497540" y="2070852"/>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7" name="Text Placeholder 4"/>
          <p:cNvSpPr>
            <a:spLocks noGrp="1"/>
          </p:cNvSpPr>
          <p:nvPr>
            <p:ph type="body" sz="quarter" idx="14"/>
          </p:nvPr>
        </p:nvSpPr>
        <p:spPr>
          <a:xfrm>
            <a:off x="4399877" y="2070852"/>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8"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491992575"/>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195"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96"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97" name="Body Level One…"/>
          <p:cNvSpPr txBox="1">
            <a:spLocks noGrp="1"/>
          </p:cNvSpPr>
          <p:nvPr>
            <p:ph type="body" sz="half" idx="1"/>
          </p:nvPr>
        </p:nvSpPr>
        <p:spPr>
          <a:xfrm>
            <a:off x="498523" y="1985963"/>
            <a:ext cx="7569158"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98"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9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72881391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58"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59" name="Title Text"/>
          <p:cNvSpPr txBox="1">
            <a:spLocks noGrp="1"/>
          </p:cNvSpPr>
          <p:nvPr>
            <p:ph type="title"/>
          </p:nvPr>
        </p:nvSpPr>
        <p:spPr>
          <a:xfrm>
            <a:off x="4169404" y="3124200"/>
            <a:ext cx="3898273"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60" name="Picture Placeholder 2"/>
          <p:cNvSpPr>
            <a:spLocks noGrp="1"/>
          </p:cNvSpPr>
          <p:nvPr>
            <p:ph type="pic" sz="half" idx="13"/>
          </p:nvPr>
        </p:nvSpPr>
        <p:spPr>
          <a:xfrm>
            <a:off x="277906" y="228603"/>
            <a:ext cx="3460659" cy="6345240"/>
          </a:xfrm>
          <a:prstGeom prst="rect">
            <a:avLst/>
          </a:prstGeom>
        </p:spPr>
        <p:txBody>
          <a:bodyPr lIns="91439" rIns="91439"/>
          <a:lstStyle/>
          <a:p>
            <a:endParaRPr/>
          </a:p>
        </p:txBody>
      </p:sp>
      <p:sp>
        <p:nvSpPr>
          <p:cNvPr id="261"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62" name="TextBox 9"/>
          <p:cNvSpPr txBox="1"/>
          <p:nvPr/>
        </p:nvSpPr>
        <p:spPr>
          <a:xfrm>
            <a:off x="3990109"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6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206"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07"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08"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09"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31243942"/>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217"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18"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20" name="Body Level One…"/>
          <p:cNvSpPr txBox="1">
            <a:spLocks noGrp="1"/>
          </p:cNvSpPr>
          <p:nvPr>
            <p:ph type="body" sz="quarter" idx="1"/>
          </p:nvPr>
        </p:nvSpPr>
        <p:spPr>
          <a:xfrm>
            <a:off x="502925" y="1985963"/>
            <a:ext cx="3657415"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79793403"/>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228"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29" name="TextBox 7"/>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30"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3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694412149"/>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238" name="Rectangle 4"/>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3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11750390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246" name="Rectangle 7"/>
          <p:cNvSpPr/>
          <p:nvPr/>
        </p:nvSpPr>
        <p:spPr>
          <a:xfrm>
            <a:off x="282578" y="228602"/>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47"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48" name="Body Level One…"/>
          <p:cNvSpPr txBox="1">
            <a:spLocks noGrp="1"/>
          </p:cNvSpPr>
          <p:nvPr>
            <p:ph type="body" idx="1"/>
          </p:nvPr>
        </p:nvSpPr>
        <p:spPr>
          <a:xfrm>
            <a:off x="4168780" y="273053"/>
            <a:ext cx="4597400" cy="5853114"/>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49"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25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2228542"/>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sp>
        <p:nvSpPr>
          <p:cNvPr id="258"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59" name="Title Text"/>
          <p:cNvSpPr txBox="1">
            <a:spLocks noGrp="1"/>
          </p:cNvSpPr>
          <p:nvPr>
            <p:ph type="title"/>
          </p:nvPr>
        </p:nvSpPr>
        <p:spPr>
          <a:xfrm>
            <a:off x="4169404" y="3124200"/>
            <a:ext cx="3898273"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60" name="Picture Placeholder 2"/>
          <p:cNvSpPr>
            <a:spLocks noGrp="1"/>
          </p:cNvSpPr>
          <p:nvPr>
            <p:ph type="pic" sz="half" idx="13"/>
          </p:nvPr>
        </p:nvSpPr>
        <p:spPr>
          <a:xfrm>
            <a:off x="277906" y="228603"/>
            <a:ext cx="3460659" cy="6345240"/>
          </a:xfrm>
          <a:prstGeom prst="rect">
            <a:avLst/>
          </a:prstGeom>
        </p:spPr>
        <p:txBody>
          <a:bodyPr lIns="91439" rIns="91439"/>
          <a:lstStyle/>
          <a:p>
            <a:endParaRPr/>
          </a:p>
        </p:txBody>
      </p:sp>
      <p:sp>
        <p:nvSpPr>
          <p:cNvPr id="261"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62"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6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096957018"/>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506510" y="4424084"/>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71" name="Picture Placeholder 2"/>
          <p:cNvSpPr>
            <a:spLocks noGrp="1"/>
          </p:cNvSpPr>
          <p:nvPr>
            <p:ph type="pic" idx="13"/>
          </p:nvPr>
        </p:nvSpPr>
        <p:spPr>
          <a:xfrm>
            <a:off x="277910" y="228600"/>
            <a:ext cx="6378390" cy="4187953"/>
          </a:xfrm>
          <a:prstGeom prst="rect">
            <a:avLst/>
          </a:prstGeom>
        </p:spPr>
        <p:txBody>
          <a:bodyPr lIns="91439" rIns="91439"/>
          <a:lstStyle/>
          <a:p>
            <a:endParaRPr/>
          </a:p>
        </p:txBody>
      </p:sp>
      <p:sp>
        <p:nvSpPr>
          <p:cNvPr id="272" name="Body Level One…"/>
          <p:cNvSpPr txBox="1">
            <a:spLocks noGrp="1"/>
          </p:cNvSpPr>
          <p:nvPr>
            <p:ph type="body" sz="quarter" idx="1"/>
          </p:nvPr>
        </p:nvSpPr>
        <p:spPr>
          <a:xfrm>
            <a:off x="506510" y="5257803"/>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73"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4"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5"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7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752686516"/>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283" name="Rectangle 7"/>
          <p:cNvSpPr/>
          <p:nvPr/>
        </p:nvSpPr>
        <p:spPr>
          <a:xfrm>
            <a:off x="282579" y="228602"/>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4" name="Title Text"/>
          <p:cNvSpPr txBox="1">
            <a:spLocks noGrp="1"/>
          </p:cNvSpPr>
          <p:nvPr>
            <p:ph type="title"/>
          </p:nvPr>
        </p:nvSpPr>
        <p:spPr>
          <a:xfrm>
            <a:off x="380560"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85"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86"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87"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8"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289"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29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653293369"/>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297" name="Rectangle 7"/>
          <p:cNvSpPr/>
          <p:nvPr/>
        </p:nvSpPr>
        <p:spPr>
          <a:xfrm>
            <a:off x="282575" y="228602"/>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98"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99"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0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301"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2"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3"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304"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305"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30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796770743"/>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313"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14" name="Title Text"/>
          <p:cNvSpPr txBox="1">
            <a:spLocks noGrp="1"/>
          </p:cNvSpPr>
          <p:nvPr>
            <p:ph type="title"/>
          </p:nvPr>
        </p:nvSpPr>
        <p:spPr>
          <a:xfrm>
            <a:off x="4953000" y="3124200"/>
            <a:ext cx="3108961"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315" name="Picture Placeholder 2"/>
          <p:cNvSpPr>
            <a:spLocks noGrp="1"/>
          </p:cNvSpPr>
          <p:nvPr>
            <p:ph type="pic" sz="half" idx="13"/>
          </p:nvPr>
        </p:nvSpPr>
        <p:spPr>
          <a:xfrm>
            <a:off x="277910" y="2365248"/>
            <a:ext cx="4240121" cy="4187953"/>
          </a:xfrm>
          <a:prstGeom prst="rect">
            <a:avLst/>
          </a:prstGeom>
        </p:spPr>
        <p:txBody>
          <a:bodyPr lIns="91439" rIns="91439"/>
          <a:lstStyle/>
          <a:p>
            <a:endParaRPr/>
          </a:p>
        </p:txBody>
      </p:sp>
      <p:sp>
        <p:nvSpPr>
          <p:cNvPr id="316"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17"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318"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319"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32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59741255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506510" y="4424084"/>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71" name="Picture Placeholder 2"/>
          <p:cNvSpPr>
            <a:spLocks noGrp="1"/>
          </p:cNvSpPr>
          <p:nvPr>
            <p:ph type="pic" idx="13"/>
          </p:nvPr>
        </p:nvSpPr>
        <p:spPr>
          <a:xfrm>
            <a:off x="277910" y="228600"/>
            <a:ext cx="6378390" cy="4187953"/>
          </a:xfrm>
          <a:prstGeom prst="rect">
            <a:avLst/>
          </a:prstGeom>
        </p:spPr>
        <p:txBody>
          <a:bodyPr lIns="91439" rIns="91439"/>
          <a:lstStyle/>
          <a:p>
            <a:endParaRPr/>
          </a:p>
        </p:txBody>
      </p:sp>
      <p:sp>
        <p:nvSpPr>
          <p:cNvPr id="272" name="Body Level One…"/>
          <p:cNvSpPr txBox="1">
            <a:spLocks noGrp="1"/>
          </p:cNvSpPr>
          <p:nvPr>
            <p:ph type="body" sz="quarter" idx="1"/>
          </p:nvPr>
        </p:nvSpPr>
        <p:spPr>
          <a:xfrm>
            <a:off x="506510" y="5257803"/>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73"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4"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5" name="TextBox 9"/>
          <p:cNvSpPr txBox="1"/>
          <p:nvPr/>
        </p:nvSpPr>
        <p:spPr>
          <a:xfrm>
            <a:off x="327212" y="4632792"/>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7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685800" y="2130429"/>
            <a:ext cx="7772400" cy="1470026"/>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a:solidFill>
                  <a:srgbClr val="888888"/>
                </a:solidFill>
                <a:latin typeface="Calibri"/>
                <a:ea typeface="Calibri"/>
                <a:cs typeface="Calibri"/>
                <a:sym typeface="Calibri"/>
              </a:defRPr>
            </a:lvl1pPr>
            <a:lvl2pPr marL="0" indent="457200" algn="ctr" defTabSz="457200">
              <a:buSzTx/>
              <a:buNone/>
              <a:defRPr>
                <a:solidFill>
                  <a:srgbClr val="888888"/>
                </a:solidFill>
                <a:latin typeface="Calibri"/>
                <a:ea typeface="Calibri"/>
                <a:cs typeface="Calibri"/>
                <a:sym typeface="Calibri"/>
              </a:defRPr>
            </a:lvl2pPr>
            <a:lvl3pPr marL="0" indent="914400" algn="ctr" defTabSz="457200">
              <a:buSzTx/>
              <a:buNone/>
              <a:defRPr>
                <a:solidFill>
                  <a:srgbClr val="888888"/>
                </a:solidFill>
                <a:latin typeface="Calibri"/>
                <a:ea typeface="Calibri"/>
                <a:cs typeface="Calibri"/>
                <a:sym typeface="Calibri"/>
              </a:defRPr>
            </a:lvl3pPr>
            <a:lvl4pPr marL="0" indent="1371600" algn="ctr" defTabSz="457200">
              <a:buSzTx/>
              <a:buNone/>
              <a:defRPr>
                <a:solidFill>
                  <a:srgbClr val="888888"/>
                </a:solidFill>
                <a:latin typeface="Calibri"/>
                <a:ea typeface="Calibri"/>
                <a:cs typeface="Calibri"/>
                <a:sym typeface="Calibri"/>
              </a:defRPr>
            </a:lvl4pPr>
            <a:lvl5pPr marL="0" indent="1828800" algn="ctr" defTabSz="45720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13995389"/>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37" name="Body Level One…"/>
          <p:cNvSpPr txBox="1">
            <a:spLocks noGrp="1"/>
          </p:cNvSpPr>
          <p:nvPr>
            <p:ph type="body" idx="1"/>
          </p:nvPr>
        </p:nvSpPr>
        <p:spPr>
          <a:xfrm>
            <a:off x="457200" y="1600200"/>
            <a:ext cx="8229600" cy="452596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707326805"/>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solidFill>
                  <a:srgbClr val="000000"/>
                </a:solidFill>
                <a:latin typeface="Calibri"/>
                <a:ea typeface="Calibri"/>
                <a:cs typeface="Calibri"/>
                <a:sym typeface="Calibri"/>
              </a:defRPr>
            </a:lvl1pPr>
          </a:lstStyle>
          <a:p>
            <a:r>
              <a:t>Title Text</a:t>
            </a:r>
          </a:p>
        </p:txBody>
      </p:sp>
      <p:sp>
        <p:nvSpPr>
          <p:cNvPr id="3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a:solidFill>
                  <a:srgbClr val="888888"/>
                </a:solidFill>
                <a:latin typeface="Calibri"/>
                <a:ea typeface="Calibri"/>
                <a:cs typeface="Calibri"/>
                <a:sym typeface="Calibri"/>
              </a:defRPr>
            </a:lvl1pPr>
            <a:lvl2pPr marL="0" indent="457200" defTabSz="457200">
              <a:spcBef>
                <a:spcPts val="400"/>
              </a:spcBef>
              <a:buSzTx/>
              <a:buNone/>
              <a:defRPr sz="2000">
                <a:solidFill>
                  <a:srgbClr val="888888"/>
                </a:solidFill>
                <a:latin typeface="Calibri"/>
                <a:ea typeface="Calibri"/>
                <a:cs typeface="Calibri"/>
                <a:sym typeface="Calibri"/>
              </a:defRPr>
            </a:lvl2pPr>
            <a:lvl3pPr marL="0" indent="914400" defTabSz="457200">
              <a:spcBef>
                <a:spcPts val="400"/>
              </a:spcBef>
              <a:buSzTx/>
              <a:buNone/>
              <a:defRPr sz="2000">
                <a:solidFill>
                  <a:srgbClr val="888888"/>
                </a:solidFill>
                <a:latin typeface="Calibri"/>
                <a:ea typeface="Calibri"/>
                <a:cs typeface="Calibri"/>
                <a:sym typeface="Calibri"/>
              </a:defRPr>
            </a:lvl3pPr>
            <a:lvl4pPr marL="0" indent="1371600" defTabSz="457200">
              <a:spcBef>
                <a:spcPts val="400"/>
              </a:spcBef>
              <a:buSzTx/>
              <a:buNone/>
              <a:defRPr sz="2000">
                <a:solidFill>
                  <a:srgbClr val="888888"/>
                </a:solidFill>
                <a:latin typeface="Calibri"/>
                <a:ea typeface="Calibri"/>
                <a:cs typeface="Calibri"/>
                <a:sym typeface="Calibri"/>
              </a:defRPr>
            </a:lvl4pPr>
            <a:lvl5pPr marL="0" indent="1828800" defTabSz="4572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6983722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55" name="Body Level One…"/>
          <p:cNvSpPr txBox="1">
            <a:spLocks noGrp="1"/>
          </p:cNvSpPr>
          <p:nvPr>
            <p:ph type="body" sz="half" idx="1"/>
          </p:nvPr>
        </p:nvSpPr>
        <p:spPr>
          <a:xfrm>
            <a:off x="457200" y="1600200"/>
            <a:ext cx="4038600" cy="4525964"/>
          </a:xfrm>
          <a:prstGeom prst="rect">
            <a:avLst/>
          </a:prstGeom>
        </p:spPr>
        <p:txBody>
          <a:bodyPr>
            <a:normAutofit/>
          </a:bodyPr>
          <a:lstStyle>
            <a:lvl1pPr defTabSz="457200">
              <a:spcBef>
                <a:spcPts val="600"/>
              </a:spcBef>
              <a:buFont typeface="Arial"/>
              <a:defRPr sz="2800">
                <a:solidFill>
                  <a:srgbClr val="000000"/>
                </a:solidFill>
                <a:latin typeface="Calibri"/>
                <a:ea typeface="Calibri"/>
                <a:cs typeface="Calibri"/>
                <a:sym typeface="Calibri"/>
              </a:defRPr>
            </a:lvl1pPr>
            <a:lvl2pPr marL="790575" indent="-333375" defTabSz="457200">
              <a:spcBef>
                <a:spcPts val="600"/>
              </a:spcBef>
              <a:buFont typeface="Arial"/>
              <a:defRPr sz="2800">
                <a:solidFill>
                  <a:srgbClr val="000000"/>
                </a:solidFill>
                <a:latin typeface="Calibri"/>
                <a:ea typeface="Calibri"/>
                <a:cs typeface="Calibri"/>
                <a:sym typeface="Calibri"/>
              </a:defRPr>
            </a:lvl2pPr>
            <a:lvl3pPr marL="1234439" indent="-320039" defTabSz="457200">
              <a:spcBef>
                <a:spcPts val="600"/>
              </a:spcBef>
              <a:buFont typeface="Arial"/>
              <a:defRPr sz="2800">
                <a:solidFill>
                  <a:srgbClr val="000000"/>
                </a:solidFill>
                <a:latin typeface="Calibri"/>
                <a:ea typeface="Calibri"/>
                <a:cs typeface="Calibri"/>
                <a:sym typeface="Calibri"/>
              </a:defRPr>
            </a:lvl3pPr>
            <a:lvl4pPr marL="1727200" indent="-355600" defTabSz="457200">
              <a:spcBef>
                <a:spcPts val="600"/>
              </a:spcBef>
              <a:buFont typeface="Arial"/>
              <a:defRPr sz="2800">
                <a:solidFill>
                  <a:srgbClr val="000000"/>
                </a:solidFill>
                <a:latin typeface="Calibri"/>
                <a:ea typeface="Calibri"/>
                <a:cs typeface="Calibri"/>
                <a:sym typeface="Calibri"/>
              </a:defRPr>
            </a:lvl4pPr>
            <a:lvl5pPr marL="2184400" indent="-355600" defTabSz="457200">
              <a:spcBef>
                <a:spcPts val="600"/>
              </a:spcBef>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03342223"/>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36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64"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defTabSz="457200">
              <a:spcBef>
                <a:spcPts val="500"/>
              </a:spcBef>
              <a:buSzTx/>
              <a:buNone/>
              <a:defRPr sz="2400" b="1">
                <a:solidFill>
                  <a:srgbClr val="000000"/>
                </a:solidFill>
                <a:latin typeface="Calibri"/>
                <a:ea typeface="Calibri"/>
                <a:cs typeface="Calibri"/>
                <a:sym typeface="Calibri"/>
              </a:defRPr>
            </a:lvl1pPr>
            <a:lvl2pPr marL="0" indent="457200" defTabSz="457200">
              <a:spcBef>
                <a:spcPts val="500"/>
              </a:spcBef>
              <a:buSzTx/>
              <a:buNone/>
              <a:defRPr sz="2400" b="1">
                <a:solidFill>
                  <a:srgbClr val="000000"/>
                </a:solidFill>
                <a:latin typeface="Calibri"/>
                <a:ea typeface="Calibri"/>
                <a:cs typeface="Calibri"/>
                <a:sym typeface="Calibri"/>
              </a:defRPr>
            </a:lvl2pPr>
            <a:lvl3pPr marL="0" indent="914400" defTabSz="457200">
              <a:spcBef>
                <a:spcPts val="500"/>
              </a:spcBef>
              <a:buSzTx/>
              <a:buNone/>
              <a:defRPr sz="2400" b="1">
                <a:solidFill>
                  <a:srgbClr val="000000"/>
                </a:solidFill>
                <a:latin typeface="Calibri"/>
                <a:ea typeface="Calibri"/>
                <a:cs typeface="Calibri"/>
                <a:sym typeface="Calibri"/>
              </a:defRPr>
            </a:lvl3pPr>
            <a:lvl4pPr marL="0" indent="1371600" defTabSz="457200">
              <a:spcBef>
                <a:spcPts val="500"/>
              </a:spcBef>
              <a:buSzTx/>
              <a:buNone/>
              <a:defRPr sz="2400" b="1">
                <a:solidFill>
                  <a:srgbClr val="000000"/>
                </a:solidFill>
                <a:latin typeface="Calibri"/>
                <a:ea typeface="Calibri"/>
                <a:cs typeface="Calibri"/>
                <a:sym typeface="Calibri"/>
              </a:defRPr>
            </a:lvl4pPr>
            <a:lvl5pPr marL="0" indent="1828800" defTabSz="4572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Text Placeholder 4"/>
          <p:cNvSpPr>
            <a:spLocks noGrp="1"/>
          </p:cNvSpPr>
          <p:nvPr>
            <p:ph type="body" sz="quarter" idx="13"/>
          </p:nvPr>
        </p:nvSpPr>
        <p:spPr>
          <a:xfrm>
            <a:off x="4645030" y="1535112"/>
            <a:ext cx="4041776" cy="639765"/>
          </a:xfrm>
          <a:prstGeom prst="rect">
            <a:avLst/>
          </a:prstGeom>
        </p:spPr>
        <p:txBody>
          <a:bodyPr anchor="b">
            <a:normAutofit/>
          </a:bodyPr>
          <a:lstStyle/>
          <a:p>
            <a:pPr marL="0" indent="0" defTabSz="457200">
              <a:spcBef>
                <a:spcPts val="500"/>
              </a:spcBef>
              <a:buSzTx/>
              <a:buNone/>
              <a:defRPr sz="2400" b="1">
                <a:solidFill>
                  <a:srgbClr val="000000"/>
                </a:solidFill>
                <a:latin typeface="Calibri"/>
                <a:ea typeface="Calibri"/>
                <a:cs typeface="Calibri"/>
                <a:sym typeface="Calibri"/>
              </a:defRPr>
            </a:pPr>
            <a:endParaRPr/>
          </a:p>
        </p:txBody>
      </p:sp>
      <p:sp>
        <p:nvSpPr>
          <p:cNvPr id="36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25595787"/>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74"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26181377"/>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65711231"/>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6" y="273049"/>
            <a:ext cx="3008314" cy="1162051"/>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89" name="Body Level One…"/>
          <p:cNvSpPr txBox="1">
            <a:spLocks noGrp="1"/>
          </p:cNvSpPr>
          <p:nvPr>
            <p:ph type="body" idx="1"/>
          </p:nvPr>
        </p:nvSpPr>
        <p:spPr>
          <a:xfrm>
            <a:off x="3575050" y="273053"/>
            <a:ext cx="5111750" cy="585311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Text Placeholder 3"/>
          <p:cNvSpPr>
            <a:spLocks noGrp="1"/>
          </p:cNvSpPr>
          <p:nvPr>
            <p:ph type="body" sz="half" idx="13"/>
          </p:nvPr>
        </p:nvSpPr>
        <p:spPr>
          <a:xfrm>
            <a:off x="457205" y="1435104"/>
            <a:ext cx="3008315" cy="4691063"/>
          </a:xfrm>
          <a:prstGeom prst="rect">
            <a:avLst/>
          </a:prstGeom>
        </p:spPr>
        <p:txBody>
          <a:bodyPr>
            <a:normAutofit/>
          </a:bodyPr>
          <a:lstStyle/>
          <a:p>
            <a:pPr marL="0" indent="0" defTabSz="457200">
              <a:spcBef>
                <a:spcPts val="300"/>
              </a:spcBef>
              <a:buSzTx/>
              <a:buNone/>
              <a:defRPr sz="1400">
                <a:solidFill>
                  <a:srgbClr val="000000"/>
                </a:solidFill>
                <a:latin typeface="Calibri"/>
                <a:ea typeface="Calibri"/>
                <a:cs typeface="Calibri"/>
                <a:sym typeface="Calibri"/>
              </a:defRPr>
            </a:pPr>
            <a:endParaRPr/>
          </a:p>
        </p:txBody>
      </p:sp>
      <p:sp>
        <p:nvSpPr>
          <p:cNvPr id="39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6294223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1792288" y="4800601"/>
            <a:ext cx="5486401" cy="566740"/>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9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00" name="Body Level One…"/>
          <p:cNvSpPr txBox="1">
            <a:spLocks noGrp="1"/>
          </p:cNvSpPr>
          <p:nvPr>
            <p:ph type="body" sz="quarter" idx="1"/>
          </p:nvPr>
        </p:nvSpPr>
        <p:spPr>
          <a:xfrm>
            <a:off x="1792288" y="5367340"/>
            <a:ext cx="5486401" cy="804864"/>
          </a:xfrm>
          <a:prstGeom prst="rect">
            <a:avLst/>
          </a:prstGeom>
        </p:spPr>
        <p:txBody>
          <a:bodyPr>
            <a:normAutofit/>
          </a:bodyPr>
          <a:lstStyle>
            <a:lvl1pPr marL="0" indent="0" defTabSz="457200">
              <a:spcBef>
                <a:spcPts val="300"/>
              </a:spcBef>
              <a:buSzTx/>
              <a:buNone/>
              <a:defRPr sz="1400">
                <a:solidFill>
                  <a:srgbClr val="000000"/>
                </a:solidFill>
                <a:latin typeface="Calibri"/>
                <a:ea typeface="Calibri"/>
                <a:cs typeface="Calibri"/>
                <a:sym typeface="Calibri"/>
              </a:defRPr>
            </a:lvl1pPr>
            <a:lvl2pPr marL="0" indent="457200" defTabSz="457200">
              <a:spcBef>
                <a:spcPts val="300"/>
              </a:spcBef>
              <a:buSzTx/>
              <a:buNone/>
              <a:defRPr sz="1400">
                <a:solidFill>
                  <a:srgbClr val="000000"/>
                </a:solidFill>
                <a:latin typeface="Calibri"/>
                <a:ea typeface="Calibri"/>
                <a:cs typeface="Calibri"/>
                <a:sym typeface="Calibri"/>
              </a:defRPr>
            </a:lvl2pPr>
            <a:lvl3pPr marL="0" indent="914400" defTabSz="457200">
              <a:spcBef>
                <a:spcPts val="300"/>
              </a:spcBef>
              <a:buSzTx/>
              <a:buNone/>
              <a:defRPr sz="1400">
                <a:solidFill>
                  <a:srgbClr val="000000"/>
                </a:solidFill>
                <a:latin typeface="Calibri"/>
                <a:ea typeface="Calibri"/>
                <a:cs typeface="Calibri"/>
                <a:sym typeface="Calibri"/>
              </a:defRPr>
            </a:lvl3pPr>
            <a:lvl4pPr marL="0" indent="1371600" defTabSz="457200">
              <a:spcBef>
                <a:spcPts val="300"/>
              </a:spcBef>
              <a:buSzTx/>
              <a:buNone/>
              <a:defRPr sz="1400">
                <a:solidFill>
                  <a:srgbClr val="000000"/>
                </a:solidFill>
                <a:latin typeface="Calibri"/>
                <a:ea typeface="Calibri"/>
                <a:cs typeface="Calibri"/>
                <a:sym typeface="Calibri"/>
              </a:defRPr>
            </a:lvl4pPr>
            <a:lvl5pPr marL="0" indent="1828800" defTabSz="4572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94293421"/>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09"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10"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1"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2"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3"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14"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5"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109294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283" name="Rectangle 7"/>
          <p:cNvSpPr/>
          <p:nvPr/>
        </p:nvSpPr>
        <p:spPr>
          <a:xfrm>
            <a:off x="282579" y="228602"/>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4" name="Title Text"/>
          <p:cNvSpPr txBox="1">
            <a:spLocks noGrp="1"/>
          </p:cNvSpPr>
          <p:nvPr>
            <p:ph type="title"/>
          </p:nvPr>
        </p:nvSpPr>
        <p:spPr>
          <a:xfrm>
            <a:off x="380560"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85"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86"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87"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8"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289"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29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423" name="Rectangle 6"/>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25"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26"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27"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756736234"/>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1_Title and Content, Alt.">
    <p:spTree>
      <p:nvGrpSpPr>
        <p:cNvPr id="1" name=""/>
        <p:cNvGrpSpPr/>
        <p:nvPr/>
      </p:nvGrpSpPr>
      <p:grpSpPr>
        <a:xfrm>
          <a:off x="0" y="0"/>
          <a:ext cx="0" cy="0"/>
          <a:chOff x="0" y="0"/>
          <a:chExt cx="0" cy="0"/>
        </a:xfrm>
      </p:grpSpPr>
      <p:sp>
        <p:nvSpPr>
          <p:cNvPr id="435"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36" name="Title Text"/>
          <p:cNvSpPr txBox="1">
            <a:spLocks noGrp="1"/>
          </p:cNvSpPr>
          <p:nvPr>
            <p:ph type="title"/>
          </p:nvPr>
        </p:nvSpPr>
        <p:spPr>
          <a:xfrm>
            <a:off x="498476" y="134470"/>
            <a:ext cx="7556314" cy="995084"/>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437"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38"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39"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44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262065469"/>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1_Title Slide with 2 Pictures">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48"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49"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0"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1"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2"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453"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454" name="Text Placeholder 3"/>
          <p:cNvSpPr>
            <a:spLocks noGrp="1"/>
          </p:cNvSpPr>
          <p:nvPr>
            <p:ph type="body" sz="quarter" idx="15"/>
          </p:nvPr>
        </p:nvSpPr>
        <p:spPr>
          <a:xfrm>
            <a:off x="857250" y="1779496"/>
            <a:ext cx="3086100" cy="2040906"/>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455"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6404772"/>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3_Section Header">
    <p:spTree>
      <p:nvGrpSpPr>
        <p:cNvPr id="1" name=""/>
        <p:cNvGrpSpPr/>
        <p:nvPr/>
      </p:nvGrpSpPr>
      <p:grpSpPr>
        <a:xfrm>
          <a:off x="0" y="0"/>
          <a:ext cx="0" cy="0"/>
          <a:chOff x="0" y="0"/>
          <a:chExt cx="0" cy="0"/>
        </a:xfrm>
      </p:grpSpPr>
      <p:sp>
        <p:nvSpPr>
          <p:cNvPr id="463" name="Rectangle 6"/>
          <p:cNvSpPr/>
          <p:nvPr/>
        </p:nvSpPr>
        <p:spPr>
          <a:xfrm>
            <a:off x="658907" y="228600"/>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4"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465"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66" name="TextBox 7"/>
          <p:cNvSpPr txBox="1"/>
          <p:nvPr/>
        </p:nvSpPr>
        <p:spPr>
          <a:xfrm>
            <a:off x="2003613" y="3110756"/>
            <a:ext cx="260910" cy="507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467" name="Rectangle 8"/>
          <p:cNvSpPr/>
          <p:nvPr/>
        </p:nvSpPr>
        <p:spPr>
          <a:xfrm>
            <a:off x="285752" y="228600"/>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8" name="Slide Number"/>
          <p:cNvSpPr txBox="1">
            <a:spLocks noGrp="1"/>
          </p:cNvSpPr>
          <p:nvPr>
            <p:ph type="sldNum" sz="quarter" idx="2"/>
          </p:nvPr>
        </p:nvSpPr>
        <p:spPr>
          <a:xfrm>
            <a:off x="8562965" y="628401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416627042"/>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3_Two Content">
    <p:spTree>
      <p:nvGrpSpPr>
        <p:cNvPr id="1" name=""/>
        <p:cNvGrpSpPr/>
        <p:nvPr/>
      </p:nvGrpSpPr>
      <p:grpSpPr>
        <a:xfrm>
          <a:off x="0" y="0"/>
          <a:ext cx="0" cy="0"/>
          <a:chOff x="0" y="0"/>
          <a:chExt cx="0" cy="0"/>
        </a:xfrm>
      </p:grpSpPr>
      <p:sp>
        <p:nvSpPr>
          <p:cNvPr id="475" name="Rectangle 10"/>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6"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7"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78"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79"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333727570"/>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3_Comparison">
    <p:spTree>
      <p:nvGrpSpPr>
        <p:cNvPr id="1" name=""/>
        <p:cNvGrpSpPr/>
        <p:nvPr/>
      </p:nvGrpSpPr>
      <p:grpSpPr>
        <a:xfrm>
          <a:off x="0" y="0"/>
          <a:ext cx="0" cy="0"/>
          <a:chOff x="0" y="0"/>
          <a:chExt cx="0" cy="0"/>
        </a:xfrm>
      </p:grpSpPr>
      <p:sp>
        <p:nvSpPr>
          <p:cNvPr id="487"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88" name="TextBox 11"/>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89"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90" name="Body Level One…"/>
          <p:cNvSpPr txBox="1">
            <a:spLocks noGrp="1"/>
          </p:cNvSpPr>
          <p:nvPr>
            <p:ph type="body" sz="half" idx="1"/>
          </p:nvPr>
        </p:nvSpPr>
        <p:spPr>
          <a:xfrm>
            <a:off x="497540" y="2447365"/>
            <a:ext cx="3657601" cy="3678799"/>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91" name="Text Placeholder 2"/>
          <p:cNvSpPr>
            <a:spLocks noGrp="1"/>
          </p:cNvSpPr>
          <p:nvPr>
            <p:ph type="body" sz="quarter" idx="13"/>
          </p:nvPr>
        </p:nvSpPr>
        <p:spPr>
          <a:xfrm>
            <a:off x="497540" y="2070848"/>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2" name="Text Placeholder 4"/>
          <p:cNvSpPr>
            <a:spLocks noGrp="1"/>
          </p:cNvSpPr>
          <p:nvPr>
            <p:ph type="body" sz="quarter" idx="14"/>
          </p:nvPr>
        </p:nvSpPr>
        <p:spPr>
          <a:xfrm>
            <a:off x="4399877" y="2070848"/>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3"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036240199"/>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1_2 Content, Top and Bottom">
    <p:spTree>
      <p:nvGrpSpPr>
        <p:cNvPr id="1" name=""/>
        <p:cNvGrpSpPr/>
        <p:nvPr/>
      </p:nvGrpSpPr>
      <p:grpSpPr>
        <a:xfrm>
          <a:off x="0" y="0"/>
          <a:ext cx="0" cy="0"/>
          <a:chOff x="0" y="0"/>
          <a:chExt cx="0" cy="0"/>
        </a:xfrm>
      </p:grpSpPr>
      <p:sp>
        <p:nvSpPr>
          <p:cNvPr id="500"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01"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02" name="Body Level One…"/>
          <p:cNvSpPr txBox="1">
            <a:spLocks noGrp="1"/>
          </p:cNvSpPr>
          <p:nvPr>
            <p:ph type="body" sz="half" idx="1"/>
          </p:nvPr>
        </p:nvSpPr>
        <p:spPr>
          <a:xfrm>
            <a:off x="498518" y="1985963"/>
            <a:ext cx="7569159"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03"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0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557494901"/>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1_3 Content">
    <p:spTree>
      <p:nvGrpSpPr>
        <p:cNvPr id="1" name=""/>
        <p:cNvGrpSpPr/>
        <p:nvPr/>
      </p:nvGrpSpPr>
      <p:grpSpPr>
        <a:xfrm>
          <a:off x="0" y="0"/>
          <a:ext cx="0" cy="0"/>
          <a:chOff x="0" y="0"/>
          <a:chExt cx="0" cy="0"/>
        </a:xfrm>
      </p:grpSpPr>
      <p:sp>
        <p:nvSpPr>
          <p:cNvPr id="511"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12"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13"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14"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38646319"/>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1_4 Content">
    <p:spTree>
      <p:nvGrpSpPr>
        <p:cNvPr id="1" name=""/>
        <p:cNvGrpSpPr/>
        <p:nvPr/>
      </p:nvGrpSpPr>
      <p:grpSpPr>
        <a:xfrm>
          <a:off x="0" y="0"/>
          <a:ext cx="0" cy="0"/>
          <a:chOff x="0" y="0"/>
          <a:chExt cx="0" cy="0"/>
        </a:xfrm>
      </p:grpSpPr>
      <p:sp>
        <p:nvSpPr>
          <p:cNvPr id="522"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23"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25" name="Body Level One…"/>
          <p:cNvSpPr txBox="1">
            <a:spLocks noGrp="1"/>
          </p:cNvSpPr>
          <p:nvPr>
            <p:ph type="body" sz="quarter" idx="1"/>
          </p:nvPr>
        </p:nvSpPr>
        <p:spPr>
          <a:xfrm>
            <a:off x="502922" y="1985963"/>
            <a:ext cx="3657414"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00052092"/>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3_Title Only">
    <p:spTree>
      <p:nvGrpSpPr>
        <p:cNvPr id="1" name=""/>
        <p:cNvGrpSpPr/>
        <p:nvPr/>
      </p:nvGrpSpPr>
      <p:grpSpPr>
        <a:xfrm>
          <a:off x="0" y="0"/>
          <a:ext cx="0" cy="0"/>
          <a:chOff x="0" y="0"/>
          <a:chExt cx="0" cy="0"/>
        </a:xfrm>
      </p:grpSpPr>
      <p:sp>
        <p:nvSpPr>
          <p:cNvPr id="533"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34" name="TextBox 7"/>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35"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3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24909345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297" name="Rectangle 7"/>
          <p:cNvSpPr/>
          <p:nvPr/>
        </p:nvSpPr>
        <p:spPr>
          <a:xfrm>
            <a:off x="282575" y="228602"/>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98"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99"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00"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301"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2"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3"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304"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305"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30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543" name="Rectangle 4"/>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4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983467869"/>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3_Content with Caption">
    <p:spTree>
      <p:nvGrpSpPr>
        <p:cNvPr id="1" name=""/>
        <p:cNvGrpSpPr/>
        <p:nvPr/>
      </p:nvGrpSpPr>
      <p:grpSpPr>
        <a:xfrm>
          <a:off x="0" y="0"/>
          <a:ext cx="0" cy="0"/>
          <a:chOff x="0" y="0"/>
          <a:chExt cx="0" cy="0"/>
        </a:xfrm>
      </p:grpSpPr>
      <p:sp>
        <p:nvSpPr>
          <p:cNvPr id="551" name="Rectangle 7"/>
          <p:cNvSpPr/>
          <p:nvPr/>
        </p:nvSpPr>
        <p:spPr>
          <a:xfrm>
            <a:off x="282577" y="228600"/>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52"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53" name="Body Level One…"/>
          <p:cNvSpPr txBox="1">
            <a:spLocks noGrp="1"/>
          </p:cNvSpPr>
          <p:nvPr>
            <p:ph type="body" idx="1"/>
          </p:nvPr>
        </p:nvSpPr>
        <p:spPr>
          <a:xfrm>
            <a:off x="4168776" y="273052"/>
            <a:ext cx="4597400" cy="5853113"/>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54"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55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4842997"/>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3_Picture with Caption">
    <p:spTree>
      <p:nvGrpSpPr>
        <p:cNvPr id="1" name=""/>
        <p:cNvGrpSpPr/>
        <p:nvPr/>
      </p:nvGrpSpPr>
      <p:grpSpPr>
        <a:xfrm>
          <a:off x="0" y="0"/>
          <a:ext cx="0" cy="0"/>
          <a:chOff x="0" y="0"/>
          <a:chExt cx="0" cy="0"/>
        </a:xfrm>
      </p:grpSpPr>
      <p:sp>
        <p:nvSpPr>
          <p:cNvPr id="563"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64" name="Title Text"/>
          <p:cNvSpPr txBox="1">
            <a:spLocks noGrp="1"/>
          </p:cNvSpPr>
          <p:nvPr>
            <p:ph type="title"/>
          </p:nvPr>
        </p:nvSpPr>
        <p:spPr>
          <a:xfrm>
            <a:off x="4169404" y="3124200"/>
            <a:ext cx="3898273"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65" name="Picture Placeholder 2"/>
          <p:cNvSpPr>
            <a:spLocks noGrp="1"/>
          </p:cNvSpPr>
          <p:nvPr>
            <p:ph type="pic" sz="half" idx="13"/>
          </p:nvPr>
        </p:nvSpPr>
        <p:spPr>
          <a:xfrm>
            <a:off x="277906" y="228600"/>
            <a:ext cx="3460659" cy="6345241"/>
          </a:xfrm>
          <a:prstGeom prst="rect">
            <a:avLst/>
          </a:prstGeom>
        </p:spPr>
        <p:txBody>
          <a:bodyPr lIns="91439" rIns="91439"/>
          <a:lstStyle/>
          <a:p>
            <a:endParaRPr/>
          </a:p>
        </p:txBody>
      </p:sp>
      <p:sp>
        <p:nvSpPr>
          <p:cNvPr id="566"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67"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6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727042287"/>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1_Picture above Caption">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506507" y="4424081"/>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76" name="Picture Placeholder 2"/>
          <p:cNvSpPr>
            <a:spLocks noGrp="1"/>
          </p:cNvSpPr>
          <p:nvPr>
            <p:ph type="pic" idx="13"/>
          </p:nvPr>
        </p:nvSpPr>
        <p:spPr>
          <a:xfrm>
            <a:off x="277906" y="228600"/>
            <a:ext cx="6378390" cy="4187953"/>
          </a:xfrm>
          <a:prstGeom prst="rect">
            <a:avLst/>
          </a:prstGeom>
        </p:spPr>
        <p:txBody>
          <a:bodyPr lIns="91439" rIns="91439"/>
          <a:lstStyle/>
          <a:p>
            <a:endParaRPr/>
          </a:p>
        </p:txBody>
      </p:sp>
      <p:sp>
        <p:nvSpPr>
          <p:cNvPr id="577" name="Body Level One…"/>
          <p:cNvSpPr txBox="1">
            <a:spLocks noGrp="1"/>
          </p:cNvSpPr>
          <p:nvPr>
            <p:ph type="body" sz="quarter" idx="1"/>
          </p:nvPr>
        </p:nvSpPr>
        <p:spPr>
          <a:xfrm>
            <a:off x="506507" y="5257801"/>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78"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79"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0"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8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039327032"/>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1_2 Pictures with Caption">
    <p:spTree>
      <p:nvGrpSpPr>
        <p:cNvPr id="1" name=""/>
        <p:cNvGrpSpPr/>
        <p:nvPr/>
      </p:nvGrpSpPr>
      <p:grpSpPr>
        <a:xfrm>
          <a:off x="0" y="0"/>
          <a:ext cx="0" cy="0"/>
          <a:chOff x="0" y="0"/>
          <a:chExt cx="0" cy="0"/>
        </a:xfrm>
      </p:grpSpPr>
      <p:sp>
        <p:nvSpPr>
          <p:cNvPr id="588" name="Rectangle 7"/>
          <p:cNvSpPr/>
          <p:nvPr/>
        </p:nvSpPr>
        <p:spPr>
          <a:xfrm>
            <a:off x="282575" y="228600"/>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9" name="Title Text"/>
          <p:cNvSpPr txBox="1">
            <a:spLocks noGrp="1"/>
          </p:cNvSpPr>
          <p:nvPr>
            <p:ph type="title"/>
          </p:nvPr>
        </p:nvSpPr>
        <p:spPr>
          <a:xfrm>
            <a:off x="380556"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90"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91"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92"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93"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594"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59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231485051"/>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1_3 Pictures with Caption">
    <p:spTree>
      <p:nvGrpSpPr>
        <p:cNvPr id="1" name=""/>
        <p:cNvGrpSpPr/>
        <p:nvPr/>
      </p:nvGrpSpPr>
      <p:grpSpPr>
        <a:xfrm>
          <a:off x="0" y="0"/>
          <a:ext cx="0" cy="0"/>
          <a:chOff x="0" y="0"/>
          <a:chExt cx="0" cy="0"/>
        </a:xfrm>
      </p:grpSpPr>
      <p:sp>
        <p:nvSpPr>
          <p:cNvPr id="602" name="Rectangle 7"/>
          <p:cNvSpPr/>
          <p:nvPr/>
        </p:nvSpPr>
        <p:spPr>
          <a:xfrm>
            <a:off x="282575" y="228600"/>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3"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604"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0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06"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7"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8"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609"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610"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61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586566737"/>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1_3 Pictures with Caption, Alt.">
    <p:spTree>
      <p:nvGrpSpPr>
        <p:cNvPr id="1" name=""/>
        <p:cNvGrpSpPr/>
        <p:nvPr/>
      </p:nvGrpSpPr>
      <p:grpSpPr>
        <a:xfrm>
          <a:off x="0" y="0"/>
          <a:ext cx="0" cy="0"/>
          <a:chOff x="0" y="0"/>
          <a:chExt cx="0" cy="0"/>
        </a:xfrm>
      </p:grpSpPr>
      <p:sp>
        <p:nvSpPr>
          <p:cNvPr id="618"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19" name="Title Text"/>
          <p:cNvSpPr txBox="1">
            <a:spLocks noGrp="1"/>
          </p:cNvSpPr>
          <p:nvPr>
            <p:ph type="title"/>
          </p:nvPr>
        </p:nvSpPr>
        <p:spPr>
          <a:xfrm>
            <a:off x="4953000" y="3124200"/>
            <a:ext cx="3108961"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620" name="Picture Placeholder 2"/>
          <p:cNvSpPr>
            <a:spLocks noGrp="1"/>
          </p:cNvSpPr>
          <p:nvPr>
            <p:ph type="pic" sz="half" idx="13"/>
          </p:nvPr>
        </p:nvSpPr>
        <p:spPr>
          <a:xfrm>
            <a:off x="277906" y="2365248"/>
            <a:ext cx="4240121" cy="4187953"/>
          </a:xfrm>
          <a:prstGeom prst="rect">
            <a:avLst/>
          </a:prstGeom>
        </p:spPr>
        <p:txBody>
          <a:bodyPr lIns="91439" rIns="91439"/>
          <a:lstStyle/>
          <a:p>
            <a:endParaRPr/>
          </a:p>
        </p:txBody>
      </p:sp>
      <p:sp>
        <p:nvSpPr>
          <p:cNvPr id="621"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22"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623"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624"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62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040511786"/>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pic>
        <p:nvPicPr>
          <p:cNvPr id="63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3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3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760293"/>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6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9127895"/>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775120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313"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14" name="Title Text"/>
          <p:cNvSpPr txBox="1">
            <a:spLocks noGrp="1"/>
          </p:cNvSpPr>
          <p:nvPr>
            <p:ph type="title"/>
          </p:nvPr>
        </p:nvSpPr>
        <p:spPr>
          <a:xfrm>
            <a:off x="4953000" y="3124200"/>
            <a:ext cx="3108961"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315" name="Picture Placeholder 2"/>
          <p:cNvSpPr>
            <a:spLocks noGrp="1"/>
          </p:cNvSpPr>
          <p:nvPr>
            <p:ph type="pic" sz="half" idx="13"/>
          </p:nvPr>
        </p:nvSpPr>
        <p:spPr>
          <a:xfrm>
            <a:off x="277910" y="2365248"/>
            <a:ext cx="4240121" cy="4187953"/>
          </a:xfrm>
          <a:prstGeom prst="rect">
            <a:avLst/>
          </a:prstGeom>
        </p:spPr>
        <p:txBody>
          <a:bodyPr lIns="91439" rIns="91439"/>
          <a:lstStyle/>
          <a:p>
            <a:endParaRPr/>
          </a:p>
        </p:txBody>
      </p:sp>
      <p:sp>
        <p:nvSpPr>
          <p:cNvPr id="316"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17" name="TextBox 9"/>
          <p:cNvSpPr txBox="1"/>
          <p:nvPr/>
        </p:nvSpPr>
        <p:spPr>
          <a:xfrm>
            <a:off x="4750360"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318"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319"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32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456329"/>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669" name="Title Text"/>
          <p:cNvSpPr txBox="1">
            <a:spLocks noGrp="1"/>
          </p:cNvSpPr>
          <p:nvPr>
            <p:ph type="title"/>
          </p:nvPr>
        </p:nvSpPr>
        <p:spPr>
          <a:prstGeom prst="rect">
            <a:avLst/>
          </a:prstGeom>
        </p:spPr>
        <p:txBody>
          <a:bodyPr/>
          <a:lstStyle/>
          <a:p>
            <a:r>
              <a:t>Title Text</a:t>
            </a:r>
          </a:p>
        </p:txBody>
      </p:sp>
      <p:sp>
        <p:nvSpPr>
          <p:cNvPr id="6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0858091"/>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8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4333449"/>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6517627"/>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8076577"/>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0443663"/>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8542452"/>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22"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7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2387154"/>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2"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3"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4"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735" name="Title Text"/>
          <p:cNvSpPr txBox="1">
            <a:spLocks noGrp="1"/>
          </p:cNvSpPr>
          <p:nvPr>
            <p:ph type="title"/>
          </p:nvPr>
        </p:nvSpPr>
        <p:spPr>
          <a:xfrm>
            <a:off x="357187" y="2911078"/>
            <a:ext cx="5063134" cy="1696641"/>
          </a:xfrm>
          <a:prstGeom prst="rect">
            <a:avLst/>
          </a:prstGeom>
        </p:spPr>
        <p:txBody>
          <a:bodyPr lIns="35718" tIns="35718" rIns="35718" bIns="35718"/>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736"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extLst>
      <p:ext uri="{BB962C8B-B14F-4D97-AF65-F5344CB8AC3E}">
        <p14:creationId xmlns:p14="http://schemas.microsoft.com/office/powerpoint/2010/main" val="3426868960"/>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124388062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685800" y="2130429"/>
            <a:ext cx="7772400" cy="1470026"/>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a:solidFill>
                  <a:srgbClr val="888888"/>
                </a:solidFill>
                <a:latin typeface="Calibri"/>
                <a:ea typeface="Calibri"/>
                <a:cs typeface="Calibri"/>
                <a:sym typeface="Calibri"/>
              </a:defRPr>
            </a:lvl1pPr>
            <a:lvl2pPr marL="0" indent="457200" algn="ctr" defTabSz="457200">
              <a:buSzTx/>
              <a:buNone/>
              <a:defRPr>
                <a:solidFill>
                  <a:srgbClr val="888888"/>
                </a:solidFill>
                <a:latin typeface="Calibri"/>
                <a:ea typeface="Calibri"/>
                <a:cs typeface="Calibri"/>
                <a:sym typeface="Calibri"/>
              </a:defRPr>
            </a:lvl2pPr>
            <a:lvl3pPr marL="0" indent="914400" algn="ctr" defTabSz="457200">
              <a:buSzTx/>
              <a:buNone/>
              <a:defRPr>
                <a:solidFill>
                  <a:srgbClr val="888888"/>
                </a:solidFill>
                <a:latin typeface="Calibri"/>
                <a:ea typeface="Calibri"/>
                <a:cs typeface="Calibri"/>
                <a:sym typeface="Calibri"/>
              </a:defRPr>
            </a:lvl3pPr>
            <a:lvl4pPr marL="0" indent="1371600" algn="ctr" defTabSz="457200">
              <a:buSzTx/>
              <a:buNone/>
              <a:defRPr>
                <a:solidFill>
                  <a:srgbClr val="888888"/>
                </a:solidFill>
                <a:latin typeface="Calibri"/>
                <a:ea typeface="Calibri"/>
                <a:cs typeface="Calibri"/>
                <a:sym typeface="Calibri"/>
              </a:defRPr>
            </a:lvl4pPr>
            <a:lvl5pPr marL="0" indent="1828800" algn="ctr" defTabSz="45720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Johnny Appleseed"/>
          <p:cNvSpPr txBox="1">
            <a:spLocks noGrp="1"/>
          </p:cNvSpPr>
          <p:nvPr>
            <p:ph type="body" sz="quarter" idx="13"/>
          </p:nvPr>
        </p:nvSpPr>
        <p:spPr>
          <a:xfrm>
            <a:off x="892968" y="4473773"/>
            <a:ext cx="7358064" cy="457201"/>
          </a:xfrm>
          <a:prstGeom prst="rect">
            <a:avLst/>
          </a:prstGeom>
        </p:spPr>
        <p:txBody>
          <a:bodyPr lIns="35718" tIns="35718" rIns="35718" bIns="35718">
            <a:spAutoFit/>
          </a:bodyPr>
          <a:lstStyle>
            <a:lvl1pPr marL="0" indent="0" algn="ctr" defTabSz="410765">
              <a:spcBef>
                <a:spcPts val="800"/>
              </a:spcBef>
              <a:buClr>
                <a:srgbClr val="A29A85"/>
              </a:buClr>
              <a:buSzTx/>
              <a:buNone/>
              <a:defRPr sz="2400">
                <a:solidFill>
                  <a:srgbClr val="222222"/>
                </a:solidFill>
                <a:latin typeface="Helvetica Neue Bold Condensed"/>
                <a:ea typeface="Helvetica Neue Bold Condensed"/>
                <a:cs typeface="Helvetica Neue Bold Condensed"/>
                <a:sym typeface="Helvetica Neue Bold Condensed"/>
              </a:defRPr>
            </a:lvl1pPr>
          </a:lstStyle>
          <a:p>
            <a:r>
              <a:t>–Johnny Appleseed</a:t>
            </a:r>
          </a:p>
        </p:txBody>
      </p:sp>
      <p:sp>
        <p:nvSpPr>
          <p:cNvPr id="752" name="“Type a quote here.”"/>
          <p:cNvSpPr txBox="1">
            <a:spLocks noGrp="1"/>
          </p:cNvSpPr>
          <p:nvPr>
            <p:ph type="body" sz="quarter" idx="14"/>
          </p:nvPr>
        </p:nvSpPr>
        <p:spPr>
          <a:xfrm>
            <a:off x="892968" y="2981126"/>
            <a:ext cx="7358064" cy="520701"/>
          </a:xfrm>
          <a:prstGeom prst="rect">
            <a:avLst/>
          </a:prstGeom>
        </p:spPr>
        <p:txBody>
          <a:bodyPr lIns="35718" tIns="35718" rIns="35718" bIns="35718" anchor="ctr">
            <a:spAutoFit/>
          </a:bodyPr>
          <a:lstStyle>
            <a:lvl1pPr marL="0" indent="0" algn="ctr" defTabSz="410765">
              <a:lnSpc>
                <a:spcPct val="120000"/>
              </a:lnSpc>
              <a:spcBef>
                <a:spcPts val="2900"/>
              </a:spcBef>
              <a:buSzTx/>
              <a:buNone/>
              <a:defRPr sz="2800" b="1" spc="-84">
                <a:solidFill>
                  <a:srgbClr val="EEEEEE"/>
                </a:solidFill>
                <a:latin typeface="Superclarendon Regular"/>
                <a:ea typeface="Superclarendon Regular"/>
                <a:cs typeface="Superclarendon Regular"/>
                <a:sym typeface="Superclarendon Regular"/>
              </a:defRPr>
            </a:lvl1pPr>
          </a:lstStyle>
          <a:p>
            <a:r>
              <a:t>“Type a quote here.” </a:t>
            </a:r>
          </a:p>
        </p:txBody>
      </p:sp>
      <p:sp>
        <p:nvSpPr>
          <p:cNvPr id="753"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373078110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0" name="Line Line" descr="Line Line"/>
          <p:cNvPicPr>
            <a:picLocks/>
          </p:cNvPicPr>
          <p:nvPr/>
        </p:nvPicPr>
        <p:blipFill>
          <a:blip r:embed="rId3"/>
          <a:stretch>
            <a:fillRect/>
          </a:stretch>
        </p:blipFill>
        <p:spPr>
          <a:xfrm>
            <a:off x="752667" y="1928679"/>
            <a:ext cx="7655202" cy="35985"/>
          </a:xfrm>
          <a:prstGeom prst="rect">
            <a:avLst/>
          </a:prstGeom>
        </p:spPr>
      </p:pic>
      <p:sp>
        <p:nvSpPr>
          <p:cNvPr id="762" name="Title Text"/>
          <p:cNvSpPr txBox="1">
            <a:spLocks noGrp="1"/>
          </p:cNvSpPr>
          <p:nvPr>
            <p:ph type="title"/>
          </p:nvPr>
        </p:nvSpPr>
        <p:spPr>
          <a:xfrm>
            <a:off x="892968" y="491132"/>
            <a:ext cx="7358064" cy="1339454"/>
          </a:xfrm>
          <a:prstGeom prst="rect">
            <a:avLst/>
          </a:prstGeom>
        </p:spPr>
        <p:txBody>
          <a:bodyPr lIns="35718" tIns="35718" rIns="35718" bIns="35718"/>
          <a:lstStyle>
            <a:lvl1pPr defTabSz="410765">
              <a:defRPr sz="3200" b="1" spc="-96">
                <a:solidFill>
                  <a:srgbClr val="EEEEEE"/>
                </a:solidFill>
                <a:latin typeface="Superclarendon Regular"/>
                <a:ea typeface="Superclarendon Regular"/>
                <a:cs typeface="Superclarendon Regular"/>
                <a:sym typeface="Superclarendon Regular"/>
              </a:defRPr>
            </a:lvl1pPr>
          </a:lstStyle>
          <a:p>
            <a:r>
              <a:t>Title Text</a:t>
            </a:r>
          </a:p>
        </p:txBody>
      </p:sp>
      <p:sp>
        <p:nvSpPr>
          <p:cNvPr id="763" name="Body Level One…"/>
          <p:cNvSpPr txBox="1">
            <a:spLocks noGrp="1"/>
          </p:cNvSpPr>
          <p:nvPr>
            <p:ph type="body" idx="1"/>
          </p:nvPr>
        </p:nvSpPr>
        <p:spPr>
          <a:xfrm>
            <a:off x="892968" y="2294929"/>
            <a:ext cx="7358064" cy="4018361"/>
          </a:xfrm>
          <a:prstGeom prst="rect">
            <a:avLst/>
          </a:prstGeom>
        </p:spPr>
        <p:txBody>
          <a:bodyPr lIns="35718" tIns="35718" rIns="35718" bIns="35718" anchor="ctr">
            <a:normAutofit/>
          </a:bodyPr>
          <a:lstStyle>
            <a:lvl1pPr marL="4026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1pPr>
            <a:lvl2pPr marL="10249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2pPr>
            <a:lvl3pPr marL="16472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3pPr>
            <a:lvl4pPr marL="22695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4pPr>
            <a:lvl5pPr marL="28918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151208521"/>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xfrm>
            <a:off x="892968" y="2464593"/>
            <a:ext cx="7358064" cy="1919884"/>
          </a:xfrm>
          <a:prstGeom prst="rect">
            <a:avLst/>
          </a:prstGeom>
        </p:spPr>
        <p:txBody>
          <a:bodyPr lIns="35718" tIns="35718" rIns="35718" bIns="35718"/>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72"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3256804211"/>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Blank - Al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802835631"/>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_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892968" y="1366242"/>
            <a:ext cx="7358064" cy="2107407"/>
          </a:xfrm>
          <a:prstGeom prst="rect">
            <a:avLst/>
          </a:prstGeom>
        </p:spPr>
        <p:txBody>
          <a:bodyPr lIns="35718" tIns="35718" rIns="35718" bIns="35718" anchor="b"/>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87" name="Body Level One…"/>
          <p:cNvSpPr txBox="1">
            <a:spLocks noGrp="1"/>
          </p:cNvSpPr>
          <p:nvPr>
            <p:ph type="body" sz="quarter" idx="1"/>
          </p:nvPr>
        </p:nvSpPr>
        <p:spPr>
          <a:xfrm>
            <a:off x="892968" y="3536156"/>
            <a:ext cx="7358064" cy="1535907"/>
          </a:xfrm>
          <a:prstGeom prst="rect">
            <a:avLst/>
          </a:prstGeom>
        </p:spPr>
        <p:txBody>
          <a:bodyPr lIns="35718" tIns="35718" rIns="35718" bIns="35718">
            <a:normAutofit/>
          </a:bodyPr>
          <a:lstStyle>
            <a:lvl1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1pPr>
            <a:lvl2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2pPr>
            <a:lvl3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3pPr>
            <a:lvl4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4pPr>
            <a:lvl5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4436860" y="6340971"/>
            <a:ext cx="279210" cy="266105"/>
          </a:xfrm>
          <a:prstGeom prst="rect">
            <a:avLst/>
          </a:prstGeom>
        </p:spPr>
        <p:txBody>
          <a:bodyPr lIns="35718" tIns="35718" rIns="35718" bIns="35718" anchor="ctr"/>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13655755"/>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6" name="Rectangle"/>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7"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8"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pic>
        <p:nvPicPr>
          <p:cNvPr id="799" name="churches.png" descr="churches.png"/>
          <p:cNvPicPr>
            <a:picLocks noChangeAspect="1"/>
          </p:cNvPicPr>
          <p:nvPr/>
        </p:nvPicPr>
        <p:blipFill>
          <a:blip r:embed="rId3"/>
          <a:stretch>
            <a:fillRect/>
          </a:stretch>
        </p:blipFill>
        <p:spPr>
          <a:xfrm>
            <a:off x="-8592" y="-6112"/>
            <a:ext cx="9144001" cy="6858001"/>
          </a:xfrm>
          <a:prstGeom prst="rect">
            <a:avLst/>
          </a:prstGeom>
          <a:ln w="12700">
            <a:miter lim="400000"/>
          </a:ln>
        </p:spPr>
      </p:pic>
      <p:sp>
        <p:nvSpPr>
          <p:cNvPr id="800" name="Slide Number"/>
          <p:cNvSpPr txBox="1">
            <a:spLocks noGrp="1"/>
          </p:cNvSpPr>
          <p:nvPr>
            <p:ph type="sldNum" sz="quarter" idx="2"/>
          </p:nvPr>
        </p:nvSpPr>
        <p:spPr>
          <a:xfrm>
            <a:off x="8147218" y="6246592"/>
            <a:ext cx="310982" cy="308417"/>
          </a:xfrm>
          <a:prstGeom prst="rect">
            <a:avLst/>
          </a:prstGeom>
        </p:spPr>
        <p:txBody>
          <a:bodyPr lIns="46037" tIns="46037" rIns="46037" bIns="46037" anchor="ctr"/>
          <a:lstStyle>
            <a:lvl1pPr defTabSz="457200">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85641280"/>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7"/>
            <a:ext cx="7772400" cy="1470026"/>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7049505"/>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8790389"/>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1"/>
            <a:ext cx="7772401" cy="1362076"/>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2585285"/>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29875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1"/>
            <a:ext cx="7772401" cy="1362076"/>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37" name="Body Level One…"/>
          <p:cNvSpPr txBox="1">
            <a:spLocks noGrp="1"/>
          </p:cNvSpPr>
          <p:nvPr>
            <p:ph type="body" idx="1"/>
          </p:nvPr>
        </p:nvSpPr>
        <p:spPr>
          <a:xfrm>
            <a:off x="457200" y="1600200"/>
            <a:ext cx="8229600" cy="452596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8" y="1535112"/>
            <a:ext cx="4041776" cy="639765"/>
          </a:xfrm>
          <a:prstGeom prst="rect">
            <a:avLst/>
          </a:prstGeom>
        </p:spPr>
        <p:txBody>
          <a:bodyPr anchor="b">
            <a:normAutofit/>
          </a:bodyPr>
          <a:lstStyle/>
          <a:p>
            <a:pPr marL="0" indent="0">
              <a:spcBef>
                <a:spcPts val="500"/>
              </a:spcBef>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1072532"/>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2098854"/>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8"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307197"/>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CC99FF"/>
        </a:solidFill>
        <a:effectLst/>
      </p:bgPr>
    </p:bg>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8807050"/>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57204" y="273049"/>
            <a:ext cx="3008314"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575050" y="273053"/>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13"/>
          </p:nvPr>
        </p:nvSpPr>
        <p:spPr>
          <a:xfrm>
            <a:off x="457203" y="1435103"/>
            <a:ext cx="3008315" cy="4691063"/>
          </a:xfrm>
          <a:prstGeom prst="rect">
            <a:avLst/>
          </a:prstGeom>
        </p:spPr>
        <p:txBody>
          <a:bodyPr>
            <a:normAutofit/>
          </a:bodyPr>
          <a:lstStyle/>
          <a:p>
            <a:pPr marL="0" indent="0">
              <a:spcBef>
                <a:spcPts val="300"/>
              </a:spcBef>
              <a:buSz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4939565"/>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792288" y="4800601"/>
            <a:ext cx="5486401" cy="566740"/>
          </a:xfrm>
          <a:prstGeom prst="rect">
            <a:avLst/>
          </a:prstGeom>
        </p:spPr>
        <p:txBody>
          <a:bodyPr anchor="b"/>
          <a:lstStyle>
            <a:lvl1pPr algn="l">
              <a:defRPr sz="2000" b="1"/>
            </a:lvl1pPr>
          </a:lstStyle>
          <a:p>
            <a:r>
              <a:t>Title Text</a:t>
            </a:r>
          </a:p>
        </p:txBody>
      </p:sp>
      <p:sp>
        <p:nvSpPr>
          <p:cNvPr id="9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5" name="Body Level One…"/>
          <p:cNvSpPr txBox="1">
            <a:spLocks noGrp="1"/>
          </p:cNvSpPr>
          <p:nvPr>
            <p:ph type="body" sz="quarter" idx="1"/>
          </p:nvPr>
        </p:nvSpPr>
        <p:spPr>
          <a:xfrm>
            <a:off x="1792288" y="5367339"/>
            <a:ext cx="5486401" cy="804864"/>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6959222"/>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04"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05"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6"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7"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8"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09"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0"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4380825"/>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18" name="Rectangle 6"/>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20"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21"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22"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2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644386090"/>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130"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31" name="Title Text"/>
          <p:cNvSpPr txBox="1">
            <a:spLocks noGrp="1"/>
          </p:cNvSpPr>
          <p:nvPr>
            <p:ph type="title"/>
          </p:nvPr>
        </p:nvSpPr>
        <p:spPr>
          <a:xfrm>
            <a:off x="498479" y="134473"/>
            <a:ext cx="7556315" cy="995083"/>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132"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33"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34"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13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743346895"/>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43"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44"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5"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6"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7"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148"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149" name="Text Placeholder 3"/>
          <p:cNvSpPr>
            <a:spLocks noGrp="1"/>
          </p:cNvSpPr>
          <p:nvPr>
            <p:ph type="body" sz="quarter" idx="15"/>
          </p:nvPr>
        </p:nvSpPr>
        <p:spPr>
          <a:xfrm>
            <a:off x="857250" y="1779497"/>
            <a:ext cx="3086100" cy="2040907"/>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150"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814720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solidFill>
                  <a:srgbClr val="000000"/>
                </a:solidFill>
                <a:latin typeface="Calibri"/>
                <a:ea typeface="Calibri"/>
                <a:cs typeface="Calibri"/>
                <a:sym typeface="Calibri"/>
              </a:defRPr>
            </a:lvl1pPr>
          </a:lstStyle>
          <a:p>
            <a:r>
              <a:t>Title Text</a:t>
            </a:r>
          </a:p>
        </p:txBody>
      </p:sp>
      <p:sp>
        <p:nvSpPr>
          <p:cNvPr id="3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a:solidFill>
                  <a:srgbClr val="888888"/>
                </a:solidFill>
                <a:latin typeface="Calibri"/>
                <a:ea typeface="Calibri"/>
                <a:cs typeface="Calibri"/>
                <a:sym typeface="Calibri"/>
              </a:defRPr>
            </a:lvl1pPr>
            <a:lvl2pPr marL="0" indent="457200" defTabSz="457200">
              <a:spcBef>
                <a:spcPts val="400"/>
              </a:spcBef>
              <a:buSzTx/>
              <a:buNone/>
              <a:defRPr sz="2000">
                <a:solidFill>
                  <a:srgbClr val="888888"/>
                </a:solidFill>
                <a:latin typeface="Calibri"/>
                <a:ea typeface="Calibri"/>
                <a:cs typeface="Calibri"/>
                <a:sym typeface="Calibri"/>
              </a:defRPr>
            </a:lvl2pPr>
            <a:lvl3pPr marL="0" indent="914400" defTabSz="457200">
              <a:spcBef>
                <a:spcPts val="400"/>
              </a:spcBef>
              <a:buSzTx/>
              <a:buNone/>
              <a:defRPr sz="2000">
                <a:solidFill>
                  <a:srgbClr val="888888"/>
                </a:solidFill>
                <a:latin typeface="Calibri"/>
                <a:ea typeface="Calibri"/>
                <a:cs typeface="Calibri"/>
                <a:sym typeface="Calibri"/>
              </a:defRPr>
            </a:lvl3pPr>
            <a:lvl4pPr marL="0" indent="1371600" defTabSz="457200">
              <a:spcBef>
                <a:spcPts val="400"/>
              </a:spcBef>
              <a:buSzTx/>
              <a:buNone/>
              <a:defRPr sz="2000">
                <a:solidFill>
                  <a:srgbClr val="888888"/>
                </a:solidFill>
                <a:latin typeface="Calibri"/>
                <a:ea typeface="Calibri"/>
                <a:cs typeface="Calibri"/>
                <a:sym typeface="Calibri"/>
              </a:defRPr>
            </a:lvl4pPr>
            <a:lvl5pPr marL="0" indent="1828800" defTabSz="4572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58" name="Rectangle 6"/>
          <p:cNvSpPr/>
          <p:nvPr/>
        </p:nvSpPr>
        <p:spPr>
          <a:xfrm>
            <a:off x="658907" y="228602"/>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59"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160"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1" name="TextBox 7"/>
          <p:cNvSpPr txBox="1"/>
          <p:nvPr/>
        </p:nvSpPr>
        <p:spPr>
          <a:xfrm>
            <a:off x="2003618" y="3110757"/>
            <a:ext cx="260910" cy="507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162" name="Rectangle 8"/>
          <p:cNvSpPr/>
          <p:nvPr/>
        </p:nvSpPr>
        <p:spPr>
          <a:xfrm>
            <a:off x="285756" y="228602"/>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63" name="Slide Number"/>
          <p:cNvSpPr txBox="1">
            <a:spLocks noGrp="1"/>
          </p:cNvSpPr>
          <p:nvPr>
            <p:ph type="sldNum" sz="quarter" idx="2"/>
          </p:nvPr>
        </p:nvSpPr>
        <p:spPr>
          <a:xfrm>
            <a:off x="8562965" y="628401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433449420"/>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70" name="Rectangle 10"/>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1"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2"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73"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74"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7810666"/>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182"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83" name="TextBox 11"/>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84"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85" name="Body Level One…"/>
          <p:cNvSpPr txBox="1">
            <a:spLocks noGrp="1"/>
          </p:cNvSpPr>
          <p:nvPr>
            <p:ph type="body" sz="half" idx="1"/>
          </p:nvPr>
        </p:nvSpPr>
        <p:spPr>
          <a:xfrm>
            <a:off x="497540" y="2447367"/>
            <a:ext cx="3657601" cy="3678798"/>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2"/>
          <p:cNvSpPr>
            <a:spLocks noGrp="1"/>
          </p:cNvSpPr>
          <p:nvPr>
            <p:ph type="body" sz="quarter" idx="13"/>
          </p:nvPr>
        </p:nvSpPr>
        <p:spPr>
          <a:xfrm>
            <a:off x="497540" y="2070852"/>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7" name="Text Placeholder 4"/>
          <p:cNvSpPr>
            <a:spLocks noGrp="1"/>
          </p:cNvSpPr>
          <p:nvPr>
            <p:ph type="body" sz="quarter" idx="14"/>
          </p:nvPr>
        </p:nvSpPr>
        <p:spPr>
          <a:xfrm>
            <a:off x="4399877" y="2070852"/>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8"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654429543"/>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195"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96"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97" name="Body Level One…"/>
          <p:cNvSpPr txBox="1">
            <a:spLocks noGrp="1"/>
          </p:cNvSpPr>
          <p:nvPr>
            <p:ph type="body" sz="half" idx="1"/>
          </p:nvPr>
        </p:nvSpPr>
        <p:spPr>
          <a:xfrm>
            <a:off x="498523" y="1985963"/>
            <a:ext cx="7569158"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98"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9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673420233"/>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206"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07"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08"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09"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215444883"/>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217"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18"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20" name="Body Level One…"/>
          <p:cNvSpPr txBox="1">
            <a:spLocks noGrp="1"/>
          </p:cNvSpPr>
          <p:nvPr>
            <p:ph type="body" sz="quarter" idx="1"/>
          </p:nvPr>
        </p:nvSpPr>
        <p:spPr>
          <a:xfrm>
            <a:off x="502925" y="1985963"/>
            <a:ext cx="3657415"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972962591"/>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228"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29" name="TextBox 7"/>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30"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3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56341472"/>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238" name="Rectangle 4"/>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3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869271967"/>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246" name="Rectangle 7"/>
          <p:cNvSpPr/>
          <p:nvPr/>
        </p:nvSpPr>
        <p:spPr>
          <a:xfrm>
            <a:off x="282578" y="228602"/>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47"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48" name="Body Level One…"/>
          <p:cNvSpPr txBox="1">
            <a:spLocks noGrp="1"/>
          </p:cNvSpPr>
          <p:nvPr>
            <p:ph type="body" idx="1"/>
          </p:nvPr>
        </p:nvSpPr>
        <p:spPr>
          <a:xfrm>
            <a:off x="4168780" y="273053"/>
            <a:ext cx="4597400" cy="5853114"/>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49"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25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2954011"/>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sp>
        <p:nvSpPr>
          <p:cNvPr id="258"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59" name="Title Text"/>
          <p:cNvSpPr txBox="1">
            <a:spLocks noGrp="1"/>
          </p:cNvSpPr>
          <p:nvPr>
            <p:ph type="title"/>
          </p:nvPr>
        </p:nvSpPr>
        <p:spPr>
          <a:xfrm>
            <a:off x="4169404" y="3124200"/>
            <a:ext cx="3898273"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60" name="Picture Placeholder 2"/>
          <p:cNvSpPr>
            <a:spLocks noGrp="1"/>
          </p:cNvSpPr>
          <p:nvPr>
            <p:ph type="pic" sz="half" idx="13"/>
          </p:nvPr>
        </p:nvSpPr>
        <p:spPr>
          <a:xfrm>
            <a:off x="277906" y="228603"/>
            <a:ext cx="3460659" cy="6345240"/>
          </a:xfrm>
          <a:prstGeom prst="rect">
            <a:avLst/>
          </a:prstGeom>
        </p:spPr>
        <p:txBody>
          <a:bodyPr lIns="91439" rIns="91439"/>
          <a:lstStyle/>
          <a:p>
            <a:endParaRPr/>
          </a:p>
        </p:txBody>
      </p:sp>
      <p:sp>
        <p:nvSpPr>
          <p:cNvPr id="261"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62"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6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7966139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55" name="Body Level One…"/>
          <p:cNvSpPr txBox="1">
            <a:spLocks noGrp="1"/>
          </p:cNvSpPr>
          <p:nvPr>
            <p:ph type="body" sz="half" idx="1"/>
          </p:nvPr>
        </p:nvSpPr>
        <p:spPr>
          <a:xfrm>
            <a:off x="457200" y="1600200"/>
            <a:ext cx="4038600" cy="4525964"/>
          </a:xfrm>
          <a:prstGeom prst="rect">
            <a:avLst/>
          </a:prstGeom>
        </p:spPr>
        <p:txBody>
          <a:bodyPr>
            <a:normAutofit/>
          </a:bodyPr>
          <a:lstStyle>
            <a:lvl1pPr defTabSz="457200">
              <a:spcBef>
                <a:spcPts val="600"/>
              </a:spcBef>
              <a:buFont typeface="Arial"/>
              <a:defRPr sz="2800">
                <a:solidFill>
                  <a:srgbClr val="000000"/>
                </a:solidFill>
                <a:latin typeface="Calibri"/>
                <a:ea typeface="Calibri"/>
                <a:cs typeface="Calibri"/>
                <a:sym typeface="Calibri"/>
              </a:defRPr>
            </a:lvl1pPr>
            <a:lvl2pPr marL="790575" indent="-333375" defTabSz="457200">
              <a:spcBef>
                <a:spcPts val="600"/>
              </a:spcBef>
              <a:buFont typeface="Arial"/>
              <a:defRPr sz="2800">
                <a:solidFill>
                  <a:srgbClr val="000000"/>
                </a:solidFill>
                <a:latin typeface="Calibri"/>
                <a:ea typeface="Calibri"/>
                <a:cs typeface="Calibri"/>
                <a:sym typeface="Calibri"/>
              </a:defRPr>
            </a:lvl2pPr>
            <a:lvl3pPr marL="1234439" indent="-320039" defTabSz="457200">
              <a:spcBef>
                <a:spcPts val="600"/>
              </a:spcBef>
              <a:buFont typeface="Arial"/>
              <a:defRPr sz="2800">
                <a:solidFill>
                  <a:srgbClr val="000000"/>
                </a:solidFill>
                <a:latin typeface="Calibri"/>
                <a:ea typeface="Calibri"/>
                <a:cs typeface="Calibri"/>
                <a:sym typeface="Calibri"/>
              </a:defRPr>
            </a:lvl3pPr>
            <a:lvl4pPr marL="1727200" indent="-355600" defTabSz="457200">
              <a:spcBef>
                <a:spcPts val="600"/>
              </a:spcBef>
              <a:buFont typeface="Arial"/>
              <a:defRPr sz="2800">
                <a:solidFill>
                  <a:srgbClr val="000000"/>
                </a:solidFill>
                <a:latin typeface="Calibri"/>
                <a:ea typeface="Calibri"/>
                <a:cs typeface="Calibri"/>
                <a:sym typeface="Calibri"/>
              </a:defRPr>
            </a:lvl4pPr>
            <a:lvl5pPr marL="2184400" indent="-355600" defTabSz="457200">
              <a:spcBef>
                <a:spcPts val="600"/>
              </a:spcBef>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506510" y="4424084"/>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71" name="Picture Placeholder 2"/>
          <p:cNvSpPr>
            <a:spLocks noGrp="1"/>
          </p:cNvSpPr>
          <p:nvPr>
            <p:ph type="pic" idx="13"/>
          </p:nvPr>
        </p:nvSpPr>
        <p:spPr>
          <a:xfrm>
            <a:off x="277910" y="228600"/>
            <a:ext cx="6378390" cy="4187953"/>
          </a:xfrm>
          <a:prstGeom prst="rect">
            <a:avLst/>
          </a:prstGeom>
        </p:spPr>
        <p:txBody>
          <a:bodyPr lIns="91439" rIns="91439"/>
          <a:lstStyle/>
          <a:p>
            <a:endParaRPr/>
          </a:p>
        </p:txBody>
      </p:sp>
      <p:sp>
        <p:nvSpPr>
          <p:cNvPr id="272" name="Body Level One…"/>
          <p:cNvSpPr txBox="1">
            <a:spLocks noGrp="1"/>
          </p:cNvSpPr>
          <p:nvPr>
            <p:ph type="body" sz="quarter" idx="1"/>
          </p:nvPr>
        </p:nvSpPr>
        <p:spPr>
          <a:xfrm>
            <a:off x="506510" y="5257803"/>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73"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4"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5"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7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764986333"/>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283" name="Rectangle 7"/>
          <p:cNvSpPr/>
          <p:nvPr/>
        </p:nvSpPr>
        <p:spPr>
          <a:xfrm>
            <a:off x="282579" y="228602"/>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4" name="Title Text"/>
          <p:cNvSpPr txBox="1">
            <a:spLocks noGrp="1"/>
          </p:cNvSpPr>
          <p:nvPr>
            <p:ph type="title"/>
          </p:nvPr>
        </p:nvSpPr>
        <p:spPr>
          <a:xfrm>
            <a:off x="380560"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85"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86"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87"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8"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289"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29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074609378"/>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297" name="Rectangle 7"/>
          <p:cNvSpPr/>
          <p:nvPr/>
        </p:nvSpPr>
        <p:spPr>
          <a:xfrm>
            <a:off x="282575" y="228602"/>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98"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99"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0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301"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2"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3"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304"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305"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30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8169209"/>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313"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14" name="Title Text"/>
          <p:cNvSpPr txBox="1">
            <a:spLocks noGrp="1"/>
          </p:cNvSpPr>
          <p:nvPr>
            <p:ph type="title"/>
          </p:nvPr>
        </p:nvSpPr>
        <p:spPr>
          <a:xfrm>
            <a:off x="4953000" y="3124200"/>
            <a:ext cx="3108961"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315" name="Picture Placeholder 2"/>
          <p:cNvSpPr>
            <a:spLocks noGrp="1"/>
          </p:cNvSpPr>
          <p:nvPr>
            <p:ph type="pic" sz="half" idx="13"/>
          </p:nvPr>
        </p:nvSpPr>
        <p:spPr>
          <a:xfrm>
            <a:off x="277910" y="2365248"/>
            <a:ext cx="4240121" cy="4187953"/>
          </a:xfrm>
          <a:prstGeom prst="rect">
            <a:avLst/>
          </a:prstGeom>
        </p:spPr>
        <p:txBody>
          <a:bodyPr lIns="91439" rIns="91439"/>
          <a:lstStyle/>
          <a:p>
            <a:endParaRPr/>
          </a:p>
        </p:txBody>
      </p:sp>
      <p:sp>
        <p:nvSpPr>
          <p:cNvPr id="316"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17"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318"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319"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32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758672567"/>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685800" y="2130429"/>
            <a:ext cx="7772400" cy="1470026"/>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a:solidFill>
                  <a:srgbClr val="888888"/>
                </a:solidFill>
                <a:latin typeface="Calibri"/>
                <a:ea typeface="Calibri"/>
                <a:cs typeface="Calibri"/>
                <a:sym typeface="Calibri"/>
              </a:defRPr>
            </a:lvl1pPr>
            <a:lvl2pPr marL="0" indent="457200" algn="ctr" defTabSz="457200">
              <a:buSzTx/>
              <a:buNone/>
              <a:defRPr>
                <a:solidFill>
                  <a:srgbClr val="888888"/>
                </a:solidFill>
                <a:latin typeface="Calibri"/>
                <a:ea typeface="Calibri"/>
                <a:cs typeface="Calibri"/>
                <a:sym typeface="Calibri"/>
              </a:defRPr>
            </a:lvl2pPr>
            <a:lvl3pPr marL="0" indent="914400" algn="ctr" defTabSz="457200">
              <a:buSzTx/>
              <a:buNone/>
              <a:defRPr>
                <a:solidFill>
                  <a:srgbClr val="888888"/>
                </a:solidFill>
                <a:latin typeface="Calibri"/>
                <a:ea typeface="Calibri"/>
                <a:cs typeface="Calibri"/>
                <a:sym typeface="Calibri"/>
              </a:defRPr>
            </a:lvl3pPr>
            <a:lvl4pPr marL="0" indent="1371600" algn="ctr" defTabSz="457200">
              <a:buSzTx/>
              <a:buNone/>
              <a:defRPr>
                <a:solidFill>
                  <a:srgbClr val="888888"/>
                </a:solidFill>
                <a:latin typeface="Calibri"/>
                <a:ea typeface="Calibri"/>
                <a:cs typeface="Calibri"/>
                <a:sym typeface="Calibri"/>
              </a:defRPr>
            </a:lvl4pPr>
            <a:lvl5pPr marL="0" indent="1828800" algn="ctr" defTabSz="45720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098732593"/>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37" name="Body Level One…"/>
          <p:cNvSpPr txBox="1">
            <a:spLocks noGrp="1"/>
          </p:cNvSpPr>
          <p:nvPr>
            <p:ph type="body" idx="1"/>
          </p:nvPr>
        </p:nvSpPr>
        <p:spPr>
          <a:xfrm>
            <a:off x="457200" y="1600200"/>
            <a:ext cx="8229600" cy="452596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72140628"/>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solidFill>
                  <a:srgbClr val="000000"/>
                </a:solidFill>
                <a:latin typeface="Calibri"/>
                <a:ea typeface="Calibri"/>
                <a:cs typeface="Calibri"/>
                <a:sym typeface="Calibri"/>
              </a:defRPr>
            </a:lvl1pPr>
          </a:lstStyle>
          <a:p>
            <a:r>
              <a:t>Title Text</a:t>
            </a:r>
          </a:p>
        </p:txBody>
      </p:sp>
      <p:sp>
        <p:nvSpPr>
          <p:cNvPr id="3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a:solidFill>
                  <a:srgbClr val="888888"/>
                </a:solidFill>
                <a:latin typeface="Calibri"/>
                <a:ea typeface="Calibri"/>
                <a:cs typeface="Calibri"/>
                <a:sym typeface="Calibri"/>
              </a:defRPr>
            </a:lvl1pPr>
            <a:lvl2pPr marL="0" indent="457200" defTabSz="457200">
              <a:spcBef>
                <a:spcPts val="400"/>
              </a:spcBef>
              <a:buSzTx/>
              <a:buNone/>
              <a:defRPr sz="2000">
                <a:solidFill>
                  <a:srgbClr val="888888"/>
                </a:solidFill>
                <a:latin typeface="Calibri"/>
                <a:ea typeface="Calibri"/>
                <a:cs typeface="Calibri"/>
                <a:sym typeface="Calibri"/>
              </a:defRPr>
            </a:lvl2pPr>
            <a:lvl3pPr marL="0" indent="914400" defTabSz="457200">
              <a:spcBef>
                <a:spcPts val="400"/>
              </a:spcBef>
              <a:buSzTx/>
              <a:buNone/>
              <a:defRPr sz="2000">
                <a:solidFill>
                  <a:srgbClr val="888888"/>
                </a:solidFill>
                <a:latin typeface="Calibri"/>
                <a:ea typeface="Calibri"/>
                <a:cs typeface="Calibri"/>
                <a:sym typeface="Calibri"/>
              </a:defRPr>
            </a:lvl3pPr>
            <a:lvl4pPr marL="0" indent="1371600" defTabSz="457200">
              <a:spcBef>
                <a:spcPts val="400"/>
              </a:spcBef>
              <a:buSzTx/>
              <a:buNone/>
              <a:defRPr sz="2000">
                <a:solidFill>
                  <a:srgbClr val="888888"/>
                </a:solidFill>
                <a:latin typeface="Calibri"/>
                <a:ea typeface="Calibri"/>
                <a:cs typeface="Calibri"/>
                <a:sym typeface="Calibri"/>
              </a:defRPr>
            </a:lvl4pPr>
            <a:lvl5pPr marL="0" indent="1828800" defTabSz="4572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2524375"/>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55" name="Body Level One…"/>
          <p:cNvSpPr txBox="1">
            <a:spLocks noGrp="1"/>
          </p:cNvSpPr>
          <p:nvPr>
            <p:ph type="body" sz="half" idx="1"/>
          </p:nvPr>
        </p:nvSpPr>
        <p:spPr>
          <a:xfrm>
            <a:off x="457200" y="1600200"/>
            <a:ext cx="4038600" cy="4525964"/>
          </a:xfrm>
          <a:prstGeom prst="rect">
            <a:avLst/>
          </a:prstGeom>
        </p:spPr>
        <p:txBody>
          <a:bodyPr>
            <a:normAutofit/>
          </a:bodyPr>
          <a:lstStyle>
            <a:lvl1pPr defTabSz="457200">
              <a:spcBef>
                <a:spcPts val="600"/>
              </a:spcBef>
              <a:buFont typeface="Arial"/>
              <a:defRPr sz="2800">
                <a:solidFill>
                  <a:srgbClr val="000000"/>
                </a:solidFill>
                <a:latin typeface="Calibri"/>
                <a:ea typeface="Calibri"/>
                <a:cs typeface="Calibri"/>
                <a:sym typeface="Calibri"/>
              </a:defRPr>
            </a:lvl1pPr>
            <a:lvl2pPr marL="790575" indent="-333375" defTabSz="457200">
              <a:spcBef>
                <a:spcPts val="600"/>
              </a:spcBef>
              <a:buFont typeface="Arial"/>
              <a:defRPr sz="2800">
                <a:solidFill>
                  <a:srgbClr val="000000"/>
                </a:solidFill>
                <a:latin typeface="Calibri"/>
                <a:ea typeface="Calibri"/>
                <a:cs typeface="Calibri"/>
                <a:sym typeface="Calibri"/>
              </a:defRPr>
            </a:lvl2pPr>
            <a:lvl3pPr marL="1234439" indent="-320039" defTabSz="457200">
              <a:spcBef>
                <a:spcPts val="600"/>
              </a:spcBef>
              <a:buFont typeface="Arial"/>
              <a:defRPr sz="2800">
                <a:solidFill>
                  <a:srgbClr val="000000"/>
                </a:solidFill>
                <a:latin typeface="Calibri"/>
                <a:ea typeface="Calibri"/>
                <a:cs typeface="Calibri"/>
                <a:sym typeface="Calibri"/>
              </a:defRPr>
            </a:lvl3pPr>
            <a:lvl4pPr marL="1727200" indent="-355600" defTabSz="457200">
              <a:spcBef>
                <a:spcPts val="600"/>
              </a:spcBef>
              <a:buFont typeface="Arial"/>
              <a:defRPr sz="2800">
                <a:solidFill>
                  <a:srgbClr val="000000"/>
                </a:solidFill>
                <a:latin typeface="Calibri"/>
                <a:ea typeface="Calibri"/>
                <a:cs typeface="Calibri"/>
                <a:sym typeface="Calibri"/>
              </a:defRPr>
            </a:lvl4pPr>
            <a:lvl5pPr marL="2184400" indent="-355600" defTabSz="457200">
              <a:spcBef>
                <a:spcPts val="600"/>
              </a:spcBef>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55582531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36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64"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defTabSz="457200">
              <a:spcBef>
                <a:spcPts val="500"/>
              </a:spcBef>
              <a:buSzTx/>
              <a:buNone/>
              <a:defRPr sz="2400" b="1">
                <a:solidFill>
                  <a:srgbClr val="000000"/>
                </a:solidFill>
                <a:latin typeface="Calibri"/>
                <a:ea typeface="Calibri"/>
                <a:cs typeface="Calibri"/>
                <a:sym typeface="Calibri"/>
              </a:defRPr>
            </a:lvl1pPr>
            <a:lvl2pPr marL="0" indent="457200" defTabSz="457200">
              <a:spcBef>
                <a:spcPts val="500"/>
              </a:spcBef>
              <a:buSzTx/>
              <a:buNone/>
              <a:defRPr sz="2400" b="1">
                <a:solidFill>
                  <a:srgbClr val="000000"/>
                </a:solidFill>
                <a:latin typeface="Calibri"/>
                <a:ea typeface="Calibri"/>
                <a:cs typeface="Calibri"/>
                <a:sym typeface="Calibri"/>
              </a:defRPr>
            </a:lvl2pPr>
            <a:lvl3pPr marL="0" indent="914400" defTabSz="457200">
              <a:spcBef>
                <a:spcPts val="500"/>
              </a:spcBef>
              <a:buSzTx/>
              <a:buNone/>
              <a:defRPr sz="2400" b="1">
                <a:solidFill>
                  <a:srgbClr val="000000"/>
                </a:solidFill>
                <a:latin typeface="Calibri"/>
                <a:ea typeface="Calibri"/>
                <a:cs typeface="Calibri"/>
                <a:sym typeface="Calibri"/>
              </a:defRPr>
            </a:lvl3pPr>
            <a:lvl4pPr marL="0" indent="1371600" defTabSz="457200">
              <a:spcBef>
                <a:spcPts val="500"/>
              </a:spcBef>
              <a:buSzTx/>
              <a:buNone/>
              <a:defRPr sz="2400" b="1">
                <a:solidFill>
                  <a:srgbClr val="000000"/>
                </a:solidFill>
                <a:latin typeface="Calibri"/>
                <a:ea typeface="Calibri"/>
                <a:cs typeface="Calibri"/>
                <a:sym typeface="Calibri"/>
              </a:defRPr>
            </a:lvl4pPr>
            <a:lvl5pPr marL="0" indent="1828800" defTabSz="4572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Text Placeholder 4"/>
          <p:cNvSpPr>
            <a:spLocks noGrp="1"/>
          </p:cNvSpPr>
          <p:nvPr>
            <p:ph type="body" sz="quarter" idx="13"/>
          </p:nvPr>
        </p:nvSpPr>
        <p:spPr>
          <a:xfrm>
            <a:off x="4645030" y="1535112"/>
            <a:ext cx="4041776" cy="639765"/>
          </a:xfrm>
          <a:prstGeom prst="rect">
            <a:avLst/>
          </a:prstGeom>
        </p:spPr>
        <p:txBody>
          <a:bodyPr anchor="b">
            <a:normAutofit/>
          </a:bodyPr>
          <a:lstStyle/>
          <a:p>
            <a:pPr marL="0" indent="0" defTabSz="457200">
              <a:spcBef>
                <a:spcPts val="500"/>
              </a:spcBef>
              <a:buSzTx/>
              <a:buNone/>
              <a:defRPr sz="2400" b="1">
                <a:solidFill>
                  <a:srgbClr val="000000"/>
                </a:solidFill>
                <a:latin typeface="Calibri"/>
                <a:ea typeface="Calibri"/>
                <a:cs typeface="Calibri"/>
                <a:sym typeface="Calibri"/>
              </a:defRPr>
            </a:pPr>
            <a:endParaRPr/>
          </a:p>
        </p:txBody>
      </p:sp>
      <p:sp>
        <p:nvSpPr>
          <p:cNvPr id="36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08976375"/>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74"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78649053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36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64"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defTabSz="457200">
              <a:spcBef>
                <a:spcPts val="500"/>
              </a:spcBef>
              <a:buSzTx/>
              <a:buNone/>
              <a:defRPr sz="2400" b="1">
                <a:solidFill>
                  <a:srgbClr val="000000"/>
                </a:solidFill>
                <a:latin typeface="Calibri"/>
                <a:ea typeface="Calibri"/>
                <a:cs typeface="Calibri"/>
                <a:sym typeface="Calibri"/>
              </a:defRPr>
            </a:lvl1pPr>
            <a:lvl2pPr marL="0" indent="457200" defTabSz="457200">
              <a:spcBef>
                <a:spcPts val="500"/>
              </a:spcBef>
              <a:buSzTx/>
              <a:buNone/>
              <a:defRPr sz="2400" b="1">
                <a:solidFill>
                  <a:srgbClr val="000000"/>
                </a:solidFill>
                <a:latin typeface="Calibri"/>
                <a:ea typeface="Calibri"/>
                <a:cs typeface="Calibri"/>
                <a:sym typeface="Calibri"/>
              </a:defRPr>
            </a:lvl2pPr>
            <a:lvl3pPr marL="0" indent="914400" defTabSz="457200">
              <a:spcBef>
                <a:spcPts val="500"/>
              </a:spcBef>
              <a:buSzTx/>
              <a:buNone/>
              <a:defRPr sz="2400" b="1">
                <a:solidFill>
                  <a:srgbClr val="000000"/>
                </a:solidFill>
                <a:latin typeface="Calibri"/>
                <a:ea typeface="Calibri"/>
                <a:cs typeface="Calibri"/>
                <a:sym typeface="Calibri"/>
              </a:defRPr>
            </a:lvl3pPr>
            <a:lvl4pPr marL="0" indent="1371600" defTabSz="457200">
              <a:spcBef>
                <a:spcPts val="500"/>
              </a:spcBef>
              <a:buSzTx/>
              <a:buNone/>
              <a:defRPr sz="2400" b="1">
                <a:solidFill>
                  <a:srgbClr val="000000"/>
                </a:solidFill>
                <a:latin typeface="Calibri"/>
                <a:ea typeface="Calibri"/>
                <a:cs typeface="Calibri"/>
                <a:sym typeface="Calibri"/>
              </a:defRPr>
            </a:lvl4pPr>
            <a:lvl5pPr marL="0" indent="1828800" defTabSz="4572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Text Placeholder 4"/>
          <p:cNvSpPr>
            <a:spLocks noGrp="1"/>
          </p:cNvSpPr>
          <p:nvPr>
            <p:ph type="body" sz="quarter" idx="13"/>
          </p:nvPr>
        </p:nvSpPr>
        <p:spPr>
          <a:xfrm>
            <a:off x="4645030" y="1535112"/>
            <a:ext cx="4041776" cy="639765"/>
          </a:xfrm>
          <a:prstGeom prst="rect">
            <a:avLst/>
          </a:prstGeom>
        </p:spPr>
        <p:txBody>
          <a:bodyPr anchor="b">
            <a:normAutofit/>
          </a:bodyPr>
          <a:lstStyle/>
          <a:p>
            <a:pPr marL="0" indent="0" defTabSz="457200">
              <a:spcBef>
                <a:spcPts val="500"/>
              </a:spcBef>
              <a:buSzTx/>
              <a:buNone/>
              <a:defRPr sz="2400" b="1">
                <a:solidFill>
                  <a:srgbClr val="000000"/>
                </a:solidFill>
                <a:latin typeface="Calibri"/>
                <a:ea typeface="Calibri"/>
                <a:cs typeface="Calibri"/>
                <a:sym typeface="Calibri"/>
              </a:defRPr>
            </a:pPr>
            <a:endParaRPr/>
          </a:p>
        </p:txBody>
      </p:sp>
      <p:sp>
        <p:nvSpPr>
          <p:cNvPr id="36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08150600"/>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6" y="273049"/>
            <a:ext cx="3008314" cy="1162051"/>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89" name="Body Level One…"/>
          <p:cNvSpPr txBox="1">
            <a:spLocks noGrp="1"/>
          </p:cNvSpPr>
          <p:nvPr>
            <p:ph type="body" idx="1"/>
          </p:nvPr>
        </p:nvSpPr>
        <p:spPr>
          <a:xfrm>
            <a:off x="3575050" y="273053"/>
            <a:ext cx="5111750" cy="585311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Text Placeholder 3"/>
          <p:cNvSpPr>
            <a:spLocks noGrp="1"/>
          </p:cNvSpPr>
          <p:nvPr>
            <p:ph type="body" sz="half" idx="13"/>
          </p:nvPr>
        </p:nvSpPr>
        <p:spPr>
          <a:xfrm>
            <a:off x="457205" y="1435104"/>
            <a:ext cx="3008315" cy="4691063"/>
          </a:xfrm>
          <a:prstGeom prst="rect">
            <a:avLst/>
          </a:prstGeom>
        </p:spPr>
        <p:txBody>
          <a:bodyPr>
            <a:normAutofit/>
          </a:bodyPr>
          <a:lstStyle/>
          <a:p>
            <a:pPr marL="0" indent="0" defTabSz="457200">
              <a:spcBef>
                <a:spcPts val="300"/>
              </a:spcBef>
              <a:buSzTx/>
              <a:buNone/>
              <a:defRPr sz="1400">
                <a:solidFill>
                  <a:srgbClr val="000000"/>
                </a:solidFill>
                <a:latin typeface="Calibri"/>
                <a:ea typeface="Calibri"/>
                <a:cs typeface="Calibri"/>
                <a:sym typeface="Calibri"/>
              </a:defRPr>
            </a:pPr>
            <a:endParaRPr/>
          </a:p>
        </p:txBody>
      </p:sp>
      <p:sp>
        <p:nvSpPr>
          <p:cNvPr id="39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6814537"/>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1792288" y="4800601"/>
            <a:ext cx="5486401" cy="566740"/>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9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00" name="Body Level One…"/>
          <p:cNvSpPr txBox="1">
            <a:spLocks noGrp="1"/>
          </p:cNvSpPr>
          <p:nvPr>
            <p:ph type="body" sz="quarter" idx="1"/>
          </p:nvPr>
        </p:nvSpPr>
        <p:spPr>
          <a:xfrm>
            <a:off x="1792288" y="5367340"/>
            <a:ext cx="5486401" cy="804864"/>
          </a:xfrm>
          <a:prstGeom prst="rect">
            <a:avLst/>
          </a:prstGeom>
        </p:spPr>
        <p:txBody>
          <a:bodyPr>
            <a:normAutofit/>
          </a:bodyPr>
          <a:lstStyle>
            <a:lvl1pPr marL="0" indent="0" defTabSz="457200">
              <a:spcBef>
                <a:spcPts val="300"/>
              </a:spcBef>
              <a:buSzTx/>
              <a:buNone/>
              <a:defRPr sz="1400">
                <a:solidFill>
                  <a:srgbClr val="000000"/>
                </a:solidFill>
                <a:latin typeface="Calibri"/>
                <a:ea typeface="Calibri"/>
                <a:cs typeface="Calibri"/>
                <a:sym typeface="Calibri"/>
              </a:defRPr>
            </a:lvl1pPr>
            <a:lvl2pPr marL="0" indent="457200" defTabSz="457200">
              <a:spcBef>
                <a:spcPts val="300"/>
              </a:spcBef>
              <a:buSzTx/>
              <a:buNone/>
              <a:defRPr sz="1400">
                <a:solidFill>
                  <a:srgbClr val="000000"/>
                </a:solidFill>
                <a:latin typeface="Calibri"/>
                <a:ea typeface="Calibri"/>
                <a:cs typeface="Calibri"/>
                <a:sym typeface="Calibri"/>
              </a:defRPr>
            </a:lvl2pPr>
            <a:lvl3pPr marL="0" indent="914400" defTabSz="457200">
              <a:spcBef>
                <a:spcPts val="300"/>
              </a:spcBef>
              <a:buSzTx/>
              <a:buNone/>
              <a:defRPr sz="1400">
                <a:solidFill>
                  <a:srgbClr val="000000"/>
                </a:solidFill>
                <a:latin typeface="Calibri"/>
                <a:ea typeface="Calibri"/>
                <a:cs typeface="Calibri"/>
                <a:sym typeface="Calibri"/>
              </a:defRPr>
            </a:lvl3pPr>
            <a:lvl4pPr marL="0" indent="1371600" defTabSz="457200">
              <a:spcBef>
                <a:spcPts val="300"/>
              </a:spcBef>
              <a:buSzTx/>
              <a:buNone/>
              <a:defRPr sz="1400">
                <a:solidFill>
                  <a:srgbClr val="000000"/>
                </a:solidFill>
                <a:latin typeface="Calibri"/>
                <a:ea typeface="Calibri"/>
                <a:cs typeface="Calibri"/>
                <a:sym typeface="Calibri"/>
              </a:defRPr>
            </a:lvl4pPr>
            <a:lvl5pPr marL="0" indent="1828800" defTabSz="4572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65098471"/>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09"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10"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1"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2"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3"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14"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5"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2431918"/>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423" name="Rectangle 6"/>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25"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26"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27"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660631589"/>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1_Title and Content, Alt.">
    <p:spTree>
      <p:nvGrpSpPr>
        <p:cNvPr id="1" name=""/>
        <p:cNvGrpSpPr/>
        <p:nvPr/>
      </p:nvGrpSpPr>
      <p:grpSpPr>
        <a:xfrm>
          <a:off x="0" y="0"/>
          <a:ext cx="0" cy="0"/>
          <a:chOff x="0" y="0"/>
          <a:chExt cx="0" cy="0"/>
        </a:xfrm>
      </p:grpSpPr>
      <p:sp>
        <p:nvSpPr>
          <p:cNvPr id="435"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36" name="Title Text"/>
          <p:cNvSpPr txBox="1">
            <a:spLocks noGrp="1"/>
          </p:cNvSpPr>
          <p:nvPr>
            <p:ph type="title"/>
          </p:nvPr>
        </p:nvSpPr>
        <p:spPr>
          <a:xfrm>
            <a:off x="498476" y="134470"/>
            <a:ext cx="7556314" cy="995084"/>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437"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38"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39"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44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572351115"/>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1_Title Slide with 2 Pictures">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48"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49"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0"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1"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2"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453"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454" name="Text Placeholder 3"/>
          <p:cNvSpPr>
            <a:spLocks noGrp="1"/>
          </p:cNvSpPr>
          <p:nvPr>
            <p:ph type="body" sz="quarter" idx="15"/>
          </p:nvPr>
        </p:nvSpPr>
        <p:spPr>
          <a:xfrm>
            <a:off x="857250" y="1779496"/>
            <a:ext cx="3086100" cy="2040906"/>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455"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5105142"/>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3_Section Header">
    <p:spTree>
      <p:nvGrpSpPr>
        <p:cNvPr id="1" name=""/>
        <p:cNvGrpSpPr/>
        <p:nvPr/>
      </p:nvGrpSpPr>
      <p:grpSpPr>
        <a:xfrm>
          <a:off x="0" y="0"/>
          <a:ext cx="0" cy="0"/>
          <a:chOff x="0" y="0"/>
          <a:chExt cx="0" cy="0"/>
        </a:xfrm>
      </p:grpSpPr>
      <p:sp>
        <p:nvSpPr>
          <p:cNvPr id="463" name="Rectangle 6"/>
          <p:cNvSpPr/>
          <p:nvPr/>
        </p:nvSpPr>
        <p:spPr>
          <a:xfrm>
            <a:off x="658907" y="228600"/>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4"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465"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66" name="TextBox 7"/>
          <p:cNvSpPr txBox="1"/>
          <p:nvPr/>
        </p:nvSpPr>
        <p:spPr>
          <a:xfrm>
            <a:off x="2003613" y="3110756"/>
            <a:ext cx="260910" cy="507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467" name="Rectangle 8"/>
          <p:cNvSpPr/>
          <p:nvPr/>
        </p:nvSpPr>
        <p:spPr>
          <a:xfrm>
            <a:off x="285752" y="228600"/>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8" name="Slide Number"/>
          <p:cNvSpPr txBox="1">
            <a:spLocks noGrp="1"/>
          </p:cNvSpPr>
          <p:nvPr>
            <p:ph type="sldNum" sz="quarter" idx="2"/>
          </p:nvPr>
        </p:nvSpPr>
        <p:spPr>
          <a:xfrm>
            <a:off x="8562965" y="628401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707303865"/>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3_Two Content">
    <p:spTree>
      <p:nvGrpSpPr>
        <p:cNvPr id="1" name=""/>
        <p:cNvGrpSpPr/>
        <p:nvPr/>
      </p:nvGrpSpPr>
      <p:grpSpPr>
        <a:xfrm>
          <a:off x="0" y="0"/>
          <a:ext cx="0" cy="0"/>
          <a:chOff x="0" y="0"/>
          <a:chExt cx="0" cy="0"/>
        </a:xfrm>
      </p:grpSpPr>
      <p:sp>
        <p:nvSpPr>
          <p:cNvPr id="475" name="Rectangle 10"/>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6"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7"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78"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79"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445639894"/>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3_Comparison">
    <p:spTree>
      <p:nvGrpSpPr>
        <p:cNvPr id="1" name=""/>
        <p:cNvGrpSpPr/>
        <p:nvPr/>
      </p:nvGrpSpPr>
      <p:grpSpPr>
        <a:xfrm>
          <a:off x="0" y="0"/>
          <a:ext cx="0" cy="0"/>
          <a:chOff x="0" y="0"/>
          <a:chExt cx="0" cy="0"/>
        </a:xfrm>
      </p:grpSpPr>
      <p:sp>
        <p:nvSpPr>
          <p:cNvPr id="487"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88" name="TextBox 11"/>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89"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90" name="Body Level One…"/>
          <p:cNvSpPr txBox="1">
            <a:spLocks noGrp="1"/>
          </p:cNvSpPr>
          <p:nvPr>
            <p:ph type="body" sz="half" idx="1"/>
          </p:nvPr>
        </p:nvSpPr>
        <p:spPr>
          <a:xfrm>
            <a:off x="497540" y="2447365"/>
            <a:ext cx="3657601" cy="3678799"/>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91" name="Text Placeholder 2"/>
          <p:cNvSpPr>
            <a:spLocks noGrp="1"/>
          </p:cNvSpPr>
          <p:nvPr>
            <p:ph type="body" sz="quarter" idx="13"/>
          </p:nvPr>
        </p:nvSpPr>
        <p:spPr>
          <a:xfrm>
            <a:off x="497540" y="2070848"/>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2" name="Text Placeholder 4"/>
          <p:cNvSpPr>
            <a:spLocks noGrp="1"/>
          </p:cNvSpPr>
          <p:nvPr>
            <p:ph type="body" sz="quarter" idx="14"/>
          </p:nvPr>
        </p:nvSpPr>
        <p:spPr>
          <a:xfrm>
            <a:off x="4399877" y="2070848"/>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3"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87214380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74"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1_2 Content, Top and Bottom">
    <p:spTree>
      <p:nvGrpSpPr>
        <p:cNvPr id="1" name=""/>
        <p:cNvGrpSpPr/>
        <p:nvPr/>
      </p:nvGrpSpPr>
      <p:grpSpPr>
        <a:xfrm>
          <a:off x="0" y="0"/>
          <a:ext cx="0" cy="0"/>
          <a:chOff x="0" y="0"/>
          <a:chExt cx="0" cy="0"/>
        </a:xfrm>
      </p:grpSpPr>
      <p:sp>
        <p:nvSpPr>
          <p:cNvPr id="500"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01"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02" name="Body Level One…"/>
          <p:cNvSpPr txBox="1">
            <a:spLocks noGrp="1"/>
          </p:cNvSpPr>
          <p:nvPr>
            <p:ph type="body" sz="half" idx="1"/>
          </p:nvPr>
        </p:nvSpPr>
        <p:spPr>
          <a:xfrm>
            <a:off x="498518" y="1985963"/>
            <a:ext cx="7569159"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03"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0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72046234"/>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1_3 Content">
    <p:spTree>
      <p:nvGrpSpPr>
        <p:cNvPr id="1" name=""/>
        <p:cNvGrpSpPr/>
        <p:nvPr/>
      </p:nvGrpSpPr>
      <p:grpSpPr>
        <a:xfrm>
          <a:off x="0" y="0"/>
          <a:ext cx="0" cy="0"/>
          <a:chOff x="0" y="0"/>
          <a:chExt cx="0" cy="0"/>
        </a:xfrm>
      </p:grpSpPr>
      <p:sp>
        <p:nvSpPr>
          <p:cNvPr id="511"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12"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13"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14"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172906546"/>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_4 Content">
    <p:spTree>
      <p:nvGrpSpPr>
        <p:cNvPr id="1" name=""/>
        <p:cNvGrpSpPr/>
        <p:nvPr/>
      </p:nvGrpSpPr>
      <p:grpSpPr>
        <a:xfrm>
          <a:off x="0" y="0"/>
          <a:ext cx="0" cy="0"/>
          <a:chOff x="0" y="0"/>
          <a:chExt cx="0" cy="0"/>
        </a:xfrm>
      </p:grpSpPr>
      <p:sp>
        <p:nvSpPr>
          <p:cNvPr id="522"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23"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25" name="Body Level One…"/>
          <p:cNvSpPr txBox="1">
            <a:spLocks noGrp="1"/>
          </p:cNvSpPr>
          <p:nvPr>
            <p:ph type="body" sz="quarter" idx="1"/>
          </p:nvPr>
        </p:nvSpPr>
        <p:spPr>
          <a:xfrm>
            <a:off x="502922" y="1985963"/>
            <a:ext cx="3657414"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151586499"/>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3_Title Only">
    <p:spTree>
      <p:nvGrpSpPr>
        <p:cNvPr id="1" name=""/>
        <p:cNvGrpSpPr/>
        <p:nvPr/>
      </p:nvGrpSpPr>
      <p:grpSpPr>
        <a:xfrm>
          <a:off x="0" y="0"/>
          <a:ext cx="0" cy="0"/>
          <a:chOff x="0" y="0"/>
          <a:chExt cx="0" cy="0"/>
        </a:xfrm>
      </p:grpSpPr>
      <p:sp>
        <p:nvSpPr>
          <p:cNvPr id="533"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34" name="TextBox 7"/>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35"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3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257341263"/>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543" name="Rectangle 4"/>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4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649433040"/>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3_Content with Caption">
    <p:spTree>
      <p:nvGrpSpPr>
        <p:cNvPr id="1" name=""/>
        <p:cNvGrpSpPr/>
        <p:nvPr/>
      </p:nvGrpSpPr>
      <p:grpSpPr>
        <a:xfrm>
          <a:off x="0" y="0"/>
          <a:ext cx="0" cy="0"/>
          <a:chOff x="0" y="0"/>
          <a:chExt cx="0" cy="0"/>
        </a:xfrm>
      </p:grpSpPr>
      <p:sp>
        <p:nvSpPr>
          <p:cNvPr id="551" name="Rectangle 7"/>
          <p:cNvSpPr/>
          <p:nvPr/>
        </p:nvSpPr>
        <p:spPr>
          <a:xfrm>
            <a:off x="282577" y="228600"/>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52"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53" name="Body Level One…"/>
          <p:cNvSpPr txBox="1">
            <a:spLocks noGrp="1"/>
          </p:cNvSpPr>
          <p:nvPr>
            <p:ph type="body" idx="1"/>
          </p:nvPr>
        </p:nvSpPr>
        <p:spPr>
          <a:xfrm>
            <a:off x="4168776" y="273052"/>
            <a:ext cx="4597400" cy="5853113"/>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54"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55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2988885"/>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3_Picture with Caption">
    <p:spTree>
      <p:nvGrpSpPr>
        <p:cNvPr id="1" name=""/>
        <p:cNvGrpSpPr/>
        <p:nvPr/>
      </p:nvGrpSpPr>
      <p:grpSpPr>
        <a:xfrm>
          <a:off x="0" y="0"/>
          <a:ext cx="0" cy="0"/>
          <a:chOff x="0" y="0"/>
          <a:chExt cx="0" cy="0"/>
        </a:xfrm>
      </p:grpSpPr>
      <p:sp>
        <p:nvSpPr>
          <p:cNvPr id="563"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64" name="Title Text"/>
          <p:cNvSpPr txBox="1">
            <a:spLocks noGrp="1"/>
          </p:cNvSpPr>
          <p:nvPr>
            <p:ph type="title"/>
          </p:nvPr>
        </p:nvSpPr>
        <p:spPr>
          <a:xfrm>
            <a:off x="4169404" y="3124200"/>
            <a:ext cx="3898273"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65" name="Picture Placeholder 2"/>
          <p:cNvSpPr>
            <a:spLocks noGrp="1"/>
          </p:cNvSpPr>
          <p:nvPr>
            <p:ph type="pic" sz="half" idx="13"/>
          </p:nvPr>
        </p:nvSpPr>
        <p:spPr>
          <a:xfrm>
            <a:off x="277906" y="228600"/>
            <a:ext cx="3460659" cy="6345241"/>
          </a:xfrm>
          <a:prstGeom prst="rect">
            <a:avLst/>
          </a:prstGeom>
        </p:spPr>
        <p:txBody>
          <a:bodyPr lIns="91439" rIns="91439"/>
          <a:lstStyle/>
          <a:p>
            <a:endParaRPr/>
          </a:p>
        </p:txBody>
      </p:sp>
      <p:sp>
        <p:nvSpPr>
          <p:cNvPr id="566"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67"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6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246372691"/>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_Picture above Caption">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506507" y="4424081"/>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76" name="Picture Placeholder 2"/>
          <p:cNvSpPr>
            <a:spLocks noGrp="1"/>
          </p:cNvSpPr>
          <p:nvPr>
            <p:ph type="pic" idx="13"/>
          </p:nvPr>
        </p:nvSpPr>
        <p:spPr>
          <a:xfrm>
            <a:off x="277906" y="228600"/>
            <a:ext cx="6378390" cy="4187953"/>
          </a:xfrm>
          <a:prstGeom prst="rect">
            <a:avLst/>
          </a:prstGeom>
        </p:spPr>
        <p:txBody>
          <a:bodyPr lIns="91439" rIns="91439"/>
          <a:lstStyle/>
          <a:p>
            <a:endParaRPr/>
          </a:p>
        </p:txBody>
      </p:sp>
      <p:sp>
        <p:nvSpPr>
          <p:cNvPr id="577" name="Body Level One…"/>
          <p:cNvSpPr txBox="1">
            <a:spLocks noGrp="1"/>
          </p:cNvSpPr>
          <p:nvPr>
            <p:ph type="body" sz="quarter" idx="1"/>
          </p:nvPr>
        </p:nvSpPr>
        <p:spPr>
          <a:xfrm>
            <a:off x="506507" y="5257801"/>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78"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79"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0"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8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31335260"/>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1_2 Pictures with Caption">
    <p:spTree>
      <p:nvGrpSpPr>
        <p:cNvPr id="1" name=""/>
        <p:cNvGrpSpPr/>
        <p:nvPr/>
      </p:nvGrpSpPr>
      <p:grpSpPr>
        <a:xfrm>
          <a:off x="0" y="0"/>
          <a:ext cx="0" cy="0"/>
          <a:chOff x="0" y="0"/>
          <a:chExt cx="0" cy="0"/>
        </a:xfrm>
      </p:grpSpPr>
      <p:sp>
        <p:nvSpPr>
          <p:cNvPr id="588" name="Rectangle 7"/>
          <p:cNvSpPr/>
          <p:nvPr/>
        </p:nvSpPr>
        <p:spPr>
          <a:xfrm>
            <a:off x="282575" y="228600"/>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9" name="Title Text"/>
          <p:cNvSpPr txBox="1">
            <a:spLocks noGrp="1"/>
          </p:cNvSpPr>
          <p:nvPr>
            <p:ph type="title"/>
          </p:nvPr>
        </p:nvSpPr>
        <p:spPr>
          <a:xfrm>
            <a:off x="380556"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90"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91"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92"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93"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594"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59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180330437"/>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_3 Pictures with Caption">
    <p:spTree>
      <p:nvGrpSpPr>
        <p:cNvPr id="1" name=""/>
        <p:cNvGrpSpPr/>
        <p:nvPr/>
      </p:nvGrpSpPr>
      <p:grpSpPr>
        <a:xfrm>
          <a:off x="0" y="0"/>
          <a:ext cx="0" cy="0"/>
          <a:chOff x="0" y="0"/>
          <a:chExt cx="0" cy="0"/>
        </a:xfrm>
      </p:grpSpPr>
      <p:sp>
        <p:nvSpPr>
          <p:cNvPr id="602" name="Rectangle 7"/>
          <p:cNvSpPr/>
          <p:nvPr/>
        </p:nvSpPr>
        <p:spPr>
          <a:xfrm>
            <a:off x="282575" y="228600"/>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3"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604"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0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06"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7"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8"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609"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610"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61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98093113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_3 Pictures with Caption, Alt.">
    <p:spTree>
      <p:nvGrpSpPr>
        <p:cNvPr id="1" name=""/>
        <p:cNvGrpSpPr/>
        <p:nvPr/>
      </p:nvGrpSpPr>
      <p:grpSpPr>
        <a:xfrm>
          <a:off x="0" y="0"/>
          <a:ext cx="0" cy="0"/>
          <a:chOff x="0" y="0"/>
          <a:chExt cx="0" cy="0"/>
        </a:xfrm>
      </p:grpSpPr>
      <p:sp>
        <p:nvSpPr>
          <p:cNvPr id="618"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19" name="Title Text"/>
          <p:cNvSpPr txBox="1">
            <a:spLocks noGrp="1"/>
          </p:cNvSpPr>
          <p:nvPr>
            <p:ph type="title"/>
          </p:nvPr>
        </p:nvSpPr>
        <p:spPr>
          <a:xfrm>
            <a:off x="4953000" y="3124200"/>
            <a:ext cx="3108961"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620" name="Picture Placeholder 2"/>
          <p:cNvSpPr>
            <a:spLocks noGrp="1"/>
          </p:cNvSpPr>
          <p:nvPr>
            <p:ph type="pic" sz="half" idx="13"/>
          </p:nvPr>
        </p:nvSpPr>
        <p:spPr>
          <a:xfrm>
            <a:off x="277906" y="2365248"/>
            <a:ext cx="4240121" cy="4187953"/>
          </a:xfrm>
          <a:prstGeom prst="rect">
            <a:avLst/>
          </a:prstGeom>
        </p:spPr>
        <p:txBody>
          <a:bodyPr lIns="91439" rIns="91439"/>
          <a:lstStyle/>
          <a:p>
            <a:endParaRPr/>
          </a:p>
        </p:txBody>
      </p:sp>
      <p:sp>
        <p:nvSpPr>
          <p:cNvPr id="621"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22"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623"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624"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62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192787413"/>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pic>
        <p:nvPicPr>
          <p:cNvPr id="63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3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3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7359820"/>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6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459754"/>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4313097"/>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5355517"/>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669" name="Title Text"/>
          <p:cNvSpPr txBox="1">
            <a:spLocks noGrp="1"/>
          </p:cNvSpPr>
          <p:nvPr>
            <p:ph type="title"/>
          </p:nvPr>
        </p:nvSpPr>
        <p:spPr>
          <a:prstGeom prst="rect">
            <a:avLst/>
          </a:prstGeom>
        </p:spPr>
        <p:txBody>
          <a:bodyPr/>
          <a:lstStyle/>
          <a:p>
            <a:r>
              <a:t>Title Text</a:t>
            </a:r>
          </a:p>
        </p:txBody>
      </p:sp>
      <p:sp>
        <p:nvSpPr>
          <p:cNvPr id="6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773850"/>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8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4440646"/>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9788324"/>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9431975"/>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363264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6" y="273049"/>
            <a:ext cx="3008314" cy="1162051"/>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89" name="Body Level One…"/>
          <p:cNvSpPr txBox="1">
            <a:spLocks noGrp="1"/>
          </p:cNvSpPr>
          <p:nvPr>
            <p:ph type="body" idx="1"/>
          </p:nvPr>
        </p:nvSpPr>
        <p:spPr>
          <a:xfrm>
            <a:off x="3575050" y="273053"/>
            <a:ext cx="5111750" cy="585311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Text Placeholder 3"/>
          <p:cNvSpPr>
            <a:spLocks noGrp="1"/>
          </p:cNvSpPr>
          <p:nvPr>
            <p:ph type="body" sz="half" idx="13"/>
          </p:nvPr>
        </p:nvSpPr>
        <p:spPr>
          <a:xfrm>
            <a:off x="457205" y="1435104"/>
            <a:ext cx="3008315" cy="4691063"/>
          </a:xfrm>
          <a:prstGeom prst="rect">
            <a:avLst/>
          </a:prstGeom>
        </p:spPr>
        <p:txBody>
          <a:bodyPr>
            <a:normAutofit/>
          </a:bodyPr>
          <a:lstStyle/>
          <a:p>
            <a:pPr marL="0" indent="0" defTabSz="457200">
              <a:spcBef>
                <a:spcPts val="300"/>
              </a:spcBef>
              <a:buSzTx/>
              <a:buNone/>
              <a:defRPr sz="1400">
                <a:solidFill>
                  <a:srgbClr val="000000"/>
                </a:solidFill>
                <a:latin typeface="Calibri"/>
                <a:ea typeface="Calibri"/>
                <a:cs typeface="Calibri"/>
                <a:sym typeface="Calibri"/>
              </a:defRPr>
            </a:pPr>
            <a:endParaRPr/>
          </a:p>
        </p:txBody>
      </p:sp>
      <p:sp>
        <p:nvSpPr>
          <p:cNvPr id="39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1879464"/>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22"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7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0976658"/>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2"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3"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4"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735" name="Title Text"/>
          <p:cNvSpPr txBox="1">
            <a:spLocks noGrp="1"/>
          </p:cNvSpPr>
          <p:nvPr>
            <p:ph type="title"/>
          </p:nvPr>
        </p:nvSpPr>
        <p:spPr>
          <a:xfrm>
            <a:off x="357187" y="2911078"/>
            <a:ext cx="5063134" cy="1696641"/>
          </a:xfrm>
          <a:prstGeom prst="rect">
            <a:avLst/>
          </a:prstGeom>
        </p:spPr>
        <p:txBody>
          <a:bodyPr lIns="35718" tIns="35718" rIns="35718" bIns="35718"/>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736"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extLst>
      <p:ext uri="{BB962C8B-B14F-4D97-AF65-F5344CB8AC3E}">
        <p14:creationId xmlns:p14="http://schemas.microsoft.com/office/powerpoint/2010/main" val="280210558"/>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1013166676"/>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Johnny Appleseed"/>
          <p:cNvSpPr txBox="1">
            <a:spLocks noGrp="1"/>
          </p:cNvSpPr>
          <p:nvPr>
            <p:ph type="body" sz="quarter" idx="13"/>
          </p:nvPr>
        </p:nvSpPr>
        <p:spPr>
          <a:xfrm>
            <a:off x="892968" y="4473773"/>
            <a:ext cx="7358064" cy="457201"/>
          </a:xfrm>
          <a:prstGeom prst="rect">
            <a:avLst/>
          </a:prstGeom>
        </p:spPr>
        <p:txBody>
          <a:bodyPr lIns="35718" tIns="35718" rIns="35718" bIns="35718">
            <a:spAutoFit/>
          </a:bodyPr>
          <a:lstStyle>
            <a:lvl1pPr marL="0" indent="0" algn="ctr" defTabSz="410765">
              <a:spcBef>
                <a:spcPts val="800"/>
              </a:spcBef>
              <a:buClr>
                <a:srgbClr val="A29A85"/>
              </a:buClr>
              <a:buSzTx/>
              <a:buNone/>
              <a:defRPr sz="2400">
                <a:solidFill>
                  <a:srgbClr val="222222"/>
                </a:solidFill>
                <a:latin typeface="Helvetica Neue Bold Condensed"/>
                <a:ea typeface="Helvetica Neue Bold Condensed"/>
                <a:cs typeface="Helvetica Neue Bold Condensed"/>
                <a:sym typeface="Helvetica Neue Bold Condensed"/>
              </a:defRPr>
            </a:lvl1pPr>
          </a:lstStyle>
          <a:p>
            <a:r>
              <a:t>–Johnny Appleseed</a:t>
            </a:r>
          </a:p>
        </p:txBody>
      </p:sp>
      <p:sp>
        <p:nvSpPr>
          <p:cNvPr id="752" name="“Type a quote here.”"/>
          <p:cNvSpPr txBox="1">
            <a:spLocks noGrp="1"/>
          </p:cNvSpPr>
          <p:nvPr>
            <p:ph type="body" sz="quarter" idx="14"/>
          </p:nvPr>
        </p:nvSpPr>
        <p:spPr>
          <a:xfrm>
            <a:off x="892968" y="2981126"/>
            <a:ext cx="7358064" cy="520701"/>
          </a:xfrm>
          <a:prstGeom prst="rect">
            <a:avLst/>
          </a:prstGeom>
        </p:spPr>
        <p:txBody>
          <a:bodyPr lIns="35718" tIns="35718" rIns="35718" bIns="35718" anchor="ctr">
            <a:spAutoFit/>
          </a:bodyPr>
          <a:lstStyle>
            <a:lvl1pPr marL="0" indent="0" algn="ctr" defTabSz="410765">
              <a:lnSpc>
                <a:spcPct val="120000"/>
              </a:lnSpc>
              <a:spcBef>
                <a:spcPts val="2900"/>
              </a:spcBef>
              <a:buSzTx/>
              <a:buNone/>
              <a:defRPr sz="2800" b="1" spc="-84">
                <a:solidFill>
                  <a:srgbClr val="EEEEEE"/>
                </a:solidFill>
                <a:latin typeface="Superclarendon Regular"/>
                <a:ea typeface="Superclarendon Regular"/>
                <a:cs typeface="Superclarendon Regular"/>
                <a:sym typeface="Superclarendon Regular"/>
              </a:defRPr>
            </a:lvl1pPr>
          </a:lstStyle>
          <a:p>
            <a:r>
              <a:t>“Type a quote here.” </a:t>
            </a:r>
          </a:p>
        </p:txBody>
      </p:sp>
      <p:sp>
        <p:nvSpPr>
          <p:cNvPr id="753"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3403417921"/>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0" name="Line Line" descr="Line Line"/>
          <p:cNvPicPr>
            <a:picLocks/>
          </p:cNvPicPr>
          <p:nvPr/>
        </p:nvPicPr>
        <p:blipFill>
          <a:blip r:embed="rId3"/>
          <a:stretch>
            <a:fillRect/>
          </a:stretch>
        </p:blipFill>
        <p:spPr>
          <a:xfrm>
            <a:off x="752667" y="1928679"/>
            <a:ext cx="7655202" cy="35985"/>
          </a:xfrm>
          <a:prstGeom prst="rect">
            <a:avLst/>
          </a:prstGeom>
        </p:spPr>
      </p:pic>
      <p:sp>
        <p:nvSpPr>
          <p:cNvPr id="762" name="Title Text"/>
          <p:cNvSpPr txBox="1">
            <a:spLocks noGrp="1"/>
          </p:cNvSpPr>
          <p:nvPr>
            <p:ph type="title"/>
          </p:nvPr>
        </p:nvSpPr>
        <p:spPr>
          <a:xfrm>
            <a:off x="892968" y="491132"/>
            <a:ext cx="7358064" cy="1339454"/>
          </a:xfrm>
          <a:prstGeom prst="rect">
            <a:avLst/>
          </a:prstGeom>
        </p:spPr>
        <p:txBody>
          <a:bodyPr lIns="35718" tIns="35718" rIns="35718" bIns="35718"/>
          <a:lstStyle>
            <a:lvl1pPr defTabSz="410765">
              <a:defRPr sz="3200" b="1" spc="-96">
                <a:solidFill>
                  <a:srgbClr val="EEEEEE"/>
                </a:solidFill>
                <a:latin typeface="Superclarendon Regular"/>
                <a:ea typeface="Superclarendon Regular"/>
                <a:cs typeface="Superclarendon Regular"/>
                <a:sym typeface="Superclarendon Regular"/>
              </a:defRPr>
            </a:lvl1pPr>
          </a:lstStyle>
          <a:p>
            <a:r>
              <a:t>Title Text</a:t>
            </a:r>
          </a:p>
        </p:txBody>
      </p:sp>
      <p:sp>
        <p:nvSpPr>
          <p:cNvPr id="763" name="Body Level One…"/>
          <p:cNvSpPr txBox="1">
            <a:spLocks noGrp="1"/>
          </p:cNvSpPr>
          <p:nvPr>
            <p:ph type="body" idx="1"/>
          </p:nvPr>
        </p:nvSpPr>
        <p:spPr>
          <a:xfrm>
            <a:off x="892968" y="2294929"/>
            <a:ext cx="7358064" cy="4018361"/>
          </a:xfrm>
          <a:prstGeom prst="rect">
            <a:avLst/>
          </a:prstGeom>
        </p:spPr>
        <p:txBody>
          <a:bodyPr lIns="35718" tIns="35718" rIns="35718" bIns="35718" anchor="ctr">
            <a:normAutofit/>
          </a:bodyPr>
          <a:lstStyle>
            <a:lvl1pPr marL="4026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1pPr>
            <a:lvl2pPr marL="10249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2pPr>
            <a:lvl3pPr marL="16472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3pPr>
            <a:lvl4pPr marL="22695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4pPr>
            <a:lvl5pPr marL="28918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856540039"/>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xfrm>
            <a:off x="892968" y="2464593"/>
            <a:ext cx="7358064" cy="1919884"/>
          </a:xfrm>
          <a:prstGeom prst="rect">
            <a:avLst/>
          </a:prstGeom>
        </p:spPr>
        <p:txBody>
          <a:bodyPr lIns="35718" tIns="35718" rIns="35718" bIns="35718"/>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72"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795767607"/>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Blank - Al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1742209046"/>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_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892968" y="1366242"/>
            <a:ext cx="7358064" cy="2107407"/>
          </a:xfrm>
          <a:prstGeom prst="rect">
            <a:avLst/>
          </a:prstGeom>
        </p:spPr>
        <p:txBody>
          <a:bodyPr lIns="35718" tIns="35718" rIns="35718" bIns="35718" anchor="b"/>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87" name="Body Level One…"/>
          <p:cNvSpPr txBox="1">
            <a:spLocks noGrp="1"/>
          </p:cNvSpPr>
          <p:nvPr>
            <p:ph type="body" sz="quarter" idx="1"/>
          </p:nvPr>
        </p:nvSpPr>
        <p:spPr>
          <a:xfrm>
            <a:off x="892968" y="3536156"/>
            <a:ext cx="7358064" cy="1535907"/>
          </a:xfrm>
          <a:prstGeom prst="rect">
            <a:avLst/>
          </a:prstGeom>
        </p:spPr>
        <p:txBody>
          <a:bodyPr lIns="35718" tIns="35718" rIns="35718" bIns="35718">
            <a:normAutofit/>
          </a:bodyPr>
          <a:lstStyle>
            <a:lvl1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1pPr>
            <a:lvl2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2pPr>
            <a:lvl3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3pPr>
            <a:lvl4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4pPr>
            <a:lvl5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4436860" y="6340971"/>
            <a:ext cx="279210" cy="266105"/>
          </a:xfrm>
          <a:prstGeom prst="rect">
            <a:avLst/>
          </a:prstGeom>
        </p:spPr>
        <p:txBody>
          <a:bodyPr lIns="35718" tIns="35718" rIns="35718" bIns="35718" anchor="ctr"/>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4091930076"/>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6" name="Rectangle"/>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7"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8"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pic>
        <p:nvPicPr>
          <p:cNvPr id="799" name="churches.png" descr="churches.png"/>
          <p:cNvPicPr>
            <a:picLocks noChangeAspect="1"/>
          </p:cNvPicPr>
          <p:nvPr/>
        </p:nvPicPr>
        <p:blipFill>
          <a:blip r:embed="rId3"/>
          <a:stretch>
            <a:fillRect/>
          </a:stretch>
        </p:blipFill>
        <p:spPr>
          <a:xfrm>
            <a:off x="-8592" y="-6112"/>
            <a:ext cx="9144001" cy="6858001"/>
          </a:xfrm>
          <a:prstGeom prst="rect">
            <a:avLst/>
          </a:prstGeom>
          <a:ln w="12700">
            <a:miter lim="400000"/>
          </a:ln>
        </p:spPr>
      </p:pic>
      <p:sp>
        <p:nvSpPr>
          <p:cNvPr id="800" name="Slide Number"/>
          <p:cNvSpPr txBox="1">
            <a:spLocks noGrp="1"/>
          </p:cNvSpPr>
          <p:nvPr>
            <p:ph type="sldNum" sz="quarter" idx="2"/>
          </p:nvPr>
        </p:nvSpPr>
        <p:spPr>
          <a:xfrm>
            <a:off x="8147218" y="6246592"/>
            <a:ext cx="310982" cy="308417"/>
          </a:xfrm>
          <a:prstGeom prst="rect">
            <a:avLst/>
          </a:prstGeom>
        </p:spPr>
        <p:txBody>
          <a:bodyPr lIns="46037" tIns="46037" rIns="46037" bIns="46037" anchor="ctr"/>
          <a:lstStyle>
            <a:lvl1pPr defTabSz="457200">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3975963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1792288" y="4800601"/>
            <a:ext cx="5486401" cy="566740"/>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9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00" name="Body Level One…"/>
          <p:cNvSpPr txBox="1">
            <a:spLocks noGrp="1"/>
          </p:cNvSpPr>
          <p:nvPr>
            <p:ph type="body" sz="quarter" idx="1"/>
          </p:nvPr>
        </p:nvSpPr>
        <p:spPr>
          <a:xfrm>
            <a:off x="1792288" y="5367340"/>
            <a:ext cx="5486401" cy="804864"/>
          </a:xfrm>
          <a:prstGeom prst="rect">
            <a:avLst/>
          </a:prstGeom>
        </p:spPr>
        <p:txBody>
          <a:bodyPr>
            <a:normAutofit/>
          </a:bodyPr>
          <a:lstStyle>
            <a:lvl1pPr marL="0" indent="0" defTabSz="457200">
              <a:spcBef>
                <a:spcPts val="300"/>
              </a:spcBef>
              <a:buSzTx/>
              <a:buNone/>
              <a:defRPr sz="1400">
                <a:solidFill>
                  <a:srgbClr val="000000"/>
                </a:solidFill>
                <a:latin typeface="Calibri"/>
                <a:ea typeface="Calibri"/>
                <a:cs typeface="Calibri"/>
                <a:sym typeface="Calibri"/>
              </a:defRPr>
            </a:lvl1pPr>
            <a:lvl2pPr marL="0" indent="457200" defTabSz="457200">
              <a:spcBef>
                <a:spcPts val="300"/>
              </a:spcBef>
              <a:buSzTx/>
              <a:buNone/>
              <a:defRPr sz="1400">
                <a:solidFill>
                  <a:srgbClr val="000000"/>
                </a:solidFill>
                <a:latin typeface="Calibri"/>
                <a:ea typeface="Calibri"/>
                <a:cs typeface="Calibri"/>
                <a:sym typeface="Calibri"/>
              </a:defRPr>
            </a:lvl2pPr>
            <a:lvl3pPr marL="0" indent="914400" defTabSz="457200">
              <a:spcBef>
                <a:spcPts val="300"/>
              </a:spcBef>
              <a:buSzTx/>
              <a:buNone/>
              <a:defRPr sz="1400">
                <a:solidFill>
                  <a:srgbClr val="000000"/>
                </a:solidFill>
                <a:latin typeface="Calibri"/>
                <a:ea typeface="Calibri"/>
                <a:cs typeface="Calibri"/>
                <a:sym typeface="Calibri"/>
              </a:defRPr>
            </a:lvl3pPr>
            <a:lvl4pPr marL="0" indent="1371600" defTabSz="457200">
              <a:spcBef>
                <a:spcPts val="300"/>
              </a:spcBef>
              <a:buSzTx/>
              <a:buNone/>
              <a:defRPr sz="1400">
                <a:solidFill>
                  <a:srgbClr val="000000"/>
                </a:solidFill>
                <a:latin typeface="Calibri"/>
                <a:ea typeface="Calibri"/>
                <a:cs typeface="Calibri"/>
                <a:sym typeface="Calibri"/>
              </a:defRPr>
            </a:lvl4pPr>
            <a:lvl5pPr marL="0" indent="1828800" defTabSz="4572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789293592"/>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6492081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01199467"/>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49854102"/>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91074074"/>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84548716"/>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59884918"/>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81194374"/>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1053661"/>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4433792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09"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10"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1"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2"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3" name="TextBox 14"/>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14"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5"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3260462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23" name="Rectangle 6"/>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25"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26" name="TextBox 8"/>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27"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435"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36" name="Title Text"/>
          <p:cNvSpPr txBox="1">
            <a:spLocks noGrp="1"/>
          </p:cNvSpPr>
          <p:nvPr>
            <p:ph type="title"/>
          </p:nvPr>
        </p:nvSpPr>
        <p:spPr>
          <a:xfrm>
            <a:off x="498476" y="134470"/>
            <a:ext cx="7556314" cy="995084"/>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437"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38" name="TextBox 8"/>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39"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44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48"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49"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0"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1"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2"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453"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454" name="Text Placeholder 3"/>
          <p:cNvSpPr>
            <a:spLocks noGrp="1"/>
          </p:cNvSpPr>
          <p:nvPr>
            <p:ph type="body" sz="quarter" idx="15"/>
          </p:nvPr>
        </p:nvSpPr>
        <p:spPr>
          <a:xfrm>
            <a:off x="857250" y="1779496"/>
            <a:ext cx="3086100" cy="2040906"/>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455" name="TextBox 14"/>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63" name="Rectangle 6"/>
          <p:cNvSpPr/>
          <p:nvPr/>
        </p:nvSpPr>
        <p:spPr>
          <a:xfrm>
            <a:off x="658907" y="228600"/>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4"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465"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66" name="TextBox 7"/>
          <p:cNvSpPr txBox="1"/>
          <p:nvPr/>
        </p:nvSpPr>
        <p:spPr>
          <a:xfrm>
            <a:off x="2003613" y="3110756"/>
            <a:ext cx="260910" cy="50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467" name="Rectangle 8"/>
          <p:cNvSpPr/>
          <p:nvPr/>
        </p:nvSpPr>
        <p:spPr>
          <a:xfrm>
            <a:off x="285752" y="228600"/>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8" name="Slide Number"/>
          <p:cNvSpPr txBox="1">
            <a:spLocks noGrp="1"/>
          </p:cNvSpPr>
          <p:nvPr>
            <p:ph type="sldNum" sz="quarter" idx="2"/>
          </p:nvPr>
        </p:nvSpPr>
        <p:spPr>
          <a:xfrm>
            <a:off x="8562965" y="628401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75" name="Rectangle 10"/>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6"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7"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78"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79"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87"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88" name="TextBox 11"/>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89"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90" name="Body Level One…"/>
          <p:cNvSpPr txBox="1">
            <a:spLocks noGrp="1"/>
          </p:cNvSpPr>
          <p:nvPr>
            <p:ph type="body" sz="half" idx="1"/>
          </p:nvPr>
        </p:nvSpPr>
        <p:spPr>
          <a:xfrm>
            <a:off x="497540" y="2447365"/>
            <a:ext cx="3657601" cy="3678799"/>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91" name="Text Placeholder 2"/>
          <p:cNvSpPr>
            <a:spLocks noGrp="1"/>
          </p:cNvSpPr>
          <p:nvPr>
            <p:ph type="body" sz="quarter" idx="13"/>
          </p:nvPr>
        </p:nvSpPr>
        <p:spPr>
          <a:xfrm>
            <a:off x="497540" y="2070848"/>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2" name="Text Placeholder 4"/>
          <p:cNvSpPr>
            <a:spLocks noGrp="1"/>
          </p:cNvSpPr>
          <p:nvPr>
            <p:ph type="body" sz="quarter" idx="14"/>
          </p:nvPr>
        </p:nvSpPr>
        <p:spPr>
          <a:xfrm>
            <a:off x="4399877" y="2070848"/>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3"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500"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01"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02" name="Body Level One…"/>
          <p:cNvSpPr txBox="1">
            <a:spLocks noGrp="1"/>
          </p:cNvSpPr>
          <p:nvPr>
            <p:ph type="body" sz="half" idx="1"/>
          </p:nvPr>
        </p:nvSpPr>
        <p:spPr>
          <a:xfrm>
            <a:off x="498518" y="1985963"/>
            <a:ext cx="7569159"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03"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0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511"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12"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13"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14"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522"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23"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25" name="Body Level One…"/>
          <p:cNvSpPr txBox="1">
            <a:spLocks noGrp="1"/>
          </p:cNvSpPr>
          <p:nvPr>
            <p:ph type="body" sz="quarter" idx="1"/>
          </p:nvPr>
        </p:nvSpPr>
        <p:spPr>
          <a:xfrm>
            <a:off x="502922" y="1985963"/>
            <a:ext cx="3657414"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33"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34" name="TextBox 7"/>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35"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3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551" name="Rectangle 7"/>
          <p:cNvSpPr/>
          <p:nvPr/>
        </p:nvSpPr>
        <p:spPr>
          <a:xfrm>
            <a:off x="282577" y="228600"/>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52"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53" name="Body Level One…"/>
          <p:cNvSpPr txBox="1">
            <a:spLocks noGrp="1"/>
          </p:cNvSpPr>
          <p:nvPr>
            <p:ph type="body" idx="1"/>
          </p:nvPr>
        </p:nvSpPr>
        <p:spPr>
          <a:xfrm>
            <a:off x="4168776" y="273052"/>
            <a:ext cx="4597400" cy="5853113"/>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54"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555"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8" y="1535112"/>
            <a:ext cx="4041776" cy="639765"/>
          </a:xfrm>
          <a:prstGeom prst="rect">
            <a:avLst/>
          </a:prstGeom>
        </p:spPr>
        <p:txBody>
          <a:bodyPr anchor="b">
            <a:normAutofit/>
          </a:bodyPr>
          <a:lstStyle/>
          <a:p>
            <a:pPr marL="0" indent="0">
              <a:spcBef>
                <a:spcPts val="500"/>
              </a:spcBef>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563"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64" name="Title Text"/>
          <p:cNvSpPr txBox="1">
            <a:spLocks noGrp="1"/>
          </p:cNvSpPr>
          <p:nvPr>
            <p:ph type="title"/>
          </p:nvPr>
        </p:nvSpPr>
        <p:spPr>
          <a:xfrm>
            <a:off x="4169404" y="3124200"/>
            <a:ext cx="3898273"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65" name="Picture Placeholder 2"/>
          <p:cNvSpPr>
            <a:spLocks noGrp="1"/>
          </p:cNvSpPr>
          <p:nvPr>
            <p:ph type="pic" sz="half" idx="13"/>
          </p:nvPr>
        </p:nvSpPr>
        <p:spPr>
          <a:xfrm>
            <a:off x="277906" y="228600"/>
            <a:ext cx="3460659" cy="6345241"/>
          </a:xfrm>
          <a:prstGeom prst="rect">
            <a:avLst/>
          </a:prstGeom>
        </p:spPr>
        <p:txBody>
          <a:bodyPr lIns="91439" rIns="91439"/>
          <a:lstStyle/>
          <a:p>
            <a:endParaRPr/>
          </a:p>
        </p:txBody>
      </p:sp>
      <p:sp>
        <p:nvSpPr>
          <p:cNvPr id="566"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67" name="TextBox 9"/>
          <p:cNvSpPr txBox="1"/>
          <p:nvPr/>
        </p:nvSpPr>
        <p:spPr>
          <a:xfrm>
            <a:off x="3990109"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6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506507" y="4424081"/>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76" name="Picture Placeholder 2"/>
          <p:cNvSpPr>
            <a:spLocks noGrp="1"/>
          </p:cNvSpPr>
          <p:nvPr>
            <p:ph type="pic" idx="13"/>
          </p:nvPr>
        </p:nvSpPr>
        <p:spPr>
          <a:xfrm>
            <a:off x="277906" y="228600"/>
            <a:ext cx="6378390" cy="4187953"/>
          </a:xfrm>
          <a:prstGeom prst="rect">
            <a:avLst/>
          </a:prstGeom>
        </p:spPr>
        <p:txBody>
          <a:bodyPr lIns="91439" rIns="91439"/>
          <a:lstStyle/>
          <a:p>
            <a:endParaRPr/>
          </a:p>
        </p:txBody>
      </p:sp>
      <p:sp>
        <p:nvSpPr>
          <p:cNvPr id="577" name="Body Level One…"/>
          <p:cNvSpPr txBox="1">
            <a:spLocks noGrp="1"/>
          </p:cNvSpPr>
          <p:nvPr>
            <p:ph type="body" sz="quarter" idx="1"/>
          </p:nvPr>
        </p:nvSpPr>
        <p:spPr>
          <a:xfrm>
            <a:off x="506507" y="5257801"/>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78"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79"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0" name="TextBox 9"/>
          <p:cNvSpPr txBox="1"/>
          <p:nvPr/>
        </p:nvSpPr>
        <p:spPr>
          <a:xfrm>
            <a:off x="327212" y="4632792"/>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8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588" name="Rectangle 7"/>
          <p:cNvSpPr/>
          <p:nvPr/>
        </p:nvSpPr>
        <p:spPr>
          <a:xfrm>
            <a:off x="282575" y="228600"/>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9" name="Title Text"/>
          <p:cNvSpPr txBox="1">
            <a:spLocks noGrp="1"/>
          </p:cNvSpPr>
          <p:nvPr>
            <p:ph type="title"/>
          </p:nvPr>
        </p:nvSpPr>
        <p:spPr>
          <a:xfrm>
            <a:off x="380556"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90"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91"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92"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93"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594"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59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602" name="Rectangle 7"/>
          <p:cNvSpPr/>
          <p:nvPr/>
        </p:nvSpPr>
        <p:spPr>
          <a:xfrm>
            <a:off x="282575" y="228600"/>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3"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604"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05"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06"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7"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8"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609"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610"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61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618"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19" name="Title Text"/>
          <p:cNvSpPr txBox="1">
            <a:spLocks noGrp="1"/>
          </p:cNvSpPr>
          <p:nvPr>
            <p:ph type="title"/>
          </p:nvPr>
        </p:nvSpPr>
        <p:spPr>
          <a:xfrm>
            <a:off x="4953000" y="3124200"/>
            <a:ext cx="3108961"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620" name="Picture Placeholder 2"/>
          <p:cNvSpPr>
            <a:spLocks noGrp="1"/>
          </p:cNvSpPr>
          <p:nvPr>
            <p:ph type="pic" sz="half" idx="13"/>
          </p:nvPr>
        </p:nvSpPr>
        <p:spPr>
          <a:xfrm>
            <a:off x="277906" y="2365248"/>
            <a:ext cx="4240121" cy="4187953"/>
          </a:xfrm>
          <a:prstGeom prst="rect">
            <a:avLst/>
          </a:prstGeom>
        </p:spPr>
        <p:txBody>
          <a:bodyPr lIns="91439" rIns="91439"/>
          <a:lstStyle/>
          <a:p>
            <a:endParaRPr/>
          </a:p>
        </p:txBody>
      </p:sp>
      <p:sp>
        <p:nvSpPr>
          <p:cNvPr id="621"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22" name="TextBox 9"/>
          <p:cNvSpPr txBox="1"/>
          <p:nvPr/>
        </p:nvSpPr>
        <p:spPr>
          <a:xfrm>
            <a:off x="4750360"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623"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624"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62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63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3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3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6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69" name="Title Text"/>
          <p:cNvSpPr txBox="1">
            <a:spLocks noGrp="1"/>
          </p:cNvSpPr>
          <p:nvPr>
            <p:ph type="title"/>
          </p:nvPr>
        </p:nvSpPr>
        <p:spPr>
          <a:prstGeom prst="rect">
            <a:avLst/>
          </a:prstGeom>
        </p:spPr>
        <p:txBody>
          <a:bodyPr/>
          <a:lstStyle/>
          <a:p>
            <a:r>
              <a:t>Title Text</a:t>
            </a:r>
          </a:p>
        </p:txBody>
      </p:sp>
      <p:sp>
        <p:nvSpPr>
          <p:cNvPr id="6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8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22"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7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2"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3"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4"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735" name="Title Text"/>
          <p:cNvSpPr txBox="1">
            <a:spLocks noGrp="1"/>
          </p:cNvSpPr>
          <p:nvPr>
            <p:ph type="title"/>
          </p:nvPr>
        </p:nvSpPr>
        <p:spPr>
          <a:xfrm>
            <a:off x="357187" y="2911078"/>
            <a:ext cx="5063134" cy="1696641"/>
          </a:xfrm>
          <a:prstGeom prst="rect">
            <a:avLst/>
          </a:prstGeom>
        </p:spPr>
        <p:txBody>
          <a:bodyPr lIns="35718" tIns="35718" rIns="35718" bIns="35718"/>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736"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Johnny Appleseed"/>
          <p:cNvSpPr txBox="1">
            <a:spLocks noGrp="1"/>
          </p:cNvSpPr>
          <p:nvPr>
            <p:ph type="body" sz="quarter" idx="13"/>
          </p:nvPr>
        </p:nvSpPr>
        <p:spPr>
          <a:xfrm>
            <a:off x="892968" y="4473773"/>
            <a:ext cx="7358064" cy="457201"/>
          </a:xfrm>
          <a:prstGeom prst="rect">
            <a:avLst/>
          </a:prstGeom>
        </p:spPr>
        <p:txBody>
          <a:bodyPr lIns="35718" tIns="35718" rIns="35718" bIns="35718">
            <a:spAutoFit/>
          </a:bodyPr>
          <a:lstStyle>
            <a:lvl1pPr marL="0" indent="0" algn="ctr" defTabSz="410765">
              <a:spcBef>
                <a:spcPts val="800"/>
              </a:spcBef>
              <a:buClr>
                <a:srgbClr val="A29A85"/>
              </a:buClr>
              <a:buSzTx/>
              <a:buNone/>
              <a:defRPr sz="2400">
                <a:solidFill>
                  <a:srgbClr val="222222"/>
                </a:solidFill>
                <a:latin typeface="Helvetica Neue Bold Condensed"/>
                <a:ea typeface="Helvetica Neue Bold Condensed"/>
                <a:cs typeface="Helvetica Neue Bold Condensed"/>
                <a:sym typeface="Helvetica Neue Bold Condensed"/>
              </a:defRPr>
            </a:lvl1pPr>
          </a:lstStyle>
          <a:p>
            <a:r>
              <a:t>–Johnny Appleseed</a:t>
            </a:r>
          </a:p>
        </p:txBody>
      </p:sp>
      <p:sp>
        <p:nvSpPr>
          <p:cNvPr id="752" name="“Type a quote here.”"/>
          <p:cNvSpPr txBox="1">
            <a:spLocks noGrp="1"/>
          </p:cNvSpPr>
          <p:nvPr>
            <p:ph type="body" sz="quarter" idx="14"/>
          </p:nvPr>
        </p:nvSpPr>
        <p:spPr>
          <a:xfrm>
            <a:off x="892968" y="2981126"/>
            <a:ext cx="7358064" cy="520701"/>
          </a:xfrm>
          <a:prstGeom prst="rect">
            <a:avLst/>
          </a:prstGeom>
        </p:spPr>
        <p:txBody>
          <a:bodyPr lIns="35718" tIns="35718" rIns="35718" bIns="35718" anchor="ctr">
            <a:spAutoFit/>
          </a:bodyPr>
          <a:lstStyle>
            <a:lvl1pPr marL="0" indent="0" algn="ctr" defTabSz="410765">
              <a:lnSpc>
                <a:spcPct val="120000"/>
              </a:lnSpc>
              <a:spcBef>
                <a:spcPts val="2900"/>
              </a:spcBef>
              <a:buSzTx/>
              <a:buNone/>
              <a:defRPr sz="2800" b="1" spc="-84">
                <a:solidFill>
                  <a:srgbClr val="EEEEEE"/>
                </a:solidFill>
                <a:latin typeface="Superclarendon Regular"/>
                <a:ea typeface="Superclarendon Regular"/>
                <a:cs typeface="Superclarendon Regular"/>
                <a:sym typeface="Superclarendon Regular"/>
              </a:defRPr>
            </a:lvl1pPr>
          </a:lstStyle>
          <a:p>
            <a:r>
              <a:t>“Type a quote here.” </a:t>
            </a:r>
          </a:p>
        </p:txBody>
      </p:sp>
      <p:sp>
        <p:nvSpPr>
          <p:cNvPr id="753"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0" name="Line Line" descr="Line Line"/>
          <p:cNvPicPr>
            <a:picLocks/>
          </p:cNvPicPr>
          <p:nvPr/>
        </p:nvPicPr>
        <p:blipFill>
          <a:blip r:embed="rId3"/>
          <a:stretch>
            <a:fillRect/>
          </a:stretch>
        </p:blipFill>
        <p:spPr>
          <a:xfrm>
            <a:off x="752667" y="1928679"/>
            <a:ext cx="7655202" cy="35985"/>
          </a:xfrm>
          <a:prstGeom prst="rect">
            <a:avLst/>
          </a:prstGeom>
        </p:spPr>
      </p:pic>
      <p:sp>
        <p:nvSpPr>
          <p:cNvPr id="762" name="Title Text"/>
          <p:cNvSpPr txBox="1">
            <a:spLocks noGrp="1"/>
          </p:cNvSpPr>
          <p:nvPr>
            <p:ph type="title"/>
          </p:nvPr>
        </p:nvSpPr>
        <p:spPr>
          <a:xfrm>
            <a:off x="892968" y="491132"/>
            <a:ext cx="7358064" cy="1339454"/>
          </a:xfrm>
          <a:prstGeom prst="rect">
            <a:avLst/>
          </a:prstGeom>
        </p:spPr>
        <p:txBody>
          <a:bodyPr lIns="35718" tIns="35718" rIns="35718" bIns="35718"/>
          <a:lstStyle>
            <a:lvl1pPr defTabSz="410765">
              <a:defRPr sz="3200" b="1" spc="-96">
                <a:solidFill>
                  <a:srgbClr val="EEEEEE"/>
                </a:solidFill>
                <a:latin typeface="Superclarendon Regular"/>
                <a:ea typeface="Superclarendon Regular"/>
                <a:cs typeface="Superclarendon Regular"/>
                <a:sym typeface="Superclarendon Regular"/>
              </a:defRPr>
            </a:lvl1pPr>
          </a:lstStyle>
          <a:p>
            <a:r>
              <a:t>Title Text</a:t>
            </a:r>
          </a:p>
        </p:txBody>
      </p:sp>
      <p:sp>
        <p:nvSpPr>
          <p:cNvPr id="763" name="Body Level One…"/>
          <p:cNvSpPr txBox="1">
            <a:spLocks noGrp="1"/>
          </p:cNvSpPr>
          <p:nvPr>
            <p:ph type="body" idx="1"/>
          </p:nvPr>
        </p:nvSpPr>
        <p:spPr>
          <a:xfrm>
            <a:off x="892968" y="2294929"/>
            <a:ext cx="7358064" cy="4018361"/>
          </a:xfrm>
          <a:prstGeom prst="rect">
            <a:avLst/>
          </a:prstGeom>
        </p:spPr>
        <p:txBody>
          <a:bodyPr lIns="35718" tIns="35718" rIns="35718" bIns="35718" anchor="ctr">
            <a:normAutofit/>
          </a:bodyPr>
          <a:lstStyle>
            <a:lvl1pPr marL="4026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1pPr>
            <a:lvl2pPr marL="10249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2pPr>
            <a:lvl3pPr marL="16472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3pPr>
            <a:lvl4pPr marL="22695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4pPr>
            <a:lvl5pPr marL="28918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8"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xfrm>
            <a:off x="892968" y="2464593"/>
            <a:ext cx="7358064" cy="1919884"/>
          </a:xfrm>
          <a:prstGeom prst="rect">
            <a:avLst/>
          </a:prstGeom>
        </p:spPr>
        <p:txBody>
          <a:bodyPr lIns="35718" tIns="35718" rIns="35718" bIns="35718"/>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72"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lank - Al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892968" y="1366242"/>
            <a:ext cx="7358064" cy="2107407"/>
          </a:xfrm>
          <a:prstGeom prst="rect">
            <a:avLst/>
          </a:prstGeom>
        </p:spPr>
        <p:txBody>
          <a:bodyPr lIns="35718" tIns="35718" rIns="35718" bIns="35718" anchor="b"/>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87" name="Body Level One…"/>
          <p:cNvSpPr txBox="1">
            <a:spLocks noGrp="1"/>
          </p:cNvSpPr>
          <p:nvPr>
            <p:ph type="body" sz="quarter" idx="1"/>
          </p:nvPr>
        </p:nvSpPr>
        <p:spPr>
          <a:xfrm>
            <a:off x="892968" y="3536156"/>
            <a:ext cx="7358064" cy="1535907"/>
          </a:xfrm>
          <a:prstGeom prst="rect">
            <a:avLst/>
          </a:prstGeom>
        </p:spPr>
        <p:txBody>
          <a:bodyPr lIns="35718" tIns="35718" rIns="35718" bIns="35718">
            <a:normAutofit/>
          </a:bodyPr>
          <a:lstStyle>
            <a:lvl1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1pPr>
            <a:lvl2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2pPr>
            <a:lvl3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3pPr>
            <a:lvl4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4pPr>
            <a:lvl5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4436860" y="6340971"/>
            <a:ext cx="279210" cy="266105"/>
          </a:xfrm>
          <a:prstGeom prst="rect">
            <a:avLst/>
          </a:prstGeom>
        </p:spPr>
        <p:txBody>
          <a:bodyPr lIns="35718" tIns="35718" rIns="35718" bIns="35718" anchor="ctr"/>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a:p>
        </p:txBody>
      </p:sp>
      <p:sp>
        <p:nvSpPr>
          <p:cNvPr id="796" name="Rectangle"/>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a:p>
        </p:txBody>
      </p:sp>
      <p:sp>
        <p:nvSpPr>
          <p:cNvPr id="797"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a:p>
        </p:txBody>
      </p:sp>
      <p:sp>
        <p:nvSpPr>
          <p:cNvPr id="798"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a:p>
        </p:txBody>
      </p:sp>
      <p:pic>
        <p:nvPicPr>
          <p:cNvPr id="799" name="churches.png" descr="churches.png"/>
          <p:cNvPicPr>
            <a:picLocks noChangeAspect="1"/>
          </p:cNvPicPr>
          <p:nvPr/>
        </p:nvPicPr>
        <p:blipFill>
          <a:blip r:embed="rId3"/>
          <a:stretch>
            <a:fillRect/>
          </a:stretch>
        </p:blipFill>
        <p:spPr>
          <a:xfrm>
            <a:off x="-8592" y="-6112"/>
            <a:ext cx="9144001" cy="6858001"/>
          </a:xfrm>
          <a:prstGeom prst="rect">
            <a:avLst/>
          </a:prstGeom>
          <a:ln w="12700">
            <a:miter lim="400000"/>
          </a:ln>
        </p:spPr>
      </p:pic>
      <p:sp>
        <p:nvSpPr>
          <p:cNvPr id="800" name="Slide Number"/>
          <p:cNvSpPr txBox="1">
            <a:spLocks noGrp="1"/>
          </p:cNvSpPr>
          <p:nvPr>
            <p:ph type="sldNum" sz="quarter" idx="2"/>
          </p:nvPr>
        </p:nvSpPr>
        <p:spPr>
          <a:xfrm>
            <a:off x="8155656" y="6256070"/>
            <a:ext cx="302544" cy="289460"/>
          </a:xfrm>
          <a:prstGeom prst="rect">
            <a:avLst/>
          </a:prstGeom>
        </p:spPr>
        <p:txBody>
          <a:bodyPr lIns="46037" tIns="46037" rIns="46037" bIns="46037" anchor="ctr"/>
          <a:lstStyle>
            <a:lvl1pPr defTabSz="457200">
              <a:defRPr>
                <a:solidFill>
                  <a:schemeClr val="accent3">
                    <a:lumOff val="44000"/>
                  </a:schemeClr>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7"/>
            <a:ext cx="7772400" cy="1470026"/>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740050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8706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1"/>
            <a:ext cx="7772401" cy="1362076"/>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748781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884228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8" y="1535112"/>
            <a:ext cx="4041776" cy="639765"/>
          </a:xfrm>
          <a:prstGeom prst="rect">
            <a:avLst/>
          </a:prstGeom>
        </p:spPr>
        <p:txBody>
          <a:bodyPr anchor="b">
            <a:normAutofit/>
          </a:bodyPr>
          <a:lstStyle/>
          <a:p>
            <a:pPr marL="0" indent="0">
              <a:spcBef>
                <a:spcPts val="500"/>
              </a:spcBef>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24939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185482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CC99FF"/>
        </a:solidFill>
        <a:effectLst/>
      </p:bgPr>
    </p:bg>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8"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427206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CC99FF"/>
        </a:solidFill>
        <a:effectLst/>
      </p:bgPr>
    </p:bg>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604109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57204" y="273049"/>
            <a:ext cx="3008314"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575050" y="273053"/>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13"/>
          </p:nvPr>
        </p:nvSpPr>
        <p:spPr>
          <a:xfrm>
            <a:off x="457203" y="1435103"/>
            <a:ext cx="3008315" cy="4691063"/>
          </a:xfrm>
          <a:prstGeom prst="rect">
            <a:avLst/>
          </a:prstGeom>
        </p:spPr>
        <p:txBody>
          <a:bodyPr>
            <a:normAutofit/>
          </a:bodyPr>
          <a:lstStyle/>
          <a:p>
            <a:pPr marL="0" indent="0">
              <a:spcBef>
                <a:spcPts val="300"/>
              </a:spcBef>
              <a:buSz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687004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792288" y="4800601"/>
            <a:ext cx="5486401" cy="566740"/>
          </a:xfrm>
          <a:prstGeom prst="rect">
            <a:avLst/>
          </a:prstGeom>
        </p:spPr>
        <p:txBody>
          <a:bodyPr anchor="b"/>
          <a:lstStyle>
            <a:lvl1pPr algn="l">
              <a:defRPr sz="2000" b="1"/>
            </a:lvl1pPr>
          </a:lstStyle>
          <a:p>
            <a:r>
              <a:t>Title Text</a:t>
            </a:r>
          </a:p>
        </p:txBody>
      </p:sp>
      <p:sp>
        <p:nvSpPr>
          <p:cNvPr id="9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5" name="Body Level One…"/>
          <p:cNvSpPr txBox="1">
            <a:spLocks noGrp="1"/>
          </p:cNvSpPr>
          <p:nvPr>
            <p:ph type="body" sz="quarter" idx="1"/>
          </p:nvPr>
        </p:nvSpPr>
        <p:spPr>
          <a:xfrm>
            <a:off x="1792288" y="5367339"/>
            <a:ext cx="5486401" cy="804864"/>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2988342"/>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04"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05"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6"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7"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8"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09"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0"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438084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18" name="Rectangle 6"/>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20"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21"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22"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2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61251736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130"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31" name="Title Text"/>
          <p:cNvSpPr txBox="1">
            <a:spLocks noGrp="1"/>
          </p:cNvSpPr>
          <p:nvPr>
            <p:ph type="title"/>
          </p:nvPr>
        </p:nvSpPr>
        <p:spPr>
          <a:xfrm>
            <a:off x="498479" y="134473"/>
            <a:ext cx="7556315" cy="995083"/>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132"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33"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34"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13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75937558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43"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44"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5"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6"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7"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148"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149" name="Text Placeholder 3"/>
          <p:cNvSpPr>
            <a:spLocks noGrp="1"/>
          </p:cNvSpPr>
          <p:nvPr>
            <p:ph type="body" sz="quarter" idx="15"/>
          </p:nvPr>
        </p:nvSpPr>
        <p:spPr>
          <a:xfrm>
            <a:off x="857250" y="1779497"/>
            <a:ext cx="3086100" cy="2040907"/>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150"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9541195"/>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58" name="Rectangle 6"/>
          <p:cNvSpPr/>
          <p:nvPr/>
        </p:nvSpPr>
        <p:spPr>
          <a:xfrm>
            <a:off x="658907" y="228602"/>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59"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160"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1" name="TextBox 7"/>
          <p:cNvSpPr txBox="1"/>
          <p:nvPr/>
        </p:nvSpPr>
        <p:spPr>
          <a:xfrm>
            <a:off x="2003618" y="3110757"/>
            <a:ext cx="260910" cy="507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162" name="Rectangle 8"/>
          <p:cNvSpPr/>
          <p:nvPr/>
        </p:nvSpPr>
        <p:spPr>
          <a:xfrm>
            <a:off x="285756" y="228602"/>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63" name="Slide Number"/>
          <p:cNvSpPr txBox="1">
            <a:spLocks noGrp="1"/>
          </p:cNvSpPr>
          <p:nvPr>
            <p:ph type="sldNum" sz="quarter" idx="2"/>
          </p:nvPr>
        </p:nvSpPr>
        <p:spPr>
          <a:xfrm>
            <a:off x="8562965" y="628401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85517368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70" name="Rectangle 10"/>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1"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2"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73"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74"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7457759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57204" y="273049"/>
            <a:ext cx="3008314"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575050" y="273053"/>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13"/>
          </p:nvPr>
        </p:nvSpPr>
        <p:spPr>
          <a:xfrm>
            <a:off x="457203" y="1435103"/>
            <a:ext cx="3008315" cy="4691063"/>
          </a:xfrm>
          <a:prstGeom prst="rect">
            <a:avLst/>
          </a:prstGeom>
        </p:spPr>
        <p:txBody>
          <a:bodyPr>
            <a:normAutofit/>
          </a:bodyPr>
          <a:lstStyle/>
          <a:p>
            <a:pPr marL="0" indent="0">
              <a:spcBef>
                <a:spcPts val="300"/>
              </a:spcBef>
              <a:buSz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182"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83" name="TextBox 11"/>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84"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85" name="Body Level One…"/>
          <p:cNvSpPr txBox="1">
            <a:spLocks noGrp="1"/>
          </p:cNvSpPr>
          <p:nvPr>
            <p:ph type="body" sz="half" idx="1"/>
          </p:nvPr>
        </p:nvSpPr>
        <p:spPr>
          <a:xfrm>
            <a:off x="497540" y="2447367"/>
            <a:ext cx="3657601" cy="3678798"/>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2"/>
          <p:cNvSpPr>
            <a:spLocks noGrp="1"/>
          </p:cNvSpPr>
          <p:nvPr>
            <p:ph type="body" sz="quarter" idx="13"/>
          </p:nvPr>
        </p:nvSpPr>
        <p:spPr>
          <a:xfrm>
            <a:off x="497540" y="2070852"/>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7" name="Text Placeholder 4"/>
          <p:cNvSpPr>
            <a:spLocks noGrp="1"/>
          </p:cNvSpPr>
          <p:nvPr>
            <p:ph type="body" sz="quarter" idx="14"/>
          </p:nvPr>
        </p:nvSpPr>
        <p:spPr>
          <a:xfrm>
            <a:off x="4399877" y="2070852"/>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8"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04882331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195"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96"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97" name="Body Level One…"/>
          <p:cNvSpPr txBox="1">
            <a:spLocks noGrp="1"/>
          </p:cNvSpPr>
          <p:nvPr>
            <p:ph type="body" sz="half" idx="1"/>
          </p:nvPr>
        </p:nvSpPr>
        <p:spPr>
          <a:xfrm>
            <a:off x="498523" y="1985963"/>
            <a:ext cx="7569158"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98"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9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15944164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206"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07"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08"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09"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53127752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217"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18"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20" name="Body Level One…"/>
          <p:cNvSpPr txBox="1">
            <a:spLocks noGrp="1"/>
          </p:cNvSpPr>
          <p:nvPr>
            <p:ph type="body" sz="quarter" idx="1"/>
          </p:nvPr>
        </p:nvSpPr>
        <p:spPr>
          <a:xfrm>
            <a:off x="502925" y="1985963"/>
            <a:ext cx="3657415"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441291308"/>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228"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29" name="TextBox 7"/>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30"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3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1555647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238" name="Rectangle 4"/>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3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675682975"/>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246" name="Rectangle 7"/>
          <p:cNvSpPr/>
          <p:nvPr/>
        </p:nvSpPr>
        <p:spPr>
          <a:xfrm>
            <a:off x="282578" y="228602"/>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47"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48" name="Body Level One…"/>
          <p:cNvSpPr txBox="1">
            <a:spLocks noGrp="1"/>
          </p:cNvSpPr>
          <p:nvPr>
            <p:ph type="body" idx="1"/>
          </p:nvPr>
        </p:nvSpPr>
        <p:spPr>
          <a:xfrm>
            <a:off x="4168780" y="273053"/>
            <a:ext cx="4597400" cy="5853114"/>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49"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25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585667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sp>
        <p:nvSpPr>
          <p:cNvPr id="258"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59" name="Title Text"/>
          <p:cNvSpPr txBox="1">
            <a:spLocks noGrp="1"/>
          </p:cNvSpPr>
          <p:nvPr>
            <p:ph type="title"/>
          </p:nvPr>
        </p:nvSpPr>
        <p:spPr>
          <a:xfrm>
            <a:off x="4169404" y="3124200"/>
            <a:ext cx="3898273"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60" name="Picture Placeholder 2"/>
          <p:cNvSpPr>
            <a:spLocks noGrp="1"/>
          </p:cNvSpPr>
          <p:nvPr>
            <p:ph type="pic" sz="half" idx="13"/>
          </p:nvPr>
        </p:nvSpPr>
        <p:spPr>
          <a:xfrm>
            <a:off x="277906" y="228603"/>
            <a:ext cx="3460659" cy="6345240"/>
          </a:xfrm>
          <a:prstGeom prst="rect">
            <a:avLst/>
          </a:prstGeom>
        </p:spPr>
        <p:txBody>
          <a:bodyPr lIns="91439" rIns="91439"/>
          <a:lstStyle/>
          <a:p>
            <a:endParaRPr/>
          </a:p>
        </p:txBody>
      </p:sp>
      <p:sp>
        <p:nvSpPr>
          <p:cNvPr id="261"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62"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6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213821725"/>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506510" y="4424084"/>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71" name="Picture Placeholder 2"/>
          <p:cNvSpPr>
            <a:spLocks noGrp="1"/>
          </p:cNvSpPr>
          <p:nvPr>
            <p:ph type="pic" idx="13"/>
          </p:nvPr>
        </p:nvSpPr>
        <p:spPr>
          <a:xfrm>
            <a:off x="277910" y="228600"/>
            <a:ext cx="6378390" cy="4187953"/>
          </a:xfrm>
          <a:prstGeom prst="rect">
            <a:avLst/>
          </a:prstGeom>
        </p:spPr>
        <p:txBody>
          <a:bodyPr lIns="91439" rIns="91439"/>
          <a:lstStyle/>
          <a:p>
            <a:endParaRPr/>
          </a:p>
        </p:txBody>
      </p:sp>
      <p:sp>
        <p:nvSpPr>
          <p:cNvPr id="272" name="Body Level One…"/>
          <p:cNvSpPr txBox="1">
            <a:spLocks noGrp="1"/>
          </p:cNvSpPr>
          <p:nvPr>
            <p:ph type="body" sz="quarter" idx="1"/>
          </p:nvPr>
        </p:nvSpPr>
        <p:spPr>
          <a:xfrm>
            <a:off x="506510" y="5257803"/>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73"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4"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5"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7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85366509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283" name="Rectangle 7"/>
          <p:cNvSpPr/>
          <p:nvPr/>
        </p:nvSpPr>
        <p:spPr>
          <a:xfrm>
            <a:off x="282579" y="228602"/>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4" name="Title Text"/>
          <p:cNvSpPr txBox="1">
            <a:spLocks noGrp="1"/>
          </p:cNvSpPr>
          <p:nvPr>
            <p:ph type="title"/>
          </p:nvPr>
        </p:nvSpPr>
        <p:spPr>
          <a:xfrm>
            <a:off x="380560"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85"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86"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87"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8"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289"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29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769521500"/>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9.xml"/><Relationship Id="rId21" Type="http://schemas.openxmlformats.org/officeDocument/2006/relationships/slideLayout" Target="../slideLayouts/slideLayout94.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63" Type="http://schemas.openxmlformats.org/officeDocument/2006/relationships/slideLayout" Target="../slideLayouts/slideLayout136.xml"/><Relationship Id="rId68" Type="http://schemas.openxmlformats.org/officeDocument/2006/relationships/slideLayout" Target="../slideLayouts/slideLayout141.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9" Type="http://schemas.openxmlformats.org/officeDocument/2006/relationships/slideLayout" Target="../slideLayouts/slideLayout102.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3" Type="http://schemas.openxmlformats.org/officeDocument/2006/relationships/slideLayout" Target="../slideLayouts/slideLayout126.xml"/><Relationship Id="rId58" Type="http://schemas.openxmlformats.org/officeDocument/2006/relationships/slideLayout" Target="../slideLayouts/slideLayout131.xml"/><Relationship Id="rId66" Type="http://schemas.openxmlformats.org/officeDocument/2006/relationships/slideLayout" Target="../slideLayouts/slideLayout139.xml"/><Relationship Id="rId74" Type="http://schemas.openxmlformats.org/officeDocument/2006/relationships/slideLayout" Target="../slideLayouts/slideLayout147.xml"/><Relationship Id="rId5" Type="http://schemas.openxmlformats.org/officeDocument/2006/relationships/slideLayout" Target="../slideLayouts/slideLayout78.xml"/><Relationship Id="rId61" Type="http://schemas.openxmlformats.org/officeDocument/2006/relationships/slideLayout" Target="../slideLayouts/slideLayout134.xml"/><Relationship Id="rId19" Type="http://schemas.openxmlformats.org/officeDocument/2006/relationships/slideLayout" Target="../slideLayouts/slideLayout9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56" Type="http://schemas.openxmlformats.org/officeDocument/2006/relationships/slideLayout" Target="../slideLayouts/slideLayout129.xml"/><Relationship Id="rId64" Type="http://schemas.openxmlformats.org/officeDocument/2006/relationships/slideLayout" Target="../slideLayouts/slideLayout137.xml"/><Relationship Id="rId69" Type="http://schemas.openxmlformats.org/officeDocument/2006/relationships/slideLayout" Target="../slideLayouts/slideLayout142.xml"/><Relationship Id="rId8" Type="http://schemas.openxmlformats.org/officeDocument/2006/relationships/slideLayout" Target="../slideLayouts/slideLayout81.xml"/><Relationship Id="rId51" Type="http://schemas.openxmlformats.org/officeDocument/2006/relationships/slideLayout" Target="../slideLayouts/slideLayout124.xml"/><Relationship Id="rId72" Type="http://schemas.openxmlformats.org/officeDocument/2006/relationships/slideLayout" Target="../slideLayouts/slideLayout145.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59" Type="http://schemas.openxmlformats.org/officeDocument/2006/relationships/slideLayout" Target="../slideLayouts/slideLayout132.xml"/><Relationship Id="rId67" Type="http://schemas.openxmlformats.org/officeDocument/2006/relationships/slideLayout" Target="../slideLayouts/slideLayout140.xml"/><Relationship Id="rId20" Type="http://schemas.openxmlformats.org/officeDocument/2006/relationships/slideLayout" Target="../slideLayouts/slideLayout93.xml"/><Relationship Id="rId41" Type="http://schemas.openxmlformats.org/officeDocument/2006/relationships/slideLayout" Target="../slideLayouts/slideLayout114.xml"/><Relationship Id="rId54" Type="http://schemas.openxmlformats.org/officeDocument/2006/relationships/slideLayout" Target="../slideLayouts/slideLayout127.xml"/><Relationship Id="rId62" Type="http://schemas.openxmlformats.org/officeDocument/2006/relationships/slideLayout" Target="../slideLayouts/slideLayout135.xml"/><Relationship Id="rId70" Type="http://schemas.openxmlformats.org/officeDocument/2006/relationships/slideLayout" Target="../slideLayouts/slideLayout143.xml"/><Relationship Id="rId75" Type="http://schemas.openxmlformats.org/officeDocument/2006/relationships/theme" Target="../theme/theme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 Id="rId57" Type="http://schemas.openxmlformats.org/officeDocument/2006/relationships/slideLayout" Target="../slideLayouts/slideLayout130.xml"/><Relationship Id="rId10" Type="http://schemas.openxmlformats.org/officeDocument/2006/relationships/slideLayout" Target="../slideLayouts/slideLayout83.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52" Type="http://schemas.openxmlformats.org/officeDocument/2006/relationships/slideLayout" Target="../slideLayouts/slideLayout125.xml"/><Relationship Id="rId60" Type="http://schemas.openxmlformats.org/officeDocument/2006/relationships/slideLayout" Target="../slideLayouts/slideLayout133.xml"/><Relationship Id="rId65" Type="http://schemas.openxmlformats.org/officeDocument/2006/relationships/slideLayout" Target="../slideLayouts/slideLayout138.xml"/><Relationship Id="rId73" Type="http://schemas.openxmlformats.org/officeDocument/2006/relationships/slideLayout" Target="../slideLayouts/slideLayout14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9" Type="http://schemas.openxmlformats.org/officeDocument/2006/relationships/slideLayout" Target="../slideLayouts/slideLayout112.xml"/><Relationship Id="rId34" Type="http://schemas.openxmlformats.org/officeDocument/2006/relationships/slideLayout" Target="../slideLayouts/slideLayout107.xml"/><Relationship Id="rId50" Type="http://schemas.openxmlformats.org/officeDocument/2006/relationships/slideLayout" Target="../slideLayouts/slideLayout123.xml"/><Relationship Id="rId55" Type="http://schemas.openxmlformats.org/officeDocument/2006/relationships/slideLayout" Target="../slideLayouts/slideLayout128.xml"/><Relationship Id="rId76" Type="http://schemas.openxmlformats.org/officeDocument/2006/relationships/image" Target="../media/image1.png"/><Relationship Id="rId7" Type="http://schemas.openxmlformats.org/officeDocument/2006/relationships/slideLayout" Target="../slideLayouts/slideLayout80.xml"/><Relationship Id="rId71" Type="http://schemas.openxmlformats.org/officeDocument/2006/relationships/slideLayout" Target="../slideLayouts/slideLayout14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73.xml"/><Relationship Id="rId21" Type="http://schemas.openxmlformats.org/officeDocument/2006/relationships/slideLayout" Target="../slideLayouts/slideLayout168.xml"/><Relationship Id="rId42" Type="http://schemas.openxmlformats.org/officeDocument/2006/relationships/slideLayout" Target="../slideLayouts/slideLayout189.xml"/><Relationship Id="rId47" Type="http://schemas.openxmlformats.org/officeDocument/2006/relationships/slideLayout" Target="../slideLayouts/slideLayout194.xml"/><Relationship Id="rId63" Type="http://schemas.openxmlformats.org/officeDocument/2006/relationships/slideLayout" Target="../slideLayouts/slideLayout210.xml"/><Relationship Id="rId68" Type="http://schemas.openxmlformats.org/officeDocument/2006/relationships/slideLayout" Target="../slideLayouts/slideLayout215.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9" Type="http://schemas.openxmlformats.org/officeDocument/2006/relationships/slideLayout" Target="../slideLayouts/slideLayout176.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slideLayout" Target="../slideLayouts/slideLayout184.xml"/><Relationship Id="rId40" Type="http://schemas.openxmlformats.org/officeDocument/2006/relationships/slideLayout" Target="../slideLayouts/slideLayout187.xml"/><Relationship Id="rId45" Type="http://schemas.openxmlformats.org/officeDocument/2006/relationships/slideLayout" Target="../slideLayouts/slideLayout192.xml"/><Relationship Id="rId53" Type="http://schemas.openxmlformats.org/officeDocument/2006/relationships/slideLayout" Target="../slideLayouts/slideLayout200.xml"/><Relationship Id="rId58" Type="http://schemas.openxmlformats.org/officeDocument/2006/relationships/slideLayout" Target="../slideLayouts/slideLayout205.xml"/><Relationship Id="rId66" Type="http://schemas.openxmlformats.org/officeDocument/2006/relationships/slideLayout" Target="../slideLayouts/slideLayout213.xml"/><Relationship Id="rId74" Type="http://schemas.openxmlformats.org/officeDocument/2006/relationships/slideLayout" Target="../slideLayouts/slideLayout221.xml"/><Relationship Id="rId5" Type="http://schemas.openxmlformats.org/officeDocument/2006/relationships/slideLayout" Target="../slideLayouts/slideLayout152.xml"/><Relationship Id="rId61" Type="http://schemas.openxmlformats.org/officeDocument/2006/relationships/slideLayout" Target="../slideLayouts/slideLayout208.xml"/><Relationship Id="rId19" Type="http://schemas.openxmlformats.org/officeDocument/2006/relationships/slideLayout" Target="../slideLayouts/slideLayout16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43" Type="http://schemas.openxmlformats.org/officeDocument/2006/relationships/slideLayout" Target="../slideLayouts/slideLayout190.xml"/><Relationship Id="rId48" Type="http://schemas.openxmlformats.org/officeDocument/2006/relationships/slideLayout" Target="../slideLayouts/slideLayout195.xml"/><Relationship Id="rId56" Type="http://schemas.openxmlformats.org/officeDocument/2006/relationships/slideLayout" Target="../slideLayouts/slideLayout203.xml"/><Relationship Id="rId64" Type="http://schemas.openxmlformats.org/officeDocument/2006/relationships/slideLayout" Target="../slideLayouts/slideLayout211.xml"/><Relationship Id="rId69" Type="http://schemas.openxmlformats.org/officeDocument/2006/relationships/slideLayout" Target="../slideLayouts/slideLayout216.xml"/><Relationship Id="rId8" Type="http://schemas.openxmlformats.org/officeDocument/2006/relationships/slideLayout" Target="../slideLayouts/slideLayout155.xml"/><Relationship Id="rId51" Type="http://schemas.openxmlformats.org/officeDocument/2006/relationships/slideLayout" Target="../slideLayouts/slideLayout198.xml"/><Relationship Id="rId72" Type="http://schemas.openxmlformats.org/officeDocument/2006/relationships/slideLayout" Target="../slideLayouts/slideLayout219.xml"/><Relationship Id="rId3" Type="http://schemas.openxmlformats.org/officeDocument/2006/relationships/slideLayout" Target="../slideLayouts/slideLayout150.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slideLayout" Target="../slideLayouts/slideLayout185.xml"/><Relationship Id="rId46" Type="http://schemas.openxmlformats.org/officeDocument/2006/relationships/slideLayout" Target="../slideLayouts/slideLayout193.xml"/><Relationship Id="rId59" Type="http://schemas.openxmlformats.org/officeDocument/2006/relationships/slideLayout" Target="../slideLayouts/slideLayout206.xml"/><Relationship Id="rId67" Type="http://schemas.openxmlformats.org/officeDocument/2006/relationships/slideLayout" Target="../slideLayouts/slideLayout214.xml"/><Relationship Id="rId20" Type="http://schemas.openxmlformats.org/officeDocument/2006/relationships/slideLayout" Target="../slideLayouts/slideLayout167.xml"/><Relationship Id="rId41" Type="http://schemas.openxmlformats.org/officeDocument/2006/relationships/slideLayout" Target="../slideLayouts/slideLayout188.xml"/><Relationship Id="rId54" Type="http://schemas.openxmlformats.org/officeDocument/2006/relationships/slideLayout" Target="../slideLayouts/slideLayout201.xml"/><Relationship Id="rId62" Type="http://schemas.openxmlformats.org/officeDocument/2006/relationships/slideLayout" Target="../slideLayouts/slideLayout209.xml"/><Relationship Id="rId70" Type="http://schemas.openxmlformats.org/officeDocument/2006/relationships/slideLayout" Target="../slideLayouts/slideLayout217.xml"/><Relationship Id="rId75" Type="http://schemas.openxmlformats.org/officeDocument/2006/relationships/theme" Target="../theme/theme3.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slideLayout" Target="../slideLayouts/slideLayout183.xml"/><Relationship Id="rId49" Type="http://schemas.openxmlformats.org/officeDocument/2006/relationships/slideLayout" Target="../slideLayouts/slideLayout196.xml"/><Relationship Id="rId57" Type="http://schemas.openxmlformats.org/officeDocument/2006/relationships/slideLayout" Target="../slideLayouts/slideLayout204.xml"/><Relationship Id="rId10" Type="http://schemas.openxmlformats.org/officeDocument/2006/relationships/slideLayout" Target="../slideLayouts/slideLayout157.xml"/><Relationship Id="rId31" Type="http://schemas.openxmlformats.org/officeDocument/2006/relationships/slideLayout" Target="../slideLayouts/slideLayout178.xml"/><Relationship Id="rId44" Type="http://schemas.openxmlformats.org/officeDocument/2006/relationships/slideLayout" Target="../slideLayouts/slideLayout191.xml"/><Relationship Id="rId52" Type="http://schemas.openxmlformats.org/officeDocument/2006/relationships/slideLayout" Target="../slideLayouts/slideLayout199.xml"/><Relationship Id="rId60" Type="http://schemas.openxmlformats.org/officeDocument/2006/relationships/slideLayout" Target="../slideLayouts/slideLayout207.xml"/><Relationship Id="rId65" Type="http://schemas.openxmlformats.org/officeDocument/2006/relationships/slideLayout" Target="../slideLayouts/slideLayout212.xml"/><Relationship Id="rId73" Type="http://schemas.openxmlformats.org/officeDocument/2006/relationships/slideLayout" Target="../slideLayouts/slideLayout220.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9" Type="http://schemas.openxmlformats.org/officeDocument/2006/relationships/slideLayout" Target="../slideLayouts/slideLayout186.xml"/><Relationship Id="rId34" Type="http://schemas.openxmlformats.org/officeDocument/2006/relationships/slideLayout" Target="../slideLayouts/slideLayout181.xml"/><Relationship Id="rId50" Type="http://schemas.openxmlformats.org/officeDocument/2006/relationships/slideLayout" Target="../slideLayouts/slideLayout197.xml"/><Relationship Id="rId55" Type="http://schemas.openxmlformats.org/officeDocument/2006/relationships/slideLayout" Target="../slideLayouts/slideLayout202.xml"/><Relationship Id="rId76" Type="http://schemas.openxmlformats.org/officeDocument/2006/relationships/image" Target="../media/image1.png"/><Relationship Id="rId7" Type="http://schemas.openxmlformats.org/officeDocument/2006/relationships/slideLayout" Target="../slideLayouts/slideLayout154.xml"/><Relationship Id="rId71" Type="http://schemas.openxmlformats.org/officeDocument/2006/relationships/slideLayout" Target="../slideLayouts/slideLayout21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47.xml"/><Relationship Id="rId21" Type="http://schemas.openxmlformats.org/officeDocument/2006/relationships/slideLayout" Target="../slideLayouts/slideLayout242.xml"/><Relationship Id="rId42" Type="http://schemas.openxmlformats.org/officeDocument/2006/relationships/slideLayout" Target="../slideLayouts/slideLayout263.xml"/><Relationship Id="rId47" Type="http://schemas.openxmlformats.org/officeDocument/2006/relationships/slideLayout" Target="../slideLayouts/slideLayout268.xml"/><Relationship Id="rId63" Type="http://schemas.openxmlformats.org/officeDocument/2006/relationships/slideLayout" Target="../slideLayouts/slideLayout284.xml"/><Relationship Id="rId68" Type="http://schemas.openxmlformats.org/officeDocument/2006/relationships/slideLayout" Target="../slideLayouts/slideLayout289.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9" Type="http://schemas.openxmlformats.org/officeDocument/2006/relationships/slideLayout" Target="../slideLayouts/slideLayout250.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32" Type="http://schemas.openxmlformats.org/officeDocument/2006/relationships/slideLayout" Target="../slideLayouts/slideLayout253.xml"/><Relationship Id="rId37" Type="http://schemas.openxmlformats.org/officeDocument/2006/relationships/slideLayout" Target="../slideLayouts/slideLayout258.xml"/><Relationship Id="rId40" Type="http://schemas.openxmlformats.org/officeDocument/2006/relationships/slideLayout" Target="../slideLayouts/slideLayout261.xml"/><Relationship Id="rId45" Type="http://schemas.openxmlformats.org/officeDocument/2006/relationships/slideLayout" Target="../slideLayouts/slideLayout266.xml"/><Relationship Id="rId53" Type="http://schemas.openxmlformats.org/officeDocument/2006/relationships/slideLayout" Target="../slideLayouts/slideLayout274.xml"/><Relationship Id="rId58" Type="http://schemas.openxmlformats.org/officeDocument/2006/relationships/slideLayout" Target="../slideLayouts/slideLayout279.xml"/><Relationship Id="rId66" Type="http://schemas.openxmlformats.org/officeDocument/2006/relationships/slideLayout" Target="../slideLayouts/slideLayout287.xml"/><Relationship Id="rId74" Type="http://schemas.openxmlformats.org/officeDocument/2006/relationships/slideLayout" Target="../slideLayouts/slideLayout295.xml"/><Relationship Id="rId5" Type="http://schemas.openxmlformats.org/officeDocument/2006/relationships/slideLayout" Target="../slideLayouts/slideLayout226.xml"/><Relationship Id="rId61" Type="http://schemas.openxmlformats.org/officeDocument/2006/relationships/slideLayout" Target="../slideLayouts/slideLayout282.xml"/><Relationship Id="rId19" Type="http://schemas.openxmlformats.org/officeDocument/2006/relationships/slideLayout" Target="../slideLayouts/slideLayout24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slideLayout" Target="../slideLayouts/slideLayout248.xml"/><Relationship Id="rId30" Type="http://schemas.openxmlformats.org/officeDocument/2006/relationships/slideLayout" Target="../slideLayouts/slideLayout251.xml"/><Relationship Id="rId35" Type="http://schemas.openxmlformats.org/officeDocument/2006/relationships/slideLayout" Target="../slideLayouts/slideLayout256.xml"/><Relationship Id="rId43" Type="http://schemas.openxmlformats.org/officeDocument/2006/relationships/slideLayout" Target="../slideLayouts/slideLayout264.xml"/><Relationship Id="rId48" Type="http://schemas.openxmlformats.org/officeDocument/2006/relationships/slideLayout" Target="../slideLayouts/slideLayout269.xml"/><Relationship Id="rId56" Type="http://schemas.openxmlformats.org/officeDocument/2006/relationships/slideLayout" Target="../slideLayouts/slideLayout277.xml"/><Relationship Id="rId64" Type="http://schemas.openxmlformats.org/officeDocument/2006/relationships/slideLayout" Target="../slideLayouts/slideLayout285.xml"/><Relationship Id="rId69" Type="http://schemas.openxmlformats.org/officeDocument/2006/relationships/slideLayout" Target="../slideLayouts/slideLayout290.xml"/><Relationship Id="rId8" Type="http://schemas.openxmlformats.org/officeDocument/2006/relationships/slideLayout" Target="../slideLayouts/slideLayout229.xml"/><Relationship Id="rId51" Type="http://schemas.openxmlformats.org/officeDocument/2006/relationships/slideLayout" Target="../slideLayouts/slideLayout272.xml"/><Relationship Id="rId72" Type="http://schemas.openxmlformats.org/officeDocument/2006/relationships/slideLayout" Target="../slideLayouts/slideLayout293.xml"/><Relationship Id="rId3" Type="http://schemas.openxmlformats.org/officeDocument/2006/relationships/slideLayout" Target="../slideLayouts/slideLayout224.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33" Type="http://schemas.openxmlformats.org/officeDocument/2006/relationships/slideLayout" Target="../slideLayouts/slideLayout254.xml"/><Relationship Id="rId38" Type="http://schemas.openxmlformats.org/officeDocument/2006/relationships/slideLayout" Target="../slideLayouts/slideLayout259.xml"/><Relationship Id="rId46" Type="http://schemas.openxmlformats.org/officeDocument/2006/relationships/slideLayout" Target="../slideLayouts/slideLayout267.xml"/><Relationship Id="rId59" Type="http://schemas.openxmlformats.org/officeDocument/2006/relationships/slideLayout" Target="../slideLayouts/slideLayout280.xml"/><Relationship Id="rId67" Type="http://schemas.openxmlformats.org/officeDocument/2006/relationships/slideLayout" Target="../slideLayouts/slideLayout288.xml"/><Relationship Id="rId20" Type="http://schemas.openxmlformats.org/officeDocument/2006/relationships/slideLayout" Target="../slideLayouts/slideLayout241.xml"/><Relationship Id="rId41" Type="http://schemas.openxmlformats.org/officeDocument/2006/relationships/slideLayout" Target="../slideLayouts/slideLayout262.xml"/><Relationship Id="rId54" Type="http://schemas.openxmlformats.org/officeDocument/2006/relationships/slideLayout" Target="../slideLayouts/slideLayout275.xml"/><Relationship Id="rId62" Type="http://schemas.openxmlformats.org/officeDocument/2006/relationships/slideLayout" Target="../slideLayouts/slideLayout283.xml"/><Relationship Id="rId70" Type="http://schemas.openxmlformats.org/officeDocument/2006/relationships/slideLayout" Target="../slideLayouts/slideLayout291.xml"/><Relationship Id="rId75" Type="http://schemas.openxmlformats.org/officeDocument/2006/relationships/theme" Target="../theme/theme4.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28" Type="http://schemas.openxmlformats.org/officeDocument/2006/relationships/slideLayout" Target="../slideLayouts/slideLayout249.xml"/><Relationship Id="rId36" Type="http://schemas.openxmlformats.org/officeDocument/2006/relationships/slideLayout" Target="../slideLayouts/slideLayout257.xml"/><Relationship Id="rId49" Type="http://schemas.openxmlformats.org/officeDocument/2006/relationships/slideLayout" Target="../slideLayouts/slideLayout270.xml"/><Relationship Id="rId57" Type="http://schemas.openxmlformats.org/officeDocument/2006/relationships/slideLayout" Target="../slideLayouts/slideLayout278.xml"/><Relationship Id="rId10" Type="http://schemas.openxmlformats.org/officeDocument/2006/relationships/slideLayout" Target="../slideLayouts/slideLayout231.xml"/><Relationship Id="rId31" Type="http://schemas.openxmlformats.org/officeDocument/2006/relationships/slideLayout" Target="../slideLayouts/slideLayout252.xml"/><Relationship Id="rId44" Type="http://schemas.openxmlformats.org/officeDocument/2006/relationships/slideLayout" Target="../slideLayouts/slideLayout265.xml"/><Relationship Id="rId52" Type="http://schemas.openxmlformats.org/officeDocument/2006/relationships/slideLayout" Target="../slideLayouts/slideLayout273.xml"/><Relationship Id="rId60" Type="http://schemas.openxmlformats.org/officeDocument/2006/relationships/slideLayout" Target="../slideLayouts/slideLayout281.xml"/><Relationship Id="rId65" Type="http://schemas.openxmlformats.org/officeDocument/2006/relationships/slideLayout" Target="../slideLayouts/slideLayout286.xml"/><Relationship Id="rId73" Type="http://schemas.openxmlformats.org/officeDocument/2006/relationships/slideLayout" Target="../slideLayouts/slideLayout294.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39" Type="http://schemas.openxmlformats.org/officeDocument/2006/relationships/slideLayout" Target="../slideLayouts/slideLayout260.xml"/><Relationship Id="rId34" Type="http://schemas.openxmlformats.org/officeDocument/2006/relationships/slideLayout" Target="../slideLayouts/slideLayout255.xml"/><Relationship Id="rId50" Type="http://schemas.openxmlformats.org/officeDocument/2006/relationships/slideLayout" Target="../slideLayouts/slideLayout271.xml"/><Relationship Id="rId55" Type="http://schemas.openxmlformats.org/officeDocument/2006/relationships/slideLayout" Target="../slideLayouts/slideLayout276.xml"/><Relationship Id="rId76" Type="http://schemas.openxmlformats.org/officeDocument/2006/relationships/image" Target="../media/image1.png"/><Relationship Id="rId7" Type="http://schemas.openxmlformats.org/officeDocument/2006/relationships/slideLayout" Target="../slideLayouts/slideLayout228.xml"/><Relationship Id="rId71" Type="http://schemas.openxmlformats.org/officeDocument/2006/relationships/slideLayout" Target="../slideLayouts/slideLayout292.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21.xml"/><Relationship Id="rId21" Type="http://schemas.openxmlformats.org/officeDocument/2006/relationships/slideLayout" Target="../slideLayouts/slideLayout316.xml"/><Relationship Id="rId42" Type="http://schemas.openxmlformats.org/officeDocument/2006/relationships/slideLayout" Target="../slideLayouts/slideLayout337.xml"/><Relationship Id="rId47" Type="http://schemas.openxmlformats.org/officeDocument/2006/relationships/slideLayout" Target="../slideLayouts/slideLayout342.xml"/><Relationship Id="rId63" Type="http://schemas.openxmlformats.org/officeDocument/2006/relationships/slideLayout" Target="../slideLayouts/slideLayout358.xml"/><Relationship Id="rId68" Type="http://schemas.openxmlformats.org/officeDocument/2006/relationships/slideLayout" Target="../slideLayouts/slideLayout363.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29" Type="http://schemas.openxmlformats.org/officeDocument/2006/relationships/slideLayout" Target="../slideLayouts/slideLayout324.xml"/><Relationship Id="rId11" Type="http://schemas.openxmlformats.org/officeDocument/2006/relationships/slideLayout" Target="../slideLayouts/slideLayout306.xml"/><Relationship Id="rId24" Type="http://schemas.openxmlformats.org/officeDocument/2006/relationships/slideLayout" Target="../slideLayouts/slideLayout319.xml"/><Relationship Id="rId32" Type="http://schemas.openxmlformats.org/officeDocument/2006/relationships/slideLayout" Target="../slideLayouts/slideLayout327.xml"/><Relationship Id="rId37" Type="http://schemas.openxmlformats.org/officeDocument/2006/relationships/slideLayout" Target="../slideLayouts/slideLayout332.xml"/><Relationship Id="rId40" Type="http://schemas.openxmlformats.org/officeDocument/2006/relationships/slideLayout" Target="../slideLayouts/slideLayout335.xml"/><Relationship Id="rId45" Type="http://schemas.openxmlformats.org/officeDocument/2006/relationships/slideLayout" Target="../slideLayouts/slideLayout340.xml"/><Relationship Id="rId53" Type="http://schemas.openxmlformats.org/officeDocument/2006/relationships/slideLayout" Target="../slideLayouts/slideLayout348.xml"/><Relationship Id="rId58" Type="http://schemas.openxmlformats.org/officeDocument/2006/relationships/slideLayout" Target="../slideLayouts/slideLayout353.xml"/><Relationship Id="rId66" Type="http://schemas.openxmlformats.org/officeDocument/2006/relationships/slideLayout" Target="../slideLayouts/slideLayout361.xml"/><Relationship Id="rId74" Type="http://schemas.openxmlformats.org/officeDocument/2006/relationships/slideLayout" Target="../slideLayouts/slideLayout369.xml"/><Relationship Id="rId5" Type="http://schemas.openxmlformats.org/officeDocument/2006/relationships/slideLayout" Target="../slideLayouts/slideLayout300.xml"/><Relationship Id="rId61" Type="http://schemas.openxmlformats.org/officeDocument/2006/relationships/slideLayout" Target="../slideLayouts/slideLayout356.xml"/><Relationship Id="rId19" Type="http://schemas.openxmlformats.org/officeDocument/2006/relationships/slideLayout" Target="../slideLayouts/slideLayout314.xml"/><Relationship Id="rId14" Type="http://schemas.openxmlformats.org/officeDocument/2006/relationships/slideLayout" Target="../slideLayouts/slideLayout309.xml"/><Relationship Id="rId22" Type="http://schemas.openxmlformats.org/officeDocument/2006/relationships/slideLayout" Target="../slideLayouts/slideLayout317.xml"/><Relationship Id="rId27" Type="http://schemas.openxmlformats.org/officeDocument/2006/relationships/slideLayout" Target="../slideLayouts/slideLayout322.xml"/><Relationship Id="rId30" Type="http://schemas.openxmlformats.org/officeDocument/2006/relationships/slideLayout" Target="../slideLayouts/slideLayout325.xml"/><Relationship Id="rId35" Type="http://schemas.openxmlformats.org/officeDocument/2006/relationships/slideLayout" Target="../slideLayouts/slideLayout330.xml"/><Relationship Id="rId43" Type="http://schemas.openxmlformats.org/officeDocument/2006/relationships/slideLayout" Target="../slideLayouts/slideLayout338.xml"/><Relationship Id="rId48" Type="http://schemas.openxmlformats.org/officeDocument/2006/relationships/slideLayout" Target="../slideLayouts/slideLayout343.xml"/><Relationship Id="rId56" Type="http://schemas.openxmlformats.org/officeDocument/2006/relationships/slideLayout" Target="../slideLayouts/slideLayout351.xml"/><Relationship Id="rId64" Type="http://schemas.openxmlformats.org/officeDocument/2006/relationships/slideLayout" Target="../slideLayouts/slideLayout359.xml"/><Relationship Id="rId69" Type="http://schemas.openxmlformats.org/officeDocument/2006/relationships/slideLayout" Target="../slideLayouts/slideLayout364.xml"/><Relationship Id="rId8" Type="http://schemas.openxmlformats.org/officeDocument/2006/relationships/slideLayout" Target="../slideLayouts/slideLayout303.xml"/><Relationship Id="rId51" Type="http://schemas.openxmlformats.org/officeDocument/2006/relationships/slideLayout" Target="../slideLayouts/slideLayout346.xml"/><Relationship Id="rId72" Type="http://schemas.openxmlformats.org/officeDocument/2006/relationships/slideLayout" Target="../slideLayouts/slideLayout367.xml"/><Relationship Id="rId3" Type="http://schemas.openxmlformats.org/officeDocument/2006/relationships/slideLayout" Target="../slideLayouts/slideLayout298.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5" Type="http://schemas.openxmlformats.org/officeDocument/2006/relationships/slideLayout" Target="../slideLayouts/slideLayout320.xml"/><Relationship Id="rId33" Type="http://schemas.openxmlformats.org/officeDocument/2006/relationships/slideLayout" Target="../slideLayouts/slideLayout328.xml"/><Relationship Id="rId38" Type="http://schemas.openxmlformats.org/officeDocument/2006/relationships/slideLayout" Target="../slideLayouts/slideLayout333.xml"/><Relationship Id="rId46" Type="http://schemas.openxmlformats.org/officeDocument/2006/relationships/slideLayout" Target="../slideLayouts/slideLayout341.xml"/><Relationship Id="rId59" Type="http://schemas.openxmlformats.org/officeDocument/2006/relationships/slideLayout" Target="../slideLayouts/slideLayout354.xml"/><Relationship Id="rId67" Type="http://schemas.openxmlformats.org/officeDocument/2006/relationships/slideLayout" Target="../slideLayouts/slideLayout362.xml"/><Relationship Id="rId20" Type="http://schemas.openxmlformats.org/officeDocument/2006/relationships/slideLayout" Target="../slideLayouts/slideLayout315.xml"/><Relationship Id="rId41" Type="http://schemas.openxmlformats.org/officeDocument/2006/relationships/slideLayout" Target="../slideLayouts/slideLayout336.xml"/><Relationship Id="rId54" Type="http://schemas.openxmlformats.org/officeDocument/2006/relationships/slideLayout" Target="../slideLayouts/slideLayout349.xml"/><Relationship Id="rId62" Type="http://schemas.openxmlformats.org/officeDocument/2006/relationships/slideLayout" Target="../slideLayouts/slideLayout357.xml"/><Relationship Id="rId70" Type="http://schemas.openxmlformats.org/officeDocument/2006/relationships/slideLayout" Target="../slideLayouts/slideLayout365.xml"/><Relationship Id="rId75" Type="http://schemas.openxmlformats.org/officeDocument/2006/relationships/theme" Target="../theme/theme5.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5" Type="http://schemas.openxmlformats.org/officeDocument/2006/relationships/slideLayout" Target="../slideLayouts/slideLayout310.xml"/><Relationship Id="rId23" Type="http://schemas.openxmlformats.org/officeDocument/2006/relationships/slideLayout" Target="../slideLayouts/slideLayout318.xml"/><Relationship Id="rId28" Type="http://schemas.openxmlformats.org/officeDocument/2006/relationships/slideLayout" Target="../slideLayouts/slideLayout323.xml"/><Relationship Id="rId36" Type="http://schemas.openxmlformats.org/officeDocument/2006/relationships/slideLayout" Target="../slideLayouts/slideLayout331.xml"/><Relationship Id="rId49" Type="http://schemas.openxmlformats.org/officeDocument/2006/relationships/slideLayout" Target="../slideLayouts/slideLayout344.xml"/><Relationship Id="rId57" Type="http://schemas.openxmlformats.org/officeDocument/2006/relationships/slideLayout" Target="../slideLayouts/slideLayout352.xml"/><Relationship Id="rId10" Type="http://schemas.openxmlformats.org/officeDocument/2006/relationships/slideLayout" Target="../slideLayouts/slideLayout305.xml"/><Relationship Id="rId31" Type="http://schemas.openxmlformats.org/officeDocument/2006/relationships/slideLayout" Target="../slideLayouts/slideLayout326.xml"/><Relationship Id="rId44" Type="http://schemas.openxmlformats.org/officeDocument/2006/relationships/slideLayout" Target="../slideLayouts/slideLayout339.xml"/><Relationship Id="rId52" Type="http://schemas.openxmlformats.org/officeDocument/2006/relationships/slideLayout" Target="../slideLayouts/slideLayout347.xml"/><Relationship Id="rId60" Type="http://schemas.openxmlformats.org/officeDocument/2006/relationships/slideLayout" Target="../slideLayouts/slideLayout355.xml"/><Relationship Id="rId65" Type="http://schemas.openxmlformats.org/officeDocument/2006/relationships/slideLayout" Target="../slideLayouts/slideLayout360.xml"/><Relationship Id="rId73" Type="http://schemas.openxmlformats.org/officeDocument/2006/relationships/slideLayout" Target="../slideLayouts/slideLayout368.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3" Type="http://schemas.openxmlformats.org/officeDocument/2006/relationships/slideLayout" Target="../slideLayouts/slideLayout308.xml"/><Relationship Id="rId18" Type="http://schemas.openxmlformats.org/officeDocument/2006/relationships/slideLayout" Target="../slideLayouts/slideLayout313.xml"/><Relationship Id="rId39" Type="http://schemas.openxmlformats.org/officeDocument/2006/relationships/slideLayout" Target="../slideLayouts/slideLayout334.xml"/><Relationship Id="rId34" Type="http://schemas.openxmlformats.org/officeDocument/2006/relationships/slideLayout" Target="../slideLayouts/slideLayout329.xml"/><Relationship Id="rId50" Type="http://schemas.openxmlformats.org/officeDocument/2006/relationships/slideLayout" Target="../slideLayouts/slideLayout345.xml"/><Relationship Id="rId55" Type="http://schemas.openxmlformats.org/officeDocument/2006/relationships/slideLayout" Target="../slideLayouts/slideLayout350.xml"/><Relationship Id="rId76" Type="http://schemas.openxmlformats.org/officeDocument/2006/relationships/image" Target="../media/image1.png"/><Relationship Id="rId7" Type="http://schemas.openxmlformats.org/officeDocument/2006/relationships/slideLayout" Target="../slideLayouts/slideLayout302.xml"/><Relationship Id="rId71" Type="http://schemas.openxmlformats.org/officeDocument/2006/relationships/slideLayout" Target="../slideLayouts/slideLayout3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6.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5"/>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76259" y="6248400"/>
            <a:ext cx="281941" cy="307340"/>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6"/>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76259" y="6248400"/>
            <a:ext cx="281941" cy="307340"/>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413256300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784" r:id="rId61"/>
    <p:sldLayoutId id="2147483785" r:id="rId62"/>
    <p:sldLayoutId id="2147483786" r:id="rId63"/>
    <p:sldLayoutId id="2147483787" r:id="rId64"/>
    <p:sldLayoutId id="2147483788" r:id="rId65"/>
    <p:sldLayoutId id="2147483789" r:id="rId66"/>
    <p:sldLayoutId id="2147483790" r:id="rId67"/>
    <p:sldLayoutId id="2147483791" r:id="rId68"/>
    <p:sldLayoutId id="2147483792" r:id="rId69"/>
    <p:sldLayoutId id="2147483793" r:id="rId70"/>
    <p:sldLayoutId id="2147483794" r:id="rId71"/>
    <p:sldLayoutId id="2147483795" r:id="rId72"/>
    <p:sldLayoutId id="2147483796" r:id="rId73"/>
    <p:sldLayoutId id="2147483797" r:id="rId7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6"/>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76259" y="6248400"/>
            <a:ext cx="281941" cy="307340"/>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22374532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45" r:id="rId47"/>
    <p:sldLayoutId id="2147483846" r:id="rId48"/>
    <p:sldLayoutId id="2147483847" r:id="rId49"/>
    <p:sldLayoutId id="2147483848" r:id="rId50"/>
    <p:sldLayoutId id="2147483849" r:id="rId51"/>
    <p:sldLayoutId id="2147483850" r:id="rId52"/>
    <p:sldLayoutId id="2147483851" r:id="rId53"/>
    <p:sldLayoutId id="2147483852" r:id="rId54"/>
    <p:sldLayoutId id="2147483853" r:id="rId55"/>
    <p:sldLayoutId id="2147483854" r:id="rId56"/>
    <p:sldLayoutId id="2147483855" r:id="rId57"/>
    <p:sldLayoutId id="2147483856" r:id="rId58"/>
    <p:sldLayoutId id="2147483857" r:id="rId59"/>
    <p:sldLayoutId id="2147483858" r:id="rId60"/>
    <p:sldLayoutId id="2147483859" r:id="rId61"/>
    <p:sldLayoutId id="2147483860" r:id="rId62"/>
    <p:sldLayoutId id="2147483861" r:id="rId63"/>
    <p:sldLayoutId id="2147483862" r:id="rId64"/>
    <p:sldLayoutId id="2147483863" r:id="rId65"/>
    <p:sldLayoutId id="2147483864" r:id="rId66"/>
    <p:sldLayoutId id="2147483865" r:id="rId67"/>
    <p:sldLayoutId id="2147483866" r:id="rId68"/>
    <p:sldLayoutId id="2147483867" r:id="rId69"/>
    <p:sldLayoutId id="2147483868" r:id="rId70"/>
    <p:sldLayoutId id="2147483869" r:id="rId71"/>
    <p:sldLayoutId id="2147483870" r:id="rId72"/>
    <p:sldLayoutId id="2147483871" r:id="rId73"/>
    <p:sldLayoutId id="2147483872" r:id="rId7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6"/>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76259" y="6248400"/>
            <a:ext cx="281941" cy="307340"/>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236078709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 id="2147483917" r:id="rId44"/>
    <p:sldLayoutId id="2147483918" r:id="rId45"/>
    <p:sldLayoutId id="2147483919" r:id="rId46"/>
    <p:sldLayoutId id="2147483920" r:id="rId47"/>
    <p:sldLayoutId id="2147483921" r:id="rId48"/>
    <p:sldLayoutId id="2147483922" r:id="rId49"/>
    <p:sldLayoutId id="2147483923" r:id="rId50"/>
    <p:sldLayoutId id="2147483924" r:id="rId51"/>
    <p:sldLayoutId id="2147483925" r:id="rId52"/>
    <p:sldLayoutId id="2147483926" r:id="rId53"/>
    <p:sldLayoutId id="2147483927" r:id="rId54"/>
    <p:sldLayoutId id="2147483928" r:id="rId55"/>
    <p:sldLayoutId id="2147483929" r:id="rId56"/>
    <p:sldLayoutId id="2147483930" r:id="rId57"/>
    <p:sldLayoutId id="2147483931" r:id="rId58"/>
    <p:sldLayoutId id="2147483932" r:id="rId59"/>
    <p:sldLayoutId id="2147483933" r:id="rId60"/>
    <p:sldLayoutId id="2147483934" r:id="rId61"/>
    <p:sldLayoutId id="2147483935" r:id="rId62"/>
    <p:sldLayoutId id="2147483936" r:id="rId63"/>
    <p:sldLayoutId id="2147483937" r:id="rId64"/>
    <p:sldLayoutId id="2147483938" r:id="rId65"/>
    <p:sldLayoutId id="2147483939" r:id="rId66"/>
    <p:sldLayoutId id="2147483940" r:id="rId67"/>
    <p:sldLayoutId id="2147483941" r:id="rId68"/>
    <p:sldLayoutId id="2147483942" r:id="rId69"/>
    <p:sldLayoutId id="2147483943" r:id="rId70"/>
    <p:sldLayoutId id="2147483944" r:id="rId71"/>
    <p:sldLayoutId id="2147483945" r:id="rId72"/>
    <p:sldLayoutId id="2147483946" r:id="rId73"/>
    <p:sldLayoutId id="2147483947" r:id="rId7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6"/>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76259" y="6248400"/>
            <a:ext cx="281941" cy="307340"/>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208182500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67" r:id="rId19"/>
    <p:sldLayoutId id="2147483968" r:id="rId20"/>
    <p:sldLayoutId id="2147483969" r:id="rId21"/>
    <p:sldLayoutId id="2147483970" r:id="rId22"/>
    <p:sldLayoutId id="2147483971" r:id="rId23"/>
    <p:sldLayoutId id="2147483972" r:id="rId24"/>
    <p:sldLayoutId id="2147483973" r:id="rId25"/>
    <p:sldLayoutId id="2147483974" r:id="rId26"/>
    <p:sldLayoutId id="2147483975" r:id="rId27"/>
    <p:sldLayoutId id="2147483976" r:id="rId28"/>
    <p:sldLayoutId id="2147483977" r:id="rId29"/>
    <p:sldLayoutId id="2147483978" r:id="rId30"/>
    <p:sldLayoutId id="2147483979" r:id="rId31"/>
    <p:sldLayoutId id="2147483980" r:id="rId32"/>
    <p:sldLayoutId id="2147483981" r:id="rId33"/>
    <p:sldLayoutId id="2147483982" r:id="rId34"/>
    <p:sldLayoutId id="2147483983" r:id="rId35"/>
    <p:sldLayoutId id="2147483984" r:id="rId36"/>
    <p:sldLayoutId id="2147483985" r:id="rId37"/>
    <p:sldLayoutId id="2147483986" r:id="rId38"/>
    <p:sldLayoutId id="2147483987" r:id="rId39"/>
    <p:sldLayoutId id="2147483988" r:id="rId40"/>
    <p:sldLayoutId id="2147483989" r:id="rId41"/>
    <p:sldLayoutId id="2147483990" r:id="rId42"/>
    <p:sldLayoutId id="2147483991" r:id="rId43"/>
    <p:sldLayoutId id="2147483992" r:id="rId44"/>
    <p:sldLayoutId id="2147483993" r:id="rId45"/>
    <p:sldLayoutId id="2147483994" r:id="rId46"/>
    <p:sldLayoutId id="2147483995" r:id="rId47"/>
    <p:sldLayoutId id="2147483996" r:id="rId48"/>
    <p:sldLayoutId id="2147483997" r:id="rId49"/>
    <p:sldLayoutId id="2147483998" r:id="rId50"/>
    <p:sldLayoutId id="2147483999" r:id="rId51"/>
    <p:sldLayoutId id="2147484000" r:id="rId52"/>
    <p:sldLayoutId id="2147484001" r:id="rId53"/>
    <p:sldLayoutId id="2147484002" r:id="rId54"/>
    <p:sldLayoutId id="2147484003" r:id="rId55"/>
    <p:sldLayoutId id="2147484004" r:id="rId56"/>
    <p:sldLayoutId id="2147484005" r:id="rId57"/>
    <p:sldLayoutId id="2147484006" r:id="rId58"/>
    <p:sldLayoutId id="2147484007" r:id="rId59"/>
    <p:sldLayoutId id="2147484008" r:id="rId60"/>
    <p:sldLayoutId id="2147484009" r:id="rId61"/>
    <p:sldLayoutId id="2147484010" r:id="rId62"/>
    <p:sldLayoutId id="2147484011" r:id="rId63"/>
    <p:sldLayoutId id="2147484012" r:id="rId64"/>
    <p:sldLayoutId id="2147484013" r:id="rId65"/>
    <p:sldLayoutId id="2147484014" r:id="rId66"/>
    <p:sldLayoutId id="2147484015" r:id="rId67"/>
    <p:sldLayoutId id="2147484016" r:id="rId68"/>
    <p:sldLayoutId id="2147484017" r:id="rId69"/>
    <p:sldLayoutId id="2147484018" r:id="rId70"/>
    <p:sldLayoutId id="2147484019" r:id="rId71"/>
    <p:sldLayoutId id="2147484020" r:id="rId72"/>
    <p:sldLayoutId id="2147484021" r:id="rId73"/>
    <p:sldLayoutId id="2147484022" r:id="rId7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253"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253"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a:p>
        </p:txBody>
      </p:sp>
    </p:spTree>
    <p:extLst>
      <p:ext uri="{BB962C8B-B14F-4D97-AF65-F5344CB8AC3E}">
        <p14:creationId xmlns:p14="http://schemas.microsoft.com/office/powerpoint/2010/main" val="3929301321"/>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73.xml"/><Relationship Id="rId4" Type="http://schemas.openxmlformats.org/officeDocument/2006/relationships/image" Target="../media/image33.jpeg"/></Relationships>
</file>

<file path=ppt/slides/_rels/slide1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380.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2.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3.xml"/><Relationship Id="rId4" Type="http://schemas.openxmlformats.org/officeDocument/2006/relationships/image" Target="../media/image33.jpeg"/></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Biblical Worship"/>
          <p:cNvSpPr txBox="1">
            <a:spLocks noGrp="1"/>
          </p:cNvSpPr>
          <p:nvPr>
            <p:ph type="body" idx="13"/>
          </p:nvPr>
        </p:nvSpPr>
        <p:spPr>
          <a:xfrm>
            <a:off x="357187" y="2302668"/>
            <a:ext cx="5063134" cy="681039"/>
          </a:xfrm>
          <a:prstGeom prst="rect">
            <a:avLst/>
          </a:prstGeom>
        </p:spPr>
        <p:txBody>
          <a:bodyPr/>
          <a:lstStyle>
            <a:lvl1pPr>
              <a:lnSpc>
                <a:spcPct val="90000"/>
              </a:lnSpc>
              <a:spcBef>
                <a:spcPts val="1100"/>
              </a:spcBef>
              <a:defRPr sz="4000">
                <a:solidFill>
                  <a:srgbClr val="A42D1F"/>
                </a:solidFill>
                <a:latin typeface="Bodoni SvtyTwo ITC TT-Book"/>
                <a:ea typeface="Bodoni SvtyTwo ITC TT-Book"/>
                <a:cs typeface="Bodoni SvtyTwo ITC TT-Book"/>
                <a:sym typeface="Bodoni SvtyTwo ITC TT-Book"/>
              </a:defRPr>
            </a:lvl1pPr>
          </a:lstStyle>
          <a:p>
            <a:r>
              <a:t>Biblical Worship</a:t>
            </a:r>
          </a:p>
        </p:txBody>
      </p:sp>
      <p:sp>
        <p:nvSpPr>
          <p:cNvPr id="812" name="Unit 2"/>
          <p:cNvSpPr txBox="1">
            <a:spLocks noGrp="1"/>
          </p:cNvSpPr>
          <p:nvPr>
            <p:ph type="title"/>
          </p:nvPr>
        </p:nvSpPr>
        <p:spPr>
          <a:prstGeom prst="rect">
            <a:avLst/>
          </a:prstGeom>
        </p:spPr>
        <p:txBody>
          <a:bodyPr/>
          <a:lstStyle>
            <a:lvl1pPr>
              <a:defRPr>
                <a:solidFill>
                  <a:srgbClr val="46532E"/>
                </a:solidFill>
              </a:defRPr>
            </a:lvl1pPr>
          </a:lstStyle>
          <a:p>
            <a:r>
              <a:t>Unit 2</a:t>
            </a:r>
          </a:p>
        </p:txBody>
      </p:sp>
      <p:sp>
        <p:nvSpPr>
          <p:cNvPr id="813" name="THE CENTRALITY OF WORSHIP IN GOD’S PROGRAM"/>
          <p:cNvSpPr txBox="1">
            <a:spLocks noGrp="1"/>
          </p:cNvSpPr>
          <p:nvPr>
            <p:ph type="body" sz="quarter" idx="1"/>
          </p:nvPr>
        </p:nvSpPr>
        <p:spPr>
          <a:xfrm>
            <a:off x="3327503" y="3018668"/>
            <a:ext cx="4586983" cy="1914576"/>
          </a:xfrm>
          <a:prstGeom prst="rect">
            <a:avLst/>
          </a:prstGeom>
        </p:spPr>
        <p:txBody>
          <a:bodyPr/>
          <a:lstStyle>
            <a:lvl1pPr algn="ctr" defTabSz="328612">
              <a:defRPr sz="4000"/>
            </a:lvl1pPr>
          </a:lstStyle>
          <a:p>
            <a:r>
              <a:t>THE CENTRALITY OF WORSHIP IN GOD’S PROGRAM</a:t>
            </a:r>
          </a:p>
        </p:txBody>
      </p:sp>
      <p:grpSp>
        <p:nvGrpSpPr>
          <p:cNvPr id="816" name="Image Gallery"/>
          <p:cNvGrpSpPr/>
          <p:nvPr/>
        </p:nvGrpSpPr>
        <p:grpSpPr>
          <a:xfrm>
            <a:off x="6392435" y="297796"/>
            <a:ext cx="2794001" cy="3018204"/>
            <a:chOff x="0" y="0"/>
            <a:chExt cx="2794000" cy="3018203"/>
          </a:xfrm>
        </p:grpSpPr>
        <p:pic>
          <p:nvPicPr>
            <p:cNvPr id="814"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815" name="Rectangle"/>
            <p:cNvSpPr/>
            <p:nvPr/>
          </p:nvSpPr>
          <p:spPr>
            <a:xfrm>
              <a:off x="0" y="2649903"/>
              <a:ext cx="2794000"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r>
                <a:t> </a:t>
              </a:r>
            </a:p>
          </p:txBody>
        </p:sp>
      </p:grpSp>
      <p:sp>
        <p:nvSpPr>
          <p:cNvPr id="2" name="Rectangle 1">
            <a:extLst>
              <a:ext uri="{FF2B5EF4-FFF2-40B4-BE49-F238E27FC236}">
                <a16:creationId xmlns:a16="http://schemas.microsoft.com/office/drawing/2014/main" id="{B23F6FD6-6A54-FA51-AD2E-15762BFC031A}"/>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Taught by Dr. Ron Man for Doctor of Ministry Students</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Uploaded by Dr. Rick Griffith •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Files in many languages for free download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43" name="Image" descr="Image"/>
          <p:cNvPicPr>
            <a:picLocks noChangeAspect="1"/>
          </p:cNvPicPr>
          <p:nvPr/>
        </p:nvPicPr>
        <p:blipFill>
          <a:blip r:embed="rId2"/>
          <a:stretch>
            <a:fillRect/>
          </a:stretch>
        </p:blipFill>
        <p:spPr>
          <a:xfrm>
            <a:off x="-469900" y="565150"/>
            <a:ext cx="9667576" cy="5438012"/>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Worship is the only Christian activity which is an end in itself.” (John Piper)"/>
          <p:cNvSpPr txBox="1">
            <a:spLocks noGrp="1"/>
          </p:cNvSpPr>
          <p:nvPr>
            <p:ph type="title"/>
          </p:nvPr>
        </p:nvSpPr>
        <p:spPr>
          <a:xfrm>
            <a:off x="1235075" y="393700"/>
            <a:ext cx="7337922" cy="2442271"/>
          </a:xfrm>
          <a:prstGeom prst="rect">
            <a:avLst/>
          </a:prstGeom>
        </p:spPr>
        <p:txBody>
          <a:bodyPr/>
          <a:lstStyle/>
          <a:p>
            <a:pPr>
              <a:defRPr sz="3500" b="1">
                <a:effectLst>
                  <a:outerShdw blurRad="12700" dist="25400" dir="2700000" rotWithShape="0">
                    <a:srgbClr val="000000"/>
                  </a:outerShdw>
                </a:effectLst>
                <a:latin typeface="Bell MT"/>
                <a:ea typeface="Bell MT"/>
                <a:cs typeface="Bell MT"/>
                <a:sym typeface="Bell MT"/>
              </a:defRPr>
            </a:pPr>
            <a:r>
              <a:t>“Worship is the only Christian activity which is an end in itself.</a:t>
            </a:r>
            <a:r>
              <a:rPr b="0" i="1"/>
              <a:t>”</a:t>
            </a:r>
            <a:br>
              <a:rPr b="0" i="1"/>
            </a:br>
            <a:r>
              <a:rPr sz="2700"/>
              <a:t>(John Piper)</a:t>
            </a:r>
          </a:p>
        </p:txBody>
      </p:sp>
      <p:sp>
        <p:nvSpPr>
          <p:cNvPr id="1305" name="Evangelism activities:…"/>
          <p:cNvSpPr txBox="1">
            <a:spLocks noGrp="1"/>
          </p:cNvSpPr>
          <p:nvPr>
            <p:ph type="body" sz="half" idx="1"/>
          </p:nvPr>
        </p:nvSpPr>
        <p:spPr>
          <a:xfrm>
            <a:off x="2286000" y="3417243"/>
            <a:ext cx="5638800" cy="2578746"/>
          </a:xfrm>
          <a:prstGeom prst="rect">
            <a:avLst/>
          </a:prstGeom>
        </p:spPr>
        <p:txBody>
          <a:bodyPr/>
          <a:lstStyle/>
          <a:p>
            <a:pPr defTabSz="420623">
              <a:spcBef>
                <a:spcPts val="100"/>
              </a:spcBef>
              <a:defRPr sz="644"/>
            </a:pPr>
            <a:endParaRPr/>
          </a:p>
          <a:p>
            <a:pPr algn="r" defTabSz="420623">
              <a:spcBef>
                <a:spcPts val="100"/>
              </a:spcBef>
              <a:defRPr sz="2760">
                <a:latin typeface="Bell MT"/>
                <a:ea typeface="Bell MT"/>
                <a:cs typeface="Bell MT"/>
                <a:sym typeface="Bell MT"/>
              </a:defRPr>
            </a:pPr>
            <a:r>
              <a:t>Evangelism activities:</a:t>
            </a:r>
          </a:p>
          <a:p>
            <a:pPr marL="157734" indent="-157734" algn="r" defTabSz="420623">
              <a:spcBef>
                <a:spcPts val="100"/>
              </a:spcBef>
              <a:defRPr sz="2760">
                <a:latin typeface="Bell MT"/>
                <a:ea typeface="Bell MT"/>
                <a:cs typeface="Bell MT"/>
                <a:sym typeface="Bell MT"/>
              </a:defRPr>
            </a:pPr>
            <a:r>
              <a:t>MORE worshipers</a:t>
            </a:r>
          </a:p>
          <a:p>
            <a:pPr algn="r" defTabSz="420623">
              <a:spcBef>
                <a:spcPts val="100"/>
              </a:spcBef>
              <a:defRPr sz="2760">
                <a:latin typeface="Bell MT"/>
                <a:ea typeface="Bell MT"/>
                <a:cs typeface="Bell MT"/>
                <a:sym typeface="Bell MT"/>
              </a:defRPr>
            </a:pPr>
            <a:endParaRPr/>
          </a:p>
          <a:p>
            <a:pPr algn="r" defTabSz="420623">
              <a:spcBef>
                <a:spcPts val="100"/>
              </a:spcBef>
              <a:defRPr sz="2760">
                <a:latin typeface="Bell MT"/>
                <a:ea typeface="Bell MT"/>
                <a:cs typeface="Bell MT"/>
                <a:sym typeface="Bell MT"/>
              </a:defRPr>
            </a:pPr>
            <a:r>
              <a:t>Edification activities:</a:t>
            </a:r>
          </a:p>
          <a:p>
            <a:pPr marL="157734" indent="-157734" algn="r" defTabSz="420623">
              <a:spcBef>
                <a:spcPts val="100"/>
              </a:spcBef>
              <a:defRPr sz="2760">
                <a:latin typeface="Bell MT"/>
                <a:ea typeface="Bell MT"/>
                <a:cs typeface="Bell MT"/>
                <a:sym typeface="Bell MT"/>
              </a:defRPr>
            </a:pPr>
            <a:r>
              <a:t>BETTER worshipers</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7" name="world" descr="world"/>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308" name="world" descr="world"/>
          <p:cNvPicPr>
            <a:picLocks noChangeAspect="1"/>
          </p:cNvPicPr>
          <p:nvPr/>
        </p:nvPicPr>
        <p:blipFill>
          <a:blip r:embed="rId4"/>
          <a:stretch>
            <a:fillRect/>
          </a:stretch>
        </p:blipFill>
        <p:spPr>
          <a:xfrm>
            <a:off x="0" y="0"/>
            <a:ext cx="9144000" cy="6858000"/>
          </a:xfrm>
          <a:prstGeom prst="rect">
            <a:avLst/>
          </a:prstGeom>
          <a:ln w="12700">
            <a:miter lim="400000"/>
          </a:ln>
        </p:spPr>
      </p:pic>
      <p:sp>
        <p:nvSpPr>
          <p:cNvPr id="1309" name="Great…"/>
          <p:cNvSpPr txBox="1"/>
          <p:nvPr/>
        </p:nvSpPr>
        <p:spPr>
          <a:xfrm>
            <a:off x="4617719" y="304800"/>
            <a:ext cx="4480561" cy="2047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4400" b="1">
                <a:solidFill>
                  <a:schemeClr val="accent3">
                    <a:lumOff val="44000"/>
                  </a:schemeClr>
                </a:solidFill>
              </a:defRPr>
            </a:pPr>
            <a:r>
              <a:rPr>
                <a:solidFill>
                  <a:schemeClr val="tx1"/>
                </a:solidFill>
              </a:rPr>
              <a:t>Great</a:t>
            </a:r>
          </a:p>
          <a:p>
            <a:pPr algn="ctr" defTabSz="457200">
              <a:defRPr sz="4400" b="1">
                <a:solidFill>
                  <a:schemeClr val="accent3">
                    <a:lumOff val="44000"/>
                  </a:schemeClr>
                </a:solidFill>
              </a:defRPr>
            </a:pPr>
            <a:r>
              <a:rPr>
                <a:solidFill>
                  <a:schemeClr val="tx1"/>
                </a:solidFill>
              </a:rPr>
              <a:t>Commandment</a:t>
            </a:r>
            <a:r>
              <a:rPr sz="4000">
                <a:solidFill>
                  <a:schemeClr val="tx1"/>
                </a:solidFill>
              </a:rPr>
              <a:t> </a:t>
            </a:r>
            <a:r>
              <a:rPr sz="2400">
                <a:solidFill>
                  <a:schemeClr val="tx1"/>
                </a:solidFill>
              </a:rPr>
              <a:t>(Matthew 22:35-38)</a:t>
            </a:r>
            <a:r>
              <a:rPr sz="4000">
                <a:solidFill>
                  <a:schemeClr val="tx1"/>
                </a:solidFill>
              </a:rPr>
              <a:t> </a:t>
            </a:r>
          </a:p>
        </p:txBody>
      </p:sp>
      <p:sp>
        <p:nvSpPr>
          <p:cNvPr id="1310" name="Great…"/>
          <p:cNvSpPr txBox="1"/>
          <p:nvPr/>
        </p:nvSpPr>
        <p:spPr>
          <a:xfrm>
            <a:off x="45719" y="304800"/>
            <a:ext cx="4480562" cy="2047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4400" b="1">
                <a:solidFill>
                  <a:schemeClr val="accent3">
                    <a:lumOff val="44000"/>
                  </a:schemeClr>
                </a:solidFill>
              </a:defRPr>
            </a:pPr>
            <a:r>
              <a:rPr dirty="0">
                <a:solidFill>
                  <a:schemeClr val="tx1"/>
                </a:solidFill>
              </a:rPr>
              <a:t>Great</a:t>
            </a:r>
          </a:p>
          <a:p>
            <a:pPr algn="ctr" defTabSz="457200">
              <a:defRPr sz="4400" b="1">
                <a:solidFill>
                  <a:schemeClr val="accent3">
                    <a:lumOff val="44000"/>
                  </a:schemeClr>
                </a:solidFill>
              </a:defRPr>
            </a:pPr>
            <a:r>
              <a:rPr dirty="0">
                <a:solidFill>
                  <a:schemeClr val="tx1"/>
                </a:solidFill>
              </a:rPr>
              <a:t>Commission</a:t>
            </a:r>
            <a:r>
              <a:rPr sz="4000" dirty="0">
                <a:solidFill>
                  <a:schemeClr val="tx1"/>
                </a:solidFill>
              </a:rPr>
              <a:t> </a:t>
            </a:r>
            <a:r>
              <a:rPr sz="2400" dirty="0">
                <a:solidFill>
                  <a:schemeClr val="tx1"/>
                </a:solidFill>
              </a:rPr>
              <a:t>(Matthew 28:28-30)</a:t>
            </a:r>
            <a:r>
              <a:rPr sz="4000" dirty="0">
                <a:solidFill>
                  <a:schemeClr val="tx1"/>
                </a:solidFill>
              </a:rPr>
              <a:t> </a:t>
            </a:r>
          </a:p>
        </p:txBody>
      </p:sp>
      <p:sp>
        <p:nvSpPr>
          <p:cNvPr id="1311" name="man-focused…"/>
          <p:cNvSpPr txBox="1"/>
          <p:nvPr/>
        </p:nvSpPr>
        <p:spPr>
          <a:xfrm>
            <a:off x="731519" y="2895600"/>
            <a:ext cx="3337561"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spcBef>
                <a:spcPts val="2100"/>
              </a:spcBef>
              <a:defRPr sz="3600">
                <a:solidFill>
                  <a:srgbClr val="CC3300"/>
                </a:solidFill>
              </a:defRPr>
            </a:pPr>
            <a:r>
              <a:t>man-focused</a:t>
            </a:r>
          </a:p>
          <a:p>
            <a:pPr algn="ctr" defTabSz="457200">
              <a:spcBef>
                <a:spcPts val="2100"/>
              </a:spcBef>
              <a:defRPr sz="3600">
                <a:solidFill>
                  <a:srgbClr val="006600"/>
                </a:solidFill>
              </a:defRPr>
            </a:pPr>
            <a:r>
              <a:t>temporary</a:t>
            </a:r>
          </a:p>
          <a:p>
            <a:pPr algn="ctr" defTabSz="457200">
              <a:spcBef>
                <a:spcPts val="2100"/>
              </a:spcBef>
              <a:defRPr sz="3600">
                <a:solidFill>
                  <a:srgbClr val="996633"/>
                </a:solidFill>
              </a:defRPr>
            </a:pPr>
            <a:r>
              <a:t>means</a:t>
            </a:r>
          </a:p>
          <a:p>
            <a:pPr algn="ctr" defTabSz="457200">
              <a:spcBef>
                <a:spcPts val="2100"/>
              </a:spcBef>
              <a:defRPr sz="3600">
                <a:solidFill>
                  <a:srgbClr val="800080"/>
                </a:solidFill>
              </a:defRPr>
            </a:pPr>
            <a:r>
              <a:t>secondary</a:t>
            </a:r>
          </a:p>
        </p:txBody>
      </p:sp>
      <p:sp>
        <p:nvSpPr>
          <p:cNvPr id="1312" name="Line"/>
          <p:cNvSpPr/>
          <p:nvPr/>
        </p:nvSpPr>
        <p:spPr>
          <a:xfrm flipH="1">
            <a:off x="4571999" y="304800"/>
            <a:ext cx="2" cy="6324600"/>
          </a:xfrm>
          <a:prstGeom prst="line">
            <a:avLst/>
          </a:prstGeom>
          <a:ln w="76200">
            <a:solidFill>
              <a:schemeClr val="accent3">
                <a:lumOff val="44000"/>
              </a:schemeClr>
            </a:solidFill>
          </a:ln>
        </p:spPr>
        <p:txBody>
          <a:bodyPr lIns="45719" rIns="45719"/>
          <a:lstStyle/>
          <a:p>
            <a:pPr>
              <a:defRPr sz="3200">
                <a:solidFill>
                  <a:schemeClr val="accent3">
                    <a:lumOff val="44000"/>
                  </a:schemeClr>
                </a:solidFill>
                <a:latin typeface="Arial"/>
                <a:ea typeface="Arial"/>
                <a:cs typeface="Arial"/>
                <a:sym typeface="Arial"/>
              </a:defRPr>
            </a:pPr>
            <a:endParaRPr/>
          </a:p>
        </p:txBody>
      </p:sp>
      <p:sp>
        <p:nvSpPr>
          <p:cNvPr id="1313" name="God-focused…"/>
          <p:cNvSpPr txBox="1"/>
          <p:nvPr/>
        </p:nvSpPr>
        <p:spPr>
          <a:xfrm>
            <a:off x="5227320" y="2895600"/>
            <a:ext cx="3337560"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spcBef>
                <a:spcPts val="2100"/>
              </a:spcBef>
              <a:defRPr sz="3600">
                <a:solidFill>
                  <a:srgbClr val="CC3300"/>
                </a:solidFill>
              </a:defRPr>
            </a:pPr>
            <a:r>
              <a:t>God-focused</a:t>
            </a:r>
          </a:p>
          <a:p>
            <a:pPr algn="ctr" defTabSz="457200">
              <a:spcBef>
                <a:spcPts val="2100"/>
              </a:spcBef>
              <a:defRPr sz="3600">
                <a:solidFill>
                  <a:srgbClr val="006600"/>
                </a:solidFill>
              </a:defRPr>
            </a:pPr>
            <a:r>
              <a:t>eternal</a:t>
            </a:r>
          </a:p>
          <a:p>
            <a:pPr algn="ctr" defTabSz="457200">
              <a:spcBef>
                <a:spcPts val="2100"/>
              </a:spcBef>
              <a:defRPr sz="3600">
                <a:solidFill>
                  <a:srgbClr val="996633"/>
                </a:solidFill>
              </a:defRPr>
            </a:pPr>
            <a:r>
              <a:t>end</a:t>
            </a:r>
          </a:p>
          <a:p>
            <a:pPr algn="ctr" defTabSz="457200">
              <a:spcBef>
                <a:spcPts val="2100"/>
              </a:spcBef>
              <a:defRPr sz="3600">
                <a:solidFill>
                  <a:srgbClr val="800080"/>
                </a:solidFill>
              </a:defRPr>
            </a:pPr>
            <a:r>
              <a:t>primary</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Biblical Worship"/>
          <p:cNvSpPr txBox="1">
            <a:spLocks noGrp="1"/>
          </p:cNvSpPr>
          <p:nvPr>
            <p:ph type="body" idx="13"/>
          </p:nvPr>
        </p:nvSpPr>
        <p:spPr>
          <a:xfrm>
            <a:off x="357187" y="2302668"/>
            <a:ext cx="5063134" cy="681039"/>
          </a:xfrm>
          <a:prstGeom prst="rect">
            <a:avLst/>
          </a:prstGeom>
        </p:spPr>
        <p:txBody>
          <a:bodyPr/>
          <a:lstStyle>
            <a:lvl1pPr>
              <a:lnSpc>
                <a:spcPct val="90000"/>
              </a:lnSpc>
              <a:spcBef>
                <a:spcPts val="1100"/>
              </a:spcBef>
              <a:defRPr sz="4000">
                <a:solidFill>
                  <a:srgbClr val="A42D1F"/>
                </a:solidFill>
                <a:latin typeface="Bodoni SvtyTwo ITC TT-Book"/>
                <a:ea typeface="Bodoni SvtyTwo ITC TT-Book"/>
                <a:cs typeface="Bodoni SvtyTwo ITC TT-Book"/>
                <a:sym typeface="Bodoni SvtyTwo ITC TT-Book"/>
              </a:defRPr>
            </a:lvl1pPr>
          </a:lstStyle>
          <a:p>
            <a:r>
              <a:t>Biblical Worship</a:t>
            </a:r>
          </a:p>
        </p:txBody>
      </p:sp>
      <p:sp>
        <p:nvSpPr>
          <p:cNvPr id="1318" name="Unit 2"/>
          <p:cNvSpPr txBox="1">
            <a:spLocks noGrp="1"/>
          </p:cNvSpPr>
          <p:nvPr>
            <p:ph type="title"/>
          </p:nvPr>
        </p:nvSpPr>
        <p:spPr>
          <a:prstGeom prst="rect">
            <a:avLst/>
          </a:prstGeom>
        </p:spPr>
        <p:txBody>
          <a:bodyPr/>
          <a:lstStyle>
            <a:lvl1pPr>
              <a:defRPr>
                <a:solidFill>
                  <a:srgbClr val="46532E"/>
                </a:solidFill>
              </a:defRPr>
            </a:lvl1pPr>
          </a:lstStyle>
          <a:p>
            <a:r>
              <a:t>Unit 2</a:t>
            </a:r>
          </a:p>
        </p:txBody>
      </p:sp>
      <p:sp>
        <p:nvSpPr>
          <p:cNvPr id="1319" name="THE CENTRALITY OF WORSHIP"/>
          <p:cNvSpPr txBox="1">
            <a:spLocks noGrp="1"/>
          </p:cNvSpPr>
          <p:nvPr>
            <p:ph type="body" sz="quarter" idx="1"/>
          </p:nvPr>
        </p:nvSpPr>
        <p:spPr>
          <a:xfrm>
            <a:off x="2862113" y="2802768"/>
            <a:ext cx="4586983" cy="1914576"/>
          </a:xfrm>
          <a:prstGeom prst="rect">
            <a:avLst/>
          </a:prstGeom>
        </p:spPr>
        <p:txBody>
          <a:bodyPr/>
          <a:lstStyle>
            <a:lvl1pPr algn="ctr" defTabSz="373796">
              <a:defRPr sz="4550"/>
            </a:lvl1pPr>
          </a:lstStyle>
          <a:p>
            <a:r>
              <a:t>THE CENTRALITY OF WORSHIP</a:t>
            </a:r>
          </a:p>
        </p:txBody>
      </p:sp>
      <p:grpSp>
        <p:nvGrpSpPr>
          <p:cNvPr id="1322" name="Image Gallery"/>
          <p:cNvGrpSpPr/>
          <p:nvPr/>
        </p:nvGrpSpPr>
        <p:grpSpPr>
          <a:xfrm>
            <a:off x="6392435" y="297796"/>
            <a:ext cx="2794001" cy="3018204"/>
            <a:chOff x="0" y="0"/>
            <a:chExt cx="2794000" cy="3018203"/>
          </a:xfrm>
        </p:grpSpPr>
        <p:pic>
          <p:nvPicPr>
            <p:cNvPr id="1320"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1321" name="Rectangle"/>
            <p:cNvSpPr/>
            <p:nvPr/>
          </p:nvSpPr>
          <p:spPr>
            <a:xfrm>
              <a:off x="0" y="2649903"/>
              <a:ext cx="2794000"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r>
                <a:t> </a:t>
              </a:r>
            </a:p>
          </p:txBody>
        </p:sp>
      </p:grpSp>
      <p:sp>
        <p:nvSpPr>
          <p:cNvPr id="1323" name="in Creation…"/>
          <p:cNvSpPr txBox="1"/>
          <p:nvPr/>
        </p:nvSpPr>
        <p:spPr>
          <a:xfrm>
            <a:off x="2070452" y="4837429"/>
            <a:ext cx="5262256" cy="2678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numCol="2" spcCol="263112"/>
          <a:lstStyle/>
          <a:p>
            <a:pPr marL="240631" indent="-240631">
              <a:buSzPct val="100000"/>
              <a:buChar char="•"/>
            </a:pPr>
            <a:r>
              <a:t>in Creation</a:t>
            </a:r>
          </a:p>
          <a:p>
            <a:pPr marL="240631" indent="-240631">
              <a:buSzPct val="100000"/>
              <a:buChar char="•"/>
            </a:pPr>
            <a:r>
              <a:t>in the Fall</a:t>
            </a:r>
          </a:p>
          <a:p>
            <a:pPr marL="240631" indent="-240631">
              <a:buSzPct val="100000"/>
              <a:buChar char="•"/>
            </a:pPr>
            <a:r>
              <a:t>in Redemption</a:t>
            </a:r>
          </a:p>
          <a:p>
            <a:pPr marL="240631" indent="-240631">
              <a:buSzPct val="100000"/>
              <a:buChar char="•"/>
            </a:pPr>
            <a:r>
              <a:t>in the Gospel</a:t>
            </a:r>
          </a:p>
          <a:p>
            <a:pPr marL="240631" indent="-240631">
              <a:buSzPct val="100000"/>
              <a:buChar char="•"/>
            </a:pPr>
            <a:endParaRPr/>
          </a:p>
          <a:p>
            <a:pPr marL="240631" indent="-240631">
              <a:buSzPct val="100000"/>
              <a:buChar char="•"/>
            </a:pPr>
            <a:endParaRPr/>
          </a:p>
          <a:p>
            <a:pPr marL="240631" indent="-240631">
              <a:buSzPct val="100000"/>
              <a:buChar char="•"/>
            </a:pPr>
            <a:endParaRPr/>
          </a:p>
          <a:p>
            <a:pPr marL="240631" indent="-240631">
              <a:buSzPct val="100000"/>
              <a:buChar char="•"/>
            </a:pPr>
            <a:r>
              <a:t>in Missions</a:t>
            </a:r>
          </a:p>
          <a:p>
            <a:pPr marL="240631" indent="-240631">
              <a:buSzPct val="100000"/>
              <a:buChar char="•"/>
            </a:pPr>
            <a:r>
              <a:t>in All of Life</a:t>
            </a:r>
          </a:p>
          <a:p>
            <a:pPr marL="240631" indent="-240631">
              <a:buSzPct val="100000"/>
              <a:buChar char="•"/>
            </a:pPr>
            <a:r>
              <a:t>in Heaven</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4"/>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094" b="1" dirty="0">
                <a:solidFill>
                  <a:srgbClr val="FFFFFF"/>
                </a:solidFill>
                <a:latin typeface="Arial" charset="0"/>
                <a:ea typeface="ＭＳ Ｐゴシック" charset="0"/>
              </a:rPr>
              <a:t>Worship link at BibleStudyDownloads.org</a:t>
            </a:r>
            <a:endParaRPr lang="en-US" sz="1406"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53" eaLnBrk="1" fontAlgn="base" hangingPunct="1">
              <a:spcBef>
                <a:spcPct val="0"/>
              </a:spcBef>
              <a:spcAft>
                <a:spcPct val="0"/>
              </a:spcAft>
              <a:defRPr/>
            </a:pPr>
            <a:r>
              <a:rPr lang="en-US" sz="4000" b="1" kern="1200">
                <a:solidFill>
                  <a:srgbClr val="FFFFFF"/>
                </a:solidFill>
                <a:latin typeface="Arial" charset="0"/>
                <a:cs typeface="Arial" charset="0"/>
                <a:sym typeface="Bodoni SvtyTwo ITC TT-Book"/>
              </a:rPr>
              <a:t>Get this presentation for free!</a:t>
            </a:r>
            <a:endParaRPr lang="en-US" sz="1400" b="1" kern="1200">
              <a:solidFill>
                <a:srgbClr val="FFFFFF"/>
              </a:solidFill>
              <a:latin typeface="Arial" charset="0"/>
              <a:cs typeface="Arial"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1"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55964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45" name="Image" descr="Image"/>
          <p:cNvPicPr>
            <a:picLocks noChangeAspect="1"/>
          </p:cNvPicPr>
          <p:nvPr/>
        </p:nvPicPr>
        <p:blipFill>
          <a:blip r:embed="rId2"/>
          <a:stretch>
            <a:fillRect/>
          </a:stretch>
        </p:blipFill>
        <p:spPr>
          <a:xfrm>
            <a:off x="0" y="857250"/>
            <a:ext cx="9144000" cy="51435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Rectangle 2"/>
          <p:cNvSpPr txBox="1"/>
          <p:nvPr/>
        </p:nvSpPr>
        <p:spPr>
          <a:xfrm>
            <a:off x="274319" y="1474618"/>
            <a:ext cx="6145260" cy="3731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latin typeface="Rockwell"/>
                <a:ea typeface="Rockwell"/>
                <a:cs typeface="Rockwell"/>
                <a:sym typeface="Rockwell"/>
              </a:defRPr>
            </a:pPr>
            <a:r>
              <a:t>TRUE WORSHIP</a:t>
            </a:r>
          </a:p>
          <a:p>
            <a:pPr algn="ctr">
              <a:defRPr sz="3200">
                <a:latin typeface="Rockwell"/>
                <a:ea typeface="Rockwell"/>
                <a:cs typeface="Rockwell"/>
                <a:sym typeface="Rockwell"/>
              </a:defRPr>
            </a:pPr>
            <a:endParaRPr/>
          </a:p>
          <a:p>
            <a:pPr algn="ctr">
              <a:defRPr sz="3200">
                <a:latin typeface="Rockwell Italic"/>
                <a:ea typeface="Rockwell Italic"/>
                <a:cs typeface="Rockwell Italic"/>
                <a:sym typeface="Rockwell Italic"/>
              </a:defRPr>
            </a:pPr>
            <a:r>
              <a:t>In Your presence there is</a:t>
            </a:r>
          </a:p>
          <a:p>
            <a:pPr algn="ctr">
              <a:defRPr sz="3200">
                <a:latin typeface="Rockwell Italic"/>
                <a:ea typeface="Rockwell Italic"/>
                <a:cs typeface="Rockwell Italic"/>
                <a:sym typeface="Rockwell Italic"/>
              </a:defRPr>
            </a:pPr>
            <a:r>
              <a:t>fullness of joy;</a:t>
            </a:r>
          </a:p>
          <a:p>
            <a:pPr algn="ctr">
              <a:defRPr sz="3200">
                <a:latin typeface="Rockwell Italic"/>
                <a:ea typeface="Rockwell Italic"/>
                <a:cs typeface="Rockwell Italic"/>
                <a:sym typeface="Rockwell Italic"/>
              </a:defRPr>
            </a:pPr>
            <a:r>
              <a:t>At Your right hand are</a:t>
            </a:r>
          </a:p>
          <a:p>
            <a:pPr algn="ctr">
              <a:defRPr sz="3200">
                <a:latin typeface="Rockwell Italic"/>
                <a:ea typeface="Rockwell Italic"/>
                <a:cs typeface="Rockwell Italic"/>
                <a:sym typeface="Rockwell Italic"/>
              </a:defRPr>
            </a:pPr>
            <a:r>
              <a:t>pleasures forevermore.</a:t>
            </a:r>
          </a:p>
          <a:p>
            <a:pPr algn="ctr">
              <a:defRPr sz="1600">
                <a:latin typeface="Rockwell Italic"/>
                <a:ea typeface="Rockwell Italic"/>
                <a:cs typeface="Rockwell Italic"/>
                <a:sym typeface="Rockwell Italic"/>
              </a:defRPr>
            </a:pPr>
            <a:endParaRPr/>
          </a:p>
          <a:p>
            <a:pPr algn="ctr">
              <a:defRPr sz="3200">
                <a:latin typeface="Rockwell Italic"/>
                <a:ea typeface="Rockwell Italic"/>
                <a:cs typeface="Rockwell Italic"/>
                <a:sym typeface="Rockwell Italic"/>
              </a:defRPr>
            </a:pPr>
            <a:r>
              <a:t>(Psalm 16:11)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Rectangle 2"/>
          <p:cNvSpPr txBox="1"/>
          <p:nvPr/>
        </p:nvSpPr>
        <p:spPr>
          <a:xfrm>
            <a:off x="274319" y="1474618"/>
            <a:ext cx="6145260" cy="1559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latin typeface="Rockwell"/>
                <a:ea typeface="Rockwell"/>
                <a:cs typeface="Rockwell"/>
                <a:sym typeface="Rockwell"/>
              </a:defRPr>
            </a:pPr>
            <a:r>
              <a:t>DISCUSSION</a:t>
            </a:r>
          </a:p>
          <a:p>
            <a:pPr algn="ctr">
              <a:defRPr sz="3200">
                <a:latin typeface="Rockwell"/>
                <a:ea typeface="Rockwell"/>
                <a:cs typeface="Rockwell"/>
                <a:sym typeface="Rockwell"/>
              </a:defRPr>
            </a:pPr>
            <a:endParaRPr/>
          </a:p>
          <a:p>
            <a:pPr algn="ctr">
              <a:defRPr sz="3200">
                <a:latin typeface="Rockwell"/>
                <a:ea typeface="Rockwell"/>
                <a:cs typeface="Rockwell"/>
                <a:sym typeface="Rockwell"/>
              </a:defRPr>
            </a:pPr>
            <a:r>
              <a:t>Competing worships</a:t>
            </a:r>
          </a:p>
        </p:txBody>
      </p:sp>
      <p:pic>
        <p:nvPicPr>
          <p:cNvPr id="850" name="Image" descr="Image"/>
          <p:cNvPicPr>
            <a:picLocks noChangeAspect="1"/>
          </p:cNvPicPr>
          <p:nvPr/>
        </p:nvPicPr>
        <p:blipFill>
          <a:blip r:embed="rId2"/>
          <a:stretch>
            <a:fillRect/>
          </a:stretch>
        </p:blipFill>
        <p:spPr>
          <a:xfrm>
            <a:off x="0" y="857250"/>
            <a:ext cx="9144000" cy="51435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Double-click to edit"/>
          <p:cNvSpPr txBox="1">
            <a:spLocks noGrp="1"/>
          </p:cNvSpPr>
          <p:nvPr>
            <p:ph type="title"/>
          </p:nvPr>
        </p:nvSpPr>
        <p:spPr>
          <a:prstGeom prst="rect">
            <a:avLst/>
          </a:prstGeom>
        </p:spPr>
        <p:txBody>
          <a:bodyPr/>
          <a:lstStyle/>
          <a:p>
            <a:r>
              <a:t> </a:t>
            </a:r>
          </a:p>
        </p:txBody>
      </p:sp>
      <p:sp>
        <p:nvSpPr>
          <p:cNvPr id="853" name="Double-click to edit"/>
          <p:cNvSpPr txBox="1">
            <a:spLocks noGrp="1"/>
          </p:cNvSpPr>
          <p:nvPr>
            <p:ph type="body" sz="quarter" idx="1"/>
          </p:nvPr>
        </p:nvSpPr>
        <p:spPr>
          <a:prstGeom prst="rect">
            <a:avLst/>
          </a:prstGeom>
        </p:spPr>
        <p:txBody>
          <a:bodyPr/>
          <a:lstStyle/>
          <a:p>
            <a:r>
              <a:t> </a:t>
            </a:r>
          </a:p>
        </p:txBody>
      </p:sp>
      <p:sp>
        <p:nvSpPr>
          <p:cNvPr id="854" name="Text Box 4"/>
          <p:cNvSpPr txBox="1"/>
          <p:nvPr/>
        </p:nvSpPr>
        <p:spPr>
          <a:xfrm>
            <a:off x="2166620" y="1935479"/>
            <a:ext cx="7147560"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a:p>
          <a:p>
            <a:pPr algn="ctr">
              <a:spcBef>
                <a:spcPts val="2400"/>
              </a:spcBef>
              <a:defRPr sz="4000" b="1">
                <a:solidFill>
                  <a:schemeClr val="accent3">
                    <a:lumOff val="44000"/>
                  </a:schemeClr>
                </a:solidFill>
              </a:defRPr>
            </a:pPr>
            <a:r>
              <a:t>The Centrality of Worship</a:t>
            </a:r>
          </a:p>
          <a:p>
            <a:pPr algn="ctr">
              <a:spcBef>
                <a:spcPts val="3600"/>
              </a:spcBef>
              <a:defRPr sz="6000" b="1">
                <a:solidFill>
                  <a:schemeClr val="accent3">
                    <a:lumOff val="44000"/>
                  </a:schemeClr>
                </a:solidFill>
              </a:defRPr>
            </a:pPr>
            <a:r>
              <a:t>in Creation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God the Creator"/>
          <p:cNvSpPr txBox="1">
            <a:spLocks noGrp="1"/>
          </p:cNvSpPr>
          <p:nvPr>
            <p:ph type="title"/>
          </p:nvPr>
        </p:nvSpPr>
        <p:spPr>
          <a:prstGeom prst="rect">
            <a:avLst/>
          </a:prstGeom>
        </p:spPr>
        <p:txBody>
          <a:bodyPr/>
          <a:lstStyle>
            <a:lvl1pPr algn="ctr">
              <a:spcBef>
                <a:spcPts val="2600"/>
              </a:spcBef>
              <a:defRPr sz="4400" b="1">
                <a:solidFill>
                  <a:srgbClr val="000000"/>
                </a:solidFill>
                <a:latin typeface="+mn-lt"/>
                <a:ea typeface="+mn-ea"/>
                <a:cs typeface="+mn-cs"/>
                <a:sym typeface="Book Antiqua"/>
              </a:defRPr>
            </a:lvl1pPr>
          </a:lstStyle>
          <a:p>
            <a:r>
              <a:t>God the Creator</a:t>
            </a:r>
          </a:p>
        </p:txBody>
      </p:sp>
      <p:sp>
        <p:nvSpPr>
          <p:cNvPr id="857" name="Double-click to edit"/>
          <p:cNvSpPr txBox="1">
            <a:spLocks noGrp="1"/>
          </p:cNvSpPr>
          <p:nvPr>
            <p:ph type="body" sz="half" idx="1"/>
          </p:nvPr>
        </p:nvSpPr>
        <p:spPr>
          <a:xfrm>
            <a:off x="282618" y="2057400"/>
            <a:ext cx="3657601" cy="4140200"/>
          </a:xfrm>
          <a:prstGeom prst="rect">
            <a:avLst/>
          </a:prstGeom>
        </p:spPr>
        <p:txBody>
          <a:bodyPr/>
          <a:lstStyle/>
          <a:p>
            <a:r>
              <a:t> </a:t>
            </a:r>
          </a:p>
        </p:txBody>
      </p:sp>
      <p:sp>
        <p:nvSpPr>
          <p:cNvPr id="858" name="Text Box 6"/>
          <p:cNvSpPr txBox="1"/>
          <p:nvPr/>
        </p:nvSpPr>
        <p:spPr>
          <a:xfrm>
            <a:off x="731519" y="-737648"/>
            <a:ext cx="7299961" cy="764541"/>
          </a:xfrm>
          <a:prstGeom prst="rect">
            <a:avLst/>
          </a:prstGeom>
          <a:ln w="12700">
            <a:miter lim="400000"/>
          </a:ln>
        </p:spPr>
        <p:txBody>
          <a:bodyPr lIns="45719" rIns="45719">
            <a:spAutoFit/>
          </a:bodyPr>
          <a:lstStyle/>
          <a:p>
            <a:pPr algn="ctr">
              <a:spcBef>
                <a:spcPts val="2600"/>
              </a:spcBef>
              <a:defRPr sz="4400" b="1"/>
            </a:pPr>
            <a:endParaRPr/>
          </a:p>
        </p:txBody>
      </p:sp>
      <p:sp>
        <p:nvSpPr>
          <p:cNvPr id="859" name="Text Box 7"/>
          <p:cNvSpPr txBox="1"/>
          <p:nvPr/>
        </p:nvSpPr>
        <p:spPr>
          <a:xfrm>
            <a:off x="855252" y="1910089"/>
            <a:ext cx="6842761"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spcBef>
                <a:spcPts val="1600"/>
              </a:spcBef>
              <a:buSzPct val="100000"/>
              <a:buAutoNum type="arabicPeriod"/>
              <a:defRPr sz="2800" b="1"/>
            </a:lvl1pPr>
          </a:lstStyle>
          <a:p>
            <a:r>
              <a:t>Most basic truth about God</a:t>
            </a:r>
          </a:p>
        </p:txBody>
      </p:sp>
      <p:sp>
        <p:nvSpPr>
          <p:cNvPr id="860" name="Text Box 8"/>
          <p:cNvSpPr txBox="1"/>
          <p:nvPr/>
        </p:nvSpPr>
        <p:spPr>
          <a:xfrm>
            <a:off x="817152" y="2530321"/>
            <a:ext cx="6918961"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spcBef>
                <a:spcPts val="1600"/>
              </a:spcBef>
              <a:defRPr sz="2800" b="1"/>
            </a:lvl1pPr>
          </a:lstStyle>
          <a:p>
            <a:r>
              <a:t>2.	First truth about God—Genesis 1:1</a:t>
            </a:r>
          </a:p>
        </p:txBody>
      </p:sp>
      <p:sp>
        <p:nvSpPr>
          <p:cNvPr id="861" name="Text Box 9"/>
          <p:cNvSpPr txBox="1"/>
          <p:nvPr/>
        </p:nvSpPr>
        <p:spPr>
          <a:xfrm>
            <a:off x="804452" y="3264853"/>
            <a:ext cx="6766561" cy="1811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14350" indent="-514350">
              <a:spcBef>
                <a:spcPts val="1600"/>
              </a:spcBef>
              <a:buSzPct val="100000"/>
              <a:buAutoNum type="arabicPeriod" startAt="3"/>
              <a:defRPr sz="2800" b="1"/>
            </a:pPr>
            <a:r>
              <a:t>All that is not God was made by Him</a:t>
            </a:r>
          </a:p>
          <a:p>
            <a:pPr>
              <a:spcBef>
                <a:spcPts val="1400"/>
              </a:spcBef>
              <a:defRPr b="1" i="1"/>
            </a:pPr>
            <a:r>
              <a:t>	   “God creates, out of generous love, all      	that is not God, so that He can fill it with 		  His glory.” (N. T. Wright)</a:t>
            </a:r>
          </a:p>
        </p:txBody>
      </p:sp>
      <p:sp>
        <p:nvSpPr>
          <p:cNvPr id="862" name="Text Box 10"/>
          <p:cNvSpPr txBox="1"/>
          <p:nvPr/>
        </p:nvSpPr>
        <p:spPr>
          <a:xfrm>
            <a:off x="782319" y="5087939"/>
            <a:ext cx="6080761" cy="1137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spcBef>
                <a:spcPts val="1600"/>
              </a:spcBef>
            </a:pPr>
            <a:r>
              <a:t> </a:t>
            </a:r>
            <a:r>
              <a:rPr sz="2800" b="1"/>
              <a:t>4.	A fundamental distinction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OT  Testimonies…"/>
          <p:cNvSpPr txBox="1">
            <a:spLocks noGrp="1"/>
          </p:cNvSpPr>
          <p:nvPr>
            <p:ph type="title"/>
          </p:nvPr>
        </p:nvSpPr>
        <p:spPr>
          <a:prstGeom prst="rect">
            <a:avLst/>
          </a:prstGeom>
        </p:spPr>
        <p:txBody>
          <a:bodyPr>
            <a:normAutofit fontScale="90000"/>
          </a:bodyPr>
          <a:lstStyle/>
          <a:p>
            <a:pPr algn="ctr" defTabSz="621791">
              <a:defRPr sz="2380"/>
            </a:pPr>
            <a:r>
              <a:t>OT  Testimonies</a:t>
            </a:r>
          </a:p>
          <a:p>
            <a:pPr algn="ctr" defTabSz="621791">
              <a:defRPr sz="2380"/>
            </a:pPr>
            <a:r>
              <a:t>to the fundamental distinction</a:t>
            </a:r>
          </a:p>
        </p:txBody>
      </p:sp>
      <p:sp>
        <p:nvSpPr>
          <p:cNvPr id="867" name="Double-click to edit"/>
          <p:cNvSpPr txBox="1">
            <a:spLocks noGrp="1"/>
          </p:cNvSpPr>
          <p:nvPr>
            <p:ph type="body" idx="1"/>
          </p:nvPr>
        </p:nvSpPr>
        <p:spPr>
          <a:prstGeom prst="rect">
            <a:avLst/>
          </a:prstGeom>
        </p:spPr>
        <p:txBody>
          <a:bodyPr/>
          <a:lstStyle/>
          <a:p>
            <a:endParaRPr/>
          </a:p>
        </p:txBody>
      </p:sp>
      <p:sp>
        <p:nvSpPr>
          <p:cNvPr id="868" name="Text Placeholder 3"/>
          <p:cNvSpPr>
            <a:spLocks noGrp="1"/>
          </p:cNvSpPr>
          <p:nvPr>
            <p:ph type="body" idx="13"/>
          </p:nvPr>
        </p:nvSpPr>
        <p:spPr>
          <a:prstGeom prst="rect">
            <a:avLst/>
          </a:prstGeom>
        </p:spPr>
        <p:txBody>
          <a:bodyPr/>
          <a:lstStyle/>
          <a:p>
            <a:pPr marL="0" indent="0">
              <a:spcBef>
                <a:spcPts val="600"/>
              </a:spcBef>
              <a:buSzTx/>
              <a:buNone/>
              <a:defRPr sz="1400">
                <a:latin typeface="Rockwell"/>
                <a:ea typeface="Rockwell"/>
                <a:cs typeface="Rockwell"/>
                <a:sym typeface="Rockwell"/>
              </a:defRPr>
            </a:pPr>
            <a:endParaRPr/>
          </a:p>
        </p:txBody>
      </p:sp>
      <p:sp>
        <p:nvSpPr>
          <p:cNvPr id="869" name="Text Box 6"/>
          <p:cNvSpPr txBox="1"/>
          <p:nvPr/>
        </p:nvSpPr>
        <p:spPr>
          <a:xfrm>
            <a:off x="4122420" y="298930"/>
            <a:ext cx="4507052" cy="6929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500"/>
              </a:spcBef>
              <a:defRPr sz="2500" b="1"/>
            </a:pPr>
            <a:r>
              <a:t>O God, who is like You?  (Psalm 71:19)</a:t>
            </a:r>
            <a:endParaRPr sz="1600"/>
          </a:p>
          <a:p>
            <a:pPr algn="ctr">
              <a:spcBef>
                <a:spcPts val="1500"/>
              </a:spcBef>
              <a:defRPr sz="2500" b="1"/>
            </a:pPr>
            <a:r>
              <a:t>O Lord, there is none like You, nor is there any God besides You.  (1 Chronicles 17:20)</a:t>
            </a:r>
            <a:endParaRPr sz="1600" i="1"/>
          </a:p>
          <a:p>
            <a:pPr algn="ctr">
              <a:spcBef>
                <a:spcPts val="1500"/>
              </a:spcBef>
              <a:defRPr sz="2500" b="1"/>
            </a:pPr>
            <a:r>
              <a:t>There is no one like the Lord our God. (Exodus 8:10)</a:t>
            </a:r>
            <a:br/>
            <a:endParaRPr sz="1600"/>
          </a:p>
          <a:p>
            <a:pPr algn="ctr">
              <a:defRPr sz="2500" b="1"/>
            </a:pPr>
            <a:r>
              <a:t>  </a:t>
            </a:r>
            <a:r>
              <a:rPr sz="2400"/>
              <a:t>“I am God, and there is no other; I am God, and there is no one like Me.” (Isaiah 46:9)</a:t>
            </a:r>
          </a:p>
          <a:p>
            <a:pPr algn="ctr">
              <a:defRPr b="1"/>
            </a:pPr>
            <a:r>
              <a:t> </a:t>
            </a:r>
          </a:p>
          <a:p>
            <a:pPr algn="ctr">
              <a:defRPr b="1"/>
            </a:pPr>
            <a:r>
              <a:t>“I am the Lord, that is My name; I will not give My glory to another.” (Isaiah 42:8)</a:t>
            </a:r>
            <a:endParaRPr sz="250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rue worship presupposes this…"/>
          <p:cNvSpPr txBox="1">
            <a:spLocks noGrp="1"/>
          </p:cNvSpPr>
          <p:nvPr>
            <p:ph type="title"/>
          </p:nvPr>
        </p:nvSpPr>
        <p:spPr>
          <a:prstGeom prst="rect">
            <a:avLst/>
          </a:prstGeom>
        </p:spPr>
        <p:txBody>
          <a:bodyPr/>
          <a:lstStyle/>
          <a:p>
            <a:pPr algn="ctr" defTabSz="365760">
              <a:spcBef>
                <a:spcPts val="800"/>
              </a:spcBef>
              <a:defRPr sz="3000" b="1">
                <a:solidFill>
                  <a:srgbClr val="000000"/>
                </a:solidFill>
                <a:latin typeface="+mn-lt"/>
                <a:ea typeface="+mn-ea"/>
                <a:cs typeface="+mn-cs"/>
                <a:sym typeface="Book Antiqua"/>
              </a:defRPr>
            </a:pPr>
            <a:r>
              <a:rPr dirty="0"/>
              <a:t>True worship presupposes this</a:t>
            </a:r>
          </a:p>
          <a:p>
            <a:pPr algn="ctr" defTabSz="365760">
              <a:spcBef>
                <a:spcPts val="800"/>
              </a:spcBef>
              <a:defRPr sz="3000" b="1">
                <a:solidFill>
                  <a:srgbClr val="000000"/>
                </a:solidFill>
                <a:latin typeface="+mn-lt"/>
                <a:ea typeface="+mn-ea"/>
                <a:cs typeface="+mn-cs"/>
                <a:sym typeface="Book Antiqua"/>
              </a:defRPr>
            </a:pPr>
            <a:r>
              <a:rPr dirty="0"/>
              <a:t>fundamental distinction</a:t>
            </a:r>
          </a:p>
        </p:txBody>
      </p:sp>
      <p:sp>
        <p:nvSpPr>
          <p:cNvPr id="874" name="Double-click to edit"/>
          <p:cNvSpPr txBox="1">
            <a:spLocks noGrp="1"/>
          </p:cNvSpPr>
          <p:nvPr>
            <p:ph type="body" idx="1"/>
          </p:nvPr>
        </p:nvSpPr>
        <p:spPr>
          <a:prstGeom prst="rect">
            <a:avLst/>
          </a:prstGeom>
        </p:spPr>
        <p:txBody>
          <a:bodyPr/>
          <a:lstStyle/>
          <a:p>
            <a:r>
              <a:rPr lang="en-US" dirty="0"/>
              <a:t> </a:t>
            </a:r>
            <a:endParaRPr dirty="0"/>
          </a:p>
        </p:txBody>
      </p:sp>
      <p:sp>
        <p:nvSpPr>
          <p:cNvPr id="875" name="Text Box 6"/>
          <p:cNvSpPr txBox="1"/>
          <p:nvPr/>
        </p:nvSpPr>
        <p:spPr>
          <a:xfrm>
            <a:off x="502919" y="2590801"/>
            <a:ext cx="7985761" cy="3078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800"/>
            </a:pPr>
            <a:endParaRPr/>
          </a:p>
          <a:p>
            <a:pPr algn="ctr">
              <a:spcBef>
                <a:spcPts val="1400"/>
              </a:spcBef>
              <a:defRPr b="1"/>
            </a:pPr>
            <a:r>
              <a:t>“Worthy are You, our Lord and our God, to receive glory and honor and power; for You created all things, and because of Your will they existed, and were created.”  (Revelation 4:11)</a:t>
            </a:r>
          </a:p>
          <a:p>
            <a:pPr algn="ctr">
              <a:spcBef>
                <a:spcPts val="1400"/>
              </a:spcBef>
              <a:defRPr sz="800" b="1"/>
            </a:pPr>
            <a:endParaRPr/>
          </a:p>
          <a:p>
            <a:pPr algn="ctr">
              <a:spcBef>
                <a:spcPts val="1400"/>
              </a:spcBef>
              <a:defRPr b="1"/>
            </a:pPr>
            <a:r>
              <a:t>Come, let us worship and bow down, Let us kneel before the LORD our Maker.  (Psalm 95:6)</a:t>
            </a:r>
          </a:p>
        </p:txBody>
      </p:sp>
      <p:sp>
        <p:nvSpPr>
          <p:cNvPr id="876" name="Text Box 7"/>
          <p:cNvSpPr txBox="1"/>
          <p:nvPr/>
        </p:nvSpPr>
        <p:spPr>
          <a:xfrm>
            <a:off x="731519" y="1943418"/>
            <a:ext cx="7680961"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i="1"/>
            </a:pPr>
            <a:r>
              <a:t>“</a:t>
            </a:r>
            <a:r>
              <a:rPr b="1"/>
              <a:t>You are God, and I am not.”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rue worship presupposes this…"/>
          <p:cNvSpPr txBox="1">
            <a:spLocks noGrp="1"/>
          </p:cNvSpPr>
          <p:nvPr>
            <p:ph type="title"/>
          </p:nvPr>
        </p:nvSpPr>
        <p:spPr>
          <a:prstGeom prst="rect">
            <a:avLst/>
          </a:prstGeom>
        </p:spPr>
        <p:txBody>
          <a:bodyPr/>
          <a:lstStyle/>
          <a:p>
            <a:pPr algn="ctr" defTabSz="365760">
              <a:spcBef>
                <a:spcPts val="800"/>
              </a:spcBef>
              <a:defRPr sz="3000" b="1">
                <a:solidFill>
                  <a:srgbClr val="000000"/>
                </a:solidFill>
                <a:latin typeface="+mn-lt"/>
                <a:ea typeface="+mn-ea"/>
                <a:cs typeface="+mn-cs"/>
                <a:sym typeface="Book Antiqua"/>
              </a:defRPr>
            </a:pPr>
            <a:r>
              <a:t>True worship presupposes this</a:t>
            </a:r>
          </a:p>
          <a:p>
            <a:pPr algn="ctr" defTabSz="365760">
              <a:spcBef>
                <a:spcPts val="800"/>
              </a:spcBef>
              <a:defRPr sz="3000" b="1">
                <a:solidFill>
                  <a:srgbClr val="000000"/>
                </a:solidFill>
                <a:latin typeface="+mn-lt"/>
                <a:ea typeface="+mn-ea"/>
                <a:cs typeface="+mn-cs"/>
                <a:sym typeface="Book Antiqua"/>
              </a:defRPr>
            </a:pPr>
            <a:r>
              <a:t>fundamental distinction</a:t>
            </a:r>
          </a:p>
        </p:txBody>
      </p:sp>
      <p:sp>
        <p:nvSpPr>
          <p:cNvPr id="881" name="Double-click to edit"/>
          <p:cNvSpPr txBox="1">
            <a:spLocks noGrp="1"/>
          </p:cNvSpPr>
          <p:nvPr>
            <p:ph type="body" idx="1"/>
          </p:nvPr>
        </p:nvSpPr>
        <p:spPr>
          <a:prstGeom prst="rect">
            <a:avLst/>
          </a:prstGeom>
        </p:spPr>
        <p:txBody>
          <a:bodyPr/>
          <a:lstStyle/>
          <a:p>
            <a:r>
              <a:t> </a:t>
            </a:r>
          </a:p>
        </p:txBody>
      </p:sp>
      <p:sp>
        <p:nvSpPr>
          <p:cNvPr id="882" name="Text Box 6"/>
          <p:cNvSpPr txBox="1"/>
          <p:nvPr/>
        </p:nvSpPr>
        <p:spPr>
          <a:xfrm>
            <a:off x="502919" y="2590801"/>
            <a:ext cx="7985761" cy="3661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800"/>
            </a:pPr>
            <a:endParaRPr/>
          </a:p>
          <a:p>
            <a:pPr algn="ctr">
              <a:lnSpc>
                <a:spcPct val="110000"/>
              </a:lnSpc>
              <a:defRPr b="1"/>
            </a:pPr>
            <a:endParaRPr sz="800"/>
          </a:p>
          <a:p>
            <a:pPr algn="ctr">
              <a:lnSpc>
                <a:spcPct val="110000"/>
              </a:lnSpc>
              <a:defRPr b="1"/>
            </a:pPr>
            <a:endParaRPr sz="800"/>
          </a:p>
          <a:p>
            <a:pPr algn="ctr">
              <a:lnSpc>
                <a:spcPct val="110000"/>
              </a:lnSpc>
              <a:defRPr b="1"/>
            </a:pPr>
            <a:r>
              <a:t>I, John, am the one who heard and saw these things. And when I heard and saw, I fell down to worship at the feet of the angel who showed me these things. But he said to me, “Do not do that!   I am a fellow servant of yours and of your brethren the prophets and of those who heed the words of this book. Worship God.”</a:t>
            </a:r>
          </a:p>
          <a:p>
            <a:pPr algn="ctr">
              <a:lnSpc>
                <a:spcPct val="110000"/>
              </a:lnSpc>
              <a:defRPr b="1"/>
            </a:pPr>
            <a:endParaRPr/>
          </a:p>
          <a:p>
            <a:pPr algn="ctr">
              <a:defRPr b="1"/>
            </a:pPr>
            <a:r>
              <a:t>(Revelation 22:8-9; cf. 19:10)</a:t>
            </a:r>
          </a:p>
        </p:txBody>
      </p:sp>
      <p:sp>
        <p:nvSpPr>
          <p:cNvPr id="883" name="Text Box 7"/>
          <p:cNvSpPr txBox="1"/>
          <p:nvPr/>
        </p:nvSpPr>
        <p:spPr>
          <a:xfrm>
            <a:off x="436156" y="1943418"/>
            <a:ext cx="7680961"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i="1"/>
            </a:pPr>
            <a:r>
              <a:t>“</a:t>
            </a:r>
            <a:r>
              <a:rPr b="1"/>
              <a:t>You are God, and I am not.”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Double-click to edit"/>
          <p:cNvSpPr txBox="1">
            <a:spLocks noGrp="1"/>
          </p:cNvSpPr>
          <p:nvPr>
            <p:ph type="title"/>
          </p:nvPr>
        </p:nvSpPr>
        <p:spPr>
          <a:prstGeom prst="rect">
            <a:avLst/>
          </a:prstGeom>
        </p:spPr>
        <p:txBody>
          <a:bodyPr/>
          <a:lstStyle/>
          <a:p>
            <a:r>
              <a:t> </a:t>
            </a:r>
          </a:p>
        </p:txBody>
      </p:sp>
      <p:sp>
        <p:nvSpPr>
          <p:cNvPr id="888" name="Double-click to edit"/>
          <p:cNvSpPr txBox="1">
            <a:spLocks noGrp="1"/>
          </p:cNvSpPr>
          <p:nvPr>
            <p:ph type="body" sz="quarter" idx="1"/>
          </p:nvPr>
        </p:nvSpPr>
        <p:spPr>
          <a:prstGeom prst="rect">
            <a:avLst/>
          </a:prstGeom>
        </p:spPr>
        <p:txBody>
          <a:bodyPr/>
          <a:lstStyle/>
          <a:p>
            <a:r>
              <a:t> </a:t>
            </a:r>
          </a:p>
        </p:txBody>
      </p:sp>
      <p:sp>
        <p:nvSpPr>
          <p:cNvPr id="889" name="Text Box 4"/>
          <p:cNvSpPr txBox="1"/>
          <p:nvPr/>
        </p:nvSpPr>
        <p:spPr>
          <a:xfrm>
            <a:off x="1950720" y="2019301"/>
            <a:ext cx="7147560"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a:p>
          <a:p>
            <a:pPr algn="ctr">
              <a:spcBef>
                <a:spcPts val="2400"/>
              </a:spcBef>
              <a:defRPr sz="4000" b="1">
                <a:solidFill>
                  <a:schemeClr val="accent3">
                    <a:lumOff val="44000"/>
                  </a:schemeClr>
                </a:solidFill>
              </a:defRPr>
            </a:pPr>
            <a:r>
              <a:t>The Centrality of Worship</a:t>
            </a:r>
          </a:p>
          <a:p>
            <a:pPr algn="ctr">
              <a:spcBef>
                <a:spcPts val="3600"/>
              </a:spcBef>
              <a:defRPr sz="6000" b="1">
                <a:solidFill>
                  <a:schemeClr val="accent3">
                    <a:lumOff val="44000"/>
                  </a:schemeClr>
                </a:solidFill>
              </a:defRPr>
            </a:pPr>
            <a:r>
              <a:t>in the Fall</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 Box 1028"/>
          <p:cNvSpPr txBox="1"/>
          <p:nvPr/>
        </p:nvSpPr>
        <p:spPr>
          <a:xfrm>
            <a:off x="401320" y="419100"/>
            <a:ext cx="7985760" cy="6294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600" b="1"/>
            </a:pPr>
            <a:r>
              <a:t>It is good to give thanks to the Lord     And to sing praises to Your name,             O Most High; </a:t>
            </a:r>
          </a:p>
          <a:p>
            <a:pPr algn="ctr">
              <a:spcBef>
                <a:spcPts val="2100"/>
              </a:spcBef>
              <a:defRPr sz="3600" b="1"/>
            </a:pPr>
            <a:r>
              <a:t>To declare Your lovingkindness in the morning and Your faithfulness by night.</a:t>
            </a:r>
          </a:p>
          <a:p>
            <a:pPr algn="ctr">
              <a:spcBef>
                <a:spcPts val="2100"/>
              </a:spcBef>
              <a:defRPr sz="3600" b="1"/>
            </a:pPr>
            <a:r>
              <a:t> For You, O Lord, have made me glad by what You have done; I will sing for joy at the works of Your hands.</a:t>
            </a:r>
          </a:p>
          <a:p>
            <a:pPr algn="ctr">
              <a:spcBef>
                <a:spcPts val="1900"/>
              </a:spcBef>
              <a:defRPr sz="3200" b="1"/>
            </a:pPr>
            <a:r>
              <a:t>(Psalm 92:1-2,4)</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The Fall challenged this fundamental distinction:  God‘s unique glory"/>
          <p:cNvSpPr txBox="1">
            <a:spLocks noGrp="1"/>
          </p:cNvSpPr>
          <p:nvPr>
            <p:ph type="title"/>
          </p:nvPr>
        </p:nvSpPr>
        <p:spPr>
          <a:xfrm>
            <a:off x="504945" y="524621"/>
            <a:ext cx="7556314" cy="1116108"/>
          </a:xfrm>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t>The Fall challenged this fundamental distinction:  God‘s unique glory</a:t>
            </a:r>
          </a:p>
        </p:txBody>
      </p:sp>
      <p:sp>
        <p:nvSpPr>
          <p:cNvPr id="892" name="Double-click to edit"/>
          <p:cNvSpPr txBox="1">
            <a:spLocks noGrp="1"/>
          </p:cNvSpPr>
          <p:nvPr>
            <p:ph type="body" sz="half" idx="1"/>
          </p:nvPr>
        </p:nvSpPr>
        <p:spPr>
          <a:prstGeom prst="rect">
            <a:avLst/>
          </a:prstGeom>
        </p:spPr>
        <p:txBody>
          <a:bodyPr/>
          <a:lstStyle/>
          <a:p>
            <a:r>
              <a:t> </a:t>
            </a:r>
          </a:p>
        </p:txBody>
      </p:sp>
      <p:sp>
        <p:nvSpPr>
          <p:cNvPr id="893" name="Text Box 6"/>
          <p:cNvSpPr txBox="1"/>
          <p:nvPr/>
        </p:nvSpPr>
        <p:spPr>
          <a:xfrm>
            <a:off x="1391919" y="763905"/>
            <a:ext cx="7985761" cy="637541"/>
          </a:xfrm>
          <a:prstGeom prst="rect">
            <a:avLst/>
          </a:prstGeom>
          <a:ln w="12700">
            <a:miter lim="400000"/>
          </a:ln>
        </p:spPr>
        <p:txBody>
          <a:bodyPr lIns="45719" rIns="45719">
            <a:spAutoFit/>
          </a:bodyPr>
          <a:lstStyle/>
          <a:p>
            <a:pPr algn="ctr">
              <a:spcBef>
                <a:spcPts val="2100"/>
              </a:spcBef>
              <a:defRPr sz="3600" b="1"/>
            </a:pPr>
            <a:endParaRPr/>
          </a:p>
        </p:txBody>
      </p:sp>
      <p:sp>
        <p:nvSpPr>
          <p:cNvPr id="894" name="Text Box 8"/>
          <p:cNvSpPr txBox="1"/>
          <p:nvPr/>
        </p:nvSpPr>
        <p:spPr>
          <a:xfrm>
            <a:off x="541019" y="2921000"/>
            <a:ext cx="8061961" cy="1783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b="1" i="1"/>
            </a:pPr>
            <a:r>
              <a:t>Lucifer/Satan:</a:t>
            </a:r>
          </a:p>
          <a:p>
            <a:pPr algn="ctr">
              <a:spcBef>
                <a:spcPts val="1600"/>
              </a:spcBef>
              <a:defRPr sz="2800" b="1"/>
            </a:pPr>
            <a:r>
              <a:t>“I will make myself like the Most High.”</a:t>
            </a:r>
          </a:p>
          <a:p>
            <a:pPr algn="ctr">
              <a:spcBef>
                <a:spcPts val="1400"/>
              </a:spcBef>
              <a:defRPr b="1"/>
            </a:pPr>
            <a:r>
              <a:t>(Isaiah 14:14)</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The Fall challenged this fundamental distinction:  God‘s unique glory"/>
          <p:cNvSpPr txBox="1">
            <a:spLocks noGrp="1"/>
          </p:cNvSpPr>
          <p:nvPr>
            <p:ph type="title"/>
          </p:nvPr>
        </p:nvSpPr>
        <p:spPr>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t>The Fall challenged this fundamental distinction:  God‘s unique glory</a:t>
            </a:r>
          </a:p>
        </p:txBody>
      </p:sp>
      <p:sp>
        <p:nvSpPr>
          <p:cNvPr id="897" name="“I will make MYSELF like the Most High.”…"/>
          <p:cNvSpPr txBox="1">
            <a:spLocks noGrp="1"/>
          </p:cNvSpPr>
          <p:nvPr>
            <p:ph type="body" sz="half" idx="1"/>
          </p:nvPr>
        </p:nvSpPr>
        <p:spPr>
          <a:xfrm>
            <a:off x="4399877" y="3116524"/>
            <a:ext cx="3657601" cy="3678798"/>
          </a:xfrm>
          <a:prstGeom prst="rect">
            <a:avLst/>
          </a:prstGeom>
        </p:spPr>
        <p:txBody>
          <a:bodyPr/>
          <a:lstStyle/>
          <a:p>
            <a:pPr marL="0" indent="0" algn="ctr">
              <a:spcBef>
                <a:spcPts val="1600"/>
              </a:spcBef>
              <a:buClrTx/>
              <a:buSzTx/>
              <a:buNone/>
              <a:defRPr sz="2800" b="1">
                <a:solidFill>
                  <a:srgbClr val="000000"/>
                </a:solidFill>
                <a:latin typeface="+mn-lt"/>
                <a:ea typeface="+mn-ea"/>
                <a:cs typeface="+mn-cs"/>
                <a:sym typeface="Book Antiqua"/>
              </a:defRPr>
            </a:pPr>
            <a:r>
              <a:t>“I will make MYSELF </a:t>
            </a:r>
            <a:r>
              <a:rPr i="1"/>
              <a:t>like the Most High</a:t>
            </a:r>
            <a:r>
              <a:t>.”</a:t>
            </a:r>
          </a:p>
          <a:p>
            <a:pPr marL="0" indent="0" algn="ctr">
              <a:spcBef>
                <a:spcPts val="1400"/>
              </a:spcBef>
              <a:buClrTx/>
              <a:buSzTx/>
              <a:buNone/>
              <a:defRPr sz="2400" b="1">
                <a:solidFill>
                  <a:srgbClr val="000000"/>
                </a:solidFill>
                <a:latin typeface="+mn-lt"/>
                <a:ea typeface="+mn-ea"/>
                <a:cs typeface="+mn-cs"/>
                <a:sym typeface="Book Antiqua"/>
              </a:defRPr>
            </a:pPr>
            <a:r>
              <a:t>(Isaiah 14:14)</a:t>
            </a:r>
          </a:p>
        </p:txBody>
      </p:sp>
      <p:sp>
        <p:nvSpPr>
          <p:cNvPr id="898"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899"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900" name="Text Box 7"/>
          <p:cNvSpPr txBox="1"/>
          <p:nvPr/>
        </p:nvSpPr>
        <p:spPr>
          <a:xfrm>
            <a:off x="-1514139" y="3308733"/>
            <a:ext cx="7680960" cy="1414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b="1" i="1"/>
            </a:pPr>
            <a:r>
              <a:t>Lucifer/Satan:</a:t>
            </a:r>
          </a:p>
          <a:p>
            <a:pPr algn="ctr">
              <a:spcBef>
                <a:spcPts val="1400"/>
              </a:spcBef>
              <a:defRPr sz="1400" i="1"/>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The Fall challenged this fundamental distinction:  God‘s unique glory"/>
          <p:cNvSpPr txBox="1">
            <a:spLocks noGrp="1"/>
          </p:cNvSpPr>
          <p:nvPr>
            <p:ph type="title"/>
          </p:nvPr>
        </p:nvSpPr>
        <p:spPr>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t>The Fall challenged this fundamental distinction:  God‘s unique glory</a:t>
            </a:r>
          </a:p>
        </p:txBody>
      </p:sp>
      <p:sp>
        <p:nvSpPr>
          <p:cNvPr id="905" name="[Satan said:] “YOU will be like God. ”…"/>
          <p:cNvSpPr txBox="1">
            <a:spLocks noGrp="1"/>
          </p:cNvSpPr>
          <p:nvPr>
            <p:ph type="body" sz="half" idx="1"/>
          </p:nvPr>
        </p:nvSpPr>
        <p:spPr>
          <a:xfrm>
            <a:off x="4399877" y="3116524"/>
            <a:ext cx="3657601" cy="3678798"/>
          </a:xfrm>
          <a:prstGeom prst="rect">
            <a:avLst/>
          </a:prstGeom>
        </p:spPr>
        <p:txBody>
          <a:bodyPr/>
          <a:lstStyle/>
          <a:p>
            <a:pPr marL="0" indent="0" algn="ctr">
              <a:spcBef>
                <a:spcPts val="1600"/>
              </a:spcBef>
              <a:buClrTx/>
              <a:buSzTx/>
              <a:buNone/>
              <a:defRPr sz="2800" b="1">
                <a:solidFill>
                  <a:srgbClr val="000000"/>
                </a:solidFill>
                <a:latin typeface="+mn-lt"/>
                <a:ea typeface="+mn-ea"/>
                <a:cs typeface="+mn-cs"/>
                <a:sym typeface="Book Antiqua"/>
              </a:defRPr>
            </a:pPr>
            <a:r>
              <a:t>[Satan said:] “YOU will be </a:t>
            </a:r>
            <a:r>
              <a:rPr i="1"/>
              <a:t>like God</a:t>
            </a:r>
            <a:r>
              <a:t>. ”</a:t>
            </a:r>
          </a:p>
          <a:p>
            <a:pPr marL="0" indent="0" algn="ctr">
              <a:spcBef>
                <a:spcPts val="1400"/>
              </a:spcBef>
              <a:buClrTx/>
              <a:buSzTx/>
              <a:buNone/>
              <a:defRPr sz="2400" b="1">
                <a:solidFill>
                  <a:srgbClr val="000000"/>
                </a:solidFill>
                <a:latin typeface="+mn-lt"/>
                <a:ea typeface="+mn-ea"/>
                <a:cs typeface="+mn-cs"/>
                <a:sym typeface="Book Antiqua"/>
              </a:defRPr>
            </a:pPr>
            <a:r>
              <a:t>(Genesis 3:5)</a:t>
            </a:r>
          </a:p>
        </p:txBody>
      </p:sp>
      <p:sp>
        <p:nvSpPr>
          <p:cNvPr id="906"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907"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908" name="Text Box 7"/>
          <p:cNvSpPr txBox="1"/>
          <p:nvPr/>
        </p:nvSpPr>
        <p:spPr>
          <a:xfrm>
            <a:off x="-1722844" y="3283333"/>
            <a:ext cx="7680961" cy="1414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b="1" i="1"/>
            </a:pPr>
            <a:r>
              <a:t>Adam &amp; Eve</a:t>
            </a:r>
          </a:p>
          <a:p>
            <a:pPr algn="ctr">
              <a:spcBef>
                <a:spcPts val="1400"/>
              </a:spcBef>
              <a:defRPr sz="1400" i="1"/>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Adam &amp; Eve"/>
          <p:cNvSpPr txBox="1">
            <a:spLocks noGrp="1"/>
          </p:cNvSpPr>
          <p:nvPr>
            <p:ph type="title"/>
          </p:nvPr>
        </p:nvSpPr>
        <p:spPr>
          <a:prstGeom prst="rect">
            <a:avLst/>
          </a:prstGeom>
        </p:spPr>
        <p:txBody>
          <a:bodyPr/>
          <a:lstStyle>
            <a:lvl1pPr algn="ctr">
              <a:spcBef>
                <a:spcPts val="1900"/>
              </a:spcBef>
              <a:defRPr sz="3200" b="1" i="1">
                <a:solidFill>
                  <a:srgbClr val="000000"/>
                </a:solidFill>
                <a:latin typeface="+mn-lt"/>
                <a:ea typeface="+mn-ea"/>
                <a:cs typeface="+mn-cs"/>
                <a:sym typeface="Book Antiqua"/>
              </a:defRPr>
            </a:lvl1pPr>
          </a:lstStyle>
          <a:p>
            <a:r>
              <a:t>Adam &amp; Eve</a:t>
            </a:r>
          </a:p>
        </p:txBody>
      </p:sp>
      <p:sp>
        <p:nvSpPr>
          <p:cNvPr id="913" name="Double-click to edit"/>
          <p:cNvSpPr txBox="1">
            <a:spLocks noGrp="1"/>
          </p:cNvSpPr>
          <p:nvPr>
            <p:ph type="body" sz="half" idx="1"/>
          </p:nvPr>
        </p:nvSpPr>
        <p:spPr>
          <a:prstGeom prst="rect">
            <a:avLst/>
          </a:prstGeom>
        </p:spPr>
        <p:txBody>
          <a:bodyPr/>
          <a:lstStyle>
            <a:lvl1pPr marL="0" indent="0" algn="ctr">
              <a:spcBef>
                <a:spcPts val="1400"/>
              </a:spcBef>
              <a:buClrTx/>
              <a:buSzTx/>
              <a:buNone/>
              <a:defRPr sz="2400" b="1">
                <a:solidFill>
                  <a:srgbClr val="000000"/>
                </a:solidFill>
                <a:latin typeface="+mn-lt"/>
                <a:ea typeface="+mn-ea"/>
                <a:cs typeface="+mn-cs"/>
                <a:sym typeface="Book Antiqua"/>
              </a:defRPr>
            </a:lvl1pPr>
          </a:lstStyle>
          <a:p>
            <a:r>
              <a:t> </a:t>
            </a:r>
          </a:p>
        </p:txBody>
      </p:sp>
      <p:sp>
        <p:nvSpPr>
          <p:cNvPr id="914"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915"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916" name="Text Box 5"/>
          <p:cNvSpPr txBox="1"/>
          <p:nvPr/>
        </p:nvSpPr>
        <p:spPr>
          <a:xfrm>
            <a:off x="383320" y="2572133"/>
            <a:ext cx="3886042" cy="463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t>For since the creation of the world</a:t>
            </a:r>
            <a:br/>
            <a:r>
              <a:t>His invisible attributes, His eternal power</a:t>
            </a:r>
            <a:br/>
            <a:r>
              <a:t>and divine nature,</a:t>
            </a:r>
            <a:br/>
            <a:r>
              <a:t>have been clearly seen, being understood through what has been made, so that they are without excuse.</a:t>
            </a:r>
          </a:p>
        </p:txBody>
      </p:sp>
      <p:sp>
        <p:nvSpPr>
          <p:cNvPr id="917" name="Text Box 7"/>
          <p:cNvSpPr txBox="1"/>
          <p:nvPr/>
        </p:nvSpPr>
        <p:spPr>
          <a:xfrm>
            <a:off x="731520" y="334756"/>
            <a:ext cx="7680960" cy="1414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b="1" i="1"/>
            </a:pPr>
            <a:endParaRPr/>
          </a:p>
          <a:p>
            <a:pPr algn="ctr">
              <a:spcBef>
                <a:spcPts val="1400"/>
              </a:spcBef>
              <a:defRPr sz="1400" i="1"/>
            </a:pPr>
            <a:endParaRPr/>
          </a:p>
        </p:txBody>
      </p:sp>
      <p:sp>
        <p:nvSpPr>
          <p:cNvPr id="918" name="For even though they knew God, they did not honor [glorify] Him as God or give thanks.…"/>
          <p:cNvSpPr txBox="1"/>
          <p:nvPr/>
        </p:nvSpPr>
        <p:spPr>
          <a:xfrm>
            <a:off x="4417573" y="2760047"/>
            <a:ext cx="3622210" cy="3053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t>For even though they knew God,</a:t>
            </a:r>
            <a:br/>
            <a:r>
              <a:t>they did not</a:t>
            </a:r>
            <a:br/>
            <a:r>
              <a:t>honor [glorify] Him</a:t>
            </a:r>
            <a:br/>
            <a:r>
              <a:rPr i="1"/>
              <a:t>as God</a:t>
            </a:r>
            <a:br>
              <a:rPr i="1"/>
            </a:br>
            <a:r>
              <a:t>or give thanks.</a:t>
            </a:r>
            <a:r>
              <a:rPr>
                <a:latin typeface="Arial"/>
                <a:ea typeface="Arial"/>
                <a:cs typeface="Arial"/>
                <a:sym typeface="Arial"/>
              </a:rPr>
              <a:t> </a:t>
            </a:r>
          </a:p>
          <a:p>
            <a:pPr algn="ctr">
              <a:spcBef>
                <a:spcPts val="1400"/>
              </a:spcBef>
              <a:defRPr sz="2600" b="1"/>
            </a:pPr>
            <a:r>
              <a:t>(Romans 1:20-21)</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False…"/>
          <p:cNvSpPr txBox="1">
            <a:spLocks noGrp="1"/>
          </p:cNvSpPr>
          <p:nvPr>
            <p:ph type="title"/>
          </p:nvPr>
        </p:nvSpPr>
        <p:spPr>
          <a:xfrm>
            <a:off x="380559" y="1800456"/>
            <a:ext cx="3255265" cy="2392364"/>
          </a:xfrm>
          <a:prstGeom prst="rect">
            <a:avLst/>
          </a:prstGeom>
        </p:spPr>
        <p:txBody>
          <a:bodyPr>
            <a:normAutofit fontScale="90000"/>
          </a:bodyPr>
          <a:lstStyle/>
          <a:p>
            <a:pPr algn="ctr" defTabSz="365760">
              <a:spcBef>
                <a:spcPts val="900"/>
              </a:spcBef>
              <a:defRPr sz="2880" b="1">
                <a:latin typeface="+mn-lt"/>
                <a:ea typeface="+mn-ea"/>
                <a:cs typeface="+mn-cs"/>
                <a:sym typeface="Book Antiqua"/>
              </a:defRPr>
            </a:pPr>
            <a:r>
              <a:t>False</a:t>
            </a:r>
          </a:p>
          <a:p>
            <a:pPr algn="ctr" defTabSz="365760">
              <a:spcBef>
                <a:spcPts val="900"/>
              </a:spcBef>
              <a:defRPr sz="2880" b="1">
                <a:latin typeface="+mn-lt"/>
                <a:ea typeface="+mn-ea"/>
                <a:cs typeface="+mn-cs"/>
                <a:sym typeface="Book Antiqua"/>
              </a:defRPr>
            </a:pPr>
            <a:r>
              <a:t>presupposition </a:t>
            </a:r>
            <a:r>
              <a:rPr b="0">
                <a:latin typeface="Wingdings"/>
                <a:ea typeface="Wingdings"/>
                <a:cs typeface="Wingdings"/>
                <a:sym typeface="Wingdings"/>
              </a:rPr>
              <a:t></a:t>
            </a:r>
          </a:p>
          <a:p>
            <a:pPr algn="ctr" defTabSz="365760">
              <a:spcBef>
                <a:spcPts val="900"/>
              </a:spcBef>
              <a:defRPr sz="2880" b="1">
                <a:latin typeface="+mn-lt"/>
                <a:ea typeface="+mn-ea"/>
                <a:cs typeface="+mn-cs"/>
                <a:sym typeface="Book Antiqua"/>
              </a:defRPr>
            </a:pPr>
            <a:r>
              <a:t>False</a:t>
            </a:r>
          </a:p>
          <a:p>
            <a:pPr algn="ctr" defTabSz="365760">
              <a:spcBef>
                <a:spcPts val="900"/>
              </a:spcBef>
              <a:defRPr sz="2880" b="1">
                <a:latin typeface="+mn-lt"/>
                <a:ea typeface="+mn-ea"/>
                <a:cs typeface="+mn-cs"/>
                <a:sym typeface="Book Antiqua"/>
              </a:defRPr>
            </a:pPr>
            <a:r>
              <a:t>worship</a:t>
            </a:r>
          </a:p>
          <a:p>
            <a:pPr algn="ctr" defTabSz="365760">
              <a:spcBef>
                <a:spcPts val="900"/>
              </a:spcBef>
              <a:defRPr sz="2520" b="1">
                <a:solidFill>
                  <a:srgbClr val="000000"/>
                </a:solidFill>
                <a:latin typeface="+mn-lt"/>
                <a:ea typeface="+mn-ea"/>
                <a:cs typeface="+mn-cs"/>
                <a:sym typeface="Book Antiqua"/>
              </a:defRPr>
            </a:pPr>
            <a:endParaRPr/>
          </a:p>
          <a:p>
            <a:pPr algn="ctr" defTabSz="365760">
              <a:spcBef>
                <a:spcPts val="900"/>
              </a:spcBef>
              <a:defRPr sz="2520" b="1">
                <a:solidFill>
                  <a:srgbClr val="000000"/>
                </a:solidFill>
                <a:latin typeface="+mn-lt"/>
                <a:ea typeface="+mn-ea"/>
                <a:cs typeface="+mn-cs"/>
                <a:sym typeface="Book Antiqua"/>
              </a:defRPr>
            </a:pPr>
            <a:r>
              <a:t>worship</a:t>
            </a:r>
          </a:p>
        </p:txBody>
      </p:sp>
      <p:sp>
        <p:nvSpPr>
          <p:cNvPr id="923" name="Double-click to edit"/>
          <p:cNvSpPr txBox="1">
            <a:spLocks noGrp="1"/>
          </p:cNvSpPr>
          <p:nvPr>
            <p:ph type="body" idx="1"/>
          </p:nvPr>
        </p:nvSpPr>
        <p:spPr>
          <a:prstGeom prst="rect">
            <a:avLst/>
          </a:prstGeom>
        </p:spPr>
        <p:txBody>
          <a:bodyPr/>
          <a:lstStyle/>
          <a:p>
            <a:endParaRPr/>
          </a:p>
        </p:txBody>
      </p:sp>
      <p:sp>
        <p:nvSpPr>
          <p:cNvPr id="924" name="Text Box 4"/>
          <p:cNvSpPr txBox="1"/>
          <p:nvPr/>
        </p:nvSpPr>
        <p:spPr>
          <a:xfrm>
            <a:off x="1036319" y="609601"/>
            <a:ext cx="7147561" cy="701041"/>
          </a:xfrm>
          <a:prstGeom prst="rect">
            <a:avLst/>
          </a:prstGeom>
          <a:ln w="12700">
            <a:miter lim="400000"/>
          </a:ln>
        </p:spPr>
        <p:txBody>
          <a:bodyPr lIns="45719" rIns="45719">
            <a:spAutoFit/>
          </a:bodyPr>
          <a:lstStyle/>
          <a:p>
            <a:pPr algn="ctr">
              <a:spcBef>
                <a:spcPts val="2400"/>
              </a:spcBef>
              <a:defRPr sz="4000" b="1"/>
            </a:pPr>
            <a:endParaRPr/>
          </a:p>
        </p:txBody>
      </p:sp>
      <p:sp>
        <p:nvSpPr>
          <p:cNvPr id="925" name="Text Box 5"/>
          <p:cNvSpPr txBox="1"/>
          <p:nvPr/>
        </p:nvSpPr>
        <p:spPr>
          <a:xfrm>
            <a:off x="4168780" y="190305"/>
            <a:ext cx="4337637" cy="3987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800" b="1"/>
            </a:pPr>
            <a:r>
              <a:t>Professing to be wise, they became fools,</a:t>
            </a:r>
            <a:r>
              <a:rPr sz="2400">
                <a:latin typeface="Arial"/>
                <a:ea typeface="Arial"/>
                <a:cs typeface="Arial"/>
                <a:sym typeface="Arial"/>
              </a:rPr>
              <a:t> </a:t>
            </a:r>
            <a:r>
              <a:t>and exchanged the glory of the incorruptible God for an image in the form of corruptible man and of birds and four-footed animals and crawling creatures.</a:t>
            </a:r>
            <a:r>
              <a:rPr sz="2400"/>
              <a:t> (Romans 1:22-23)</a:t>
            </a:r>
          </a:p>
        </p:txBody>
      </p:sp>
      <p:sp>
        <p:nvSpPr>
          <p:cNvPr id="926" name="Text Box 6"/>
          <p:cNvSpPr txBox="1"/>
          <p:nvPr/>
        </p:nvSpPr>
        <p:spPr>
          <a:xfrm>
            <a:off x="4270380" y="4229101"/>
            <a:ext cx="4134437" cy="2618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800" b="1"/>
            </a:pPr>
            <a:r>
              <a:t>For they exchanged the truth of God for a lie, and worshiped and served the creature rather than the Creator.</a:t>
            </a:r>
            <a:r>
              <a:rPr sz="2400"/>
              <a:t>  (Romans 1:25)</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Double-click to edit"/>
          <p:cNvSpPr txBox="1">
            <a:spLocks noGrp="1"/>
          </p:cNvSpPr>
          <p:nvPr>
            <p:ph type="title"/>
          </p:nvPr>
        </p:nvSpPr>
        <p:spPr>
          <a:prstGeom prst="rect">
            <a:avLst/>
          </a:prstGeom>
        </p:spPr>
        <p:txBody>
          <a:bodyPr/>
          <a:lstStyle/>
          <a:p>
            <a:r>
              <a:rPr lang="en-US" dirty="0"/>
              <a:t> </a:t>
            </a:r>
            <a:endParaRPr dirty="0"/>
          </a:p>
        </p:txBody>
      </p:sp>
      <p:pic>
        <p:nvPicPr>
          <p:cNvPr id="931" name="Picture Placeholder 2" descr="Picture Placeholder 2"/>
          <p:cNvPicPr>
            <a:picLocks noGrp="1" noChangeAspect="1"/>
          </p:cNvPicPr>
          <p:nvPr>
            <p:ph type="pic" idx="13"/>
          </p:nvPr>
        </p:nvPicPr>
        <p:blipFill>
          <a:blip r:embed="rId3"/>
          <a:stretch>
            <a:fillRect/>
          </a:stretch>
        </p:blipFill>
        <p:spPr>
          <a:xfrm>
            <a:off x="277910" y="241300"/>
            <a:ext cx="6378390" cy="4187953"/>
          </a:xfrm>
          <a:prstGeom prst="rect">
            <a:avLst/>
          </a:prstGeom>
        </p:spPr>
      </p:pic>
      <p:sp>
        <p:nvSpPr>
          <p:cNvPr id="932" name="Double-click to edit"/>
          <p:cNvSpPr txBox="1">
            <a:spLocks noGrp="1"/>
          </p:cNvSpPr>
          <p:nvPr>
            <p:ph type="body" sz="quarter" idx="1"/>
          </p:nvPr>
        </p:nvSpPr>
        <p:spPr>
          <a:prstGeom prst="rect">
            <a:avLst/>
          </a:prstGeom>
        </p:spPr>
        <p:txBody>
          <a:bodyPr/>
          <a:lstStyle/>
          <a:p>
            <a:r>
              <a:rPr lang="en-US" dirty="0"/>
              <a:t> </a:t>
            </a:r>
            <a:endParaRPr dirty="0"/>
          </a:p>
        </p:txBody>
      </p:sp>
      <p:sp>
        <p:nvSpPr>
          <p:cNvPr id="933" name="Text Box 4"/>
          <p:cNvSpPr txBox="1"/>
          <p:nvPr/>
        </p:nvSpPr>
        <p:spPr>
          <a:xfrm>
            <a:off x="807719" y="787400"/>
            <a:ext cx="5318772" cy="172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600" b="1"/>
            </a:pPr>
            <a:r>
              <a:t>WORSHIP was the central issue</a:t>
            </a:r>
            <a:br/>
            <a:r>
              <a:t>in the Fall</a:t>
            </a:r>
          </a:p>
        </p:txBody>
      </p:sp>
      <p:sp>
        <p:nvSpPr>
          <p:cNvPr id="934" name="Text Box 5"/>
          <p:cNvSpPr txBox="1"/>
          <p:nvPr/>
        </p:nvSpPr>
        <p:spPr>
          <a:xfrm>
            <a:off x="45725" y="2988312"/>
            <a:ext cx="6842761" cy="1633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b="1" i="1"/>
            </a:pPr>
            <a:r>
              <a:t>WHOM are you going</a:t>
            </a:r>
            <a:br/>
            <a:r>
              <a:t>to worship?</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Rectangle 2"/>
          <p:cNvSpPr txBox="1"/>
          <p:nvPr/>
        </p:nvSpPr>
        <p:spPr>
          <a:xfrm>
            <a:off x="168017" y="847435"/>
            <a:ext cx="6342815" cy="68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latin typeface="Rockwell"/>
                <a:ea typeface="Rockwell"/>
                <a:cs typeface="Rockwell"/>
                <a:sym typeface="Rockwell"/>
              </a:defRPr>
            </a:lvl1pPr>
          </a:lstStyle>
          <a:p>
            <a:r>
              <a:t>COMPETING WORSHIPS </a:t>
            </a:r>
          </a:p>
        </p:txBody>
      </p:sp>
      <p:sp>
        <p:nvSpPr>
          <p:cNvPr id="939" name="Rectangle 1"/>
          <p:cNvSpPr txBox="1"/>
          <p:nvPr/>
        </p:nvSpPr>
        <p:spPr>
          <a:xfrm>
            <a:off x="502919" y="2133600"/>
            <a:ext cx="5543598" cy="115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t>The problem is NOT that there are people in this world who do not worship</a:t>
            </a:r>
          </a:p>
        </p:txBody>
      </p:sp>
      <p:sp>
        <p:nvSpPr>
          <p:cNvPr id="940" name="Rectangle 2"/>
          <p:cNvSpPr txBox="1"/>
          <p:nvPr/>
        </p:nvSpPr>
        <p:spPr>
          <a:xfrm>
            <a:off x="1036319" y="3512403"/>
            <a:ext cx="4480561"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t>Rather it is that so many worship the wrong thing</a:t>
            </a:r>
          </a:p>
        </p:txBody>
      </p:sp>
      <p:sp>
        <p:nvSpPr>
          <p:cNvPr id="941" name="Rectangle 3"/>
          <p:cNvSpPr txBox="1"/>
          <p:nvPr/>
        </p:nvSpPr>
        <p:spPr>
          <a:xfrm>
            <a:off x="1165200" y="4742726"/>
            <a:ext cx="4480561"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t>What’s all-important is WHOM you worship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41"/>
                                        </p:tgtEl>
                                        <p:attrNameLst>
                                          <p:attrName>style.visibility</p:attrName>
                                        </p:attrNameLst>
                                      </p:cBhvr>
                                      <p:to>
                                        <p:strVal val="visible"/>
                                      </p:to>
                                    </p:set>
                                    <p:animEffect transition="in" filter="fade">
                                      <p:cBhvr>
                                        <p:cTn id="7" dur="500"/>
                                        <p:tgtEl>
                                          <p:spTgt spid="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Double-click to edit"/>
          <p:cNvSpPr txBox="1">
            <a:spLocks noGrp="1"/>
          </p:cNvSpPr>
          <p:nvPr>
            <p:ph type="title"/>
          </p:nvPr>
        </p:nvSpPr>
        <p:spPr>
          <a:prstGeom prst="rect">
            <a:avLst/>
          </a:prstGeom>
        </p:spPr>
        <p:txBody>
          <a:bodyPr/>
          <a:lstStyle/>
          <a:p>
            <a:r>
              <a:t> </a:t>
            </a:r>
          </a:p>
        </p:txBody>
      </p:sp>
      <p:sp>
        <p:nvSpPr>
          <p:cNvPr id="944" name="Double-click to edit"/>
          <p:cNvSpPr txBox="1">
            <a:spLocks noGrp="1"/>
          </p:cNvSpPr>
          <p:nvPr>
            <p:ph type="body" sz="quarter" idx="1"/>
          </p:nvPr>
        </p:nvSpPr>
        <p:spPr>
          <a:prstGeom prst="rect">
            <a:avLst/>
          </a:prstGeom>
        </p:spPr>
        <p:txBody>
          <a:bodyPr/>
          <a:lstStyle/>
          <a:p>
            <a:r>
              <a:t> </a:t>
            </a:r>
          </a:p>
        </p:txBody>
      </p:sp>
      <p:sp>
        <p:nvSpPr>
          <p:cNvPr id="945" name="Text Box 4"/>
          <p:cNvSpPr txBox="1"/>
          <p:nvPr/>
        </p:nvSpPr>
        <p:spPr>
          <a:xfrm>
            <a:off x="1828085" y="2162176"/>
            <a:ext cx="7147562" cy="291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3800"/>
            </a:pPr>
            <a:endParaRPr/>
          </a:p>
          <a:p>
            <a:pPr algn="ctr">
              <a:spcBef>
                <a:spcPts val="2400"/>
              </a:spcBef>
              <a:defRPr sz="3800" b="1">
                <a:solidFill>
                  <a:schemeClr val="accent3">
                    <a:lumOff val="44000"/>
                  </a:schemeClr>
                </a:solidFill>
              </a:defRPr>
            </a:pPr>
            <a:r>
              <a:t>The Centrality of Worship</a:t>
            </a:r>
          </a:p>
          <a:p>
            <a:pPr algn="ctr">
              <a:spcBef>
                <a:spcPts val="3600"/>
              </a:spcBef>
              <a:defRPr sz="5800" b="1">
                <a:solidFill>
                  <a:schemeClr val="accent3">
                    <a:lumOff val="44000"/>
                  </a:schemeClr>
                </a:solidFill>
              </a:defRPr>
            </a:pPr>
            <a:r>
              <a:t>in Redemption</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 name="800px-High_mountain.jpg" descr="800px-High_mountain.jpg"/>
          <p:cNvPicPr>
            <a:picLocks noChangeAspect="1"/>
          </p:cNvPicPr>
          <p:nvPr/>
        </p:nvPicPr>
        <p:blipFill>
          <a:blip r:embed="rId3"/>
          <a:stretch>
            <a:fillRect/>
          </a:stretch>
        </p:blipFill>
        <p:spPr>
          <a:xfrm>
            <a:off x="-1309455" y="-1910465"/>
            <a:ext cx="11763003" cy="8822253"/>
          </a:xfrm>
          <a:prstGeom prst="rect">
            <a:avLst/>
          </a:prstGeom>
          <a:ln w="12700">
            <a:miter lim="400000"/>
          </a:ln>
        </p:spPr>
      </p:pic>
      <p:sp>
        <p:nvSpPr>
          <p:cNvPr id="948" name="Text Box 4"/>
          <p:cNvSpPr txBox="1"/>
          <p:nvPr/>
        </p:nvSpPr>
        <p:spPr>
          <a:xfrm>
            <a:off x="459483" y="395289"/>
            <a:ext cx="3985247" cy="878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2600" b="1"/>
            </a:lvl1pPr>
          </a:lstStyle>
          <a:p>
            <a:r>
              <a:t>The SECOND ADAM chose differently</a:t>
            </a:r>
          </a:p>
        </p:txBody>
      </p:sp>
      <p:sp>
        <p:nvSpPr>
          <p:cNvPr id="949" name="Text Box 6"/>
          <p:cNvSpPr txBox="1"/>
          <p:nvPr/>
        </p:nvSpPr>
        <p:spPr>
          <a:xfrm>
            <a:off x="3476883" y="2057222"/>
            <a:ext cx="5009503" cy="207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200" b="1">
                <a:solidFill>
                  <a:schemeClr val="accent3">
                    <a:lumOff val="44000"/>
                  </a:schemeClr>
                </a:solidFill>
              </a:defRPr>
            </a:pPr>
            <a:r>
              <a:t>Again, the devil took Him to a very high mountain and showed Him all the kingdoms of the world and their glory; and he said to Him, “All these things I will give You, if You fall down and worship me.”</a:t>
            </a:r>
          </a:p>
        </p:txBody>
      </p:sp>
      <p:sp>
        <p:nvSpPr>
          <p:cNvPr id="950" name="Text Box 7"/>
          <p:cNvSpPr txBox="1"/>
          <p:nvPr/>
        </p:nvSpPr>
        <p:spPr>
          <a:xfrm>
            <a:off x="3717993" y="4348758"/>
            <a:ext cx="4361945"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200" b="1">
                <a:solidFill>
                  <a:schemeClr val="accent3">
                    <a:lumOff val="44000"/>
                  </a:schemeClr>
                </a:solidFill>
              </a:defRPr>
            </a:pPr>
            <a:r>
              <a:t>Then Jesus said to him, “Go, Satan! For it is written, ‘You shall worship the Lord your God, and serve Him ONLY.’ ”</a:t>
            </a:r>
          </a:p>
          <a:p>
            <a:pPr algn="ctr">
              <a:spcBef>
                <a:spcPts val="1400"/>
              </a:spcBef>
              <a:defRPr sz="2200" b="1">
                <a:solidFill>
                  <a:schemeClr val="accent3">
                    <a:lumOff val="44000"/>
                  </a:schemeClr>
                </a:solidFill>
              </a:defRPr>
            </a:pPr>
            <a:r>
              <a:t>(Matthew 4:8-10)</a:t>
            </a:r>
          </a:p>
        </p:txBody>
      </p:sp>
      <p:sp>
        <p:nvSpPr>
          <p:cNvPr id="951" name="Text"/>
          <p:cNvSpPr txBox="1"/>
          <p:nvPr/>
        </p:nvSpPr>
        <p:spPr>
          <a:xfrm>
            <a:off x="4261313" y="3194704"/>
            <a:ext cx="621374" cy="468592"/>
          </a:xfrm>
          <a:prstGeom prst="rect">
            <a:avLst/>
          </a:prstGeom>
          <a:ln w="12700">
            <a:miter lim="400000"/>
          </a:ln>
        </p:spPr>
        <p:txBody>
          <a:bodyPr wrap="none" lIns="35718" tIns="35718" rIns="35718" bIns="35718" anchor="ctr">
            <a:spAutoFit/>
          </a:bodyPr>
          <a:lstStyle/>
          <a:p>
            <a:pPr algn="ctr" defTabSz="410765">
              <a:defRPr sz="2600">
                <a:solidFill>
                  <a:srgbClr val="EEEEEE"/>
                </a:solidFill>
                <a:latin typeface="Helvetica Neue Bold Condensed"/>
                <a:ea typeface="Helvetica Neue Bold Condensed"/>
                <a:cs typeface="Helvetica Neue Bold Condensed"/>
                <a:sym typeface="Helvetica Neue Bold Condensed"/>
              </a:defRPr>
            </a:pPr>
            <a:endParaRPr/>
          </a:p>
        </p:txBody>
      </p:sp>
      <p:sp>
        <p:nvSpPr>
          <p:cNvPr id="952" name="Text"/>
          <p:cNvSpPr txBox="1"/>
          <p:nvPr/>
        </p:nvSpPr>
        <p:spPr>
          <a:xfrm>
            <a:off x="4350610" y="3284000"/>
            <a:ext cx="621374" cy="468593"/>
          </a:xfrm>
          <a:prstGeom prst="rect">
            <a:avLst/>
          </a:prstGeom>
          <a:ln w="12700">
            <a:miter lim="400000"/>
          </a:ln>
        </p:spPr>
        <p:txBody>
          <a:bodyPr wrap="none" lIns="35718" tIns="35718" rIns="35718" bIns="35718" anchor="ctr">
            <a:spAutoFit/>
          </a:bodyPr>
          <a:lstStyle/>
          <a:p>
            <a:pPr algn="ctr" defTabSz="410765">
              <a:defRPr sz="2600">
                <a:solidFill>
                  <a:srgbClr val="EEEEEE"/>
                </a:solidFill>
                <a:latin typeface="Helvetica Neue Bold Condensed"/>
                <a:ea typeface="Helvetica Neue Bold Condensed"/>
                <a:cs typeface="Helvetica Neue Bold Condensed"/>
                <a:sym typeface="Helvetica Neue Bold Condensed"/>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Double-click to edit"/>
          <p:cNvSpPr txBox="1">
            <a:spLocks noGrp="1"/>
          </p:cNvSpPr>
          <p:nvPr>
            <p:ph type="title"/>
          </p:nvPr>
        </p:nvSpPr>
        <p:spPr>
          <a:prstGeom prst="rect">
            <a:avLst/>
          </a:prstGeom>
        </p:spPr>
        <p:txBody>
          <a:bodyPr/>
          <a:lstStyle/>
          <a:p>
            <a:r>
              <a:t> </a:t>
            </a:r>
          </a:p>
        </p:txBody>
      </p:sp>
      <p:sp>
        <p:nvSpPr>
          <p:cNvPr id="957" name="Text Box 5"/>
          <p:cNvSpPr txBox="1"/>
          <p:nvPr/>
        </p:nvSpPr>
        <p:spPr>
          <a:xfrm>
            <a:off x="749617" y="1248410"/>
            <a:ext cx="7644766" cy="4862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rPr dirty="0">
                <a:solidFill>
                  <a:schemeClr val="bg1"/>
                </a:solidFill>
              </a:rPr>
              <a:t>Why did Christ come? Why was He conceived? Why was He born? Why was He crucified? Why did He rise again? Why is He now at the right hand of the Father?</a:t>
            </a:r>
          </a:p>
          <a:p>
            <a:pPr algn="ctr">
              <a:spcBef>
                <a:spcPts val="1600"/>
              </a:spcBef>
              <a:defRPr sz="2600" b="1"/>
            </a:pPr>
            <a:r>
              <a:rPr dirty="0">
                <a:solidFill>
                  <a:schemeClr val="bg1"/>
                </a:solidFill>
              </a:rPr>
              <a:t>The answer to all these questions is,</a:t>
            </a:r>
            <a:br>
              <a:rPr dirty="0">
                <a:solidFill>
                  <a:schemeClr val="bg1"/>
                </a:solidFill>
              </a:rPr>
            </a:br>
            <a:r>
              <a:rPr dirty="0">
                <a:solidFill>
                  <a:schemeClr val="bg1"/>
                </a:solidFill>
              </a:rPr>
              <a:t>“in order that He might make</a:t>
            </a:r>
            <a:br>
              <a:rPr dirty="0">
                <a:solidFill>
                  <a:schemeClr val="bg1"/>
                </a:solidFill>
              </a:rPr>
            </a:br>
            <a:r>
              <a:rPr sz="2900" i="1" dirty="0">
                <a:solidFill>
                  <a:srgbClr val="FFFF00"/>
                </a:solidFill>
              </a:rPr>
              <a:t>worshipers out of rebels</a:t>
            </a:r>
            <a:r>
              <a:rPr sz="2900" dirty="0">
                <a:solidFill>
                  <a:srgbClr val="FFFF00"/>
                </a:solidFill>
              </a:rPr>
              <a:t>;</a:t>
            </a:r>
            <a:br>
              <a:rPr dirty="0">
                <a:solidFill>
                  <a:srgbClr val="FFFF00"/>
                </a:solidFill>
              </a:rPr>
            </a:br>
            <a:r>
              <a:rPr dirty="0">
                <a:solidFill>
                  <a:schemeClr val="bg1"/>
                </a:solidFill>
              </a:rPr>
              <a:t>in order that He might restore us again to the place of worship we knew when we were first created.”</a:t>
            </a:r>
          </a:p>
          <a:p>
            <a:pPr algn="ctr">
              <a:spcBef>
                <a:spcPts val="1400"/>
              </a:spcBef>
              <a:defRPr sz="2200" b="1"/>
            </a:pPr>
            <a:r>
              <a:rPr dirty="0">
                <a:solidFill>
                  <a:schemeClr val="bg1"/>
                </a:solidFill>
              </a:rPr>
              <a:t>(A. W. Tozer)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Title 2"/>
          <p:cNvSpPr txBox="1">
            <a:spLocks noGrp="1"/>
          </p:cNvSpPr>
          <p:nvPr>
            <p:ph type="title"/>
          </p:nvPr>
        </p:nvSpPr>
        <p:spPr>
          <a:prstGeom prst="rect">
            <a:avLst/>
          </a:prstGeom>
        </p:spPr>
        <p:txBody>
          <a:bodyPr/>
          <a:lstStyle/>
          <a:p>
            <a:endParaRPr/>
          </a:p>
        </p:txBody>
      </p:sp>
      <p:sp>
        <p:nvSpPr>
          <p:cNvPr id="819" name="Subtitle 1"/>
          <p:cNvSpPr txBox="1">
            <a:spLocks noGrp="1"/>
          </p:cNvSpPr>
          <p:nvPr>
            <p:ph type="body" sz="quarter" idx="1"/>
          </p:nvPr>
        </p:nvSpPr>
        <p:spPr>
          <a:prstGeom prst="rect">
            <a:avLst/>
          </a:prstGeom>
        </p:spPr>
        <p:txBody>
          <a:bodyPr/>
          <a:lstStyle/>
          <a:p>
            <a:endParaRPr/>
          </a:p>
        </p:txBody>
      </p:sp>
      <p:pic>
        <p:nvPicPr>
          <p:cNvPr id="820" name="Picture 3" descr="Picture 3"/>
          <p:cNvPicPr>
            <a:picLocks noChangeAspect="1"/>
          </p:cNvPicPr>
          <p:nvPr/>
        </p:nvPicPr>
        <p:blipFill>
          <a:blip r:embed="rId2"/>
          <a:stretch>
            <a:fillRect/>
          </a:stretch>
        </p:blipFill>
        <p:spPr>
          <a:xfrm>
            <a:off x="0" y="-2286000"/>
            <a:ext cx="9144000" cy="9144000"/>
          </a:xfrm>
          <a:prstGeom prst="rect">
            <a:avLst/>
          </a:prstGeom>
          <a:ln w="12700">
            <a:miter lim="400000"/>
          </a:ln>
        </p:spPr>
      </p:pic>
      <p:sp>
        <p:nvSpPr>
          <p:cNvPr id="821" name="TextBox 4"/>
          <p:cNvSpPr txBox="1"/>
          <p:nvPr/>
        </p:nvSpPr>
        <p:spPr>
          <a:xfrm>
            <a:off x="524695" y="-1735289"/>
            <a:ext cx="8094610" cy="967741"/>
          </a:xfrm>
          <a:prstGeom prst="rect">
            <a:avLst/>
          </a:prstGeom>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t>WORSHIP MATTERS</a:t>
            </a:r>
          </a:p>
        </p:txBody>
      </p:sp>
      <p:sp>
        <p:nvSpPr>
          <p:cNvPr id="822" name="Rectangle 6"/>
          <p:cNvSpPr txBox="1"/>
          <p:nvPr/>
        </p:nvSpPr>
        <p:spPr>
          <a:xfrm>
            <a:off x="1628218" y="2454164"/>
            <a:ext cx="5887564"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t>Everybody Worships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Text Box 5"/>
          <p:cNvSpPr txBox="1"/>
          <p:nvPr/>
        </p:nvSpPr>
        <p:spPr>
          <a:xfrm>
            <a:off x="679807" y="1755139"/>
            <a:ext cx="8823962" cy="3347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30238" indent="-630238">
              <a:spcBef>
                <a:spcPts val="1500"/>
              </a:spcBef>
              <a:defRPr sz="2200" b="1">
                <a:solidFill>
                  <a:schemeClr val="accent3">
                    <a:lumOff val="44000"/>
                  </a:schemeClr>
                </a:solidFill>
              </a:defRPr>
            </a:pPr>
            <a:r>
              <a:rPr dirty="0"/>
              <a:t>ROMANS 1</a:t>
            </a:r>
          </a:p>
          <a:p>
            <a:pPr marL="630238" indent="-630238">
              <a:spcBef>
                <a:spcPts val="1500"/>
              </a:spcBef>
              <a:defRPr sz="2200" b="1">
                <a:solidFill>
                  <a:schemeClr val="accent3">
                    <a:lumOff val="44000"/>
                  </a:schemeClr>
                </a:solidFill>
              </a:defRPr>
            </a:pPr>
            <a:r>
              <a:rPr dirty="0"/>
              <a:t>(v. 21) Enabling us to glorify God as God, and give thanks</a:t>
            </a:r>
          </a:p>
          <a:p>
            <a:pPr marL="630238" indent="-630238">
              <a:spcBef>
                <a:spcPts val="1500"/>
              </a:spcBef>
              <a:defRPr sz="2200" b="1">
                <a:solidFill>
                  <a:schemeClr val="accent3">
                    <a:lumOff val="44000"/>
                  </a:schemeClr>
                </a:solidFill>
              </a:defRPr>
            </a:pPr>
            <a:r>
              <a:rPr dirty="0"/>
              <a:t>(v. 23) Enabling us to exchange images for the glory of God</a:t>
            </a:r>
          </a:p>
          <a:p>
            <a:pPr marL="630238" indent="-630238">
              <a:spcBef>
                <a:spcPts val="1500"/>
              </a:spcBef>
              <a:defRPr sz="2200" b="1">
                <a:solidFill>
                  <a:schemeClr val="accent3">
                    <a:lumOff val="44000"/>
                  </a:schemeClr>
                </a:solidFill>
              </a:defRPr>
            </a:pPr>
            <a:r>
              <a:rPr dirty="0"/>
              <a:t>(v. 25) Enabling us to exchange the lie for the truth of God</a:t>
            </a:r>
          </a:p>
          <a:p>
            <a:pPr marL="630238" indent="-630238">
              <a:spcBef>
                <a:spcPts val="1500"/>
              </a:spcBef>
              <a:defRPr sz="2200" b="1">
                <a:solidFill>
                  <a:schemeClr val="accent3">
                    <a:lumOff val="44000"/>
                  </a:schemeClr>
                </a:solidFill>
              </a:defRPr>
            </a:pPr>
            <a:r>
              <a:rPr dirty="0"/>
              <a:t>(v. 25) Enabling us to worship and serve the Creator rather                          	than the creature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Text Box 5"/>
          <p:cNvSpPr txBox="1"/>
          <p:nvPr/>
        </p:nvSpPr>
        <p:spPr>
          <a:xfrm>
            <a:off x="0" y="2207415"/>
            <a:ext cx="8823962" cy="3180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30238" indent="-630238" algn="ctr">
              <a:spcBef>
                <a:spcPts val="1600"/>
              </a:spcBef>
              <a:defRPr sz="2600" b="1">
                <a:solidFill>
                  <a:schemeClr val="accent3">
                    <a:lumOff val="44000"/>
                  </a:schemeClr>
                </a:solidFill>
              </a:defRPr>
            </a:pPr>
            <a:r>
              <a:rPr dirty="0"/>
              <a:t>     “But an hour is coming, and now is,</a:t>
            </a:r>
            <a:br>
              <a:rPr dirty="0"/>
            </a:br>
            <a:r>
              <a:rPr dirty="0"/>
              <a:t>when the true worshipers</a:t>
            </a:r>
            <a:br>
              <a:rPr dirty="0"/>
            </a:br>
            <a:r>
              <a:rPr dirty="0"/>
              <a:t>will worship the Father in spirit and truth;</a:t>
            </a:r>
            <a:br>
              <a:rPr dirty="0"/>
            </a:br>
            <a:r>
              <a:rPr dirty="0"/>
              <a:t>for such people the Father seeks</a:t>
            </a:r>
            <a:br>
              <a:rPr dirty="0"/>
            </a:br>
            <a:r>
              <a:rPr dirty="0"/>
              <a:t>to be His worshipers.”</a:t>
            </a:r>
          </a:p>
          <a:p>
            <a:pPr marL="630238" indent="-630238" algn="ctr">
              <a:spcBef>
                <a:spcPts val="1600"/>
              </a:spcBef>
              <a:defRPr sz="2600" b="1">
                <a:solidFill>
                  <a:schemeClr val="accent3">
                    <a:lumOff val="44000"/>
                  </a:schemeClr>
                </a:solidFill>
              </a:defRPr>
            </a:pPr>
            <a:r>
              <a:rPr dirty="0"/>
              <a:t>(John 4:23)</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B2A3A-19D4-D861-37B8-101EBA79747A}"/>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69" name="Text"/>
          <p:cNvSpPr txBox="1">
            <a:spLocks noGrp="1"/>
          </p:cNvSpPr>
          <p:nvPr>
            <p:ph type="body" idx="13"/>
          </p:nvPr>
        </p:nvSpPr>
        <p:spPr>
          <a:prstGeom prst="rect">
            <a:avLst/>
          </a:prstGeom>
        </p:spPr>
        <p:txBody>
          <a:bodyPr/>
          <a:lstStyle/>
          <a:p>
            <a:r>
              <a:t> </a:t>
            </a:r>
          </a:p>
        </p:txBody>
      </p:sp>
      <p:sp>
        <p:nvSpPr>
          <p:cNvPr id="970" name="Text Box 4"/>
          <p:cNvSpPr txBox="1"/>
          <p:nvPr/>
        </p:nvSpPr>
        <p:spPr>
          <a:xfrm>
            <a:off x="1640562" y="3099794"/>
            <a:ext cx="7147561" cy="202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3800" b="1">
                <a:solidFill>
                  <a:srgbClr val="3E4044"/>
                </a:solidFill>
              </a:defRPr>
            </a:pPr>
            <a:r>
              <a:t>The Centrality of Worship</a:t>
            </a:r>
          </a:p>
          <a:p>
            <a:pPr algn="ctr">
              <a:spcBef>
                <a:spcPts val="3600"/>
              </a:spcBef>
              <a:defRPr sz="5800" b="1">
                <a:solidFill>
                  <a:srgbClr val="3E4044"/>
                </a:solidFill>
              </a:defRPr>
            </a:pPr>
            <a:r>
              <a:t>in the Gospel</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11C09-303E-E08B-EE05-1B420E509241}"/>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72" name="Text Box 4"/>
          <p:cNvSpPr txBox="1"/>
          <p:nvPr/>
        </p:nvSpPr>
        <p:spPr>
          <a:xfrm>
            <a:off x="502919" y="380408"/>
            <a:ext cx="8138161" cy="125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t>The Gospel is a call to turn from false to true worship</a:t>
            </a:r>
          </a:p>
        </p:txBody>
      </p:sp>
      <p:sp>
        <p:nvSpPr>
          <p:cNvPr id="973" name="Text Box 6"/>
          <p:cNvSpPr txBox="1"/>
          <p:nvPr/>
        </p:nvSpPr>
        <p:spPr>
          <a:xfrm>
            <a:off x="274319" y="1905001"/>
            <a:ext cx="8595361" cy="3898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rPr dirty="0"/>
              <a:t>For they themselves report about us what kind of a reception we had with you, and how you turned to God from idols to serve a living and true God.</a:t>
            </a:r>
            <a:br>
              <a:rPr lang="en-US" dirty="0"/>
            </a:br>
            <a:r>
              <a:rPr dirty="0"/>
              <a:t>(1 Thessalonians 1:9)</a:t>
            </a:r>
          </a:p>
          <a:p>
            <a:pPr algn="ctr">
              <a:spcBef>
                <a:spcPts val="1600"/>
              </a:spcBef>
              <a:defRPr sz="2600" b="1"/>
            </a:pPr>
            <a:r>
              <a:rPr dirty="0"/>
              <a:t>“Men, why are you doing these things? We are also men of the same nature as you, and preach the gospel to you that you should turn from these vain things to a living God, Who made the heaven and the earth and the sea and all that is in them. (Acts 14:15)</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B47040-69E0-8A00-A9B7-8329FBAD943C}"/>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77" name="Text"/>
          <p:cNvSpPr txBox="1">
            <a:spLocks noGrp="1"/>
          </p:cNvSpPr>
          <p:nvPr>
            <p:ph type="body" idx="13"/>
          </p:nvPr>
        </p:nvSpPr>
        <p:spPr>
          <a:prstGeom prst="rect">
            <a:avLst/>
          </a:prstGeom>
        </p:spPr>
        <p:txBody>
          <a:bodyPr/>
          <a:lstStyle/>
          <a:p>
            <a:r>
              <a:t> </a:t>
            </a:r>
          </a:p>
        </p:txBody>
      </p:sp>
      <p:sp>
        <p:nvSpPr>
          <p:cNvPr id="978" name="Text"/>
          <p:cNvSpPr txBox="1">
            <a:spLocks noGrp="1"/>
          </p:cNvSpPr>
          <p:nvPr>
            <p:ph type="body" idx="14"/>
          </p:nvPr>
        </p:nvSpPr>
        <p:spPr>
          <a:prstGeom prst="rect">
            <a:avLst/>
          </a:prstGeom>
        </p:spPr>
        <p:txBody>
          <a:bodyPr/>
          <a:lstStyle/>
          <a:p>
            <a:r>
              <a:t>  </a:t>
            </a:r>
          </a:p>
        </p:txBody>
      </p:sp>
      <p:sp>
        <p:nvSpPr>
          <p:cNvPr id="979" name="Text Box 4"/>
          <p:cNvSpPr txBox="1"/>
          <p:nvPr/>
        </p:nvSpPr>
        <p:spPr>
          <a:xfrm>
            <a:off x="998219" y="381000"/>
            <a:ext cx="7147562"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t>The Goal of the Gospel</a:t>
            </a:r>
          </a:p>
        </p:txBody>
      </p:sp>
      <p:sp>
        <p:nvSpPr>
          <p:cNvPr id="980" name="Text Box 6"/>
          <p:cNvSpPr txBox="1"/>
          <p:nvPr/>
        </p:nvSpPr>
        <p:spPr>
          <a:xfrm>
            <a:off x="421957" y="1493046"/>
            <a:ext cx="8519161" cy="4645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900"/>
              </a:spcBef>
              <a:defRPr sz="3000" b="1"/>
            </a:pPr>
            <a:r>
              <a:t>Therefore, brethren,</a:t>
            </a:r>
          </a:p>
          <a:p>
            <a:pPr lvl="2">
              <a:spcBef>
                <a:spcPts val="1600"/>
              </a:spcBef>
              <a:defRPr sz="2600" b="1"/>
            </a:pPr>
            <a:r>
              <a:t>since we have confidence to enter the Most 	Holy Place by the blood of Jesus, by a new and living way opened for us through the curtain,</a:t>
            </a:r>
            <a:br/>
            <a:r>
              <a:t>that is, his body, and since we have a great priest over the house of God,</a:t>
            </a:r>
          </a:p>
          <a:p>
            <a:pPr>
              <a:spcBef>
                <a:spcPts val="1900"/>
              </a:spcBef>
              <a:defRPr sz="3000" b="1"/>
            </a:pPr>
            <a:r>
              <a:t>let us draw near to God</a:t>
            </a:r>
          </a:p>
          <a:p>
            <a:pPr>
              <a:spcBef>
                <a:spcPts val="1600"/>
              </a:spcBef>
              <a:defRPr sz="2600" b="1"/>
            </a:pPr>
            <a:r>
              <a:t>	with a sincere heart in full assurance of faith</a:t>
            </a:r>
            <a:r>
              <a:rPr b="0"/>
              <a:t>. </a:t>
            </a:r>
          </a:p>
          <a:p>
            <a:pPr algn="ctr">
              <a:spcBef>
                <a:spcPts val="1600"/>
              </a:spcBef>
              <a:defRPr sz="2600" b="1"/>
            </a:pPr>
            <a:r>
              <a:t>(Hebrews 10:19-22)</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0A03C4-940B-1AB8-B784-CF1F2C608D50}"/>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84" name="Text"/>
          <p:cNvSpPr txBox="1">
            <a:spLocks noGrp="1"/>
          </p:cNvSpPr>
          <p:nvPr>
            <p:ph type="body" idx="13"/>
          </p:nvPr>
        </p:nvSpPr>
        <p:spPr>
          <a:prstGeom prst="rect">
            <a:avLst/>
          </a:prstGeom>
        </p:spPr>
        <p:txBody>
          <a:bodyPr/>
          <a:lstStyle/>
          <a:p>
            <a:r>
              <a:t> </a:t>
            </a:r>
          </a:p>
        </p:txBody>
      </p:sp>
      <p:sp>
        <p:nvSpPr>
          <p:cNvPr id="985" name="Text"/>
          <p:cNvSpPr txBox="1">
            <a:spLocks noGrp="1"/>
          </p:cNvSpPr>
          <p:nvPr>
            <p:ph type="body" idx="14"/>
          </p:nvPr>
        </p:nvSpPr>
        <p:spPr>
          <a:prstGeom prst="rect">
            <a:avLst/>
          </a:prstGeom>
        </p:spPr>
        <p:txBody>
          <a:bodyPr/>
          <a:lstStyle/>
          <a:p>
            <a:r>
              <a:t>  </a:t>
            </a:r>
          </a:p>
        </p:txBody>
      </p:sp>
      <p:sp>
        <p:nvSpPr>
          <p:cNvPr id="986" name="Text Box 4"/>
          <p:cNvSpPr txBox="1"/>
          <p:nvPr/>
        </p:nvSpPr>
        <p:spPr>
          <a:xfrm>
            <a:off x="998219" y="381000"/>
            <a:ext cx="7147562"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t>The Goal of the Gospel</a:t>
            </a:r>
          </a:p>
        </p:txBody>
      </p:sp>
      <p:sp>
        <p:nvSpPr>
          <p:cNvPr id="987" name="Text Box 6"/>
          <p:cNvSpPr txBox="1"/>
          <p:nvPr/>
        </p:nvSpPr>
        <p:spPr>
          <a:xfrm>
            <a:off x="312419" y="1468119"/>
            <a:ext cx="8519161" cy="3902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1733973">
              <a:lnSpc>
                <a:spcPct val="80000"/>
              </a:lnSpc>
              <a:defRPr sz="3500">
                <a:latin typeface="Bell MT"/>
                <a:ea typeface="Bell MT"/>
                <a:cs typeface="Bell MT"/>
                <a:sym typeface="Bell MT"/>
              </a:defRPr>
            </a:pPr>
            <a:r>
              <a:rPr sz="3200" dirty="0"/>
              <a:t>The triune God has eternally desired to bless His people with the greatest possible gift, and the greatest possible gift He can give is nothing other than the enjoyment of His own eternal, fecund [fruitful] fellowship. Communion in the Son’s eternal life of love, glory and giving with the Father in the Spirit constitutes the ultimate blessing of the gospel.</a:t>
            </a:r>
          </a:p>
          <a:p>
            <a:pPr algn="ctr" defTabSz="1733973">
              <a:lnSpc>
                <a:spcPct val="80000"/>
              </a:lnSpc>
              <a:defRPr sz="1600">
                <a:latin typeface="Bell MT"/>
                <a:ea typeface="Bell MT"/>
                <a:cs typeface="Bell MT"/>
                <a:sym typeface="Bell MT"/>
              </a:defRPr>
            </a:pPr>
            <a:endParaRPr sz="1400" dirty="0"/>
          </a:p>
          <a:p>
            <a:pPr algn="ctr" defTabSz="1733973">
              <a:defRPr sz="3000">
                <a:latin typeface="Bell MT"/>
                <a:ea typeface="Bell MT"/>
                <a:cs typeface="Bell MT"/>
                <a:sym typeface="Bell MT"/>
              </a:defRPr>
            </a:pPr>
            <a:r>
              <a:rPr sz="2800" dirty="0"/>
              <a:t>(Andreas Köstenberger &amp; Scott Swain)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E18041-EE78-B4C4-9EA6-7CF2C6B0671F}"/>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91" name="Text Box 4"/>
          <p:cNvSpPr txBox="1"/>
          <p:nvPr/>
        </p:nvSpPr>
        <p:spPr>
          <a:xfrm>
            <a:off x="1036319" y="609600"/>
            <a:ext cx="7147562" cy="1442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t>The Goal of the Gospel</a:t>
            </a:r>
          </a:p>
        </p:txBody>
      </p:sp>
      <p:sp>
        <p:nvSpPr>
          <p:cNvPr id="992" name="Text Box 5"/>
          <p:cNvSpPr txBox="1"/>
          <p:nvPr/>
        </p:nvSpPr>
        <p:spPr>
          <a:xfrm>
            <a:off x="2179319" y="1905000"/>
            <a:ext cx="6385561" cy="384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900"/>
              </a:spcBef>
              <a:defRPr sz="3000" b="1"/>
            </a:pPr>
            <a:r>
              <a:t>O come to the Father</a:t>
            </a:r>
          </a:p>
          <a:p>
            <a:pPr>
              <a:spcBef>
                <a:spcPts val="1400"/>
              </a:spcBef>
              <a:defRPr sz="1400" b="1"/>
            </a:pPr>
            <a:endParaRPr/>
          </a:p>
          <a:p>
            <a:pPr>
              <a:spcBef>
                <a:spcPts val="1900"/>
              </a:spcBef>
              <a:defRPr sz="3000" b="1"/>
            </a:pPr>
            <a:r>
              <a:t>	</a:t>
            </a:r>
            <a:r>
              <a:rPr i="1"/>
              <a:t>through Jesus the Son</a:t>
            </a:r>
          </a:p>
          <a:p>
            <a:pPr>
              <a:spcBef>
                <a:spcPts val="1400"/>
              </a:spcBef>
              <a:defRPr sz="1400" b="1"/>
            </a:pPr>
            <a:endParaRPr i="1"/>
          </a:p>
          <a:p>
            <a:pPr>
              <a:spcBef>
                <a:spcPts val="1900"/>
              </a:spcBef>
              <a:defRPr sz="3000" b="1"/>
            </a:pPr>
            <a:r>
              <a:t>And give Him the glory:</a:t>
            </a:r>
          </a:p>
          <a:p>
            <a:pPr>
              <a:spcBef>
                <a:spcPts val="1400"/>
              </a:spcBef>
              <a:defRPr sz="1400" b="1"/>
            </a:pPr>
            <a:endParaRPr/>
          </a:p>
          <a:p>
            <a:pPr>
              <a:spcBef>
                <a:spcPts val="1900"/>
              </a:spcBef>
              <a:defRPr sz="3000" b="1"/>
            </a:pPr>
            <a:r>
              <a:t>	</a:t>
            </a:r>
            <a:r>
              <a:rPr i="1"/>
              <a:t>Great things He hath done!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231746-7919-4A7C-EB40-716554958369}"/>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94" name="Text Box 5"/>
          <p:cNvSpPr txBox="1"/>
          <p:nvPr/>
        </p:nvSpPr>
        <p:spPr>
          <a:xfrm>
            <a:off x="998219" y="514946"/>
            <a:ext cx="7147562"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t>Worship and the Gospel</a:t>
            </a:r>
          </a:p>
        </p:txBody>
      </p:sp>
      <p:sp>
        <p:nvSpPr>
          <p:cNvPr id="995" name="Text Box 6"/>
          <p:cNvSpPr txBox="1"/>
          <p:nvPr/>
        </p:nvSpPr>
        <p:spPr>
          <a:xfrm>
            <a:off x="502919" y="1523999"/>
            <a:ext cx="8138161" cy="477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24542" indent="-424542">
              <a:spcBef>
                <a:spcPts val="1600"/>
              </a:spcBef>
              <a:buSzPct val="100000"/>
              <a:buAutoNum type="arabicPeriod"/>
              <a:defRPr sz="2600" b="1"/>
            </a:pPr>
            <a:r>
              <a:t>God is the Creator, unique in His glory and alone worthy of worship.</a:t>
            </a:r>
          </a:p>
          <a:p>
            <a:pPr marL="424542" indent="-424542">
              <a:spcBef>
                <a:spcPts val="1600"/>
              </a:spcBef>
              <a:buSzPct val="100000"/>
              <a:buAutoNum type="arabicPeriod"/>
              <a:defRPr sz="2600" b="1"/>
            </a:pPr>
            <a:r>
              <a:t>The Fall usurped God’s claim to exclusive worship.</a:t>
            </a:r>
          </a:p>
          <a:p>
            <a:pPr marL="424542" indent="-424542">
              <a:spcBef>
                <a:spcPts val="1600"/>
              </a:spcBef>
              <a:buSzPct val="100000"/>
              <a:buAutoNum type="arabicPeriod"/>
              <a:defRPr sz="2600" b="1"/>
            </a:pPr>
            <a:r>
              <a:t>Christ came to undo the effects of the fall and to enable true worship.</a:t>
            </a:r>
          </a:p>
          <a:p>
            <a:pPr marL="424542" indent="-424542">
              <a:spcBef>
                <a:spcPts val="1600"/>
              </a:spcBef>
              <a:buSzPct val="100000"/>
              <a:buAutoNum type="arabicPeriod"/>
              <a:defRPr sz="2600" b="1"/>
            </a:pPr>
            <a:r>
              <a:t>The Gospel then is a call to all mankind to come to the Father through Christ, a call to worldwide worship, to the glory of God.</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Picture 1" descr="Picture 1"/>
          <p:cNvPicPr>
            <a:picLocks noChangeAspect="1"/>
          </p:cNvPicPr>
          <p:nvPr/>
        </p:nvPicPr>
        <p:blipFill rotWithShape="1">
          <a:blip r:embed="rId3"/>
          <a:srcRect l="9302" r="20931"/>
          <a:stretch/>
        </p:blipFill>
        <p:spPr>
          <a:xfrm>
            <a:off x="0" y="0"/>
            <a:ext cx="9144000" cy="7010400"/>
          </a:xfrm>
          <a:prstGeom prst="rect">
            <a:avLst/>
          </a:prstGeom>
          <a:ln w="12700">
            <a:miter lim="400000"/>
          </a:ln>
        </p:spPr>
      </p:pic>
      <p:sp>
        <p:nvSpPr>
          <p:cNvPr id="998" name="Rectangle 3"/>
          <p:cNvSpPr txBox="1"/>
          <p:nvPr/>
        </p:nvSpPr>
        <p:spPr>
          <a:xfrm>
            <a:off x="312419" y="3102207"/>
            <a:ext cx="8519161"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5400" b="1">
                <a:effectLst>
                  <a:glow rad="228600">
                    <a:schemeClr val="bg1">
                      <a:alpha val="89326"/>
                    </a:schemeClr>
                  </a:glow>
                </a:effectLst>
                <a:latin typeface="Arial" panose="020B0604020202020204" pitchFamily="34" charset="0"/>
                <a:cs typeface="Arial" panose="020B0604020202020204" pitchFamily="34" charset="0"/>
              </a:defRPr>
            </a:lvl1pPr>
          </a:lstStyle>
          <a:p>
            <a:r>
              <a:rPr dirty="0"/>
              <a:t>The Centrality of Worship</a:t>
            </a:r>
          </a:p>
          <a:p>
            <a:r>
              <a:rPr dirty="0"/>
              <a:t>in Missions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Picture 1" descr="Picture 1"/>
          <p:cNvPicPr>
            <a:picLocks noChangeAspect="1"/>
          </p:cNvPicPr>
          <p:nvPr/>
        </p:nvPicPr>
        <p:blipFill>
          <a:blip r:embed="rId3"/>
          <a:stretch>
            <a:fillRect/>
          </a:stretch>
        </p:blipFill>
        <p:spPr>
          <a:xfrm>
            <a:off x="-1219200" y="0"/>
            <a:ext cx="13106400" cy="7010400"/>
          </a:xfrm>
          <a:prstGeom prst="rect">
            <a:avLst/>
          </a:prstGeom>
          <a:ln w="12700">
            <a:miter lim="400000"/>
          </a:ln>
        </p:spPr>
      </p:pic>
      <p:sp>
        <p:nvSpPr>
          <p:cNvPr id="1003" name="Rectangle 2"/>
          <p:cNvSpPr txBox="1"/>
          <p:nvPr/>
        </p:nvSpPr>
        <p:spPr>
          <a:xfrm>
            <a:off x="304799" y="2832100"/>
            <a:ext cx="8373979" cy="3477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5400" b="1">
                <a:effectLst>
                  <a:glow rad="228600">
                    <a:schemeClr val="bg1">
                      <a:alpha val="89326"/>
                    </a:schemeClr>
                  </a:glow>
                </a:effectLst>
                <a:latin typeface="Arial" panose="020B0604020202020204" pitchFamily="34" charset="0"/>
                <a:cs typeface="Arial" panose="020B0604020202020204" pitchFamily="34" charset="0"/>
              </a:defRPr>
            </a:lvl1pPr>
          </a:lstStyle>
          <a:p>
            <a:r>
              <a:rPr sz="4000" dirty="0"/>
              <a:t>the worldwide application</a:t>
            </a:r>
          </a:p>
          <a:p>
            <a:r>
              <a:rPr sz="4000" dirty="0"/>
              <a:t>of the gospel’s call</a:t>
            </a:r>
          </a:p>
          <a:p>
            <a:r>
              <a:rPr sz="4000" dirty="0"/>
              <a:t>for true worship</a:t>
            </a:r>
          </a:p>
          <a:p>
            <a:r>
              <a:rPr sz="4000" dirty="0"/>
              <a:t>to the glory of God</a:t>
            </a:r>
          </a:p>
        </p:txBody>
      </p:sp>
      <p:sp>
        <p:nvSpPr>
          <p:cNvPr id="1004" name="Rectangle 3"/>
          <p:cNvSpPr txBox="1"/>
          <p:nvPr/>
        </p:nvSpPr>
        <p:spPr>
          <a:xfrm>
            <a:off x="2833094" y="1524000"/>
            <a:ext cx="3439714" cy="1005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5400" b="1">
                <a:effectLst>
                  <a:glow rad="228600">
                    <a:schemeClr val="bg1">
                      <a:alpha val="89326"/>
                    </a:schemeClr>
                  </a:glow>
                </a:effectLst>
                <a:latin typeface="Arial" panose="020B0604020202020204" pitchFamily="34" charset="0"/>
                <a:cs typeface="Arial" panose="020B0604020202020204" pitchFamily="34" charset="0"/>
              </a:defRPr>
            </a:lvl1pPr>
          </a:lstStyle>
          <a:p>
            <a:r>
              <a:rPr dirty="0"/>
              <a:t>MISSIONS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Rectangle 2"/>
          <p:cNvSpPr txBox="1"/>
          <p:nvPr/>
        </p:nvSpPr>
        <p:spPr>
          <a:xfrm>
            <a:off x="168017" y="847435"/>
            <a:ext cx="6342815" cy="68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latin typeface="Rockwell"/>
                <a:ea typeface="Rockwell"/>
                <a:cs typeface="Rockwell"/>
                <a:sym typeface="Rockwell"/>
              </a:defRPr>
            </a:lvl1pPr>
          </a:lstStyle>
          <a:p>
            <a:r>
              <a:t>COMPETING WORSHIPS </a:t>
            </a:r>
          </a:p>
        </p:txBody>
      </p:sp>
      <p:sp>
        <p:nvSpPr>
          <p:cNvPr id="825" name="Rectangle 1"/>
          <p:cNvSpPr txBox="1"/>
          <p:nvPr/>
        </p:nvSpPr>
        <p:spPr>
          <a:xfrm>
            <a:off x="731519" y="2667000"/>
            <a:ext cx="5543598" cy="115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t>The problem is NOT that there are people in this world who do not worship</a:t>
            </a:r>
          </a:p>
        </p:txBody>
      </p:sp>
      <p:sp>
        <p:nvSpPr>
          <p:cNvPr id="826" name="Rectangle 2"/>
          <p:cNvSpPr txBox="1"/>
          <p:nvPr/>
        </p:nvSpPr>
        <p:spPr>
          <a:xfrm>
            <a:off x="1264919" y="4346533"/>
            <a:ext cx="4480561"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t>Rather it is that so many worship the wrong thing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25"/>
                                        </p:tgtEl>
                                        <p:attrNameLst>
                                          <p:attrName>style.visibility</p:attrName>
                                        </p:attrNameLst>
                                      </p:cBhvr>
                                      <p:to>
                                        <p:strVal val="visible"/>
                                      </p:to>
                                    </p:set>
                                    <p:animEffect transition="in" filter="fade">
                                      <p:cBhvr>
                                        <p:cTn id="7" dur="500"/>
                                        <p:tgtEl>
                                          <p:spTgt spid="8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826"/>
                                        </p:tgtEl>
                                        <p:attrNameLst>
                                          <p:attrName>style.visibility</p:attrName>
                                        </p:attrNameLst>
                                      </p:cBhvr>
                                      <p:to>
                                        <p:strVal val="visible"/>
                                      </p:to>
                                    </p:set>
                                    <p:animEffect transition="in" filter="fade">
                                      <p:cBhvr>
                                        <p:cTn id="12" dur="500"/>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1" animBg="1" advAuto="0"/>
      <p:bldP spid="826"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Text Box 4"/>
          <p:cNvSpPr txBox="1"/>
          <p:nvPr/>
        </p:nvSpPr>
        <p:spPr>
          <a:xfrm>
            <a:off x="579119" y="401782"/>
            <a:ext cx="798576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900"/>
              </a:spcBef>
              <a:defRPr sz="3200" b="1">
                <a:solidFill>
                  <a:schemeClr val="accent3">
                    <a:lumOff val="44000"/>
                  </a:schemeClr>
                </a:solidFill>
                <a:effectLst>
                  <a:glow rad="228600">
                    <a:schemeClr val="tx1">
                      <a:alpha val="85783"/>
                    </a:schemeClr>
                  </a:glow>
                </a:effectLst>
                <a:latin typeface="Arial" panose="020B0604020202020204" pitchFamily="34" charset="0"/>
                <a:ea typeface="Arial"/>
                <a:cs typeface="Arial" panose="020B0604020202020204" pitchFamily="34" charset="0"/>
              </a:defRPr>
            </a:lvl1pPr>
          </a:lstStyle>
          <a:p>
            <a:r>
              <a:rPr lang="en-US" sz="4800" dirty="0"/>
              <a:t>MISSIONS</a:t>
            </a:r>
            <a:endParaRPr sz="4800" dirty="0"/>
          </a:p>
        </p:txBody>
      </p:sp>
      <p:sp>
        <p:nvSpPr>
          <p:cNvPr id="1025" name="Text Box 5"/>
          <p:cNvSpPr txBox="1"/>
          <p:nvPr/>
        </p:nvSpPr>
        <p:spPr>
          <a:xfrm>
            <a:off x="289559" y="2057397"/>
            <a:ext cx="8564880" cy="3783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The ultimate missionary compulsion is not simply that there are people who are dying without knowing Christ, nor is it that God has given us the Great Commission to go out into the world; it is that there are areas of the world, whether here or to the ends of the earth, </a:t>
            </a:r>
            <a:r>
              <a:rPr lang="en-US" sz="2800" b="1" i="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where God is being robbed of His glory.</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—Eric Alexander— </a:t>
            </a:r>
            <a:endParaRPr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8578762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011" name="Picture 4" descr="Picture 4"/>
          <p:cNvPicPr>
            <a:picLocks noChangeAspect="1"/>
          </p:cNvPicPr>
          <p:nvPr/>
        </p:nvPicPr>
        <p:blipFill>
          <a:blip r:embed="rId3"/>
          <a:srcRect l="6667" t="7500" r="18333"/>
          <a:stretch>
            <a:fillRect/>
          </a:stretch>
        </p:blipFill>
        <p:spPr>
          <a:xfrm>
            <a:off x="4724400" y="0"/>
            <a:ext cx="4419601" cy="6858000"/>
          </a:xfrm>
          <a:prstGeom prst="rect">
            <a:avLst/>
          </a:prstGeom>
          <a:ln w="12700">
            <a:miter lim="400000"/>
          </a:ln>
        </p:spPr>
      </p:pic>
      <p:pic>
        <p:nvPicPr>
          <p:cNvPr id="1012" name="Picture 5" descr="Picture 5"/>
          <p:cNvPicPr>
            <a:picLocks noChangeAspect="1"/>
          </p:cNvPicPr>
          <p:nvPr/>
        </p:nvPicPr>
        <p:blipFill>
          <a:blip r:embed="rId4"/>
          <a:stretch>
            <a:fillRect/>
          </a:stretch>
        </p:blipFill>
        <p:spPr>
          <a:xfrm>
            <a:off x="0" y="0"/>
            <a:ext cx="4724400" cy="6858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15" name="“Missions is not the ultimate goal of the church. Worship is. Missions exists because worship doesn’t. . . .…"/>
          <p:cNvSpPr txBox="1"/>
          <p:nvPr/>
        </p:nvSpPr>
        <p:spPr>
          <a:xfrm>
            <a:off x="1344675" y="335765"/>
            <a:ext cx="6454649" cy="5999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1900"/>
              </a:spcBef>
              <a:defRPr sz="3800">
                <a:solidFill>
                  <a:schemeClr val="accent3">
                    <a:lumOff val="44000"/>
                  </a:schemeClr>
                </a:solidFill>
                <a:latin typeface="Garamond"/>
                <a:ea typeface="Garamond"/>
                <a:cs typeface="Garamond"/>
                <a:sym typeface="Garamond"/>
              </a:defRPr>
            </a:pPr>
            <a:r>
              <a:rPr dirty="0"/>
              <a:t>“Missions is not the ultimate goal</a:t>
            </a:r>
            <a:br>
              <a:rPr dirty="0"/>
            </a:br>
            <a:r>
              <a:rPr dirty="0"/>
              <a:t>of the church.</a:t>
            </a:r>
            <a:br>
              <a:rPr dirty="0"/>
            </a:br>
            <a:r>
              <a:rPr dirty="0"/>
              <a:t>Worship is.</a:t>
            </a:r>
            <a:br>
              <a:rPr dirty="0"/>
            </a:br>
            <a:r>
              <a:rPr dirty="0"/>
              <a:t>Missions exists</a:t>
            </a:r>
            <a:br>
              <a:rPr dirty="0"/>
            </a:br>
            <a:r>
              <a:rPr dirty="0"/>
              <a:t>because worship doesn’t. . . .</a:t>
            </a:r>
            <a:br>
              <a:rPr dirty="0"/>
            </a:br>
            <a:br>
              <a:rPr lang="en-US" dirty="0"/>
            </a:br>
            <a:r>
              <a:rPr dirty="0"/>
              <a:t>Missions is a temporary necessity.</a:t>
            </a:r>
            <a:br>
              <a:rPr dirty="0"/>
            </a:br>
            <a:r>
              <a:rPr dirty="0"/>
              <a:t>But worship abides forever.”</a:t>
            </a:r>
            <a:br>
              <a:rPr lang="en-US" dirty="0"/>
            </a:br>
            <a:endParaRPr sz="3200" dirty="0"/>
          </a:p>
          <a:p>
            <a:pPr algn="ctr">
              <a:spcBef>
                <a:spcPts val="1900"/>
              </a:spcBef>
              <a:defRPr sz="3200">
                <a:solidFill>
                  <a:schemeClr val="accent3">
                    <a:lumOff val="44000"/>
                  </a:schemeClr>
                </a:solidFill>
                <a:latin typeface="Garamond"/>
                <a:ea typeface="Garamond"/>
                <a:cs typeface="Garamond"/>
                <a:sym typeface="Garamond"/>
              </a:defRPr>
            </a:pPr>
            <a:r>
              <a:rPr dirty="0"/>
              <a:t>(John Piper, </a:t>
            </a:r>
            <a:r>
              <a:rPr i="1" dirty="0"/>
              <a:t>Let the Nations Be Glad)</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18" name="Worship is the GOAL of missions…"/>
          <p:cNvSpPr txBox="1"/>
          <p:nvPr/>
        </p:nvSpPr>
        <p:spPr>
          <a:xfrm>
            <a:off x="1255013" y="177800"/>
            <a:ext cx="6633975" cy="6207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600"/>
              </a:spcBef>
              <a:defRPr sz="6000">
                <a:solidFill>
                  <a:schemeClr val="accent3">
                    <a:lumOff val="44000"/>
                  </a:schemeClr>
                </a:solidFill>
                <a:latin typeface="Garamond"/>
                <a:ea typeface="Garamond"/>
                <a:cs typeface="Garamond"/>
                <a:sym typeface="Garamond"/>
              </a:defRPr>
            </a:pPr>
            <a:r>
              <a:t>Worship is the GOAL</a:t>
            </a:r>
            <a:br/>
            <a:r>
              <a:t>of missions</a:t>
            </a:r>
            <a:endParaRPr sz="2000"/>
          </a:p>
          <a:p>
            <a:pPr algn="ctr">
              <a:spcBef>
                <a:spcPts val="1900"/>
              </a:spcBef>
              <a:defRPr sz="3200">
                <a:solidFill>
                  <a:schemeClr val="accent3">
                    <a:lumOff val="44000"/>
                  </a:schemeClr>
                </a:solidFill>
                <a:latin typeface="Garamond"/>
                <a:ea typeface="Garamond"/>
                <a:cs typeface="Garamond"/>
                <a:sym typeface="Garamond"/>
              </a:defRPr>
            </a:pPr>
            <a:r>
              <a:t>“The goal of missions is the gladness</a:t>
            </a:r>
            <a:br/>
            <a:r>
              <a:t>of the peoples</a:t>
            </a:r>
            <a:br/>
            <a:r>
              <a:t> in the greatness of God.</a:t>
            </a:r>
            <a:r>
              <a:rPr i="1"/>
              <a:t>”</a:t>
            </a:r>
          </a:p>
          <a:p>
            <a:pPr algn="ctr">
              <a:spcBef>
                <a:spcPts val="1900"/>
              </a:spcBef>
              <a:defRPr sz="3200" i="1">
                <a:solidFill>
                  <a:schemeClr val="accent3">
                    <a:lumOff val="44000"/>
                  </a:schemeClr>
                </a:solidFill>
                <a:latin typeface="Garamond"/>
                <a:ea typeface="Garamond"/>
                <a:cs typeface="Garamond"/>
                <a:sym typeface="Garamond"/>
              </a:defRPr>
            </a:pPr>
            <a:r>
              <a:t>“Let the peoples praise You, O God;</a:t>
            </a:r>
            <a:br/>
            <a:r>
              <a:t>Let all the peoples praise You.</a:t>
            </a:r>
            <a:br/>
            <a:r>
              <a:t>Let the nations be glad and sing for joy.”</a:t>
            </a:r>
            <a:br/>
            <a:r>
              <a:t>(Psalm 67:3-4)</a:t>
            </a:r>
          </a:p>
          <a:p>
            <a:pPr>
              <a:spcBef>
                <a:spcPts val="1900"/>
              </a:spcBef>
              <a:defRPr sz="3200" i="1">
                <a:solidFill>
                  <a:schemeClr val="accent3">
                    <a:lumOff val="44000"/>
                  </a:schemeClr>
                </a:solidFill>
                <a:latin typeface="Garamond"/>
                <a:ea typeface="Garamond"/>
                <a:cs typeface="Garamond"/>
                <a:sym typeface="Garamond"/>
              </a:defRPr>
            </a:pPr>
            <a:r>
              <a:t>        MISSIONS              WORSHIP</a:t>
            </a:r>
          </a:p>
        </p:txBody>
      </p:sp>
      <p:sp>
        <p:nvSpPr>
          <p:cNvPr id="1019" name="Arrow"/>
          <p:cNvSpPr/>
          <p:nvPr/>
        </p:nvSpPr>
        <p:spPr>
          <a:xfrm>
            <a:off x="4132400" y="6277579"/>
            <a:ext cx="1050033" cy="344201"/>
          </a:xfrm>
          <a:prstGeom prst="rightArrow">
            <a:avLst>
              <a:gd name="adj1" fmla="val 32000"/>
              <a:gd name="adj2" fmla="val 22155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 name="Picture 2" descr="Picture 2"/>
          <p:cNvPicPr>
            <a:picLocks noChangeAspect="1"/>
          </p:cNvPicPr>
          <p:nvPr/>
        </p:nvPicPr>
        <p:blipFill>
          <a:blip r:embed="rId2"/>
          <a:stretch>
            <a:fillRect/>
          </a:stretch>
        </p:blipFill>
        <p:spPr>
          <a:xfrm>
            <a:off x="26987" y="0"/>
            <a:ext cx="9117013" cy="7123114"/>
          </a:xfrm>
          <a:prstGeom prst="rect">
            <a:avLst/>
          </a:prstGeom>
          <a:ln w="12700">
            <a:miter lim="400000"/>
          </a:ln>
        </p:spPr>
      </p:pic>
      <p:sp>
        <p:nvSpPr>
          <p:cNvPr id="1022" name="Right Arrow 3"/>
          <p:cNvSpPr/>
          <p:nvPr/>
        </p:nvSpPr>
        <p:spPr>
          <a:xfrm rot="7039445">
            <a:off x="7329486" y="955675"/>
            <a:ext cx="1647826" cy="863601"/>
          </a:xfrm>
          <a:prstGeom prst="rightArrow">
            <a:avLst>
              <a:gd name="adj1" fmla="val 50000"/>
              <a:gd name="adj2" fmla="val 50000"/>
            </a:avLst>
          </a:prstGeom>
          <a:gradFill>
            <a:gsLst>
              <a:gs pos="0">
                <a:schemeClr val="accent1"/>
              </a:gs>
              <a:gs pos="100000">
                <a:schemeClr val="accent1">
                  <a:hueOff val="-673290"/>
                  <a:lumOff val="41818"/>
                </a:schemeClr>
              </a:gs>
            </a:gsLst>
            <a:lin ang="16200000"/>
          </a:gradFill>
          <a:ln>
            <a:solidFill>
              <a:srgbClr val="00C795"/>
            </a:solidFill>
          </a:ln>
          <a:effectLst>
            <a:outerShdw blurRad="38100" dist="23000" dir="5400000" rotWithShape="0">
              <a:srgbClr val="000000">
                <a:alpha val="35000"/>
              </a:srgbClr>
            </a:outerShdw>
          </a:effectLst>
        </p:spPr>
        <p:txBody>
          <a:bodyPr lIns="45719" rIns="45719" anchor="ctr"/>
          <a:lstStyle/>
          <a:p>
            <a:pPr algn="ctr">
              <a:defRPr sz="1800">
                <a:solidFill>
                  <a:schemeClr val="accent3">
                    <a:lumOff val="44000"/>
                  </a:schemeClr>
                </a:solidFill>
              </a:defRPr>
            </a:pPr>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4300"/>
            </a:gs>
            <a:gs pos="84000">
              <a:srgbClr val="004300"/>
            </a:gs>
            <a:gs pos="100000">
              <a:schemeClr val="accent3">
                <a:lumOff val="44000"/>
              </a:schemeClr>
            </a:gs>
          </a:gsLst>
          <a:lin ang="0" scaled="0"/>
        </a:gradFill>
        <a:effectLst/>
      </p:bgPr>
    </p:bg>
    <p:spTree>
      <p:nvGrpSpPr>
        <p:cNvPr id="1" name=""/>
        <p:cNvGrpSpPr/>
        <p:nvPr/>
      </p:nvGrpSpPr>
      <p:grpSpPr>
        <a:xfrm>
          <a:off x="0" y="0"/>
          <a:ext cx="0" cy="0"/>
          <a:chOff x="0" y="0"/>
          <a:chExt cx="0" cy="0"/>
        </a:xfrm>
      </p:grpSpPr>
      <p:sp>
        <p:nvSpPr>
          <p:cNvPr id="1024" name="Text Box 4"/>
          <p:cNvSpPr txBox="1"/>
          <p:nvPr/>
        </p:nvSpPr>
        <p:spPr>
          <a:xfrm>
            <a:off x="579119" y="914400"/>
            <a:ext cx="7985761" cy="701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4000" b="1">
                <a:solidFill>
                  <a:schemeClr val="accent3">
                    <a:lumOff val="44000"/>
                  </a:schemeClr>
                </a:solidFill>
              </a:defRPr>
            </a:lvl1pPr>
          </a:lstStyle>
          <a:p>
            <a:r>
              <a:t>Worship is the fuel of missions</a:t>
            </a:r>
          </a:p>
        </p:txBody>
      </p:sp>
      <p:sp>
        <p:nvSpPr>
          <p:cNvPr id="1025" name="Text Box 5"/>
          <p:cNvSpPr txBox="1"/>
          <p:nvPr/>
        </p:nvSpPr>
        <p:spPr>
          <a:xfrm>
            <a:off x="1569719" y="2514600"/>
            <a:ext cx="6004561" cy="2072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a:solidFill>
                  <a:schemeClr val="accent3">
                    <a:lumOff val="44000"/>
                  </a:schemeClr>
                </a:solidFill>
              </a:defRPr>
            </a:pPr>
            <a:r>
              <a:t>“Passion for God in worship precedes the offer of God in preaching. You can‘t commend what you don‘t cherish.</a:t>
            </a:r>
            <a:r>
              <a:rPr>
                <a:latin typeface="Arial"/>
                <a:ea typeface="Arial"/>
                <a:cs typeface="Arial"/>
                <a:sym typeface="Arial"/>
              </a:rPr>
              <a:t>”</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28" name="Worship is also the FUEL of missions…"/>
          <p:cNvSpPr txBox="1"/>
          <p:nvPr/>
        </p:nvSpPr>
        <p:spPr>
          <a:xfrm>
            <a:off x="678117" y="190500"/>
            <a:ext cx="7787765" cy="4891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600"/>
              </a:spcBef>
              <a:defRPr sz="6000">
                <a:solidFill>
                  <a:schemeClr val="accent3">
                    <a:lumOff val="44000"/>
                  </a:schemeClr>
                </a:solidFill>
                <a:latin typeface="Garamond"/>
                <a:ea typeface="Garamond"/>
                <a:cs typeface="Garamond"/>
                <a:sym typeface="Garamond"/>
              </a:defRPr>
            </a:pPr>
            <a:r>
              <a:t>Worship is also the FUEL</a:t>
            </a:r>
            <a:br/>
            <a:r>
              <a:t>of missions</a:t>
            </a:r>
            <a:endParaRPr sz="2000"/>
          </a:p>
          <a:p>
            <a:pPr algn="ctr">
              <a:spcBef>
                <a:spcPts val="1900"/>
              </a:spcBef>
              <a:defRPr sz="3200">
                <a:solidFill>
                  <a:schemeClr val="accent3">
                    <a:lumOff val="44000"/>
                  </a:schemeClr>
                </a:solidFill>
                <a:latin typeface="Garamond"/>
                <a:ea typeface="Garamond"/>
                <a:cs typeface="Garamond"/>
                <a:sym typeface="Garamond"/>
              </a:defRPr>
            </a:pPr>
            <a:endParaRPr sz="2000"/>
          </a:p>
          <a:p>
            <a:pPr algn="ctr">
              <a:spcBef>
                <a:spcPts val="1900"/>
              </a:spcBef>
              <a:defRPr sz="3200">
                <a:solidFill>
                  <a:schemeClr val="accent3">
                    <a:lumOff val="44000"/>
                  </a:schemeClr>
                </a:solidFill>
                <a:latin typeface="Garamond"/>
                <a:ea typeface="Garamond"/>
                <a:cs typeface="Garamond"/>
                <a:sym typeface="Garamond"/>
              </a:defRPr>
            </a:pPr>
            <a:r>
              <a:t>“Passion for God in worship</a:t>
            </a:r>
            <a:br/>
            <a:r>
              <a:t>precedes the offer of God</a:t>
            </a:r>
            <a:br/>
            <a:r>
              <a:t>in preaching.</a:t>
            </a:r>
            <a:br/>
            <a:r>
              <a:t>You can’t commend</a:t>
            </a:r>
            <a:br/>
            <a:r>
              <a:t>what you don‘t cherish.</a:t>
            </a:r>
            <a:r>
              <a:rPr>
                <a:latin typeface="Arial"/>
                <a:ea typeface="Arial"/>
                <a:cs typeface="Arial"/>
                <a:sym typeface="Arial"/>
              </a:rPr>
              <a:t>”</a:t>
            </a:r>
          </a:p>
        </p:txBody>
      </p:sp>
      <p:sp>
        <p:nvSpPr>
          <p:cNvPr id="1029" name="WORSHIP       MISSIONS"/>
          <p:cNvSpPr txBox="1"/>
          <p:nvPr/>
        </p:nvSpPr>
        <p:spPr>
          <a:xfrm>
            <a:off x="2017831" y="5974079"/>
            <a:ext cx="511614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spcBef>
                <a:spcPts val="1900"/>
              </a:spcBef>
              <a:defRPr sz="3200" i="1">
                <a:solidFill>
                  <a:schemeClr val="accent3">
                    <a:lumOff val="44000"/>
                  </a:schemeClr>
                </a:solidFill>
                <a:latin typeface="Garamond"/>
                <a:ea typeface="Garamond"/>
                <a:cs typeface="Garamond"/>
                <a:sym typeface="Garamond"/>
              </a:defRPr>
            </a:pPr>
            <a:r>
              <a:rPr dirty="0"/>
              <a:t>WORSHIP      </a:t>
            </a:r>
            <a:r>
              <a:rPr lang="en-US" dirty="0"/>
              <a:t>        </a:t>
            </a:r>
            <a:r>
              <a:rPr dirty="0"/>
              <a:t>MISSIONS</a:t>
            </a:r>
          </a:p>
        </p:txBody>
      </p:sp>
      <p:sp>
        <p:nvSpPr>
          <p:cNvPr id="1030" name="Arrow"/>
          <p:cNvSpPr/>
          <p:nvPr/>
        </p:nvSpPr>
        <p:spPr>
          <a:xfrm>
            <a:off x="4046982"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3" name="Worship is also the FUEL of missions…"/>
          <p:cNvSpPr txBox="1"/>
          <p:nvPr/>
        </p:nvSpPr>
        <p:spPr>
          <a:xfrm>
            <a:off x="678117" y="190500"/>
            <a:ext cx="7787765" cy="5506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600"/>
              </a:spcBef>
              <a:defRPr sz="6000">
                <a:solidFill>
                  <a:schemeClr val="accent3">
                    <a:lumOff val="44000"/>
                  </a:schemeClr>
                </a:solidFill>
                <a:latin typeface="Garamond"/>
                <a:ea typeface="Garamond"/>
                <a:cs typeface="Garamond"/>
                <a:sym typeface="Garamond"/>
              </a:defRPr>
            </a:pPr>
            <a:r>
              <a:t>Worship is also the FUEL</a:t>
            </a:r>
            <a:br/>
            <a:r>
              <a:t>of missions</a:t>
            </a:r>
            <a:endParaRPr sz="2000"/>
          </a:p>
          <a:p>
            <a:pPr algn="ctr">
              <a:spcBef>
                <a:spcPts val="1900"/>
              </a:spcBef>
              <a:defRPr sz="3200">
                <a:solidFill>
                  <a:schemeClr val="accent3">
                    <a:lumOff val="44000"/>
                  </a:schemeClr>
                </a:solidFill>
                <a:latin typeface="Garamond"/>
                <a:ea typeface="Garamond"/>
                <a:cs typeface="Garamond"/>
                <a:sym typeface="Garamond"/>
              </a:defRPr>
            </a:pPr>
            <a:r>
              <a:t>“The goal of missions is the gladness</a:t>
            </a:r>
            <a:br/>
            <a:r>
              <a:t>of the peoples</a:t>
            </a:r>
            <a:br/>
            <a:r>
              <a:t> in the greatness of God.</a:t>
            </a:r>
            <a:r>
              <a:rPr i="1"/>
              <a:t>”</a:t>
            </a:r>
          </a:p>
          <a:p>
            <a:pPr algn="ctr">
              <a:spcBef>
                <a:spcPts val="1900"/>
              </a:spcBef>
              <a:defRPr sz="3200" i="1">
                <a:solidFill>
                  <a:schemeClr val="accent3">
                    <a:lumOff val="44000"/>
                  </a:schemeClr>
                </a:solidFill>
                <a:latin typeface="Garamond"/>
                <a:ea typeface="Garamond"/>
                <a:cs typeface="Garamond"/>
                <a:sym typeface="Garamond"/>
              </a:defRPr>
            </a:pPr>
            <a:r>
              <a:t>“Let the peoples praise You, O God;</a:t>
            </a:r>
            <a:br/>
            <a:r>
              <a:t>Let all the peoples praise You.</a:t>
            </a:r>
            <a:br/>
            <a:r>
              <a:t>Let the nations be glad and sing for joy.”</a:t>
            </a:r>
            <a:br/>
            <a:r>
              <a:t>(Psalm 67:3-4)</a:t>
            </a:r>
          </a:p>
        </p:txBody>
      </p:sp>
      <p:sp>
        <p:nvSpPr>
          <p:cNvPr id="1034" name="WORSHIP       MISSIONS"/>
          <p:cNvSpPr txBox="1"/>
          <p:nvPr/>
        </p:nvSpPr>
        <p:spPr>
          <a:xfrm>
            <a:off x="2017831" y="5974079"/>
            <a:ext cx="511614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spcBef>
                <a:spcPts val="1900"/>
              </a:spcBef>
              <a:defRPr sz="3200" i="1">
                <a:solidFill>
                  <a:schemeClr val="accent3">
                    <a:lumOff val="44000"/>
                  </a:schemeClr>
                </a:solidFill>
                <a:latin typeface="Garamond"/>
                <a:ea typeface="Garamond"/>
                <a:cs typeface="Garamond"/>
                <a:sym typeface="Garamond"/>
              </a:defRPr>
            </a:pPr>
            <a:r>
              <a:rPr dirty="0"/>
              <a:t>WORSHIP      </a:t>
            </a:r>
            <a:r>
              <a:rPr lang="en-US" dirty="0"/>
              <a:t>        </a:t>
            </a:r>
            <a:r>
              <a:rPr dirty="0"/>
              <a:t>MISSIONS</a:t>
            </a:r>
          </a:p>
        </p:txBody>
      </p:sp>
      <p:sp>
        <p:nvSpPr>
          <p:cNvPr id="1035" name="Arrow"/>
          <p:cNvSpPr/>
          <p:nvPr/>
        </p:nvSpPr>
        <p:spPr>
          <a:xfrm>
            <a:off x="4046982"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8" name="Praise His name, we are called to…"/>
          <p:cNvSpPr txBox="1"/>
          <p:nvPr/>
        </p:nvSpPr>
        <p:spPr>
          <a:xfrm>
            <a:off x="1012740" y="876300"/>
            <a:ext cx="7118520" cy="4678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ts val="5100"/>
              </a:lnSpc>
              <a:defRPr sz="4233">
                <a:solidFill>
                  <a:schemeClr val="accent3">
                    <a:lumOff val="44000"/>
                  </a:schemeClr>
                </a:solidFill>
                <a:latin typeface="Garamond"/>
                <a:ea typeface="Garamond"/>
                <a:cs typeface="Garamond"/>
                <a:sym typeface="Garamond"/>
              </a:defRPr>
            </a:pPr>
            <a:r>
              <a:t>Praise His name, we are called to</a:t>
            </a:r>
            <a:endParaRPr>
              <a:solidFill>
                <a:srgbClr val="000000"/>
              </a:solidFill>
            </a:endParaRPr>
          </a:p>
          <a:p>
            <a:pPr algn="ctr" defTabSz="457200">
              <a:lnSpc>
                <a:spcPts val="5100"/>
              </a:lnSpc>
              <a:defRPr sz="4233" i="1">
                <a:solidFill>
                  <a:schemeClr val="accent3">
                    <a:lumOff val="44000"/>
                  </a:schemeClr>
                </a:solidFill>
                <a:latin typeface="Garamond"/>
                <a:ea typeface="Garamond"/>
                <a:cs typeface="Garamond"/>
                <a:sym typeface="Garamond"/>
              </a:defRPr>
            </a:pPr>
            <a:r>
              <a:t>doxological evangelism</a:t>
            </a:r>
            <a:r>
              <a:rPr i="0"/>
              <a:t>:</a:t>
            </a:r>
            <a:endParaRPr i="0">
              <a:solidFill>
                <a:srgbClr val="000000"/>
              </a:solidFill>
            </a:endParaRPr>
          </a:p>
          <a:p>
            <a:pPr algn="ctr" defTabSz="457200">
              <a:lnSpc>
                <a:spcPts val="5100"/>
              </a:lnSpc>
              <a:defRPr sz="4233">
                <a:solidFill>
                  <a:schemeClr val="accent3">
                    <a:lumOff val="44000"/>
                  </a:schemeClr>
                </a:solidFill>
                <a:latin typeface="Garamond"/>
                <a:ea typeface="Garamond"/>
                <a:cs typeface="Garamond"/>
                <a:sym typeface="Garamond"/>
              </a:defRPr>
            </a:pPr>
            <a:r>
              <a:t>If we do not praise His name,</a:t>
            </a:r>
            <a:endParaRPr>
              <a:solidFill>
                <a:srgbClr val="000000"/>
              </a:solidFill>
            </a:endParaRPr>
          </a:p>
          <a:p>
            <a:pPr algn="ctr" defTabSz="457200">
              <a:lnSpc>
                <a:spcPts val="5100"/>
              </a:lnSpc>
              <a:defRPr sz="4233">
                <a:solidFill>
                  <a:schemeClr val="accent3">
                    <a:lumOff val="44000"/>
                  </a:schemeClr>
                </a:solidFill>
                <a:latin typeface="Garamond"/>
                <a:ea typeface="Garamond"/>
                <a:cs typeface="Garamond"/>
                <a:sym typeface="Garamond"/>
              </a:defRPr>
            </a:pPr>
            <a:r>
              <a:t>we do not preach the gospel.</a:t>
            </a:r>
            <a:endParaRPr>
              <a:solidFill>
                <a:srgbClr val="000000"/>
              </a:solidFill>
            </a:endParaRPr>
          </a:p>
          <a:p>
            <a:pPr algn="ctr" defTabSz="457200">
              <a:lnSpc>
                <a:spcPts val="10900"/>
              </a:lnSpc>
              <a:defRPr sz="4233">
                <a:latin typeface="Garamond"/>
                <a:ea typeface="Garamond"/>
                <a:cs typeface="Garamond"/>
                <a:sym typeface="Garamond"/>
              </a:defRPr>
            </a:pPr>
            <a:endParaRPr>
              <a:solidFill>
                <a:srgbClr val="000000"/>
              </a:solidFill>
            </a:endParaRPr>
          </a:p>
          <a:p>
            <a:pPr algn="ctr" defTabSz="457200">
              <a:lnSpc>
                <a:spcPts val="9800"/>
              </a:lnSpc>
              <a:defRPr sz="4233">
                <a:solidFill>
                  <a:schemeClr val="accent3">
                    <a:lumOff val="44000"/>
                  </a:schemeClr>
                </a:solidFill>
                <a:latin typeface="Garamond"/>
                <a:ea typeface="Garamond"/>
                <a:cs typeface="Garamond"/>
                <a:sym typeface="Garamond"/>
              </a:defRPr>
            </a:pPr>
            <a:r>
              <a:t>(Edmund Clowney, </a:t>
            </a:r>
            <a:r>
              <a:rPr i="1"/>
              <a:t>Urbana</a:t>
            </a:r>
            <a:r>
              <a:t> 1976)</a:t>
            </a:r>
            <a:endParaRPr>
              <a:solidFill>
                <a:srgbClr val="000000"/>
              </a:solidFill>
            </a:endParaRPr>
          </a:p>
        </p:txBody>
      </p:sp>
      <p:sp>
        <p:nvSpPr>
          <p:cNvPr id="1039" name="WORSHIP       MISSIONS"/>
          <p:cNvSpPr txBox="1"/>
          <p:nvPr/>
        </p:nvSpPr>
        <p:spPr>
          <a:xfrm>
            <a:off x="2017831" y="5974079"/>
            <a:ext cx="501355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spcBef>
                <a:spcPts val="1900"/>
              </a:spcBef>
              <a:defRPr sz="3200" i="1">
                <a:solidFill>
                  <a:schemeClr val="accent3">
                    <a:lumOff val="44000"/>
                  </a:schemeClr>
                </a:solidFill>
                <a:latin typeface="Garamond"/>
                <a:ea typeface="Garamond"/>
                <a:cs typeface="Garamond"/>
                <a:sym typeface="Garamond"/>
              </a:defRPr>
            </a:pPr>
            <a:r>
              <a:rPr dirty="0"/>
              <a:t>WORSHIP      </a:t>
            </a:r>
            <a:r>
              <a:rPr lang="en-US" dirty="0"/>
              <a:t>       </a:t>
            </a:r>
            <a:r>
              <a:rPr dirty="0"/>
              <a:t>MISSIONS</a:t>
            </a:r>
          </a:p>
        </p:txBody>
      </p:sp>
      <p:sp>
        <p:nvSpPr>
          <p:cNvPr id="1040" name="Arrow"/>
          <p:cNvSpPr/>
          <p:nvPr/>
        </p:nvSpPr>
        <p:spPr>
          <a:xfrm>
            <a:off x="3918550"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C4339EFD-3D81-38CC-0992-A7ECD8995BD6}"/>
              </a:ext>
            </a:extLst>
          </p:cNvPr>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43" name="Arrow"/>
          <p:cNvSpPr/>
          <p:nvPr/>
        </p:nvSpPr>
        <p:spPr>
          <a:xfrm>
            <a:off x="4185215" y="6090954"/>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2" name="WORSHIP       MISSIONS">
            <a:extLst>
              <a:ext uri="{FF2B5EF4-FFF2-40B4-BE49-F238E27FC236}">
                <a16:creationId xmlns:a16="http://schemas.microsoft.com/office/drawing/2014/main" id="{0A9DFF19-2B56-3E3A-874A-A7A557FF100A}"/>
              </a:ext>
            </a:extLst>
          </p:cNvPr>
          <p:cNvSpPr txBox="1"/>
          <p:nvPr/>
        </p:nvSpPr>
        <p:spPr>
          <a:xfrm>
            <a:off x="1324872" y="5946369"/>
            <a:ext cx="654441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r>
              <a:rPr sz="3600" dirty="0"/>
              <a:t>      </a:t>
            </a:r>
            <a:r>
              <a:rPr lang="en-US" sz="3600" dirty="0"/>
              <a:t>                         </a:t>
            </a:r>
            <a:r>
              <a:rPr lang="ar-JO" sz="3600" dirty="0"/>
              <a:t>الإرساليات</a:t>
            </a:r>
            <a:endParaRPr sz="3600" dirty="0"/>
          </a:p>
        </p:txBody>
      </p:sp>
      <p:sp>
        <p:nvSpPr>
          <p:cNvPr id="4" name="Text Box 5">
            <a:extLst>
              <a:ext uri="{FF2B5EF4-FFF2-40B4-BE49-F238E27FC236}">
                <a16:creationId xmlns:a16="http://schemas.microsoft.com/office/drawing/2014/main" id="{4FA191E3-7D2E-D3B0-FA86-BB4EAA7C714D}"/>
              </a:ext>
            </a:extLst>
          </p:cNvPr>
          <p:cNvSpPr txBox="1"/>
          <p:nvPr/>
        </p:nvSpPr>
        <p:spPr>
          <a:xfrm>
            <a:off x="152400" y="1184560"/>
            <a:ext cx="8880764" cy="4270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Worship and mission are so bound together in the economy of God that you really cannot have one without the other.</a:t>
            </a: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No one can truly worship God and at the same time have an apparently total indifference to whether anyone else is worshiping Him or not.</a:t>
            </a: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True worship and true mission always go together.</a:t>
            </a: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—Eric Alexander, Urbana, 1981—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 name="Picture 2" descr="Picture 2"/>
          <p:cNvPicPr>
            <a:picLocks noChangeAspect="1"/>
          </p:cNvPicPr>
          <p:nvPr/>
        </p:nvPicPr>
        <p:blipFill>
          <a:blip r:embed="rId2"/>
          <a:stretch>
            <a:fillRect/>
          </a:stretch>
        </p:blipFill>
        <p:spPr>
          <a:xfrm>
            <a:off x="0" y="2"/>
            <a:ext cx="9230722" cy="8123824"/>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1" descr="Picture 1"/>
          <p:cNvPicPr>
            <a:picLocks noChangeAspect="1"/>
          </p:cNvPicPr>
          <p:nvPr/>
        </p:nvPicPr>
        <p:blipFill>
          <a:blip r:embed="rId2"/>
          <a:srcRect b="37560"/>
          <a:stretch>
            <a:fillRect/>
          </a:stretch>
        </p:blipFill>
        <p:spPr>
          <a:xfrm>
            <a:off x="0" y="0"/>
            <a:ext cx="9117014" cy="6858000"/>
          </a:xfrm>
          <a:prstGeom prst="rect">
            <a:avLst/>
          </a:prstGeom>
          <a:ln w="12700">
            <a:miter lim="400000"/>
          </a:ln>
        </p:spPr>
      </p:pic>
      <p:sp>
        <p:nvSpPr>
          <p:cNvPr id="1047" name="Right Arrow 2"/>
          <p:cNvSpPr/>
          <p:nvPr/>
        </p:nvSpPr>
        <p:spPr>
          <a:xfrm rot="18483702">
            <a:off x="4144962" y="787401"/>
            <a:ext cx="1647826" cy="863601"/>
          </a:xfrm>
          <a:prstGeom prst="rightArrow">
            <a:avLst>
              <a:gd name="adj1" fmla="val 50000"/>
              <a:gd name="adj2" fmla="val 50000"/>
            </a:avLst>
          </a:prstGeom>
          <a:gradFill>
            <a:gsLst>
              <a:gs pos="0">
                <a:schemeClr val="accent1"/>
              </a:gs>
              <a:gs pos="100000">
                <a:schemeClr val="accent1">
                  <a:hueOff val="-673290"/>
                  <a:lumOff val="41818"/>
                </a:schemeClr>
              </a:gs>
            </a:gsLst>
            <a:lin ang="16200000"/>
          </a:gradFill>
          <a:ln>
            <a:solidFill>
              <a:srgbClr val="00C795"/>
            </a:solidFill>
          </a:ln>
          <a:effectLst>
            <a:outerShdw blurRad="38100" dist="23000" dir="5400000" rotWithShape="0">
              <a:srgbClr val="000000">
                <a:alpha val="35000"/>
              </a:srgbClr>
            </a:outerShdw>
          </a:effectLst>
        </p:spPr>
        <p:txBody>
          <a:bodyPr lIns="45719" rIns="45719" anchor="ctr"/>
          <a:lstStyle/>
          <a:p>
            <a:pPr algn="ctr">
              <a:defRPr sz="1800">
                <a:solidFill>
                  <a:schemeClr val="accent3">
                    <a:lumOff val="44000"/>
                  </a:schemeClr>
                </a:solidFill>
              </a:defRPr>
            </a:pPr>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50" name="Paul, the Gospel and the Nations in Romans"/>
          <p:cNvSpPr txBox="1"/>
          <p:nvPr/>
        </p:nvSpPr>
        <p:spPr>
          <a:xfrm>
            <a:off x="306244" y="195580"/>
            <a:ext cx="8531512" cy="1183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lnSpc>
                <a:spcPts val="4600"/>
              </a:lnSpc>
              <a:defRPr sz="3833">
                <a:solidFill>
                  <a:schemeClr val="accent3">
                    <a:lumOff val="44000"/>
                  </a:schemeClr>
                </a:solidFill>
                <a:latin typeface="Garamond"/>
                <a:ea typeface="Garamond"/>
                <a:cs typeface="Garamond"/>
                <a:sym typeface="Garamond"/>
              </a:defRPr>
            </a:lvl1pPr>
          </a:lstStyle>
          <a:p>
            <a:r>
              <a:t>Paul, the Gospel and the Nations in Romans</a:t>
            </a:r>
            <a:endParaRPr>
              <a:solidFill>
                <a:srgbClr val="000000"/>
              </a:solidFill>
            </a:endParaRPr>
          </a:p>
        </p:txBody>
      </p:sp>
      <p:sp>
        <p:nvSpPr>
          <p:cNvPr id="1051"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a:t>
            </a:r>
          </a:p>
        </p:txBody>
      </p:sp>
      <p:sp>
        <p:nvSpPr>
          <p:cNvPr id="1052" name="For I tell you that Christ has become a servant of the Jews  on behalf of God's truth, to confirm the promises made to the patriarchs so that the Gentiles may glorify God for His mercy.  (Romans 15:8-9a)…"/>
          <p:cNvSpPr txBox="1"/>
          <p:nvPr/>
        </p:nvSpPr>
        <p:spPr>
          <a:xfrm>
            <a:off x="306244" y="957580"/>
            <a:ext cx="8592558" cy="6486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defTabSz="457200">
              <a:lnSpc>
                <a:spcPts val="4100"/>
              </a:lnSpc>
              <a:defRPr sz="3466" i="1">
                <a:solidFill>
                  <a:schemeClr val="accent3">
                    <a:lumOff val="44000"/>
                  </a:schemeClr>
                </a:solidFill>
                <a:latin typeface="Garamond"/>
                <a:ea typeface="Garamond"/>
                <a:cs typeface="Garamond"/>
                <a:sym typeface="Garamond"/>
              </a:defRPr>
            </a:pPr>
            <a:r>
              <a:rPr sz="2800" dirty="0"/>
              <a:t>For I tell you that Christ has become a servant</a:t>
            </a:r>
            <a:r>
              <a:rPr lang="en-US" sz="2800" dirty="0"/>
              <a:t> </a:t>
            </a:r>
            <a:r>
              <a:rPr sz="2800" dirty="0"/>
              <a:t>of the</a:t>
            </a:r>
            <a:r>
              <a:rPr lang="en-US" sz="2800" dirty="0"/>
              <a:t> </a:t>
            </a:r>
            <a:r>
              <a:rPr sz="2800" dirty="0"/>
              <a:t>Jews  on behalf of God's truth, to</a:t>
            </a:r>
            <a:r>
              <a:rPr lang="en-US" sz="2800" dirty="0"/>
              <a:t> </a:t>
            </a:r>
            <a:r>
              <a:rPr sz="2800" dirty="0"/>
              <a:t>confirm the promises made to the patriarchs so that the Gentiles may glorify God for His mercy.  (Romans 15:8-9a)</a:t>
            </a:r>
          </a:p>
          <a:p>
            <a:pPr algn="ctr" defTabSz="457200">
              <a:lnSpc>
                <a:spcPts val="3100"/>
              </a:lnSpc>
              <a:defRPr sz="3466" i="1">
                <a:solidFill>
                  <a:schemeClr val="accent3">
                    <a:lumOff val="44000"/>
                  </a:schemeClr>
                </a:solidFill>
                <a:latin typeface="Garamond"/>
                <a:ea typeface="Garamond"/>
                <a:cs typeface="Garamond"/>
                <a:sym typeface="Garamond"/>
              </a:defRPr>
            </a:pPr>
            <a:br>
              <a:rPr sz="1666" dirty="0"/>
            </a:br>
            <a:r>
              <a:rPr sz="2800" i="0" dirty="0"/>
              <a:t>“The aim was </a:t>
            </a:r>
            <a:r>
              <a:rPr sz="2800" dirty="0"/>
              <a:t>worship</a:t>
            </a:r>
            <a:r>
              <a:rPr sz="2800" i="0" dirty="0"/>
              <a:t>. Notice: It’s not just that the Gentiles might receive God’s mercy or simply experience God’s mercy,</a:t>
            </a:r>
            <a:r>
              <a:rPr lang="en-US" sz="2800" i="0" dirty="0"/>
              <a:t> </a:t>
            </a:r>
            <a:r>
              <a:rPr sz="2800" i="0" dirty="0"/>
              <a:t>but that they </a:t>
            </a:r>
            <a:r>
              <a:rPr sz="2800" dirty="0"/>
              <a:t>glorify God</a:t>
            </a:r>
            <a:r>
              <a:rPr sz="2800" i="0" dirty="0"/>
              <a:t> for His mercy.</a:t>
            </a:r>
            <a:br>
              <a:rPr sz="2800" i="0" dirty="0"/>
            </a:br>
            <a:r>
              <a:rPr sz="2800" i="0" dirty="0"/>
              <a:t>The aim of the gospel among the nations is not man-centered.</a:t>
            </a:r>
            <a:r>
              <a:rPr lang="en-US" sz="2800" i="0" dirty="0"/>
              <a:t> </a:t>
            </a:r>
            <a:r>
              <a:rPr sz="2800" i="0" dirty="0"/>
              <a:t>Paul does not say, ‘Christ became a servant in order that the</a:t>
            </a:r>
            <a:r>
              <a:rPr lang="en-US" sz="2800" i="0" dirty="0"/>
              <a:t> </a:t>
            </a:r>
            <a:r>
              <a:rPr sz="2800" i="0" dirty="0"/>
              <a:t>Gentiles might receive mercy.’ He says, ‘Christ became a </a:t>
            </a:r>
            <a:r>
              <a:rPr sz="2800" i="0" dirty="0" err="1"/>
              <a:t>servantin</a:t>
            </a:r>
            <a:r>
              <a:rPr sz="2800" i="0" dirty="0"/>
              <a:t> order that the Gentiles might</a:t>
            </a:r>
            <a:r>
              <a:rPr lang="en-US" sz="2800" i="0" dirty="0"/>
              <a:t> </a:t>
            </a:r>
            <a:r>
              <a:rPr sz="2800" dirty="0"/>
              <a:t>glorify</a:t>
            </a:r>
            <a:r>
              <a:rPr sz="2800" i="0" dirty="0"/>
              <a:t> God for receiving mercy.’</a:t>
            </a:r>
            <a:r>
              <a:rPr lang="en-US" sz="2800" i="0" dirty="0"/>
              <a:t> </a:t>
            </a:r>
            <a:r>
              <a:rPr sz="2800" i="0" dirty="0"/>
              <a:t>The ultimate aim of the gospel is God—God glorified for His mercy.’ (John Piper)</a:t>
            </a:r>
          </a:p>
          <a:p>
            <a:pPr algn="ctr" defTabSz="457200">
              <a:lnSpc>
                <a:spcPts val="8300"/>
              </a:lnSpc>
              <a:defRPr sz="3466" i="1">
                <a:solidFill>
                  <a:schemeClr val="accent3">
                    <a:lumOff val="44000"/>
                  </a:schemeClr>
                </a:solidFill>
                <a:latin typeface="Garamond"/>
                <a:ea typeface="Garamond"/>
                <a:cs typeface="Garamond"/>
                <a:sym typeface="Garamond"/>
              </a:defRPr>
            </a:pPr>
            <a:endParaRPr sz="1200" i="0" dirty="0">
              <a:solidFill>
                <a:srgbClr val="000000"/>
              </a:solidFill>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55" name="God’s Goal for the Nations"/>
          <p:cNvSpPr txBox="1"/>
          <p:nvPr/>
        </p:nvSpPr>
        <p:spPr>
          <a:xfrm>
            <a:off x="306244" y="551180"/>
            <a:ext cx="8531512" cy="181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lnSpc>
                <a:spcPts val="7300"/>
              </a:lnSpc>
              <a:defRPr sz="6000">
                <a:solidFill>
                  <a:schemeClr val="accent3">
                    <a:lumOff val="44000"/>
                  </a:schemeClr>
                </a:solidFill>
                <a:latin typeface="Garamond"/>
                <a:ea typeface="Garamond"/>
                <a:cs typeface="Garamond"/>
                <a:sym typeface="Garamond"/>
              </a:defRPr>
            </a:lvl1pPr>
          </a:lstStyle>
          <a:p>
            <a:r>
              <a:t>God’s Goal for the Nations</a:t>
            </a:r>
            <a:endParaRPr>
              <a:solidFill>
                <a:srgbClr val="000000"/>
              </a:solidFill>
            </a:endParaRPr>
          </a:p>
        </p:txBody>
      </p:sp>
      <p:sp>
        <p:nvSpPr>
          <p:cNvPr id="1056"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a:t>
            </a:r>
          </a:p>
        </p:txBody>
      </p:sp>
      <p:sp>
        <p:nvSpPr>
          <p:cNvPr id="1057" name="God be gracious to us and bless us, And cause His face to shine upon us—…"/>
          <p:cNvSpPr txBox="1"/>
          <p:nvPr/>
        </p:nvSpPr>
        <p:spPr>
          <a:xfrm>
            <a:off x="1285364" y="1821179"/>
            <a:ext cx="6573272" cy="5261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ts val="4000"/>
              </a:lnSpc>
              <a:defRPr sz="3466" i="1">
                <a:solidFill>
                  <a:schemeClr val="accent3">
                    <a:lumOff val="44000"/>
                  </a:schemeClr>
                </a:solidFill>
                <a:latin typeface="Garamond"/>
                <a:ea typeface="Garamond"/>
                <a:cs typeface="Garamond"/>
                <a:sym typeface="Garamond"/>
              </a:defRPr>
            </a:pPr>
            <a:r>
              <a:rPr dirty="0"/>
              <a:t>God be gracious to us and bless us,</a:t>
            </a:r>
            <a:br>
              <a:rPr dirty="0"/>
            </a:br>
            <a:r>
              <a:rPr dirty="0"/>
              <a:t>And cause His face to shine upon us— </a:t>
            </a:r>
          </a:p>
          <a:p>
            <a:pPr algn="ctr" defTabSz="457200">
              <a:lnSpc>
                <a:spcPts val="4000"/>
              </a:lnSpc>
              <a:defRPr sz="3466" i="1">
                <a:solidFill>
                  <a:schemeClr val="accent3">
                    <a:lumOff val="44000"/>
                  </a:schemeClr>
                </a:solidFill>
                <a:latin typeface="Garamond"/>
                <a:ea typeface="Garamond"/>
                <a:cs typeface="Garamond"/>
                <a:sym typeface="Garamond"/>
              </a:defRPr>
            </a:pPr>
            <a:r>
              <a:rPr dirty="0"/>
              <a:t>That Your way may be known on the earth,</a:t>
            </a:r>
            <a:br>
              <a:rPr dirty="0"/>
            </a:br>
            <a:r>
              <a:rPr dirty="0"/>
              <a:t>Your salvation among all nations.</a:t>
            </a:r>
            <a:br>
              <a:rPr dirty="0"/>
            </a:br>
            <a:r>
              <a:rPr dirty="0"/>
              <a:t>Let the peoples praise You, O God;</a:t>
            </a:r>
            <a:br>
              <a:rPr dirty="0"/>
            </a:br>
            <a:r>
              <a:rPr dirty="0"/>
              <a:t>Let all the peoples praise You.</a:t>
            </a:r>
            <a:br>
              <a:rPr dirty="0"/>
            </a:br>
            <a:r>
              <a:rPr dirty="0"/>
              <a:t>Let the nations be glad and sing for joy.</a:t>
            </a:r>
          </a:p>
          <a:p>
            <a:pPr algn="ctr" defTabSz="457200">
              <a:lnSpc>
                <a:spcPts val="8300"/>
              </a:lnSpc>
              <a:defRPr sz="3466" i="1">
                <a:solidFill>
                  <a:schemeClr val="accent3">
                    <a:lumOff val="44000"/>
                  </a:schemeClr>
                </a:solidFill>
                <a:latin typeface="Garamond"/>
                <a:ea typeface="Garamond"/>
                <a:cs typeface="Garamond"/>
                <a:sym typeface="Garamond"/>
              </a:defRPr>
            </a:pPr>
            <a:r>
              <a:rPr dirty="0"/>
              <a:t>(Psalm 67:1-4)</a:t>
            </a:r>
          </a:p>
          <a:p>
            <a:pPr algn="ctr" defTabSz="457200">
              <a:lnSpc>
                <a:spcPts val="2100"/>
              </a:lnSpc>
              <a:defRPr sz="3466" i="1">
                <a:solidFill>
                  <a:schemeClr val="accent3">
                    <a:lumOff val="44000"/>
                  </a:schemeClr>
                </a:solidFill>
                <a:latin typeface="Garamond"/>
                <a:ea typeface="Garamond"/>
                <a:cs typeface="Garamond"/>
                <a:sym typeface="Garamond"/>
              </a:defRPr>
            </a:pPr>
            <a:br>
              <a:rPr sz="1666" dirty="0"/>
            </a:br>
            <a:endParaRPr sz="1200" i="0" dirty="0">
              <a:solidFill>
                <a:srgbClr val="000000"/>
              </a:solidFill>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60" name="God’s Sufficiency for the Nations"/>
          <p:cNvSpPr txBox="1"/>
          <p:nvPr/>
        </p:nvSpPr>
        <p:spPr>
          <a:xfrm>
            <a:off x="306244" y="195580"/>
            <a:ext cx="8531512"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t>God’s Sufficiency</a:t>
            </a:r>
            <a:br/>
            <a:r>
              <a:t>for the Nations</a:t>
            </a:r>
            <a:endParaRPr>
              <a:solidFill>
                <a:srgbClr val="000000"/>
              </a:solidFill>
            </a:endParaRPr>
          </a:p>
        </p:txBody>
      </p:sp>
      <p:sp>
        <p:nvSpPr>
          <p:cNvPr id="1061"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a:t>
            </a:r>
          </a:p>
        </p:txBody>
      </p:sp>
      <p:sp>
        <p:nvSpPr>
          <p:cNvPr id="1062" name="All the ends of the earth will remember and turn to the LORD, and all the families of the nations will worship before You.  (Psalm 22:27)…"/>
          <p:cNvSpPr txBox="1"/>
          <p:nvPr/>
        </p:nvSpPr>
        <p:spPr>
          <a:xfrm>
            <a:off x="1093003" y="2202179"/>
            <a:ext cx="6957993" cy="4377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ts val="4200"/>
              </a:lnSpc>
              <a:defRPr sz="3466" i="1">
                <a:solidFill>
                  <a:schemeClr val="accent3">
                    <a:lumOff val="44000"/>
                  </a:schemeClr>
                </a:solidFill>
                <a:latin typeface="Garamond"/>
                <a:ea typeface="Garamond"/>
                <a:cs typeface="Garamond"/>
                <a:sym typeface="Garamond"/>
              </a:defRPr>
            </a:pPr>
            <a:r>
              <a:rPr dirty="0"/>
              <a:t>All the ends of the earth will remember</a:t>
            </a:r>
            <a:br>
              <a:rPr dirty="0"/>
            </a:br>
            <a:r>
              <a:rPr dirty="0"/>
              <a:t>and turn to the LORD,</a:t>
            </a:r>
            <a:br>
              <a:rPr dirty="0"/>
            </a:br>
            <a:r>
              <a:rPr dirty="0"/>
              <a:t>and all the families of the nations</a:t>
            </a:r>
            <a:br>
              <a:rPr dirty="0"/>
            </a:br>
            <a:r>
              <a:rPr dirty="0"/>
              <a:t>will worship before You.  (Psalm 22:27)</a:t>
            </a:r>
            <a:br>
              <a:rPr dirty="0"/>
            </a:br>
            <a:r>
              <a:rPr dirty="0"/>
              <a:t>“Be still, and know that I am God;</a:t>
            </a:r>
            <a:br>
              <a:rPr dirty="0"/>
            </a:br>
            <a:r>
              <a:rPr dirty="0"/>
              <a:t>I will be exalted among the nations,</a:t>
            </a:r>
            <a:br>
              <a:rPr dirty="0"/>
            </a:br>
            <a:r>
              <a:rPr dirty="0"/>
              <a:t>I will be exalted in the earth.”  (Psalm 46:10)</a:t>
            </a:r>
          </a:p>
          <a:p>
            <a:pPr algn="ctr" defTabSz="457200">
              <a:lnSpc>
                <a:spcPts val="2100"/>
              </a:lnSpc>
              <a:defRPr sz="3466" i="1">
                <a:solidFill>
                  <a:schemeClr val="accent3">
                    <a:lumOff val="44000"/>
                  </a:schemeClr>
                </a:solidFill>
                <a:latin typeface="Garamond"/>
                <a:ea typeface="Garamond"/>
                <a:cs typeface="Garamond"/>
                <a:sym typeface="Garamond"/>
              </a:defRPr>
            </a:pPr>
            <a:br>
              <a:rPr sz="1666" dirty="0"/>
            </a:br>
            <a:endParaRPr sz="1200" i="0" dirty="0">
              <a:solidFill>
                <a:srgbClr val="000000"/>
              </a:solidFill>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65" name="God’s Sufficiency for the Nations"/>
          <p:cNvSpPr txBox="1"/>
          <p:nvPr/>
        </p:nvSpPr>
        <p:spPr>
          <a:xfrm>
            <a:off x="306244" y="30480"/>
            <a:ext cx="8531512"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t>God’s Sufficiency</a:t>
            </a:r>
            <a:br/>
            <a:r>
              <a:t>for the Nations</a:t>
            </a:r>
            <a:endParaRPr>
              <a:solidFill>
                <a:srgbClr val="000000"/>
              </a:solidFill>
            </a:endParaRPr>
          </a:p>
        </p:txBody>
      </p:sp>
      <p:sp>
        <p:nvSpPr>
          <p:cNvPr id="1066"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a:t>
            </a:r>
          </a:p>
        </p:txBody>
      </p:sp>
      <p:sp>
        <p:nvSpPr>
          <p:cNvPr id="1067" name="All the earth will worship You, And will sing praises to You.  (Psalm  66:4)   All nations whom You have made shall come and worship before You, O Lord, And they shall glorify Your name. (Psalm  86:9)…"/>
          <p:cNvSpPr txBox="1"/>
          <p:nvPr/>
        </p:nvSpPr>
        <p:spPr>
          <a:xfrm>
            <a:off x="-932391" y="1744979"/>
            <a:ext cx="11008781" cy="707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ts val="4200"/>
              </a:lnSpc>
              <a:defRPr sz="3466" i="1">
                <a:solidFill>
                  <a:schemeClr val="accent3">
                    <a:lumOff val="44000"/>
                  </a:schemeClr>
                </a:solidFill>
                <a:latin typeface="Garamond"/>
                <a:ea typeface="Garamond"/>
                <a:cs typeface="Garamond"/>
                <a:sym typeface="Garamond"/>
              </a:defRPr>
            </a:pPr>
            <a:br>
              <a:rPr lang="en-US" dirty="0"/>
            </a:br>
            <a:r>
              <a:rPr dirty="0"/>
              <a:t>All the earth will worship You,</a:t>
            </a:r>
            <a:br>
              <a:rPr dirty="0"/>
            </a:br>
            <a:r>
              <a:rPr dirty="0"/>
              <a:t>And will sing praises to You.  (Psalm  66:4)</a:t>
            </a:r>
            <a:br>
              <a:rPr dirty="0"/>
            </a:br>
            <a:br>
              <a:rPr sz="400" dirty="0"/>
            </a:br>
            <a:r>
              <a:rPr dirty="0"/>
              <a:t>All nations whom You have made</a:t>
            </a:r>
            <a:br>
              <a:rPr dirty="0"/>
            </a:br>
            <a:r>
              <a:rPr dirty="0"/>
              <a:t>shall come and worship before You,</a:t>
            </a:r>
            <a:br>
              <a:rPr dirty="0"/>
            </a:br>
            <a:r>
              <a:rPr dirty="0"/>
              <a:t>O Lord, And they shall glorify Your name.</a:t>
            </a:r>
            <a:br>
              <a:rPr dirty="0"/>
            </a:br>
            <a:r>
              <a:rPr dirty="0"/>
              <a:t>(Psalm  86:9)</a:t>
            </a:r>
          </a:p>
          <a:p>
            <a:pPr algn="ctr" defTabSz="457200">
              <a:lnSpc>
                <a:spcPts val="4200"/>
              </a:lnSpc>
              <a:defRPr sz="3466" i="1">
                <a:solidFill>
                  <a:schemeClr val="accent3">
                    <a:lumOff val="44000"/>
                  </a:schemeClr>
                </a:solidFill>
                <a:latin typeface="Garamond"/>
                <a:ea typeface="Garamond"/>
                <a:cs typeface="Garamond"/>
                <a:sym typeface="Garamond"/>
              </a:defRPr>
            </a:pPr>
            <a:br>
              <a:rPr sz="1200" dirty="0"/>
            </a:br>
            <a:br>
              <a:rPr sz="400" dirty="0"/>
            </a:br>
            <a:r>
              <a:rPr dirty="0"/>
              <a:t>For the earth will be filled with the knowledge</a:t>
            </a:r>
            <a:br>
              <a:rPr dirty="0"/>
            </a:br>
            <a:r>
              <a:rPr dirty="0"/>
              <a:t>of the glory of the LORD, as the waters cover the sea.  (Habakkuk 2:14)</a:t>
            </a:r>
          </a:p>
          <a:p>
            <a:pPr algn="ctr" defTabSz="457200">
              <a:lnSpc>
                <a:spcPts val="2100"/>
              </a:lnSpc>
              <a:defRPr sz="3466" i="1">
                <a:solidFill>
                  <a:schemeClr val="accent3">
                    <a:lumOff val="44000"/>
                  </a:schemeClr>
                </a:solidFill>
                <a:latin typeface="Garamond"/>
                <a:ea typeface="Garamond"/>
                <a:cs typeface="Garamond"/>
                <a:sym typeface="Garamond"/>
              </a:defRPr>
            </a:pPr>
            <a:br>
              <a:rPr sz="1666" dirty="0"/>
            </a:br>
            <a:endParaRPr sz="1200" i="0" dirty="0">
              <a:solidFill>
                <a:srgbClr val="000000"/>
              </a:solidFill>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70" name="Text"/>
          <p:cNvSpPr txBox="1"/>
          <p:nvPr/>
        </p:nvSpPr>
        <p:spPr>
          <a:xfrm>
            <a:off x="187778" y="3065779"/>
            <a:ext cx="383641" cy="269241"/>
          </a:xfrm>
          <a:prstGeom prst="rect">
            <a:avLst/>
          </a:prstGeom>
          <a:ln w="12700">
            <a:miter lim="400000"/>
          </a:ln>
        </p:spPr>
        <p:txBody>
          <a:bodyPr wrap="none" lIns="45719" rIns="45719">
            <a:spAutoFit/>
          </a:bodyPr>
          <a:lstStyle/>
          <a:p>
            <a:pPr defTabSz="457200">
              <a:defRPr sz="1200">
                <a:latin typeface="+mj-lt"/>
                <a:ea typeface="+mj-ea"/>
                <a:cs typeface="+mj-cs"/>
                <a:sym typeface="Helvetica"/>
              </a:defRPr>
            </a:pPr>
            <a:endParaRPr/>
          </a:p>
        </p:txBody>
      </p:sp>
      <p:sp>
        <p:nvSpPr>
          <p:cNvPr id="1071" name="“Probably the hardest thought of all for our natural egotism to entertain is that God does not need our help. We commonly represent Him as a busy, eager, somewhat frustrated Father hurrying about seeking help to carry out His benevolent plan to bring pea"/>
          <p:cNvSpPr txBox="1"/>
          <p:nvPr/>
        </p:nvSpPr>
        <p:spPr>
          <a:xfrm>
            <a:off x="1547181" y="1008380"/>
            <a:ext cx="6049638" cy="4841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sz="3000">
                <a:solidFill>
                  <a:schemeClr val="accent3">
                    <a:lumOff val="44000"/>
                  </a:schemeClr>
                </a:solidFill>
                <a:latin typeface="Garamond"/>
                <a:ea typeface="Garamond"/>
                <a:cs typeface="Garamond"/>
                <a:sym typeface="Garamond"/>
              </a:defRPr>
            </a:pPr>
            <a:r>
              <a:t>“Probably the hardest thought of all</a:t>
            </a:r>
            <a:br/>
            <a:r>
              <a:t>for our natural egotism to entertain</a:t>
            </a:r>
            <a:br/>
            <a:r>
              <a:t>is that God does not need our help.</a:t>
            </a:r>
            <a:br/>
            <a:r>
              <a:t>We commonly represent Him as a</a:t>
            </a:r>
            <a:br/>
            <a:r>
              <a:t>busy, eager, somewhat frustrated Father</a:t>
            </a:r>
            <a:br/>
            <a:r>
              <a:t>hurrying about seeking help to carry out</a:t>
            </a:r>
            <a:br/>
            <a:r>
              <a:t>His benevolent plan to bring</a:t>
            </a:r>
            <a:br/>
            <a:r>
              <a:t>peace and salvation to the world.</a:t>
            </a:r>
            <a:br/>
            <a:r>
              <a:t>The God who worketh all things</a:t>
            </a:r>
          </a:p>
          <a:p>
            <a:pPr algn="ctr" defTabSz="457200">
              <a:defRPr sz="3000">
                <a:solidFill>
                  <a:schemeClr val="accent3">
                    <a:lumOff val="44000"/>
                  </a:schemeClr>
                </a:solidFill>
                <a:latin typeface="Garamond"/>
                <a:ea typeface="Garamond"/>
                <a:cs typeface="Garamond"/>
                <a:sym typeface="Garamond"/>
              </a:defRPr>
            </a:pPr>
            <a:r>
              <a:t>surely needs no help and no helpers.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74" name="Text"/>
          <p:cNvSpPr txBox="1"/>
          <p:nvPr/>
        </p:nvSpPr>
        <p:spPr>
          <a:xfrm>
            <a:off x="187778" y="3065779"/>
            <a:ext cx="383641" cy="269241"/>
          </a:xfrm>
          <a:prstGeom prst="rect">
            <a:avLst/>
          </a:prstGeom>
          <a:ln w="12700">
            <a:miter lim="400000"/>
          </a:ln>
        </p:spPr>
        <p:txBody>
          <a:bodyPr wrap="none" lIns="45719" rIns="45719">
            <a:spAutoFit/>
          </a:bodyPr>
          <a:lstStyle/>
          <a:p>
            <a:pPr defTabSz="457200">
              <a:defRPr sz="1200">
                <a:latin typeface="+mj-lt"/>
                <a:ea typeface="+mj-ea"/>
                <a:cs typeface="+mj-cs"/>
                <a:sym typeface="Helvetica"/>
              </a:defRPr>
            </a:pPr>
            <a:endParaRPr/>
          </a:p>
        </p:txBody>
      </p:sp>
      <p:sp>
        <p:nvSpPr>
          <p:cNvPr id="1075" name="Too many missionary appeals are based upon this fancied frustration of Almighty God. An effective speaker can easily excite pity in his hearers, not only for the heathen but for the God who has tried so hard and so long to save them and has failed for wa"/>
          <p:cNvSpPr txBox="1"/>
          <p:nvPr/>
        </p:nvSpPr>
        <p:spPr>
          <a:xfrm>
            <a:off x="1011865" y="360680"/>
            <a:ext cx="7120271" cy="613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sz="3000">
                <a:solidFill>
                  <a:schemeClr val="accent3">
                    <a:lumOff val="44000"/>
                  </a:schemeClr>
                </a:solidFill>
                <a:latin typeface="Garamond"/>
                <a:ea typeface="Garamond"/>
                <a:cs typeface="Garamond"/>
                <a:sym typeface="Garamond"/>
              </a:defRPr>
            </a:pPr>
            <a:r>
              <a:t>Too many missionary appeals are based</a:t>
            </a:r>
            <a:br/>
            <a:r>
              <a:t>upon this fancied frustration of Almighty God.</a:t>
            </a:r>
            <a:br/>
            <a:r>
              <a:t>An effective speaker can easily excite pity</a:t>
            </a:r>
            <a:br/>
            <a:r>
              <a:t>in his hearers, not only for the heathen</a:t>
            </a:r>
            <a:br/>
            <a:r>
              <a:t>but for the God who has tried so hard</a:t>
            </a:r>
            <a:br/>
            <a:r>
              <a:t>and so long to save them and has</a:t>
            </a:r>
            <a:br/>
            <a:r>
              <a:t>failed for want of support.</a:t>
            </a:r>
            <a:br/>
            <a:r>
              <a:t>I fear that thousands of young persons</a:t>
            </a:r>
            <a:br/>
            <a:r>
              <a:t>enter Christian service from no higher motive</a:t>
            </a:r>
            <a:br/>
            <a:r>
              <a:t>than to help deliver God from the</a:t>
            </a:r>
            <a:br/>
            <a:r>
              <a:t>embarrassing situation His love</a:t>
            </a:r>
            <a:br/>
            <a:r>
              <a:t>has gotten Him into and His limited abilities</a:t>
            </a:r>
            <a:br/>
            <a:r>
              <a:t>seem unable to get Him out of.”  (A. W. Tozer)</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78" name="God’s Goal for the Nations"/>
          <p:cNvSpPr txBox="1"/>
          <p:nvPr/>
        </p:nvSpPr>
        <p:spPr>
          <a:xfrm>
            <a:off x="306244" y="309880"/>
            <a:ext cx="8531512"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t>God’s Goal</a:t>
            </a:r>
            <a:br/>
            <a:r>
              <a:t>for the Nations</a:t>
            </a:r>
            <a:endParaRPr>
              <a:solidFill>
                <a:srgbClr val="000000"/>
              </a:solidFill>
            </a:endParaRPr>
          </a:p>
        </p:txBody>
      </p:sp>
      <p:sp>
        <p:nvSpPr>
          <p:cNvPr id="1079"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a:t>
            </a:r>
          </a:p>
        </p:txBody>
      </p:sp>
      <p:sp>
        <p:nvSpPr>
          <p:cNvPr id="1080" name="God be gracious to us and bless us, And cause His face to shine upon us— That Your way may be known on the earth, Your salvation among all nations. Let the peoples praise You, O God; Let all the peoples praise You. Let the nations be glad and sing for jo"/>
          <p:cNvSpPr txBox="1"/>
          <p:nvPr/>
        </p:nvSpPr>
        <p:spPr>
          <a:xfrm>
            <a:off x="1330008" y="2227579"/>
            <a:ext cx="6483984" cy="461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ts val="4200"/>
              </a:lnSpc>
              <a:defRPr sz="3466" i="1">
                <a:solidFill>
                  <a:schemeClr val="accent3">
                    <a:lumOff val="44000"/>
                  </a:schemeClr>
                </a:solidFill>
                <a:latin typeface="Garamond"/>
                <a:ea typeface="Garamond"/>
                <a:cs typeface="Garamond"/>
                <a:sym typeface="Garamond"/>
              </a:defRPr>
            </a:pPr>
            <a:r>
              <a:t>God be gracious to us and bless us,</a:t>
            </a:r>
            <a:br/>
            <a:r>
              <a:t>And cause His face to shine upon us—</a:t>
            </a:r>
            <a:br/>
            <a:r>
              <a:t>That Your way may be known on the earth,</a:t>
            </a:r>
            <a:br/>
            <a:r>
              <a:t>Your salvation among all nations.</a:t>
            </a:r>
            <a:br/>
            <a:r>
              <a:t>Let the peoples praise You, O God;</a:t>
            </a:r>
            <a:br/>
            <a:r>
              <a:t>Let all the peoples praise You.</a:t>
            </a:r>
            <a:br/>
            <a:r>
              <a:t>Let the nations be glad and sing for joy.</a:t>
            </a:r>
          </a:p>
          <a:p>
            <a:pPr algn="ctr" defTabSz="457200">
              <a:lnSpc>
                <a:spcPts val="4200"/>
              </a:lnSpc>
              <a:defRPr sz="3466" i="1">
                <a:solidFill>
                  <a:schemeClr val="accent3">
                    <a:lumOff val="44000"/>
                  </a:schemeClr>
                </a:solidFill>
                <a:latin typeface="Garamond"/>
                <a:ea typeface="Garamond"/>
                <a:cs typeface="Garamond"/>
                <a:sym typeface="Garamond"/>
              </a:defRPr>
            </a:pPr>
            <a:r>
              <a:t>(Psalm 67:1-4)</a:t>
            </a:r>
          </a:p>
          <a:p>
            <a:pPr algn="ctr" defTabSz="457200">
              <a:lnSpc>
                <a:spcPts val="2100"/>
              </a:lnSpc>
              <a:defRPr sz="3466" i="1">
                <a:solidFill>
                  <a:schemeClr val="accent3">
                    <a:lumOff val="44000"/>
                  </a:schemeClr>
                </a:solidFill>
                <a:latin typeface="Garamond"/>
                <a:ea typeface="Garamond"/>
                <a:cs typeface="Garamond"/>
                <a:sym typeface="Garamond"/>
              </a:defRPr>
            </a:pPr>
            <a:br>
              <a:rPr sz="1666"/>
            </a:br>
            <a:endParaRPr sz="1200" i="0">
              <a:solidFill>
                <a:srgbClr val="000000"/>
              </a:solidFill>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83" name="God’s Goal for the Nations"/>
          <p:cNvSpPr txBox="1"/>
          <p:nvPr/>
        </p:nvSpPr>
        <p:spPr>
          <a:xfrm>
            <a:off x="306244" y="614680"/>
            <a:ext cx="8531512"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t>God’s Goal</a:t>
            </a:r>
            <a:br/>
            <a:r>
              <a:t>for the Nations</a:t>
            </a:r>
            <a:endParaRPr>
              <a:solidFill>
                <a:srgbClr val="000000"/>
              </a:solidFill>
            </a:endParaRPr>
          </a:p>
        </p:txBody>
      </p:sp>
      <p:sp>
        <p:nvSpPr>
          <p:cNvPr id="1084"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a:t>
            </a:r>
          </a:p>
        </p:txBody>
      </p:sp>
      <p:sp>
        <p:nvSpPr>
          <p:cNvPr id="1085" name="“God is pursuing with omnipotent passion…"/>
          <p:cNvSpPr txBox="1"/>
          <p:nvPr/>
        </p:nvSpPr>
        <p:spPr>
          <a:xfrm>
            <a:off x="696896" y="2913379"/>
            <a:ext cx="7518879" cy="289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ts val="4200"/>
              </a:lnSpc>
              <a:defRPr sz="3466">
                <a:solidFill>
                  <a:schemeClr val="accent3">
                    <a:lumOff val="44000"/>
                  </a:schemeClr>
                </a:solidFill>
                <a:latin typeface="Garamond"/>
                <a:ea typeface="Garamond"/>
                <a:cs typeface="Garamond"/>
                <a:sym typeface="Garamond"/>
              </a:defRPr>
            </a:pPr>
            <a:r>
              <a:t>“God is pursuing with omnipotent passion</a:t>
            </a:r>
          </a:p>
          <a:p>
            <a:pPr algn="ctr" defTabSz="457200">
              <a:lnSpc>
                <a:spcPts val="4200"/>
              </a:lnSpc>
              <a:defRPr sz="3466">
                <a:solidFill>
                  <a:schemeClr val="accent3">
                    <a:lumOff val="44000"/>
                  </a:schemeClr>
                </a:solidFill>
                <a:latin typeface="Garamond"/>
                <a:ea typeface="Garamond"/>
                <a:cs typeface="Garamond"/>
                <a:sym typeface="Garamond"/>
              </a:defRPr>
            </a:pPr>
            <a:r>
              <a:t>a worldwide purpose of gathering joyful</a:t>
            </a:r>
          </a:p>
          <a:p>
            <a:pPr algn="ctr" defTabSz="457200">
              <a:lnSpc>
                <a:spcPts val="4200"/>
              </a:lnSpc>
              <a:defRPr sz="3466">
                <a:solidFill>
                  <a:schemeClr val="accent3">
                    <a:lumOff val="44000"/>
                  </a:schemeClr>
                </a:solidFill>
                <a:latin typeface="Garamond"/>
                <a:ea typeface="Garamond"/>
                <a:cs typeface="Garamond"/>
                <a:sym typeface="Garamond"/>
              </a:defRPr>
            </a:pPr>
            <a:r>
              <a:t>worshipers for Himself from every tribe</a:t>
            </a:r>
          </a:p>
          <a:p>
            <a:pPr algn="ctr" defTabSz="457200">
              <a:lnSpc>
                <a:spcPts val="4200"/>
              </a:lnSpc>
              <a:defRPr sz="3466">
                <a:solidFill>
                  <a:schemeClr val="accent3">
                    <a:lumOff val="44000"/>
                  </a:schemeClr>
                </a:solidFill>
                <a:latin typeface="Garamond"/>
                <a:ea typeface="Garamond"/>
                <a:cs typeface="Garamond"/>
                <a:sym typeface="Garamond"/>
              </a:defRPr>
            </a:pPr>
            <a:r>
              <a:t>and tongue and people and nation.”</a:t>
            </a:r>
          </a:p>
          <a:p>
            <a:pPr algn="ctr" defTabSz="457200">
              <a:lnSpc>
                <a:spcPts val="4200"/>
              </a:lnSpc>
              <a:defRPr sz="3466">
                <a:solidFill>
                  <a:schemeClr val="accent3">
                    <a:lumOff val="44000"/>
                  </a:schemeClr>
                </a:solidFill>
                <a:latin typeface="Garamond"/>
                <a:ea typeface="Garamond"/>
                <a:cs typeface="Garamond"/>
                <a:sym typeface="Garamond"/>
              </a:defRPr>
            </a:pPr>
            <a:r>
              <a:t>(John Piper)</a:t>
            </a:r>
            <a:br>
              <a:rPr sz="1666"/>
            </a:br>
            <a:endParaRPr sz="1200">
              <a:solidFill>
                <a:srgbClr val="000000"/>
              </a:solidFill>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88" name="God’s Call to the Nations"/>
          <p:cNvSpPr txBox="1"/>
          <p:nvPr/>
        </p:nvSpPr>
        <p:spPr>
          <a:xfrm>
            <a:off x="306244" y="411480"/>
            <a:ext cx="8531512"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t>God’s Call</a:t>
            </a:r>
            <a:br/>
            <a:r>
              <a:t>to the Nations</a:t>
            </a:r>
            <a:endParaRPr>
              <a:solidFill>
                <a:srgbClr val="000000"/>
              </a:solidFill>
            </a:endParaRPr>
          </a:p>
        </p:txBody>
      </p:sp>
      <p:sp>
        <p:nvSpPr>
          <p:cNvPr id="1089"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a:t>
            </a:r>
          </a:p>
        </p:txBody>
      </p:sp>
      <p:sp>
        <p:nvSpPr>
          <p:cNvPr id="1090" name="Kings of the earth and all peoples;…"/>
          <p:cNvSpPr txBox="1"/>
          <p:nvPr/>
        </p:nvSpPr>
        <p:spPr>
          <a:xfrm>
            <a:off x="-20320" y="2684779"/>
            <a:ext cx="9184641" cy="366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3200" i="1">
                <a:solidFill>
                  <a:schemeClr val="accent3">
                    <a:lumOff val="44000"/>
                  </a:schemeClr>
                </a:solidFill>
                <a:latin typeface="Garamond"/>
                <a:ea typeface="Garamond"/>
                <a:cs typeface="Garamond"/>
                <a:sym typeface="Garamond"/>
              </a:defRPr>
            </a:pPr>
            <a:r>
              <a:t>Kings of the earth and all peoples;</a:t>
            </a:r>
          </a:p>
          <a:p>
            <a:pPr algn="ctr">
              <a:defRPr sz="3200" i="1">
                <a:solidFill>
                  <a:schemeClr val="accent3">
                    <a:lumOff val="44000"/>
                  </a:schemeClr>
                </a:solidFill>
                <a:latin typeface="Garamond"/>
                <a:ea typeface="Garamond"/>
                <a:cs typeface="Garamond"/>
                <a:sym typeface="Garamond"/>
              </a:defRPr>
            </a:pPr>
            <a:r>
              <a:t>Princes and all rulers on earth;</a:t>
            </a:r>
          </a:p>
          <a:p>
            <a:pPr algn="ctr">
              <a:defRPr sz="3200" i="1">
                <a:solidFill>
                  <a:schemeClr val="accent3">
                    <a:lumOff val="44000"/>
                  </a:schemeClr>
                </a:solidFill>
                <a:latin typeface="Garamond"/>
                <a:ea typeface="Garamond"/>
                <a:cs typeface="Garamond"/>
                <a:sym typeface="Garamond"/>
              </a:defRPr>
            </a:pPr>
            <a:r>
              <a:t>young men and maidens; old men and children.                             Let them praise the name of the Lord,</a:t>
            </a:r>
          </a:p>
          <a:p>
            <a:pPr algn="ctr">
              <a:defRPr sz="3200" i="1">
                <a:solidFill>
                  <a:schemeClr val="accent3">
                    <a:lumOff val="44000"/>
                  </a:schemeClr>
                </a:solidFill>
                <a:latin typeface="Garamond"/>
                <a:ea typeface="Garamond"/>
                <a:cs typeface="Garamond"/>
                <a:sym typeface="Garamond"/>
              </a:defRPr>
            </a:pPr>
            <a:r>
              <a:t>For His name alone is exalted;</a:t>
            </a:r>
          </a:p>
          <a:p>
            <a:pPr algn="ctr">
              <a:defRPr sz="3200" i="1">
                <a:solidFill>
                  <a:schemeClr val="accent3">
                    <a:lumOff val="44000"/>
                  </a:schemeClr>
                </a:solidFill>
                <a:latin typeface="Garamond"/>
                <a:ea typeface="Garamond"/>
                <a:cs typeface="Garamond"/>
                <a:sym typeface="Garamond"/>
              </a:defRPr>
            </a:pPr>
            <a:r>
              <a:t>His glory is above earth and heaven.</a:t>
            </a:r>
          </a:p>
          <a:p>
            <a:pPr algn="ctr">
              <a:defRPr sz="1000" i="1">
                <a:solidFill>
                  <a:schemeClr val="accent3">
                    <a:lumOff val="44000"/>
                  </a:schemeClr>
                </a:solidFill>
                <a:latin typeface="Garamond"/>
                <a:ea typeface="Garamond"/>
                <a:cs typeface="Garamond"/>
                <a:sym typeface="Garamond"/>
              </a:defRPr>
            </a:pPr>
            <a:endParaRPr/>
          </a:p>
          <a:p>
            <a:pPr algn="ctr">
              <a:defRPr i="1">
                <a:solidFill>
                  <a:schemeClr val="accent3">
                    <a:lumOff val="44000"/>
                  </a:schemeClr>
                </a:solidFill>
                <a:latin typeface="Garamond"/>
                <a:ea typeface="Garamond"/>
                <a:cs typeface="Garamond"/>
                <a:sym typeface="Garamond"/>
              </a:defRPr>
            </a:pPr>
            <a:r>
              <a:t>(Psalm 148:11-13)</a:t>
            </a:r>
            <a:br>
              <a:rPr sz="1666"/>
            </a:br>
            <a:endParaRPr sz="1200">
              <a:solidFill>
                <a:srgbClr val="000000"/>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 name="Picture 3" descr="Picture 3"/>
          <p:cNvPicPr>
            <a:picLocks noChangeAspect="1"/>
          </p:cNvPicPr>
          <p:nvPr/>
        </p:nvPicPr>
        <p:blipFill>
          <a:blip r:embed="rId2"/>
          <a:stretch>
            <a:fillRect/>
          </a:stretch>
        </p:blipFill>
        <p:spPr>
          <a:xfrm>
            <a:off x="-3849" y="-9308"/>
            <a:ext cx="9151642" cy="8481185"/>
          </a:xfrm>
          <a:prstGeom prst="rect">
            <a:avLst/>
          </a:prstGeom>
          <a:ln w="12700">
            <a:miter lim="400000"/>
          </a:ln>
        </p:spPr>
      </p:pic>
      <p:sp>
        <p:nvSpPr>
          <p:cNvPr id="831" name="TextBox 2"/>
          <p:cNvSpPr txBox="1"/>
          <p:nvPr/>
        </p:nvSpPr>
        <p:spPr>
          <a:xfrm>
            <a:off x="3734061" y="4449040"/>
            <a:ext cx="4112261" cy="146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b="1">
                <a:solidFill>
                  <a:schemeClr val="accent3">
                    <a:lumOff val="44000"/>
                  </a:schemeClr>
                </a:solidFill>
                <a:latin typeface="Garamond"/>
                <a:ea typeface="Garamond"/>
                <a:cs typeface="Garamond"/>
                <a:sym typeface="Garamond"/>
              </a:defRPr>
            </a:pPr>
            <a:r>
              <a:t>Max Lucado:</a:t>
            </a:r>
            <a:endParaRPr>
              <a:latin typeface="Arial"/>
              <a:ea typeface="Arial"/>
              <a:cs typeface="Arial"/>
              <a:sym typeface="Arial"/>
            </a:endParaRPr>
          </a:p>
          <a:p>
            <a:pPr algn="ctr">
              <a:defRPr sz="3200" b="1">
                <a:solidFill>
                  <a:schemeClr val="accent3">
                    <a:lumOff val="44000"/>
                  </a:schemeClr>
                </a:solidFill>
                <a:latin typeface="Garamond"/>
                <a:ea typeface="Garamond"/>
                <a:cs typeface="Garamond"/>
                <a:sym typeface="Garamond"/>
              </a:defRPr>
            </a:pPr>
            <a:r>
              <a:t>“You don’t need what Dorothy found.”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31"/>
                                        </p:tgtEl>
                                        <p:attrNameLst>
                                          <p:attrName>style.visibility</p:attrName>
                                        </p:attrNameLst>
                                      </p:cBhvr>
                                      <p:to>
                                        <p:strVal val="visible"/>
                                      </p:to>
                                    </p:set>
                                    <p:animEffect transition="in" filter="fade">
                                      <p:cBhvr>
                                        <p:cTn id="7" dur="500"/>
                                        <p:tgtEl>
                                          <p:spTgt spid="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0628F8-F5BC-1885-7307-297D3F189BBE}"/>
              </a:ext>
            </a:extLst>
          </p:cNvPr>
          <p:cNvGrpSpPr/>
          <p:nvPr/>
        </p:nvGrpSpPr>
        <p:grpSpPr>
          <a:xfrm>
            <a:off x="0" y="0"/>
            <a:ext cx="9144000" cy="6830291"/>
            <a:chOff x="0" y="0"/>
            <a:chExt cx="9144000" cy="6830291"/>
          </a:xfrm>
        </p:grpSpPr>
        <p:sp>
          <p:nvSpPr>
            <p:cNvPr id="3" name="Rectangle 2">
              <a:extLst>
                <a:ext uri="{FF2B5EF4-FFF2-40B4-BE49-F238E27FC236}">
                  <a16:creationId xmlns:a16="http://schemas.microsoft.com/office/drawing/2014/main" id="{2DC68843-6911-13A5-8D50-020DB24B47C6}"/>
                </a:ext>
              </a:extLst>
            </p:cNvPr>
            <p:cNvSpPr/>
            <p:nvPr/>
          </p:nvSpPr>
          <p:spPr>
            <a:xfrm>
              <a:off x="0" y="0"/>
              <a:ext cx="5749636" cy="4599709"/>
            </a:xfrm>
            <a:prstGeom prst="rect">
              <a:avLst/>
            </a:prstGeom>
            <a:solidFill>
              <a:srgbClr val="95373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Book Antiqua"/>
                <a:ea typeface="+mn-ea"/>
                <a:cs typeface="+mn-cs"/>
                <a:sym typeface="Book Antiqua"/>
              </a:endParaRPr>
            </a:p>
          </p:txBody>
        </p:sp>
        <p:sp>
          <p:nvSpPr>
            <p:cNvPr id="4" name="Rectangle 3">
              <a:extLst>
                <a:ext uri="{FF2B5EF4-FFF2-40B4-BE49-F238E27FC236}">
                  <a16:creationId xmlns:a16="http://schemas.microsoft.com/office/drawing/2014/main" id="{D43E5FF9-1082-2403-C364-F1D489766150}"/>
                </a:ext>
              </a:extLst>
            </p:cNvPr>
            <p:cNvSpPr/>
            <p:nvPr/>
          </p:nvSpPr>
          <p:spPr>
            <a:xfrm>
              <a:off x="5749636" y="13855"/>
              <a:ext cx="3394364" cy="4599709"/>
            </a:xfrm>
            <a:prstGeom prst="rect">
              <a:avLst/>
            </a:prstGeom>
            <a:solidFill>
              <a:srgbClr val="7893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Book Antiqua"/>
                <a:ea typeface="+mn-ea"/>
                <a:cs typeface="+mn-cs"/>
                <a:sym typeface="Book Antiqua"/>
              </a:endParaRPr>
            </a:p>
          </p:txBody>
        </p:sp>
        <p:sp>
          <p:nvSpPr>
            <p:cNvPr id="6" name="Rectangle 5">
              <a:extLst>
                <a:ext uri="{FF2B5EF4-FFF2-40B4-BE49-F238E27FC236}">
                  <a16:creationId xmlns:a16="http://schemas.microsoft.com/office/drawing/2014/main" id="{32B0E047-9297-2806-6DB5-232AC46F03A9}"/>
                </a:ext>
              </a:extLst>
            </p:cNvPr>
            <p:cNvSpPr/>
            <p:nvPr/>
          </p:nvSpPr>
          <p:spPr>
            <a:xfrm>
              <a:off x="4493166" y="4599709"/>
              <a:ext cx="4650834" cy="2230582"/>
            </a:xfrm>
            <a:prstGeom prst="rect">
              <a:avLst/>
            </a:prstGeom>
            <a:solidFill>
              <a:srgbClr val="E46C0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Book Antiqua"/>
                <a:ea typeface="+mn-ea"/>
                <a:cs typeface="+mn-cs"/>
                <a:sym typeface="Book Antiqua"/>
              </a:endParaRPr>
            </a:p>
          </p:txBody>
        </p:sp>
        <p:sp>
          <p:nvSpPr>
            <p:cNvPr id="5" name="Rectangle 4">
              <a:extLst>
                <a:ext uri="{FF2B5EF4-FFF2-40B4-BE49-F238E27FC236}">
                  <a16:creationId xmlns:a16="http://schemas.microsoft.com/office/drawing/2014/main" id="{2ED9ACC4-661A-27FD-93D2-B1FAB7AE115C}"/>
                </a:ext>
              </a:extLst>
            </p:cNvPr>
            <p:cNvSpPr/>
            <p:nvPr/>
          </p:nvSpPr>
          <p:spPr>
            <a:xfrm>
              <a:off x="27708" y="4599709"/>
              <a:ext cx="4544291" cy="2230582"/>
            </a:xfrm>
            <a:prstGeom prst="rect">
              <a:avLst/>
            </a:prstGeom>
            <a:solidFill>
              <a:srgbClr val="604A7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Book Antiqua"/>
                <a:ea typeface="+mn-ea"/>
                <a:cs typeface="+mn-cs"/>
                <a:sym typeface="Book Antiqua"/>
              </a:endParaRPr>
            </a:p>
          </p:txBody>
        </p:sp>
      </p:grpSp>
      <p:sp>
        <p:nvSpPr>
          <p:cNvPr id="1093" name="Text"/>
          <p:cNvSpPr txBox="1"/>
          <p:nvPr/>
        </p:nvSpPr>
        <p:spPr>
          <a:xfrm>
            <a:off x="4366165" y="3326129"/>
            <a:ext cx="665670" cy="459741"/>
          </a:xfrm>
          <a:prstGeom prst="rect">
            <a:avLst/>
          </a:prstGeom>
          <a:ln w="12700">
            <a:miter lim="400000"/>
          </a:ln>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Book Antiqua"/>
              <a:sym typeface="Book Antiqua"/>
            </a:endParaRPr>
          </a:p>
        </p:txBody>
      </p:sp>
      <p:sp>
        <p:nvSpPr>
          <p:cNvPr id="1094" name="Text"/>
          <p:cNvSpPr txBox="1"/>
          <p:nvPr/>
        </p:nvSpPr>
        <p:spPr>
          <a:xfrm>
            <a:off x="4493165" y="3453129"/>
            <a:ext cx="665670" cy="459741"/>
          </a:xfrm>
          <a:prstGeom prst="rect">
            <a:avLst/>
          </a:prstGeom>
          <a:ln w="12700">
            <a:miter lim="400000"/>
          </a:ln>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Book Antiqua"/>
              <a:sym typeface="Book Antiqua"/>
            </a:endParaRPr>
          </a:p>
        </p:txBody>
      </p:sp>
      <p:sp>
        <p:nvSpPr>
          <p:cNvPr id="2" name="Global Consultation on Music and Missions…">
            <a:extLst>
              <a:ext uri="{FF2B5EF4-FFF2-40B4-BE49-F238E27FC236}">
                <a16:creationId xmlns:a16="http://schemas.microsoft.com/office/drawing/2014/main" id="{647263B8-C701-FC9A-8764-8322ADA8D893}"/>
              </a:ext>
            </a:extLst>
          </p:cNvPr>
          <p:cNvSpPr txBox="1"/>
          <p:nvPr/>
        </p:nvSpPr>
        <p:spPr>
          <a:xfrm>
            <a:off x="951421" y="1172567"/>
            <a:ext cx="7056506" cy="1569660"/>
          </a:xfrm>
          <a:prstGeom prst="rect">
            <a:avLst/>
          </a:prstGeom>
          <a:solidFill>
            <a:schemeClr val="tx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Creative Arts, Missions, and Worship</a:t>
            </a:r>
            <a:endParaRPr kumimoji="0" sz="4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
        <p:nvSpPr>
          <p:cNvPr id="8" name="Global Consultation on Music and Missions…">
            <a:extLst>
              <a:ext uri="{FF2B5EF4-FFF2-40B4-BE49-F238E27FC236}">
                <a16:creationId xmlns:a16="http://schemas.microsoft.com/office/drawing/2014/main" id="{CD8FD015-EFBD-32AC-58A9-E44E5BE7C43F}"/>
              </a:ext>
            </a:extLst>
          </p:cNvPr>
          <p:cNvSpPr txBox="1"/>
          <p:nvPr/>
        </p:nvSpPr>
        <p:spPr>
          <a:xfrm>
            <a:off x="4544291" y="4613564"/>
            <a:ext cx="4572001" cy="2185214"/>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Ron Man</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Worship Resources International</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www.worr.org</a:t>
            </a:r>
            <a:endPar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
        <p:nvSpPr>
          <p:cNvPr id="9" name="Global Consultation on Music and Missions…">
            <a:extLst>
              <a:ext uri="{FF2B5EF4-FFF2-40B4-BE49-F238E27FC236}">
                <a16:creationId xmlns:a16="http://schemas.microsoft.com/office/drawing/2014/main" id="{8CCBDEA5-1FF9-282C-9E3B-A32192EE2FBF}"/>
              </a:ext>
            </a:extLst>
          </p:cNvPr>
          <p:cNvSpPr txBox="1"/>
          <p:nvPr/>
        </p:nvSpPr>
        <p:spPr>
          <a:xfrm>
            <a:off x="433137" y="3193449"/>
            <a:ext cx="3342227"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i="1">
                <a:solidFill>
                  <a:schemeClr val="accent3">
                    <a:lumOff val="44000"/>
                  </a:schemeClr>
                </a:solidFill>
              </a:defRPr>
            </a:pPr>
            <a:r>
              <a:rPr sz="2800" b="1" dirty="0"/>
              <a:t>Global Consultation on Music and Missions</a:t>
            </a:r>
          </a:p>
          <a:p>
            <a:pPr algn="ctr">
              <a:defRPr>
                <a:solidFill>
                  <a:schemeClr val="accent3">
                    <a:lumOff val="44000"/>
                  </a:schemeClr>
                </a:solidFill>
              </a:defRPr>
            </a:pPr>
            <a:r>
              <a:rPr sz="2800" b="1" dirty="0"/>
              <a:t>Singapore Bible College 2010</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0628F8-F5BC-1885-7307-297D3F189BBE}"/>
              </a:ext>
            </a:extLst>
          </p:cNvPr>
          <p:cNvGrpSpPr/>
          <p:nvPr/>
        </p:nvGrpSpPr>
        <p:grpSpPr>
          <a:xfrm>
            <a:off x="0" y="0"/>
            <a:ext cx="9144000" cy="6830291"/>
            <a:chOff x="0" y="0"/>
            <a:chExt cx="9144000" cy="6830291"/>
          </a:xfrm>
        </p:grpSpPr>
        <p:sp>
          <p:nvSpPr>
            <p:cNvPr id="3" name="Rectangle 2">
              <a:extLst>
                <a:ext uri="{FF2B5EF4-FFF2-40B4-BE49-F238E27FC236}">
                  <a16:creationId xmlns:a16="http://schemas.microsoft.com/office/drawing/2014/main" id="{2DC68843-6911-13A5-8D50-020DB24B47C6}"/>
                </a:ext>
              </a:extLst>
            </p:cNvPr>
            <p:cNvSpPr/>
            <p:nvPr/>
          </p:nvSpPr>
          <p:spPr>
            <a:xfrm>
              <a:off x="0" y="0"/>
              <a:ext cx="5749636" cy="4599709"/>
            </a:xfrm>
            <a:prstGeom prst="rect">
              <a:avLst/>
            </a:prstGeom>
            <a:solidFill>
              <a:srgbClr val="95373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Book Antiqua"/>
                <a:ea typeface="+mn-ea"/>
                <a:cs typeface="+mn-cs"/>
                <a:sym typeface="Book Antiqua"/>
              </a:endParaRPr>
            </a:p>
          </p:txBody>
        </p:sp>
        <p:sp>
          <p:nvSpPr>
            <p:cNvPr id="4" name="Rectangle 3">
              <a:extLst>
                <a:ext uri="{FF2B5EF4-FFF2-40B4-BE49-F238E27FC236}">
                  <a16:creationId xmlns:a16="http://schemas.microsoft.com/office/drawing/2014/main" id="{D43E5FF9-1082-2403-C364-F1D489766150}"/>
                </a:ext>
              </a:extLst>
            </p:cNvPr>
            <p:cNvSpPr/>
            <p:nvPr/>
          </p:nvSpPr>
          <p:spPr>
            <a:xfrm>
              <a:off x="5749636" y="13855"/>
              <a:ext cx="3394364" cy="4599709"/>
            </a:xfrm>
            <a:prstGeom prst="rect">
              <a:avLst/>
            </a:prstGeom>
            <a:solidFill>
              <a:srgbClr val="7893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Book Antiqua"/>
                <a:ea typeface="+mn-ea"/>
                <a:cs typeface="+mn-cs"/>
                <a:sym typeface="Book Antiqua"/>
              </a:endParaRPr>
            </a:p>
          </p:txBody>
        </p:sp>
        <p:sp>
          <p:nvSpPr>
            <p:cNvPr id="6" name="Rectangle 5">
              <a:extLst>
                <a:ext uri="{FF2B5EF4-FFF2-40B4-BE49-F238E27FC236}">
                  <a16:creationId xmlns:a16="http://schemas.microsoft.com/office/drawing/2014/main" id="{32B0E047-9297-2806-6DB5-232AC46F03A9}"/>
                </a:ext>
              </a:extLst>
            </p:cNvPr>
            <p:cNvSpPr/>
            <p:nvPr/>
          </p:nvSpPr>
          <p:spPr>
            <a:xfrm>
              <a:off x="4493166" y="4599709"/>
              <a:ext cx="4650834" cy="2230582"/>
            </a:xfrm>
            <a:prstGeom prst="rect">
              <a:avLst/>
            </a:prstGeom>
            <a:solidFill>
              <a:srgbClr val="E46C0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Book Antiqua"/>
                <a:ea typeface="+mn-ea"/>
                <a:cs typeface="+mn-cs"/>
                <a:sym typeface="Book Antiqua"/>
              </a:endParaRPr>
            </a:p>
          </p:txBody>
        </p:sp>
        <p:sp>
          <p:nvSpPr>
            <p:cNvPr id="5" name="Rectangle 4">
              <a:extLst>
                <a:ext uri="{FF2B5EF4-FFF2-40B4-BE49-F238E27FC236}">
                  <a16:creationId xmlns:a16="http://schemas.microsoft.com/office/drawing/2014/main" id="{2ED9ACC4-661A-27FD-93D2-B1FAB7AE115C}"/>
                </a:ext>
              </a:extLst>
            </p:cNvPr>
            <p:cNvSpPr/>
            <p:nvPr/>
          </p:nvSpPr>
          <p:spPr>
            <a:xfrm>
              <a:off x="27708" y="4599709"/>
              <a:ext cx="4544291" cy="2230582"/>
            </a:xfrm>
            <a:prstGeom prst="rect">
              <a:avLst/>
            </a:prstGeom>
            <a:solidFill>
              <a:srgbClr val="604A7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Book Antiqua"/>
                <a:ea typeface="+mn-ea"/>
                <a:cs typeface="+mn-cs"/>
                <a:sym typeface="Book Antiqua"/>
              </a:endParaRPr>
            </a:p>
          </p:txBody>
        </p:sp>
      </p:grpSp>
      <p:sp>
        <p:nvSpPr>
          <p:cNvPr id="1093" name="Text"/>
          <p:cNvSpPr txBox="1"/>
          <p:nvPr/>
        </p:nvSpPr>
        <p:spPr>
          <a:xfrm>
            <a:off x="4366165" y="3326129"/>
            <a:ext cx="665670" cy="459741"/>
          </a:xfrm>
          <a:prstGeom prst="rect">
            <a:avLst/>
          </a:prstGeom>
          <a:ln w="12700">
            <a:miter lim="400000"/>
          </a:ln>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Book Antiqua"/>
              <a:sym typeface="Book Antiqua"/>
            </a:endParaRPr>
          </a:p>
        </p:txBody>
      </p:sp>
      <p:sp>
        <p:nvSpPr>
          <p:cNvPr id="1094" name="Text"/>
          <p:cNvSpPr txBox="1"/>
          <p:nvPr/>
        </p:nvSpPr>
        <p:spPr>
          <a:xfrm>
            <a:off x="4493165" y="3453129"/>
            <a:ext cx="665670" cy="459741"/>
          </a:xfrm>
          <a:prstGeom prst="rect">
            <a:avLst/>
          </a:prstGeom>
          <a:ln w="12700">
            <a:miter lim="400000"/>
          </a:ln>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Book Antiqua"/>
              <a:sym typeface="Book Antiqua"/>
            </a:endParaRPr>
          </a:p>
        </p:txBody>
      </p:sp>
      <p:sp>
        <p:nvSpPr>
          <p:cNvPr id="8" name="Global Consultation on Music and Missions…">
            <a:extLst>
              <a:ext uri="{FF2B5EF4-FFF2-40B4-BE49-F238E27FC236}">
                <a16:creationId xmlns:a16="http://schemas.microsoft.com/office/drawing/2014/main" id="{CD8FD015-EFBD-32AC-58A9-E44E5BE7C43F}"/>
              </a:ext>
            </a:extLst>
          </p:cNvPr>
          <p:cNvSpPr txBox="1"/>
          <p:nvPr/>
        </p:nvSpPr>
        <p:spPr>
          <a:xfrm>
            <a:off x="27708" y="196383"/>
            <a:ext cx="9116292" cy="83099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WHY?</a:t>
            </a:r>
            <a:endParaRPr kumimoji="0" sz="40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
        <p:nvSpPr>
          <p:cNvPr id="9" name="Global Consultation on Music and Missions…">
            <a:extLst>
              <a:ext uri="{FF2B5EF4-FFF2-40B4-BE49-F238E27FC236}">
                <a16:creationId xmlns:a16="http://schemas.microsoft.com/office/drawing/2014/main" id="{84962A12-1C09-DB48-D456-B6572369F834}"/>
              </a:ext>
            </a:extLst>
          </p:cNvPr>
          <p:cNvSpPr txBox="1"/>
          <p:nvPr/>
        </p:nvSpPr>
        <p:spPr>
          <a:xfrm>
            <a:off x="1" y="1083074"/>
            <a:ext cx="9116292" cy="163121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Why should we use the creative arts?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—to contextualize and focus the message of missions</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
        <p:nvSpPr>
          <p:cNvPr id="10" name="Global Consultation on Music and Missions…">
            <a:extLst>
              <a:ext uri="{FF2B5EF4-FFF2-40B4-BE49-F238E27FC236}">
                <a16:creationId xmlns:a16="http://schemas.microsoft.com/office/drawing/2014/main" id="{4C888445-6FBE-9394-C5AD-0869541D64E2}"/>
              </a:ext>
            </a:extLst>
          </p:cNvPr>
          <p:cNvSpPr txBox="1"/>
          <p:nvPr/>
        </p:nvSpPr>
        <p:spPr>
          <a:xfrm>
            <a:off x="1" y="2967290"/>
            <a:ext cx="9116292" cy="163121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Why should we do missions?</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—so that God will receive the worship of all peoples</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
        <p:nvSpPr>
          <p:cNvPr id="11" name="Global Consultation on Music and Missions…">
            <a:extLst>
              <a:ext uri="{FF2B5EF4-FFF2-40B4-BE49-F238E27FC236}">
                <a16:creationId xmlns:a16="http://schemas.microsoft.com/office/drawing/2014/main" id="{76306775-43B5-1E16-4C62-B9E75FE1CE71}"/>
              </a:ext>
            </a:extLst>
          </p:cNvPr>
          <p:cNvSpPr txBox="1"/>
          <p:nvPr/>
        </p:nvSpPr>
        <p:spPr>
          <a:xfrm>
            <a:off x="1" y="5045475"/>
            <a:ext cx="9116292" cy="163121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Why should the peoples worship God?</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—because He is supremely worthy of all praise</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0628F8-F5BC-1885-7307-297D3F189BBE}"/>
              </a:ext>
            </a:extLst>
          </p:cNvPr>
          <p:cNvGrpSpPr/>
          <p:nvPr/>
        </p:nvGrpSpPr>
        <p:grpSpPr>
          <a:xfrm>
            <a:off x="0" y="0"/>
            <a:ext cx="9144000" cy="6830291"/>
            <a:chOff x="0" y="0"/>
            <a:chExt cx="9144000" cy="6830291"/>
          </a:xfrm>
        </p:grpSpPr>
        <p:sp>
          <p:nvSpPr>
            <p:cNvPr id="3" name="Rectangle 2">
              <a:extLst>
                <a:ext uri="{FF2B5EF4-FFF2-40B4-BE49-F238E27FC236}">
                  <a16:creationId xmlns:a16="http://schemas.microsoft.com/office/drawing/2014/main" id="{2DC68843-6911-13A5-8D50-020DB24B47C6}"/>
                </a:ext>
              </a:extLst>
            </p:cNvPr>
            <p:cNvSpPr/>
            <p:nvPr/>
          </p:nvSpPr>
          <p:spPr>
            <a:xfrm>
              <a:off x="0" y="0"/>
              <a:ext cx="5749636" cy="4599709"/>
            </a:xfrm>
            <a:prstGeom prst="rect">
              <a:avLst/>
            </a:prstGeom>
            <a:solidFill>
              <a:srgbClr val="95373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Book Antiqua"/>
                <a:ea typeface="+mn-ea"/>
                <a:cs typeface="+mn-cs"/>
                <a:sym typeface="Book Antiqua"/>
              </a:endParaRPr>
            </a:p>
          </p:txBody>
        </p:sp>
        <p:sp>
          <p:nvSpPr>
            <p:cNvPr id="4" name="Rectangle 3">
              <a:extLst>
                <a:ext uri="{FF2B5EF4-FFF2-40B4-BE49-F238E27FC236}">
                  <a16:creationId xmlns:a16="http://schemas.microsoft.com/office/drawing/2014/main" id="{D43E5FF9-1082-2403-C364-F1D489766150}"/>
                </a:ext>
              </a:extLst>
            </p:cNvPr>
            <p:cNvSpPr/>
            <p:nvPr/>
          </p:nvSpPr>
          <p:spPr>
            <a:xfrm>
              <a:off x="5749636" y="13855"/>
              <a:ext cx="3394364" cy="4599709"/>
            </a:xfrm>
            <a:prstGeom prst="rect">
              <a:avLst/>
            </a:prstGeom>
            <a:solidFill>
              <a:srgbClr val="7893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Book Antiqua"/>
                <a:ea typeface="+mn-ea"/>
                <a:cs typeface="+mn-cs"/>
                <a:sym typeface="Book Antiqua"/>
              </a:endParaRPr>
            </a:p>
          </p:txBody>
        </p:sp>
        <p:sp>
          <p:nvSpPr>
            <p:cNvPr id="6" name="Rectangle 5">
              <a:extLst>
                <a:ext uri="{FF2B5EF4-FFF2-40B4-BE49-F238E27FC236}">
                  <a16:creationId xmlns:a16="http://schemas.microsoft.com/office/drawing/2014/main" id="{32B0E047-9297-2806-6DB5-232AC46F03A9}"/>
                </a:ext>
              </a:extLst>
            </p:cNvPr>
            <p:cNvSpPr/>
            <p:nvPr/>
          </p:nvSpPr>
          <p:spPr>
            <a:xfrm>
              <a:off x="4493166" y="4599709"/>
              <a:ext cx="4650834" cy="2230582"/>
            </a:xfrm>
            <a:prstGeom prst="rect">
              <a:avLst/>
            </a:prstGeom>
            <a:solidFill>
              <a:srgbClr val="E46C0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Book Antiqua"/>
                <a:ea typeface="+mn-ea"/>
                <a:cs typeface="+mn-cs"/>
                <a:sym typeface="Book Antiqua"/>
              </a:endParaRPr>
            </a:p>
          </p:txBody>
        </p:sp>
        <p:sp>
          <p:nvSpPr>
            <p:cNvPr id="5" name="Rectangle 4">
              <a:extLst>
                <a:ext uri="{FF2B5EF4-FFF2-40B4-BE49-F238E27FC236}">
                  <a16:creationId xmlns:a16="http://schemas.microsoft.com/office/drawing/2014/main" id="{2ED9ACC4-661A-27FD-93D2-B1FAB7AE115C}"/>
                </a:ext>
              </a:extLst>
            </p:cNvPr>
            <p:cNvSpPr/>
            <p:nvPr/>
          </p:nvSpPr>
          <p:spPr>
            <a:xfrm>
              <a:off x="27708" y="4599709"/>
              <a:ext cx="4544291" cy="2230582"/>
            </a:xfrm>
            <a:prstGeom prst="rect">
              <a:avLst/>
            </a:prstGeom>
            <a:solidFill>
              <a:srgbClr val="604A7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Book Antiqua"/>
                <a:ea typeface="+mn-ea"/>
                <a:cs typeface="+mn-cs"/>
                <a:sym typeface="Book Antiqua"/>
              </a:endParaRPr>
            </a:p>
          </p:txBody>
        </p:sp>
      </p:grpSp>
      <p:sp>
        <p:nvSpPr>
          <p:cNvPr id="13" name="Triangle 12">
            <a:extLst>
              <a:ext uri="{FF2B5EF4-FFF2-40B4-BE49-F238E27FC236}">
                <a16:creationId xmlns:a16="http://schemas.microsoft.com/office/drawing/2014/main" id="{7C3277D6-D367-112E-23C3-FDDE0568DE9B}"/>
              </a:ext>
            </a:extLst>
          </p:cNvPr>
          <p:cNvSpPr/>
          <p:nvPr/>
        </p:nvSpPr>
        <p:spPr>
          <a:xfrm flipV="1">
            <a:off x="533399" y="318655"/>
            <a:ext cx="8222674" cy="6639645"/>
          </a:xfrm>
          <a:prstGeom prst="triangle">
            <a:avLst/>
          </a:prstGeom>
          <a:gradFill>
            <a:gsLst>
              <a:gs pos="0">
                <a:schemeClr val="tx1"/>
              </a:gs>
              <a:gs pos="100000">
                <a:srgbClr val="002060"/>
              </a:gs>
            </a:gsLst>
            <a:path path="circle">
              <a:fillToRect l="50000" t="-80000" r="50000" b="180000"/>
            </a:path>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Book Antiqua"/>
              <a:ea typeface="+mn-ea"/>
              <a:cs typeface="+mn-cs"/>
              <a:sym typeface="Book Antiqua"/>
            </a:endParaRPr>
          </a:p>
        </p:txBody>
      </p:sp>
      <p:sp>
        <p:nvSpPr>
          <p:cNvPr id="1093" name="Text"/>
          <p:cNvSpPr txBox="1"/>
          <p:nvPr/>
        </p:nvSpPr>
        <p:spPr>
          <a:xfrm>
            <a:off x="4366165" y="3326129"/>
            <a:ext cx="665670" cy="459741"/>
          </a:xfrm>
          <a:prstGeom prst="rect">
            <a:avLst/>
          </a:prstGeom>
          <a:ln w="12700">
            <a:miter lim="400000"/>
          </a:ln>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Book Antiqua"/>
              <a:sym typeface="Book Antiqua"/>
            </a:endParaRPr>
          </a:p>
        </p:txBody>
      </p:sp>
      <p:sp>
        <p:nvSpPr>
          <p:cNvPr id="1094" name="Text"/>
          <p:cNvSpPr txBox="1"/>
          <p:nvPr/>
        </p:nvSpPr>
        <p:spPr>
          <a:xfrm>
            <a:off x="4493165" y="3453129"/>
            <a:ext cx="665670" cy="459741"/>
          </a:xfrm>
          <a:prstGeom prst="rect">
            <a:avLst/>
          </a:prstGeom>
          <a:ln w="12700">
            <a:miter lim="400000"/>
          </a:ln>
        </p:spPr>
        <p:txBody>
          <a:bodyPr wrap="non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Book Antiqua"/>
              <a:sym typeface="Book Antiqua"/>
            </a:endParaRPr>
          </a:p>
        </p:txBody>
      </p:sp>
      <p:sp>
        <p:nvSpPr>
          <p:cNvPr id="8" name="Global Consultation on Music and Missions…">
            <a:extLst>
              <a:ext uri="{FF2B5EF4-FFF2-40B4-BE49-F238E27FC236}">
                <a16:creationId xmlns:a16="http://schemas.microsoft.com/office/drawing/2014/main" id="{CD8FD015-EFBD-32AC-58A9-E44E5BE7C43F}"/>
              </a:ext>
            </a:extLst>
          </p:cNvPr>
          <p:cNvSpPr txBox="1"/>
          <p:nvPr/>
        </p:nvSpPr>
        <p:spPr>
          <a:xfrm>
            <a:off x="86590" y="405405"/>
            <a:ext cx="9116292" cy="132343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GOD</a:t>
            </a:r>
            <a:endParaRPr kumimoji="0" sz="6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
        <p:nvSpPr>
          <p:cNvPr id="14" name="Global Consultation on Music and Missions…">
            <a:extLst>
              <a:ext uri="{FF2B5EF4-FFF2-40B4-BE49-F238E27FC236}">
                <a16:creationId xmlns:a16="http://schemas.microsoft.com/office/drawing/2014/main" id="{BEA3DB41-5A6C-521D-3EC8-E0BB4B966B9E}"/>
              </a:ext>
            </a:extLst>
          </p:cNvPr>
          <p:cNvSpPr txBox="1"/>
          <p:nvPr/>
        </p:nvSpPr>
        <p:spPr>
          <a:xfrm>
            <a:off x="114300" y="1638462"/>
            <a:ext cx="9116292" cy="92333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Worship</a:t>
            </a:r>
            <a:endParaRPr kumimoji="0" sz="40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
        <p:nvSpPr>
          <p:cNvPr id="15" name="Global Consultation on Music and Missions…">
            <a:extLst>
              <a:ext uri="{FF2B5EF4-FFF2-40B4-BE49-F238E27FC236}">
                <a16:creationId xmlns:a16="http://schemas.microsoft.com/office/drawing/2014/main" id="{042DCC4D-7E35-0EF7-2518-0471B3AD9919}"/>
              </a:ext>
            </a:extLst>
          </p:cNvPr>
          <p:cNvSpPr txBox="1"/>
          <p:nvPr/>
        </p:nvSpPr>
        <p:spPr>
          <a:xfrm>
            <a:off x="128154" y="2691407"/>
            <a:ext cx="9116292" cy="70788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Missions</a:t>
            </a:r>
            <a:endParaRPr kumimoji="0"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
        <p:nvSpPr>
          <p:cNvPr id="16" name="Global Consultation on Music and Missions…">
            <a:extLst>
              <a:ext uri="{FF2B5EF4-FFF2-40B4-BE49-F238E27FC236}">
                <a16:creationId xmlns:a16="http://schemas.microsoft.com/office/drawing/2014/main" id="{AC71DB2E-F8A0-9163-2EEF-852C07111D84}"/>
              </a:ext>
            </a:extLst>
          </p:cNvPr>
          <p:cNvSpPr txBox="1"/>
          <p:nvPr/>
        </p:nvSpPr>
        <p:spPr>
          <a:xfrm>
            <a:off x="2693884" y="3601051"/>
            <a:ext cx="1973621" cy="95410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Evangel-ism</a:t>
            </a:r>
            <a:endParaRPr kumimoji="0" sz="20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
        <p:nvSpPr>
          <p:cNvPr id="17" name="Global Consultation on Music and Missions…">
            <a:extLst>
              <a:ext uri="{FF2B5EF4-FFF2-40B4-BE49-F238E27FC236}">
                <a16:creationId xmlns:a16="http://schemas.microsoft.com/office/drawing/2014/main" id="{215DF9DD-AC0F-62C3-EAFA-AB42BE7220B8}"/>
              </a:ext>
            </a:extLst>
          </p:cNvPr>
          <p:cNvSpPr txBox="1"/>
          <p:nvPr/>
        </p:nvSpPr>
        <p:spPr>
          <a:xfrm>
            <a:off x="4675084" y="3601051"/>
            <a:ext cx="1968173" cy="95410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Disciple-ship</a:t>
            </a:r>
            <a:endParaRPr kumimoji="0" sz="20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
        <p:nvSpPr>
          <p:cNvPr id="18" name="Global Consultation on Music and Missions…">
            <a:extLst>
              <a:ext uri="{FF2B5EF4-FFF2-40B4-BE49-F238E27FC236}">
                <a16:creationId xmlns:a16="http://schemas.microsoft.com/office/drawing/2014/main" id="{50FBECBC-EC57-1BE1-86F0-0429FDEE999A}"/>
              </a:ext>
            </a:extLst>
          </p:cNvPr>
          <p:cNvSpPr txBox="1"/>
          <p:nvPr/>
        </p:nvSpPr>
        <p:spPr>
          <a:xfrm>
            <a:off x="142009" y="4755735"/>
            <a:ext cx="9116292" cy="120032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Creative</a:t>
            </a:r>
            <a:br>
              <a:rPr kumimoji="0" lang="en-US"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br>
            <a:r>
              <a:rPr kumimoji="0" lang="en-US" sz="36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rPr>
              <a:t>Arts</a:t>
            </a:r>
            <a:endParaRPr kumimoji="0" sz="40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Book Antiqua"/>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Title 2"/>
          <p:cNvSpPr txBox="1">
            <a:spLocks noGrp="1"/>
          </p:cNvSpPr>
          <p:nvPr>
            <p:ph type="ctrTitle"/>
          </p:nvPr>
        </p:nvSpPr>
        <p:spPr>
          <a:prstGeom prst="rect">
            <a:avLst/>
          </a:prstGeom>
        </p:spPr>
        <p:txBody>
          <a:bodyPr/>
          <a:lstStyle/>
          <a:p>
            <a:endParaRPr/>
          </a:p>
        </p:txBody>
      </p:sp>
      <p:sp>
        <p:nvSpPr>
          <p:cNvPr id="1102" name="Subtitle 1"/>
          <p:cNvSpPr txBox="1">
            <a:spLocks noGrp="1"/>
          </p:cNvSpPr>
          <p:nvPr>
            <p:ph type="subTitle" sz="quarter" idx="1"/>
          </p:nvPr>
        </p:nvSpPr>
        <p:spPr>
          <a:prstGeom prst="rect">
            <a:avLst/>
          </a:prstGeom>
        </p:spPr>
        <p:txBody>
          <a:bodyPr/>
          <a:lstStyle/>
          <a:p>
            <a:endParaRPr/>
          </a:p>
        </p:txBody>
      </p:sp>
      <p:pic>
        <p:nvPicPr>
          <p:cNvPr id="1103" name="Picture 3" descr="Picture 3"/>
          <p:cNvPicPr>
            <a:picLocks noChangeAspect="1"/>
          </p:cNvPicPr>
          <p:nvPr/>
        </p:nvPicPr>
        <p:blipFill>
          <a:blip r:embed="rId2"/>
          <a:stretch>
            <a:fillRect/>
          </a:stretch>
        </p:blipFill>
        <p:spPr>
          <a:xfrm>
            <a:off x="-2" y="4"/>
            <a:ext cx="9142415" cy="6858000"/>
          </a:xfrm>
          <a:prstGeom prst="rect">
            <a:avLst/>
          </a:prstGeom>
          <a:ln w="12700">
            <a:miter lim="400000"/>
          </a:ln>
        </p:spPr>
      </p:pic>
      <p:sp>
        <p:nvSpPr>
          <p:cNvPr id="1104" name="TextBox 4"/>
          <p:cNvSpPr txBox="1"/>
          <p:nvPr/>
        </p:nvSpPr>
        <p:spPr>
          <a:xfrm>
            <a:off x="524695" y="789176"/>
            <a:ext cx="8094610" cy="967741"/>
          </a:xfrm>
          <a:prstGeom prst="rect">
            <a:avLst/>
          </a:prstGeom>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t>The QUESTION of the ages</a:t>
            </a:r>
          </a:p>
        </p:txBody>
      </p:sp>
      <p:sp>
        <p:nvSpPr>
          <p:cNvPr id="1105" name="Rectangle 6"/>
          <p:cNvSpPr txBox="1"/>
          <p:nvPr/>
        </p:nvSpPr>
        <p:spPr>
          <a:xfrm>
            <a:off x="1375149" y="2716652"/>
            <a:ext cx="6364410" cy="176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pPr>
            <a:r>
              <a:t>WHOM are you going</a:t>
            </a:r>
          </a:p>
          <a:p>
            <a: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pPr>
            <a:r>
              <a:t>to worship?</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Title 2"/>
          <p:cNvSpPr txBox="1">
            <a:spLocks noGrp="1"/>
          </p:cNvSpPr>
          <p:nvPr>
            <p:ph type="ctrTitle"/>
          </p:nvPr>
        </p:nvSpPr>
        <p:spPr>
          <a:prstGeom prst="rect">
            <a:avLst/>
          </a:prstGeom>
        </p:spPr>
        <p:txBody>
          <a:bodyPr/>
          <a:lstStyle/>
          <a:p>
            <a:endParaRPr/>
          </a:p>
        </p:txBody>
      </p:sp>
      <p:sp>
        <p:nvSpPr>
          <p:cNvPr id="1108" name="Subtitle 1"/>
          <p:cNvSpPr txBox="1">
            <a:spLocks noGrp="1"/>
          </p:cNvSpPr>
          <p:nvPr>
            <p:ph type="subTitle" sz="quarter" idx="1"/>
          </p:nvPr>
        </p:nvSpPr>
        <p:spPr>
          <a:prstGeom prst="rect">
            <a:avLst/>
          </a:prstGeom>
        </p:spPr>
        <p:txBody>
          <a:bodyPr/>
          <a:lstStyle/>
          <a:p>
            <a:endParaRPr/>
          </a:p>
        </p:txBody>
      </p:sp>
      <p:pic>
        <p:nvPicPr>
          <p:cNvPr id="110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10" name="TextBox 4"/>
          <p:cNvSpPr txBox="1"/>
          <p:nvPr/>
        </p:nvSpPr>
        <p:spPr>
          <a:xfrm>
            <a:off x="458603" y="758199"/>
            <a:ext cx="8313530" cy="967741"/>
          </a:xfrm>
          <a:prstGeom prst="rect">
            <a:avLst/>
          </a:prstGeom>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dirty="0"/>
              <a:t>The MESSAGE to the nations</a:t>
            </a:r>
          </a:p>
        </p:txBody>
      </p:sp>
      <p:sp>
        <p:nvSpPr>
          <p:cNvPr id="1111" name="Rectangle 6"/>
          <p:cNvSpPr txBox="1"/>
          <p:nvPr/>
        </p:nvSpPr>
        <p:spPr>
          <a:xfrm>
            <a:off x="2372832" y="3006292"/>
            <a:ext cx="4192487"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t>Worship GOD!</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 name="mult3.jpg" descr="mult3.jpg"/>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5301"/>
                    </a14:imgEffect>
                    <a14:imgEffect>
                      <a14:saturation sat="126000"/>
                    </a14:imgEffect>
                    <a14:imgEffect>
                      <a14:brightnessContrast bright="-50000"/>
                    </a14:imgEffect>
                  </a14:imgLayer>
                </a14:imgProps>
              </a:ext>
            </a:extLst>
          </a:blip>
          <a:stretch>
            <a:fillRect/>
          </a:stretch>
        </p:blipFill>
        <p:spPr>
          <a:xfrm>
            <a:off x="0" y="0"/>
            <a:ext cx="12176069" cy="6849038"/>
          </a:xfrm>
          <a:prstGeom prst="rect">
            <a:avLst/>
          </a:prstGeom>
          <a:ln w="12700">
            <a:miter lim="400000"/>
          </a:ln>
        </p:spPr>
      </p:pic>
      <p:sp>
        <p:nvSpPr>
          <p:cNvPr id="1114" name="Text Box 3"/>
          <p:cNvSpPr txBox="1"/>
          <p:nvPr/>
        </p:nvSpPr>
        <p:spPr>
          <a:xfrm>
            <a:off x="1974582" y="952504"/>
            <a:ext cx="5194836"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6000">
                <a:solidFill>
                  <a:srgbClr val="AC052C"/>
                </a:solidFill>
                <a:latin typeface="Garamond"/>
                <a:ea typeface="Garamond"/>
                <a:cs typeface="Garamond"/>
                <a:sym typeface="Garamond"/>
              </a:defRPr>
            </a:lvl1pPr>
          </a:lstStyle>
          <a:p>
            <a:r>
              <a:rPr dirty="0">
                <a:solidFill>
                  <a:schemeClr val="bg1"/>
                </a:solidFill>
              </a:rPr>
              <a:t>Our Role</a:t>
            </a:r>
          </a:p>
        </p:txBody>
      </p:sp>
      <p:sp>
        <p:nvSpPr>
          <p:cNvPr id="1115" name="Text Box 3"/>
          <p:cNvSpPr txBox="1"/>
          <p:nvPr/>
        </p:nvSpPr>
        <p:spPr>
          <a:xfrm>
            <a:off x="1974582" y="2697930"/>
            <a:ext cx="5194836" cy="4074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500">
                <a:solidFill>
                  <a:srgbClr val="AC052C"/>
                </a:solidFill>
                <a:latin typeface="Garamond"/>
                <a:ea typeface="Garamond"/>
                <a:cs typeface="Garamond"/>
                <a:sym typeface="Garamond"/>
              </a:defRPr>
            </a:pPr>
            <a:r>
              <a:rPr dirty="0">
                <a:solidFill>
                  <a:schemeClr val="bg1"/>
                </a:solidFill>
              </a:rPr>
              <a:t>to proclaim:</a:t>
            </a:r>
            <a:br>
              <a:rPr dirty="0">
                <a:solidFill>
                  <a:schemeClr val="bg1"/>
                </a:solidFill>
              </a:rPr>
            </a:br>
            <a:br>
              <a:rPr dirty="0">
                <a:solidFill>
                  <a:schemeClr val="bg1"/>
                </a:solidFill>
              </a:rPr>
            </a:br>
            <a:r>
              <a:rPr i="1" dirty="0">
                <a:solidFill>
                  <a:schemeClr val="bg1"/>
                </a:solidFill>
              </a:rPr>
              <a:t>Praise the Lord, all nations;</a:t>
            </a:r>
            <a:br>
              <a:rPr i="1" dirty="0">
                <a:solidFill>
                  <a:schemeClr val="bg1"/>
                </a:solidFill>
              </a:rPr>
            </a:br>
            <a:r>
              <a:rPr i="1" dirty="0">
                <a:solidFill>
                  <a:schemeClr val="bg1"/>
                </a:solidFill>
              </a:rPr>
              <a:t>Laud Him, all peoples!</a:t>
            </a:r>
          </a:p>
          <a:p>
            <a:pPr algn="ctr">
              <a:spcBef>
                <a:spcPts val="2100"/>
              </a:spcBef>
              <a:defRPr sz="3500" i="1">
                <a:solidFill>
                  <a:srgbClr val="AC052C"/>
                </a:solidFill>
                <a:latin typeface="Garamond"/>
                <a:ea typeface="Garamond"/>
                <a:cs typeface="Garamond"/>
                <a:sym typeface="Garamond"/>
              </a:defRPr>
            </a:pPr>
            <a:r>
              <a:rPr dirty="0">
                <a:solidFill>
                  <a:schemeClr val="bg1"/>
                </a:solidFill>
              </a:rPr>
              <a:t>(Psalm 117:1) </a:t>
            </a:r>
          </a:p>
          <a:p>
            <a:pPr algn="ctr">
              <a:spcBef>
                <a:spcPts val="700"/>
              </a:spcBef>
              <a:defRPr sz="400">
                <a:solidFill>
                  <a:schemeClr val="accent3">
                    <a:lumOff val="44000"/>
                  </a:schemeClr>
                </a:solidFill>
                <a:latin typeface="Garamond"/>
                <a:ea typeface="Garamond"/>
                <a:cs typeface="Garamond"/>
                <a:sym typeface="Garamond"/>
              </a:defRPr>
            </a:pPr>
            <a:endParaRPr dirty="0"/>
          </a:p>
          <a:p>
            <a:pPr algn="ctr">
              <a:spcBef>
                <a:spcPts val="700"/>
              </a:spcBef>
              <a:defRPr sz="400">
                <a:solidFill>
                  <a:schemeClr val="accent3">
                    <a:lumOff val="44000"/>
                  </a:schemeClr>
                </a:solidFill>
                <a:latin typeface="Garamond"/>
                <a:ea typeface="Garamond"/>
                <a:cs typeface="Garamond"/>
                <a:sym typeface="Garamond"/>
              </a:defRPr>
            </a:pPr>
            <a:endParaRPr dirty="0"/>
          </a:p>
          <a:p>
            <a:pPr algn="ctr">
              <a:spcBef>
                <a:spcPts val="700"/>
              </a:spcBef>
              <a:defRPr>
                <a:solidFill>
                  <a:schemeClr val="accent3">
                    <a:lumOff val="44000"/>
                  </a:schemeClr>
                </a:solidFill>
                <a:latin typeface="Garamond"/>
                <a:ea typeface="Garamond"/>
                <a:cs typeface="Garamond"/>
                <a:sym typeface="Garamond"/>
              </a:defRPr>
            </a:pPr>
            <a:endParaRPr dirty="0"/>
          </a:p>
          <a:p>
            <a:pPr algn="ctr">
              <a:spcBef>
                <a:spcPts val="700"/>
              </a:spcBef>
              <a:defRPr sz="1200">
                <a:latin typeface="Garamond"/>
                <a:ea typeface="Garamond"/>
                <a:cs typeface="Garamond"/>
                <a:sym typeface="Garamond"/>
              </a:defRPr>
            </a:pPr>
            <a:endParaRPr dirty="0"/>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20" name="Text"/>
          <p:cNvSpPr txBox="1"/>
          <p:nvPr/>
        </p:nvSpPr>
        <p:spPr>
          <a:xfrm>
            <a:off x="187778" y="3065779"/>
            <a:ext cx="146483"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200">
                <a:latin typeface="+mj-lt"/>
                <a:ea typeface="+mj-ea"/>
                <a:cs typeface="+mj-cs"/>
                <a:sym typeface="Helvetica"/>
              </a:defRPr>
            </a:lvl1pPr>
          </a:lstStyle>
          <a:p>
            <a:r>
              <a:t> </a:t>
            </a:r>
          </a:p>
        </p:txBody>
      </p:sp>
      <p:sp>
        <p:nvSpPr>
          <p:cNvPr id="1121" name="Sing to the LORD a new song; Sing to the LORD, all the earth. Sing to the LORD, bless His name; Proclaim good tidings of His salvation from day to day.…"/>
          <p:cNvSpPr txBox="1"/>
          <p:nvPr/>
        </p:nvSpPr>
        <p:spPr>
          <a:xfrm>
            <a:off x="-2342508" y="405095"/>
            <a:ext cx="13529455" cy="6047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3000" i="1"/>
            </a:pPr>
            <a:r>
              <a:rPr dirty="0">
                <a:solidFill>
                  <a:schemeClr val="accent3">
                    <a:lumOff val="44000"/>
                  </a:schemeClr>
                </a:solidFill>
              </a:rPr>
              <a:t>Sing to the LORD a new song;</a:t>
            </a:r>
            <a:br>
              <a:rPr dirty="0">
                <a:solidFill>
                  <a:schemeClr val="accent3">
                    <a:lumOff val="44000"/>
                  </a:schemeClr>
                </a:solidFill>
              </a:rPr>
            </a:br>
            <a:r>
              <a:rPr dirty="0">
                <a:solidFill>
                  <a:schemeClr val="accent3">
                    <a:lumOff val="44000"/>
                  </a:schemeClr>
                </a:solidFill>
              </a:rPr>
              <a:t>Sing to the LORD, all the earth.</a:t>
            </a:r>
            <a:br>
              <a:rPr dirty="0">
                <a:solidFill>
                  <a:schemeClr val="accent3">
                    <a:lumOff val="44000"/>
                  </a:schemeClr>
                </a:solidFill>
              </a:rPr>
            </a:br>
            <a:r>
              <a:rPr dirty="0">
                <a:solidFill>
                  <a:schemeClr val="accent3">
                    <a:lumOff val="44000"/>
                  </a:schemeClr>
                </a:solidFill>
              </a:rPr>
              <a:t>Sing to the LORD, bless His name;</a:t>
            </a:r>
            <a:br>
              <a:rPr dirty="0">
                <a:solidFill>
                  <a:schemeClr val="accent3">
                    <a:lumOff val="44000"/>
                  </a:schemeClr>
                </a:solidFill>
              </a:rPr>
            </a:br>
            <a:r>
              <a:rPr dirty="0">
                <a:solidFill>
                  <a:schemeClr val="accent3">
                    <a:lumOff val="44000"/>
                  </a:schemeClr>
                </a:solidFill>
              </a:rPr>
              <a:t>Proclaim good tidings of His salvation</a:t>
            </a:r>
            <a:br>
              <a:rPr dirty="0">
                <a:solidFill>
                  <a:schemeClr val="accent3">
                    <a:lumOff val="44000"/>
                  </a:schemeClr>
                </a:solidFill>
              </a:rPr>
            </a:br>
            <a:r>
              <a:rPr dirty="0">
                <a:solidFill>
                  <a:schemeClr val="accent3">
                    <a:lumOff val="44000"/>
                  </a:schemeClr>
                </a:solidFill>
              </a:rPr>
              <a:t>from day to day. </a:t>
            </a:r>
          </a:p>
          <a:p>
            <a:pPr algn="ctr">
              <a:defRPr sz="3000" i="1">
                <a:solidFill>
                  <a:schemeClr val="accent3">
                    <a:lumOff val="44000"/>
                  </a:schemeClr>
                </a:solidFill>
              </a:defRPr>
            </a:pPr>
            <a:r>
              <a:rPr dirty="0"/>
              <a:t>Tell of His glory among the nations,</a:t>
            </a:r>
            <a:br>
              <a:rPr dirty="0"/>
            </a:br>
            <a:r>
              <a:rPr dirty="0"/>
              <a:t>His wonderful deeds among all the peoples.</a:t>
            </a:r>
          </a:p>
          <a:p>
            <a:pPr algn="ctr">
              <a:defRPr sz="3000" i="1">
                <a:solidFill>
                  <a:schemeClr val="accent3">
                    <a:lumOff val="44000"/>
                  </a:schemeClr>
                </a:solidFill>
              </a:defRPr>
            </a:pPr>
            <a:r>
              <a:rPr lang="en-US" dirty="0"/>
              <a:t> </a:t>
            </a:r>
            <a:br>
              <a:rPr lang="en-US" dirty="0"/>
            </a:br>
            <a:r>
              <a:rPr dirty="0"/>
              <a:t>For great is the LORD and greatly to be praised;                                                                     He is to be feared above all gods.</a:t>
            </a:r>
            <a:br>
              <a:rPr dirty="0"/>
            </a:br>
            <a:r>
              <a:rPr dirty="0"/>
              <a:t>For all the gods of the peoples are idols,</a:t>
            </a:r>
            <a:br>
              <a:rPr dirty="0"/>
            </a:br>
            <a:r>
              <a:rPr dirty="0"/>
              <a:t>But the LORD made the heavens.</a:t>
            </a:r>
          </a:p>
          <a:p>
            <a:pPr algn="ctr">
              <a:defRPr sz="2700" i="1">
                <a:solidFill>
                  <a:schemeClr val="accent3">
                    <a:lumOff val="44000"/>
                  </a:schemeClr>
                </a:solidFill>
              </a:defRPr>
            </a:pPr>
            <a:r>
              <a:rPr dirty="0"/>
              <a:t>(Psalm 96:1-5)</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cture 3">
            <a:extLst>
              <a:ext uri="{FF2B5EF4-FFF2-40B4-BE49-F238E27FC236}">
                <a16:creationId xmlns:a16="http://schemas.microsoft.com/office/drawing/2014/main" id="{A469CC7B-8EC3-F0E5-2AED-16592045287C}"/>
              </a:ext>
            </a:extLst>
          </p:cNvPr>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4" name="TextBox 4">
            <a:extLst>
              <a:ext uri="{FF2B5EF4-FFF2-40B4-BE49-F238E27FC236}">
                <a16:creationId xmlns:a16="http://schemas.microsoft.com/office/drawing/2014/main" id="{39935BA6-00D4-2389-DE19-297EEDFFFBD3}"/>
              </a:ext>
            </a:extLst>
          </p:cNvPr>
          <p:cNvSpPr txBox="1"/>
          <p:nvPr/>
        </p:nvSpPr>
        <p:spPr>
          <a:xfrm>
            <a:off x="458603" y="758199"/>
            <a:ext cx="8313530" cy="923330"/>
          </a:xfrm>
          <a:prstGeom prst="rect">
            <a:avLst/>
          </a:prstGeom>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8F8F8F">
                    <a:lumOff val="44000"/>
                  </a:srgbClr>
                </a:solidFill>
                <a:effectLst/>
                <a:uLnTx/>
                <a:uFillTx/>
                <a:latin typeface="Calibri"/>
                <a:cs typeface="Calibri"/>
                <a:sym typeface="Calibri"/>
              </a:rPr>
              <a:t>DISCUSSION</a:t>
            </a:r>
            <a:endParaRPr kumimoji="0" sz="5400" b="0" i="0" u="none" strike="noStrike" kern="0" cap="none" spc="0" normalizeH="0" baseline="0" noProof="0" dirty="0">
              <a:ln>
                <a:noFill/>
              </a:ln>
              <a:solidFill>
                <a:srgbClr val="8F8F8F">
                  <a:lumOff val="44000"/>
                </a:srgbClr>
              </a:solidFill>
              <a:effectLst/>
              <a:uLnTx/>
              <a:uFillTx/>
              <a:latin typeface="Calibri"/>
              <a:cs typeface="Calibri"/>
              <a:sym typeface="Calibri"/>
            </a:endParaRPr>
          </a:p>
        </p:txBody>
      </p:sp>
      <p:sp>
        <p:nvSpPr>
          <p:cNvPr id="5" name="Rectangle 6">
            <a:extLst>
              <a:ext uri="{FF2B5EF4-FFF2-40B4-BE49-F238E27FC236}">
                <a16:creationId xmlns:a16="http://schemas.microsoft.com/office/drawing/2014/main" id="{AD52982F-2DAC-32F4-1D90-EB01C862168C}"/>
              </a:ext>
            </a:extLst>
          </p:cNvPr>
          <p:cNvSpPr txBox="1"/>
          <p:nvPr/>
        </p:nvSpPr>
        <p:spPr>
          <a:xfrm>
            <a:off x="458603" y="2439728"/>
            <a:ext cx="8313530" cy="2800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w="12700" cap="flat">
                  <a:solidFill>
                    <a:srgbClr val="054697"/>
                  </a:solidFill>
                  <a:prstDash val="solid"/>
                  <a:round/>
                </a:ln>
                <a:solidFill>
                  <a:srgbClr val="F4F1E3"/>
                </a:solidFill>
                <a:effectLst>
                  <a:outerShdw blurRad="38100" dist="20320" dir="1800000" rotWithShape="0">
                    <a:srgbClr val="000000">
                      <a:alpha val="40000"/>
                    </a:srgbClr>
                  </a:outerShdw>
                </a:effectLst>
                <a:uLnTx/>
                <a:uFillTx/>
                <a:latin typeface="Calibri"/>
                <a:cs typeface="Calibri"/>
                <a:sym typeface="Calibri"/>
              </a:rPr>
              <a:t>How will/should this understanding of the relationship between worship and missions impact our missionary endeavors?</a:t>
            </a:r>
            <a:endParaRPr kumimoji="0" sz="4400" b="1" i="0" u="none" strike="noStrike" kern="0" cap="none" spc="0" normalizeH="0" baseline="0" noProof="0" dirty="0">
              <a:ln w="12700" cap="flat">
                <a:solidFill>
                  <a:srgbClr val="054697"/>
                </a:solidFill>
                <a:prstDash val="solid"/>
                <a:round/>
              </a:ln>
              <a:solidFill>
                <a:srgbClr val="F4F1E3"/>
              </a:solidFill>
              <a:effectLst>
                <a:outerShdw blurRad="38100" dist="20320" dir="1800000" rotWithShape="0">
                  <a:srgbClr val="000000">
                    <a:alpha val="40000"/>
                  </a:srgbClr>
                </a:outerShdw>
              </a:effectLst>
              <a:uLnTx/>
              <a:uFillTx/>
              <a:latin typeface="Calibri"/>
              <a:cs typeface="Calibri"/>
              <a:sym typeface="Calibri"/>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 name="world" descr="world"/>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126" name="world" descr="world"/>
          <p:cNvPicPr>
            <a:picLocks noChangeAspect="1"/>
          </p:cNvPicPr>
          <p:nvPr/>
        </p:nvPicPr>
        <p:blipFill>
          <a:blip r:embed="rId4"/>
          <a:stretch>
            <a:fillRect/>
          </a:stretch>
        </p:blipFill>
        <p:spPr>
          <a:xfrm>
            <a:off x="0" y="0"/>
            <a:ext cx="9144000" cy="6858000"/>
          </a:xfrm>
          <a:prstGeom prst="rect">
            <a:avLst/>
          </a:prstGeom>
          <a:ln w="12700">
            <a:miter lim="400000"/>
          </a:ln>
        </p:spPr>
      </p:pic>
      <p:sp>
        <p:nvSpPr>
          <p:cNvPr id="1127" name="Great…"/>
          <p:cNvSpPr txBox="1"/>
          <p:nvPr/>
        </p:nvSpPr>
        <p:spPr>
          <a:xfrm>
            <a:off x="4617719" y="304800"/>
            <a:ext cx="4480561"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4400" b="1">
                <a:solidFill>
                  <a:schemeClr val="accent3">
                    <a:lumOff val="44000"/>
                  </a:schemeClr>
                </a:solidFill>
              </a:defRPr>
            </a:pPr>
            <a:r>
              <a:rPr sz="4800">
                <a:solidFill>
                  <a:schemeClr val="tx1"/>
                </a:solidFill>
              </a:rPr>
              <a:t>Great</a:t>
            </a:r>
          </a:p>
          <a:p>
            <a:pPr algn="ctr" defTabSz="457200">
              <a:defRPr sz="4400" b="1">
                <a:solidFill>
                  <a:schemeClr val="accent3">
                    <a:lumOff val="44000"/>
                  </a:schemeClr>
                </a:solidFill>
              </a:defRPr>
            </a:pPr>
            <a:r>
              <a:rPr sz="4800">
                <a:solidFill>
                  <a:schemeClr val="tx1"/>
                </a:solidFill>
              </a:rPr>
              <a:t>Commandment</a:t>
            </a:r>
            <a:r>
              <a:rPr sz="4400">
                <a:solidFill>
                  <a:schemeClr val="tx1"/>
                </a:solidFill>
              </a:rPr>
              <a:t> </a:t>
            </a:r>
            <a:r>
              <a:rPr sz="2800">
                <a:solidFill>
                  <a:schemeClr val="tx1"/>
                </a:solidFill>
              </a:rPr>
              <a:t>(Matthew 22:35-38)</a:t>
            </a:r>
            <a:r>
              <a:rPr sz="4400">
                <a:solidFill>
                  <a:schemeClr val="tx1"/>
                </a:solidFill>
              </a:rPr>
              <a:t> </a:t>
            </a:r>
          </a:p>
        </p:txBody>
      </p:sp>
      <p:sp>
        <p:nvSpPr>
          <p:cNvPr id="1128" name="Great…"/>
          <p:cNvSpPr txBox="1"/>
          <p:nvPr/>
        </p:nvSpPr>
        <p:spPr>
          <a:xfrm>
            <a:off x="45719" y="304800"/>
            <a:ext cx="4480562"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4400" b="1">
                <a:solidFill>
                  <a:schemeClr val="accent3">
                    <a:lumOff val="44000"/>
                  </a:schemeClr>
                </a:solidFill>
              </a:defRPr>
            </a:pPr>
            <a:r>
              <a:rPr sz="4800" dirty="0">
                <a:solidFill>
                  <a:schemeClr val="tx1"/>
                </a:solidFill>
              </a:rPr>
              <a:t>Great</a:t>
            </a:r>
          </a:p>
          <a:p>
            <a:pPr algn="ctr" defTabSz="457200">
              <a:defRPr sz="4400" b="1">
                <a:solidFill>
                  <a:schemeClr val="accent3">
                    <a:lumOff val="44000"/>
                  </a:schemeClr>
                </a:solidFill>
              </a:defRPr>
            </a:pPr>
            <a:r>
              <a:rPr sz="4800" dirty="0">
                <a:solidFill>
                  <a:schemeClr val="tx1"/>
                </a:solidFill>
              </a:rPr>
              <a:t>Commission</a:t>
            </a:r>
            <a:r>
              <a:rPr sz="4400" dirty="0">
                <a:solidFill>
                  <a:schemeClr val="tx1"/>
                </a:solidFill>
              </a:rPr>
              <a:t> </a:t>
            </a:r>
            <a:r>
              <a:rPr sz="2800" dirty="0">
                <a:solidFill>
                  <a:schemeClr val="tx1"/>
                </a:solidFill>
              </a:rPr>
              <a:t>(Matthew 28:28-30)</a:t>
            </a:r>
            <a:r>
              <a:rPr sz="4400" dirty="0">
                <a:solidFill>
                  <a:schemeClr val="tx1"/>
                </a:solidFill>
              </a:rPr>
              <a:t> </a:t>
            </a:r>
          </a:p>
        </p:txBody>
      </p:sp>
      <p:sp>
        <p:nvSpPr>
          <p:cNvPr id="1129" name="man-focused…"/>
          <p:cNvSpPr txBox="1"/>
          <p:nvPr/>
        </p:nvSpPr>
        <p:spPr>
          <a:xfrm>
            <a:off x="731519" y="2895600"/>
            <a:ext cx="3337561"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spcBef>
                <a:spcPts val="2100"/>
              </a:spcBef>
              <a:defRPr sz="3600">
                <a:solidFill>
                  <a:srgbClr val="CC3300"/>
                </a:solidFill>
              </a:defRPr>
            </a:pPr>
            <a:r>
              <a:t>man-focused</a:t>
            </a:r>
          </a:p>
          <a:p>
            <a:pPr algn="ctr" defTabSz="457200">
              <a:spcBef>
                <a:spcPts val="2100"/>
              </a:spcBef>
              <a:defRPr sz="3600">
                <a:solidFill>
                  <a:srgbClr val="006600"/>
                </a:solidFill>
              </a:defRPr>
            </a:pPr>
            <a:r>
              <a:t>temporary</a:t>
            </a:r>
          </a:p>
          <a:p>
            <a:pPr algn="ctr" defTabSz="457200">
              <a:spcBef>
                <a:spcPts val="2100"/>
              </a:spcBef>
              <a:defRPr sz="3600">
                <a:solidFill>
                  <a:srgbClr val="996633"/>
                </a:solidFill>
              </a:defRPr>
            </a:pPr>
            <a:r>
              <a:t>means</a:t>
            </a:r>
          </a:p>
          <a:p>
            <a:pPr algn="ctr" defTabSz="457200">
              <a:spcBef>
                <a:spcPts val="2100"/>
              </a:spcBef>
              <a:defRPr sz="3600">
                <a:solidFill>
                  <a:srgbClr val="800080"/>
                </a:solidFill>
              </a:defRPr>
            </a:pPr>
            <a:r>
              <a:t>secondary</a:t>
            </a:r>
          </a:p>
        </p:txBody>
      </p:sp>
      <p:sp>
        <p:nvSpPr>
          <p:cNvPr id="1130" name="Line"/>
          <p:cNvSpPr/>
          <p:nvPr/>
        </p:nvSpPr>
        <p:spPr>
          <a:xfrm flipH="1">
            <a:off x="4571999" y="304800"/>
            <a:ext cx="2" cy="6324600"/>
          </a:xfrm>
          <a:prstGeom prst="line">
            <a:avLst/>
          </a:prstGeom>
          <a:ln w="76200">
            <a:solidFill>
              <a:schemeClr val="accent3">
                <a:lumOff val="44000"/>
              </a:schemeClr>
            </a:solidFill>
          </a:ln>
        </p:spPr>
        <p:txBody>
          <a:bodyPr lIns="45719" rIns="45719"/>
          <a:lstStyle/>
          <a:p>
            <a:pPr>
              <a:defRPr sz="3200">
                <a:solidFill>
                  <a:schemeClr val="accent3">
                    <a:lumOff val="44000"/>
                  </a:schemeClr>
                </a:solidFill>
                <a:latin typeface="Arial"/>
                <a:ea typeface="Arial"/>
                <a:cs typeface="Arial"/>
                <a:sym typeface="Arial"/>
              </a:defRPr>
            </a:pPr>
            <a:endParaRPr/>
          </a:p>
        </p:txBody>
      </p:sp>
      <p:sp>
        <p:nvSpPr>
          <p:cNvPr id="1131" name="God-focused…"/>
          <p:cNvSpPr txBox="1"/>
          <p:nvPr/>
        </p:nvSpPr>
        <p:spPr>
          <a:xfrm>
            <a:off x="5227320" y="2895600"/>
            <a:ext cx="3337560"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spcBef>
                <a:spcPts val="2100"/>
              </a:spcBef>
              <a:defRPr sz="3600">
                <a:solidFill>
                  <a:srgbClr val="CC3300"/>
                </a:solidFill>
              </a:defRPr>
            </a:pPr>
            <a:r>
              <a:t>God-focused</a:t>
            </a:r>
          </a:p>
          <a:p>
            <a:pPr algn="ctr" defTabSz="457200">
              <a:spcBef>
                <a:spcPts val="2100"/>
              </a:spcBef>
              <a:defRPr sz="3600">
                <a:solidFill>
                  <a:srgbClr val="006600"/>
                </a:solidFill>
              </a:defRPr>
            </a:pPr>
            <a:r>
              <a:t>eternal</a:t>
            </a:r>
          </a:p>
          <a:p>
            <a:pPr algn="ctr" defTabSz="457200">
              <a:spcBef>
                <a:spcPts val="2100"/>
              </a:spcBef>
              <a:defRPr sz="3600">
                <a:solidFill>
                  <a:srgbClr val="996633"/>
                </a:solidFill>
              </a:defRPr>
            </a:pPr>
            <a:r>
              <a:t>end</a:t>
            </a:r>
          </a:p>
          <a:p>
            <a:pPr algn="ctr" defTabSz="457200">
              <a:spcBef>
                <a:spcPts val="2100"/>
              </a:spcBef>
              <a:defRPr sz="3600">
                <a:solidFill>
                  <a:srgbClr val="800080"/>
                </a:solidFill>
              </a:defRPr>
            </a:pPr>
            <a:r>
              <a:t>primary</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1138" name="Picture 3" descr="Picture 3"/>
          <p:cNvPicPr>
            <a:picLocks noChangeAspect="1"/>
          </p:cNvPicPr>
          <p:nvPr/>
        </p:nvPicPr>
        <p:blipFill>
          <a:blip r:embed="rId2"/>
          <a:srcRect t="16667" b="4666"/>
          <a:stretch>
            <a:fillRect/>
          </a:stretch>
        </p:blipFill>
        <p:spPr>
          <a:xfrm>
            <a:off x="0" y="-18257"/>
            <a:ext cx="9144000" cy="6894515"/>
          </a:xfrm>
          <a:prstGeom prst="rect">
            <a:avLst/>
          </a:prstGeom>
          <a:ln w="12700">
            <a:miter lim="400000"/>
          </a:ln>
        </p:spPr>
      </p:pic>
      <p:sp>
        <p:nvSpPr>
          <p:cNvPr id="1139" name="Text Box 4"/>
          <p:cNvSpPr txBox="1"/>
          <p:nvPr/>
        </p:nvSpPr>
        <p:spPr>
          <a:xfrm>
            <a:off x="2305910" y="-306848"/>
            <a:ext cx="7147560" cy="4726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dirty="0"/>
          </a:p>
          <a:p>
            <a:pPr algn="ctr">
              <a:spcBef>
                <a:spcPts val="800"/>
              </a:spcBef>
              <a:defRPr sz="4800">
                <a:solidFill>
                  <a:srgbClr val="663300"/>
                </a:solidFill>
              </a:defRPr>
            </a:pPr>
            <a:r>
              <a:rPr sz="4000" dirty="0"/>
              <a:t>The Centrality of Worship</a:t>
            </a:r>
          </a:p>
          <a:p>
            <a:pPr algn="ctr">
              <a:spcBef>
                <a:spcPts val="3600"/>
              </a:spcBef>
              <a:defRPr sz="6000">
                <a:solidFill>
                  <a:srgbClr val="663300"/>
                </a:solidFill>
              </a:defRPr>
            </a:pPr>
            <a:r>
              <a:rPr dirty="0"/>
              <a:t>in All of Life</a:t>
            </a:r>
          </a:p>
          <a:p>
            <a:pPr algn="ctr">
              <a:spcBef>
                <a:spcPts val="400"/>
              </a:spcBef>
              <a:defRPr sz="4800">
                <a:solidFill>
                  <a:srgbClr val="663300"/>
                </a:solidFill>
              </a:defRPr>
            </a:pPr>
            <a:r>
              <a:rPr sz="3600" dirty="0"/>
              <a:t> </a:t>
            </a:r>
            <a:r>
              <a:rPr sz="2900" dirty="0"/>
              <a:t>   </a:t>
            </a:r>
            <a:br>
              <a:rPr sz="2900" dirty="0"/>
            </a:br>
            <a:r>
              <a:rPr sz="3600" dirty="0"/>
              <a:t>         (John 4:19-24)</a:t>
            </a:r>
            <a:endParaRPr sz="4000" dirty="0"/>
          </a:p>
          <a:p>
            <a:pPr algn="ctr">
              <a:spcBef>
                <a:spcPts val="1100"/>
              </a:spcBef>
              <a:defRPr sz="4800" i="1">
                <a:solidFill>
                  <a:srgbClr val="663300"/>
                </a:solidFill>
              </a:defRPr>
            </a:pPr>
            <a:endParaRPr sz="4000"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33" name="money.jpeg" descr="money.jpeg"/>
          <p:cNvPicPr>
            <a:picLocks noChangeAspect="1"/>
          </p:cNvPicPr>
          <p:nvPr/>
        </p:nvPicPr>
        <p:blipFill>
          <a:blip r:embed="rId2"/>
          <a:stretch>
            <a:fillRect/>
          </a:stretch>
        </p:blipFill>
        <p:spPr>
          <a:xfrm>
            <a:off x="-826306" y="3553562"/>
            <a:ext cx="7058708" cy="4905906"/>
          </a:xfrm>
          <a:prstGeom prst="rect">
            <a:avLst/>
          </a:prstGeom>
          <a:ln w="12700">
            <a:miter lim="400000"/>
          </a:ln>
        </p:spPr>
      </p:pic>
      <p:pic>
        <p:nvPicPr>
          <p:cNvPr id="834" name="800px-Quetzalcoatl.svg.png" descr="800px-Quetzalcoatl.svg.png"/>
          <p:cNvPicPr>
            <a:picLocks noChangeAspect="1"/>
          </p:cNvPicPr>
          <p:nvPr/>
        </p:nvPicPr>
        <p:blipFill>
          <a:blip r:embed="rId3"/>
          <a:stretch>
            <a:fillRect/>
          </a:stretch>
        </p:blipFill>
        <p:spPr>
          <a:xfrm>
            <a:off x="6205949" y="52035"/>
            <a:ext cx="2444313" cy="3513700"/>
          </a:xfrm>
          <a:prstGeom prst="rect">
            <a:avLst/>
          </a:prstGeom>
          <a:ln w="12700">
            <a:miter lim="400000"/>
          </a:ln>
        </p:spPr>
      </p:pic>
      <p:pic>
        <p:nvPicPr>
          <p:cNvPr id="835" name="liquor.jpeg" descr="liquor.jpeg"/>
          <p:cNvPicPr>
            <a:picLocks noChangeAspect="1"/>
          </p:cNvPicPr>
          <p:nvPr/>
        </p:nvPicPr>
        <p:blipFill>
          <a:blip r:embed="rId4"/>
          <a:stretch>
            <a:fillRect/>
          </a:stretch>
        </p:blipFill>
        <p:spPr>
          <a:xfrm>
            <a:off x="-567631" y="-325305"/>
            <a:ext cx="6362802" cy="4268380"/>
          </a:xfrm>
          <a:prstGeom prst="rect">
            <a:avLst/>
          </a:prstGeom>
          <a:ln w="12700">
            <a:miter lim="400000"/>
          </a:ln>
        </p:spPr>
      </p:pic>
      <p:pic>
        <p:nvPicPr>
          <p:cNvPr id="836" name="mall.jpg" descr="mall.jpg"/>
          <p:cNvPicPr>
            <a:picLocks noChangeAspect="1"/>
          </p:cNvPicPr>
          <p:nvPr/>
        </p:nvPicPr>
        <p:blipFill>
          <a:blip r:embed="rId5"/>
          <a:stretch>
            <a:fillRect/>
          </a:stretch>
        </p:blipFill>
        <p:spPr>
          <a:xfrm>
            <a:off x="5778149" y="3702065"/>
            <a:ext cx="4214314" cy="3160736"/>
          </a:xfrm>
          <a:prstGeom prst="rect">
            <a:avLst/>
          </a:prstGeom>
          <a:ln w="12700">
            <a:miter lim="400000"/>
          </a:ln>
        </p:spPr>
      </p:pic>
      <p:sp>
        <p:nvSpPr>
          <p:cNvPr id="837" name="TextBox 6"/>
          <p:cNvSpPr txBox="1"/>
          <p:nvPr/>
        </p:nvSpPr>
        <p:spPr>
          <a:xfrm>
            <a:off x="838200" y="3021329"/>
            <a:ext cx="5715000" cy="1272541"/>
          </a:xfrm>
          <a:prstGeom prst="rect">
            <a:avLst/>
          </a:prstGeom>
          <a:solidFill>
            <a:srgbClr val="FFCC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latin typeface="Garamond"/>
                <a:ea typeface="Garamond"/>
                <a:cs typeface="Garamond"/>
                <a:sym typeface="Garamond"/>
              </a:defRPr>
            </a:pPr>
            <a:r>
              <a:t>“You don’t need to carry the burden of a lesser god, a god on a shelf, a god in a box, or a god in a bottle</a:t>
            </a:r>
            <a:r>
              <a:rPr b="0" i="1"/>
              <a:t>.</a:t>
            </a:r>
            <a:r>
              <a:t>”</a:t>
            </a:r>
            <a:r>
              <a:rPr sz="2400" b="0" i="1"/>
              <a:t>  </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Double-click to edit"/>
          <p:cNvSpPr txBox="1">
            <a:spLocks noGrp="1"/>
          </p:cNvSpPr>
          <p:nvPr>
            <p:ph type="title"/>
          </p:nvPr>
        </p:nvSpPr>
        <p:spPr>
          <a:prstGeom prst="rect">
            <a:avLst/>
          </a:prstGeom>
        </p:spPr>
        <p:txBody>
          <a:bodyPr/>
          <a:lstStyle/>
          <a:p>
            <a:r>
              <a:t> </a:t>
            </a:r>
          </a:p>
        </p:txBody>
      </p:sp>
      <p:pic>
        <p:nvPicPr>
          <p:cNvPr id="1142" name="Picture Placeholder 2" descr="Picture Placeholder 2"/>
          <p:cNvPicPr>
            <a:picLocks noGrp="1" noChangeAspect="1"/>
          </p:cNvPicPr>
          <p:nvPr>
            <p:ph type="pic" idx="13"/>
          </p:nvPr>
        </p:nvPicPr>
        <p:blipFill>
          <a:blip r:embed="rId2"/>
          <a:stretch>
            <a:fillRect/>
          </a:stretch>
        </p:blipFill>
        <p:spPr>
          <a:prstGeom prst="rect">
            <a:avLst/>
          </a:prstGeom>
        </p:spPr>
      </p:pic>
      <p:sp>
        <p:nvSpPr>
          <p:cNvPr id="1143" name="Double-click to edit"/>
          <p:cNvSpPr txBox="1">
            <a:spLocks noGrp="1"/>
          </p:cNvSpPr>
          <p:nvPr>
            <p:ph type="body" sz="quarter" idx="1"/>
          </p:nvPr>
        </p:nvSpPr>
        <p:spPr>
          <a:prstGeom prst="rect">
            <a:avLst/>
          </a:prstGeom>
        </p:spPr>
        <p:txBody>
          <a:bodyPr/>
          <a:lstStyle/>
          <a:p>
            <a:r>
              <a:t> </a:t>
            </a:r>
          </a:p>
        </p:txBody>
      </p:sp>
      <p:pic>
        <p:nvPicPr>
          <p:cNvPr id="1144" name="tab2.jpg" descr="tab2.jpg"/>
          <p:cNvPicPr>
            <a:picLocks noChangeAspect="1"/>
          </p:cNvPicPr>
          <p:nvPr/>
        </p:nvPicPr>
        <p:blipFill>
          <a:blip r:embed="rId3"/>
          <a:stretch>
            <a:fillRect/>
          </a:stretch>
        </p:blipFill>
        <p:spPr>
          <a:xfrm>
            <a:off x="1784484" y="604697"/>
            <a:ext cx="5502008" cy="4179006"/>
          </a:xfrm>
          <a:prstGeom prst="rect">
            <a:avLst/>
          </a:prstGeom>
          <a:ln w="12700">
            <a:miter lim="400000"/>
          </a:ln>
        </p:spPr>
      </p:pic>
      <p:sp>
        <p:nvSpPr>
          <p:cNvPr id="1145" name="Text Box 6"/>
          <p:cNvSpPr txBox="1"/>
          <p:nvPr/>
        </p:nvSpPr>
        <p:spPr>
          <a:xfrm>
            <a:off x="390208" y="5106832"/>
            <a:ext cx="8290561" cy="1325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b="1"/>
            </a:pPr>
            <a:r>
              <a:t>Barriers between the individual and God</a:t>
            </a:r>
          </a:p>
          <a:p>
            <a:pPr algn="ctr">
              <a:spcBef>
                <a:spcPts val="1900"/>
              </a:spcBef>
              <a:defRPr sz="3200" b="1"/>
            </a:pPr>
            <a:r>
              <a:t>under the Old Covenant</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9" name="veil.jpg" descr="veil.jpg"/>
          <p:cNvPicPr>
            <a:picLocks noChangeAspect="1"/>
          </p:cNvPicPr>
          <p:nvPr/>
        </p:nvPicPr>
        <p:blipFill>
          <a:blip r:embed="rId2"/>
          <a:stretch>
            <a:fillRect/>
          </a:stretch>
        </p:blipFill>
        <p:spPr>
          <a:xfrm>
            <a:off x="0" y="209550"/>
            <a:ext cx="9144000" cy="6438900"/>
          </a:xfrm>
          <a:prstGeom prst="rect">
            <a:avLst/>
          </a:prstGeom>
          <a:ln w="12700">
            <a:miter lim="400000"/>
          </a:ln>
        </p:spPr>
      </p:pic>
      <p:sp>
        <p:nvSpPr>
          <p:cNvPr id="1147" name="Double-click to edit"/>
          <p:cNvSpPr txBox="1">
            <a:spLocks noGrp="1"/>
          </p:cNvSpPr>
          <p:nvPr>
            <p:ph type="title"/>
          </p:nvPr>
        </p:nvSpPr>
        <p:spPr>
          <a:xfrm>
            <a:off x="318655" y="457203"/>
            <a:ext cx="3491345" cy="1143000"/>
          </a:xfrm>
          <a:prstGeom prst="rect">
            <a:avLst/>
          </a:prstGeom>
          <a:solidFill>
            <a:srgbClr val="FAFAFA"/>
          </a:solidFill>
        </p:spPr>
        <p:txBody>
          <a:bodyPr>
            <a:normAutofit/>
          </a:bodyPr>
          <a:lstStyle/>
          <a:p>
            <a:r>
              <a:rPr lang="en-US" sz="6000" dirty="0">
                <a:solidFill>
                  <a:schemeClr val="tx1"/>
                </a:solidFill>
              </a:rPr>
              <a:t>The Veil</a:t>
            </a:r>
            <a:endParaRPr sz="6000" dirty="0">
              <a:solidFill>
                <a:schemeClr val="tx1"/>
              </a:solidFill>
            </a:endParaRPr>
          </a:p>
        </p:txBody>
      </p:sp>
      <p:sp>
        <p:nvSpPr>
          <p:cNvPr id="2" name="Double-click to edit">
            <a:extLst>
              <a:ext uri="{FF2B5EF4-FFF2-40B4-BE49-F238E27FC236}">
                <a16:creationId xmlns:a16="http://schemas.microsoft.com/office/drawing/2014/main" id="{F9326DDC-90CC-F773-9EFC-B42DD6F81A9D}"/>
              </a:ext>
            </a:extLst>
          </p:cNvPr>
          <p:cNvSpPr txBox="1">
            <a:spLocks/>
          </p:cNvSpPr>
          <p:nvPr/>
        </p:nvSpPr>
        <p:spPr>
          <a:xfrm>
            <a:off x="4807527" y="457203"/>
            <a:ext cx="4017818" cy="1143000"/>
          </a:xfrm>
          <a:prstGeom prst="rect">
            <a:avLst/>
          </a:prstGeom>
          <a:solidFill>
            <a:srgbClr val="FAFAF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000000"/>
                </a:solidFill>
                <a:effectLst/>
                <a:uLnTx/>
                <a:uFillTx/>
                <a:latin typeface="Book Antiqua"/>
                <a:sym typeface="Book Antiqua"/>
              </a:rPr>
              <a:t>Was Torn</a:t>
            </a:r>
          </a:p>
        </p:txBody>
      </p:sp>
      <p:sp>
        <p:nvSpPr>
          <p:cNvPr id="3" name="Double-click to edit">
            <a:extLst>
              <a:ext uri="{FF2B5EF4-FFF2-40B4-BE49-F238E27FC236}">
                <a16:creationId xmlns:a16="http://schemas.microsoft.com/office/drawing/2014/main" id="{4258C201-1787-3C8B-61F2-50086DA96740}"/>
              </a:ext>
            </a:extLst>
          </p:cNvPr>
          <p:cNvSpPr txBox="1">
            <a:spLocks/>
          </p:cNvSpPr>
          <p:nvPr/>
        </p:nvSpPr>
        <p:spPr>
          <a:xfrm>
            <a:off x="5029199" y="1690257"/>
            <a:ext cx="3809999" cy="3754579"/>
          </a:xfrm>
          <a:prstGeom prst="rect">
            <a:avLst/>
          </a:prstGeom>
          <a:solidFill>
            <a:srgbClr val="FAFAF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srgbClr val="000000"/>
                </a:solidFill>
                <a:effectLst/>
                <a:uLnTx/>
                <a:uFillTx/>
                <a:latin typeface="Book Antiqua"/>
                <a:sym typeface="Book Antiqua"/>
              </a:rPr>
              <a:t>Matthew 27:51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Book Antiqua"/>
                <a:sym typeface="Book Antiqua"/>
              </a:rPr>
              <a:t>Then, behold, the veil of the temple was torn in two from top to bottom; and the earth quaked, and the rocks were split.</a:t>
            </a:r>
          </a:p>
        </p:txBody>
      </p:sp>
      <p:sp>
        <p:nvSpPr>
          <p:cNvPr id="4" name="Double-click to edit">
            <a:extLst>
              <a:ext uri="{FF2B5EF4-FFF2-40B4-BE49-F238E27FC236}">
                <a16:creationId xmlns:a16="http://schemas.microsoft.com/office/drawing/2014/main" id="{6B5F6616-D4FD-B14B-3607-4E6E15FA821C}"/>
              </a:ext>
            </a:extLst>
          </p:cNvPr>
          <p:cNvSpPr txBox="1">
            <a:spLocks/>
          </p:cNvSpPr>
          <p:nvPr/>
        </p:nvSpPr>
        <p:spPr>
          <a:xfrm>
            <a:off x="166255" y="1690257"/>
            <a:ext cx="3726872" cy="3477488"/>
          </a:xfrm>
          <a:prstGeom prst="rect">
            <a:avLst/>
          </a:prstGeom>
          <a:solidFill>
            <a:srgbClr val="FAFAF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srgbClr val="000000"/>
                </a:solidFill>
                <a:effectLst/>
                <a:uLnTx/>
                <a:uFillTx/>
                <a:latin typeface="Book Antiqua"/>
                <a:sym typeface="Book Antiqua"/>
              </a:rPr>
              <a:t>Exodus 26:33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Book Antiqua"/>
                <a:sym typeface="Book Antiqua"/>
              </a:rPr>
              <a:t>And you shall hang the veil from the clasps. Then you shall bring the ark of the Testimony in there, behind the veil. The veil shall be a divider for you between the holy place and the Most Holy.</a:t>
            </a:r>
          </a:p>
        </p:txBody>
      </p:sp>
      <p:sp>
        <p:nvSpPr>
          <p:cNvPr id="5" name="Double-click to edit">
            <a:extLst>
              <a:ext uri="{FF2B5EF4-FFF2-40B4-BE49-F238E27FC236}">
                <a16:creationId xmlns:a16="http://schemas.microsoft.com/office/drawing/2014/main" id="{2A075E6E-CA0B-6356-BE8B-A76175681264}"/>
              </a:ext>
            </a:extLst>
          </p:cNvPr>
          <p:cNvSpPr txBox="1">
            <a:spLocks/>
          </p:cNvSpPr>
          <p:nvPr/>
        </p:nvSpPr>
        <p:spPr>
          <a:xfrm>
            <a:off x="318654" y="5735788"/>
            <a:ext cx="3117273" cy="443347"/>
          </a:xfrm>
          <a:prstGeom prst="rect">
            <a:avLst/>
          </a:prstGeom>
          <a:solidFill>
            <a:srgbClr val="FAFAF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Book Antiqua"/>
                <a:sym typeface="Book Antiqua"/>
              </a:rPr>
              <a:t>In the New Covenant,</a:t>
            </a:r>
          </a:p>
        </p:txBody>
      </p:sp>
      <p:sp>
        <p:nvSpPr>
          <p:cNvPr id="6" name="Double-click to edit">
            <a:extLst>
              <a:ext uri="{FF2B5EF4-FFF2-40B4-BE49-F238E27FC236}">
                <a16:creationId xmlns:a16="http://schemas.microsoft.com/office/drawing/2014/main" id="{735FB0E0-D169-86F7-0105-6D85F4E7B09F}"/>
              </a:ext>
            </a:extLst>
          </p:cNvPr>
          <p:cNvSpPr txBox="1">
            <a:spLocks/>
          </p:cNvSpPr>
          <p:nvPr/>
        </p:nvSpPr>
        <p:spPr>
          <a:xfrm>
            <a:off x="4391890" y="5735788"/>
            <a:ext cx="4558145" cy="443347"/>
          </a:xfrm>
          <a:prstGeom prst="rect">
            <a:avLst/>
          </a:prstGeom>
          <a:solidFill>
            <a:srgbClr val="FAFAF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Book Antiqua"/>
                <a:sym typeface="Book Antiqua"/>
              </a:rPr>
              <a:t>you have direct access to God.</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Double-click to edit"/>
          <p:cNvSpPr txBox="1">
            <a:spLocks noGrp="1"/>
          </p:cNvSpPr>
          <p:nvPr>
            <p:ph type="title"/>
          </p:nvPr>
        </p:nvSpPr>
        <p:spPr>
          <a:prstGeom prst="rect">
            <a:avLst/>
          </a:prstGeom>
        </p:spPr>
        <p:txBody>
          <a:bodyPr/>
          <a:lstStyle/>
          <a:p>
            <a:endParaRPr/>
          </a:p>
        </p:txBody>
      </p:sp>
      <p:sp>
        <p:nvSpPr>
          <p:cNvPr id="1152" name="Double-click to edit"/>
          <p:cNvSpPr txBox="1">
            <a:spLocks noGrp="1"/>
          </p:cNvSpPr>
          <p:nvPr>
            <p:ph type="body" idx="1"/>
          </p:nvPr>
        </p:nvSpPr>
        <p:spPr>
          <a:prstGeom prst="rect">
            <a:avLst/>
          </a:prstGeom>
        </p:spPr>
        <p:txBody>
          <a:bodyPr/>
          <a:lstStyle/>
          <a:p>
            <a:endParaRPr/>
          </a:p>
        </p:txBody>
      </p:sp>
      <p:pic>
        <p:nvPicPr>
          <p:cNvPr id="1153" name="Rending_of_the_veil_by_William_Bell_Scott_(1869,_priv.coll).jpg" descr="Rending_of_the_veil_by_William_Bell_Scott_(1869,_priv.coll).jpg"/>
          <p:cNvPicPr>
            <a:picLocks noChangeAspect="1"/>
          </p:cNvPicPr>
          <p:nvPr/>
        </p:nvPicPr>
        <p:blipFill>
          <a:blip r:embed="rId2"/>
          <a:stretch>
            <a:fillRect/>
          </a:stretch>
        </p:blipFill>
        <p:spPr>
          <a:xfrm>
            <a:off x="-6350" y="0"/>
            <a:ext cx="9156700" cy="7424352"/>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Double-click to edit"/>
          <p:cNvSpPr txBox="1">
            <a:spLocks noGrp="1"/>
          </p:cNvSpPr>
          <p:nvPr>
            <p:ph type="title"/>
          </p:nvPr>
        </p:nvSpPr>
        <p:spPr>
          <a:xfrm>
            <a:off x="101600" y="139700"/>
            <a:ext cx="7772400" cy="1143000"/>
          </a:xfrm>
          <a:prstGeom prst="rect">
            <a:avLst/>
          </a:prstGeom>
        </p:spPr>
        <p:txBody>
          <a:bodyPr/>
          <a:lstStyle/>
          <a:p>
            <a:endParaRPr/>
          </a:p>
        </p:txBody>
      </p:sp>
      <p:sp>
        <p:nvSpPr>
          <p:cNvPr id="1156" name="Double-click to edit"/>
          <p:cNvSpPr txBox="1">
            <a:spLocks noGrp="1"/>
          </p:cNvSpPr>
          <p:nvPr>
            <p:ph type="body" idx="1"/>
          </p:nvPr>
        </p:nvSpPr>
        <p:spPr>
          <a:prstGeom prst="rect">
            <a:avLst/>
          </a:prstGeom>
        </p:spPr>
        <p:txBody>
          <a:bodyPr/>
          <a:lstStyle/>
          <a:p>
            <a:endParaRPr/>
          </a:p>
        </p:txBody>
      </p:sp>
      <p:pic>
        <p:nvPicPr>
          <p:cNvPr id="1157" name="CBzL-kAVIAEz-ca.jpeg" descr="CBzL-kAVIAEz-ca.jpeg"/>
          <p:cNvPicPr>
            <a:picLocks noChangeAspect="1"/>
          </p:cNvPicPr>
          <p:nvPr/>
        </p:nvPicPr>
        <p:blipFill>
          <a:blip r:embed="rId2"/>
          <a:stretch>
            <a:fillRect/>
          </a:stretch>
        </p:blipFill>
        <p:spPr>
          <a:xfrm>
            <a:off x="-1955800" y="6350"/>
            <a:ext cx="12153535" cy="68453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160"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61" name="Text Box 4"/>
          <p:cNvSpPr txBox="1"/>
          <p:nvPr/>
        </p:nvSpPr>
        <p:spPr>
          <a:xfrm>
            <a:off x="1341119" y="990599"/>
            <a:ext cx="6537961" cy="5854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rPr dirty="0"/>
              <a:t>Jesus breaks down</a:t>
            </a:r>
          </a:p>
          <a:p>
            <a:pPr algn="ctr">
              <a:spcBef>
                <a:spcPts val="1100"/>
              </a:spcBef>
              <a:defRPr sz="4800" i="1">
                <a:solidFill>
                  <a:srgbClr val="663300"/>
                </a:solidFill>
              </a:defRPr>
            </a:pPr>
            <a:r>
              <a:rPr dirty="0"/>
              <a:t>geographical</a:t>
            </a:r>
          </a:p>
          <a:p>
            <a:pPr algn="ctr">
              <a:spcBef>
                <a:spcPts val="1100"/>
              </a:spcBef>
              <a:defRPr sz="4800">
                <a:solidFill>
                  <a:srgbClr val="663300"/>
                </a:solidFill>
              </a:defRPr>
            </a:pPr>
            <a:r>
              <a:rPr dirty="0"/>
              <a:t>barriers</a:t>
            </a:r>
          </a:p>
          <a:p>
            <a:pPr algn="ctr">
              <a:spcBef>
                <a:spcPts val="1100"/>
              </a:spcBef>
              <a:defRPr sz="4800">
                <a:solidFill>
                  <a:srgbClr val="663300"/>
                </a:solidFill>
              </a:defRPr>
            </a:pPr>
            <a:r>
              <a:rPr dirty="0"/>
              <a:t>(4:3-4)</a:t>
            </a:r>
            <a:endParaRPr sz="4000" dirty="0"/>
          </a:p>
          <a:p>
            <a:pPr algn="ctr">
              <a:spcBef>
                <a:spcPts val="1400"/>
              </a:spcBef>
              <a:defRPr sz="4000" b="1"/>
            </a:pPr>
            <a:endParaRPr sz="4000" dirty="0"/>
          </a:p>
          <a:p>
            <a:pPr algn="ctr">
              <a:spcBef>
                <a:spcPts val="1400"/>
              </a:spcBef>
              <a:defRPr sz="4000"/>
            </a:pPr>
            <a:endParaRPr sz="4000" dirty="0"/>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Text Box 2"/>
          <p:cNvSpPr txBox="1"/>
          <p:nvPr/>
        </p:nvSpPr>
        <p:spPr>
          <a:xfrm>
            <a:off x="1112519" y="1371600"/>
            <a:ext cx="6766561" cy="485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a:latin typeface="Bell MT"/>
                <a:ea typeface="Bell MT"/>
                <a:cs typeface="Bell MT"/>
                <a:sym typeface="Bell MT"/>
              </a:defRPr>
            </a:lvl1pPr>
          </a:lstStyle>
          <a:p>
            <a:r>
              <a:t>WORSHIP: </a:t>
            </a:r>
          </a:p>
        </p:txBody>
      </p:sp>
      <p:pic>
        <p:nvPicPr>
          <p:cNvPr id="1166"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67" name="Text Box 4"/>
          <p:cNvSpPr txBox="1"/>
          <p:nvPr/>
        </p:nvSpPr>
        <p:spPr>
          <a:xfrm>
            <a:off x="274319" y="558291"/>
            <a:ext cx="6537961" cy="1432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900"/>
              </a:spcBef>
              <a:defRPr sz="4000" i="1">
                <a:solidFill>
                  <a:srgbClr val="663300"/>
                </a:solidFill>
              </a:defRPr>
            </a:pPr>
            <a:r>
              <a:rPr dirty="0"/>
              <a:t>Samaritans</a:t>
            </a:r>
          </a:p>
          <a:p>
            <a:pPr>
              <a:spcBef>
                <a:spcPts val="900"/>
              </a:spcBef>
              <a:defRPr sz="4000" i="1">
                <a:solidFill>
                  <a:srgbClr val="663300"/>
                </a:solidFill>
              </a:defRPr>
            </a:pPr>
            <a:r>
              <a:rPr dirty="0"/>
              <a:t>hated by Jews:</a:t>
            </a:r>
          </a:p>
        </p:txBody>
      </p:sp>
      <p:sp>
        <p:nvSpPr>
          <p:cNvPr id="1168" name="Text Box 5"/>
          <p:cNvSpPr txBox="1"/>
          <p:nvPr/>
        </p:nvSpPr>
        <p:spPr>
          <a:xfrm>
            <a:off x="198119" y="3131312"/>
            <a:ext cx="6614161" cy="1869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lvl="1" indent="0">
              <a:spcBef>
                <a:spcPts val="1100"/>
              </a:spcBef>
              <a:buSzPct val="100000"/>
              <a:buChar char="•"/>
              <a:defRPr sz="3200">
                <a:solidFill>
                  <a:srgbClr val="663300"/>
                </a:solidFill>
              </a:defRPr>
            </a:pPr>
            <a:r>
              <a:rPr dirty="0">
                <a:solidFill>
                  <a:schemeClr val="bg1"/>
                </a:solidFill>
              </a:rPr>
              <a:t>Half-breeds</a:t>
            </a:r>
          </a:p>
          <a:p>
            <a:pPr marL="457200" lvl="1" indent="0">
              <a:spcBef>
                <a:spcPts val="1100"/>
              </a:spcBef>
              <a:buSzPct val="100000"/>
              <a:buChar char="•"/>
              <a:defRPr sz="3200">
                <a:solidFill>
                  <a:srgbClr val="663300"/>
                </a:solidFill>
              </a:defRPr>
            </a:pPr>
            <a:r>
              <a:rPr dirty="0">
                <a:solidFill>
                  <a:schemeClr val="bg1"/>
                </a:solidFill>
              </a:rPr>
              <a:t>Rejected most of OT</a:t>
            </a:r>
          </a:p>
          <a:p>
            <a:pPr marL="457200" lvl="1" indent="0">
              <a:spcBef>
                <a:spcPts val="1100"/>
              </a:spcBef>
              <a:buSzPct val="100000"/>
              <a:buChar char="•"/>
              <a:defRPr sz="3200">
                <a:solidFill>
                  <a:srgbClr val="663300"/>
                </a:solidFill>
              </a:defRPr>
            </a:pPr>
            <a:r>
              <a:rPr dirty="0">
                <a:solidFill>
                  <a:schemeClr val="bg1"/>
                </a:solidFill>
              </a:rPr>
              <a:t>Worshiped on Mt. Gerizim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 grpId="1"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AutoShape 4"/>
          <p:cNvSpPr/>
          <p:nvPr/>
        </p:nvSpPr>
        <p:spPr>
          <a:xfrm>
            <a:off x="2070100" y="12954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alpha val="24501"/>
            </a:srgbClr>
          </a:solidFill>
          <a:ln>
            <a:solidFill>
              <a:srgbClr val="000000">
                <a:alpha val="24501"/>
              </a:srgbClr>
            </a:solidFill>
            <a:miter/>
          </a:ln>
        </p:spPr>
        <p:txBody>
          <a:bodyPr lIns="45719" rIns="45719" anchor="ctr"/>
          <a:lstStyle/>
          <a:p>
            <a:pPr>
              <a:defRPr sz="1800"/>
            </a:pPr>
            <a:endParaRPr/>
          </a:p>
        </p:txBody>
      </p:sp>
      <p:sp>
        <p:nvSpPr>
          <p:cNvPr id="1173" name="AutoShape 5"/>
          <p:cNvSpPr/>
          <p:nvPr/>
        </p:nvSpPr>
        <p:spPr>
          <a:xfrm rot="10800000">
            <a:off x="5892800" y="1125060"/>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000000"/>
            </a:solidFill>
            <a:miter/>
          </a:ln>
        </p:spPr>
        <p:txBody>
          <a:bodyPr lIns="45719" rIns="45719" anchor="ctr"/>
          <a:lstStyle/>
          <a:p>
            <a:pPr>
              <a:defRPr sz="1800"/>
            </a:pPr>
            <a:endParaRPr/>
          </a:p>
        </p:txBody>
      </p:sp>
      <p:sp>
        <p:nvSpPr>
          <p:cNvPr id="1174" name="Mount Gerizim worship"/>
          <p:cNvSpPr txBox="1"/>
          <p:nvPr/>
        </p:nvSpPr>
        <p:spPr>
          <a:xfrm>
            <a:off x="5175344" y="2574210"/>
            <a:ext cx="2273112"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a:lvl1pPr>
          </a:lstStyle>
          <a:p>
            <a:r>
              <a:t>Mount Gerizim worship</a:t>
            </a:r>
          </a:p>
        </p:txBody>
      </p:sp>
      <p:sp>
        <p:nvSpPr>
          <p:cNvPr id="1175" name="“you worship what you do not know” (4:22)"/>
          <p:cNvSpPr txBox="1"/>
          <p:nvPr/>
        </p:nvSpPr>
        <p:spPr>
          <a:xfrm>
            <a:off x="1131882" y="2586910"/>
            <a:ext cx="2714636"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i="1"/>
            </a:lvl1pPr>
          </a:lstStyle>
          <a:p>
            <a:r>
              <a:t>“you worship what you do not know” (4:22)</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Text Box 4"/>
          <p:cNvSpPr txBox="1"/>
          <p:nvPr/>
        </p:nvSpPr>
        <p:spPr>
          <a:xfrm>
            <a:off x="1341119" y="990600"/>
            <a:ext cx="6537961" cy="467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t>A TALE OF TWO MOUNTAINS</a:t>
            </a:r>
          </a:p>
          <a:p>
            <a:pPr algn="ctr">
              <a:spcBef>
                <a:spcPts val="900"/>
              </a:spcBef>
              <a:defRPr sz="4000">
                <a:solidFill>
                  <a:srgbClr val="663300"/>
                </a:solidFill>
              </a:defRPr>
            </a:pPr>
            <a:r>
              <a:t>(John 4:19-)</a:t>
            </a:r>
          </a:p>
          <a:p>
            <a:pPr algn="ctr">
              <a:spcBef>
                <a:spcPts val="1400"/>
              </a:spcBef>
              <a:defRPr sz="4000" b="1"/>
            </a:pPr>
            <a:endParaRPr/>
          </a:p>
          <a:p>
            <a:pPr algn="ctr">
              <a:spcBef>
                <a:spcPts val="1400"/>
              </a:spcBef>
              <a:defRPr sz="4000"/>
            </a:pPr>
            <a:endParaRPr/>
          </a:p>
        </p:txBody>
      </p:sp>
      <p:pic>
        <p:nvPicPr>
          <p:cNvPr id="1180" name="Picture 1" descr="Picture 1"/>
          <p:cNvPicPr>
            <a:picLocks noChangeAspect="1"/>
          </p:cNvPicPr>
          <p:nvPr/>
        </p:nvPicPr>
        <p:blipFill>
          <a:blip r:embed="rId3"/>
          <a:stretch>
            <a:fillRect/>
          </a:stretch>
        </p:blipFill>
        <p:spPr>
          <a:xfrm>
            <a:off x="1828800" y="-228600"/>
            <a:ext cx="5486400" cy="7767639"/>
          </a:xfrm>
          <a:prstGeom prst="rect">
            <a:avLst/>
          </a:prstGeom>
          <a:ln w="12700">
            <a:miter lim="400000"/>
          </a:ln>
        </p:spPr>
      </p:pic>
      <p:sp>
        <p:nvSpPr>
          <p:cNvPr id="1181" name="Freeform 25"/>
          <p:cNvSpPr/>
          <p:nvPr/>
        </p:nvSpPr>
        <p:spPr>
          <a:xfrm>
            <a:off x="4495800" y="2743200"/>
            <a:ext cx="789309" cy="1905000"/>
          </a:xfrm>
          <a:custGeom>
            <a:avLst/>
            <a:gdLst/>
            <a:ahLst/>
            <a:cxnLst>
              <a:cxn ang="0">
                <a:pos x="wd2" y="hd2"/>
              </a:cxn>
              <a:cxn ang="5400000">
                <a:pos x="wd2" y="hd2"/>
              </a:cxn>
              <a:cxn ang="10800000">
                <a:pos x="wd2" y="hd2"/>
              </a:cxn>
              <a:cxn ang="16200000">
                <a:pos x="wd2" y="hd2"/>
              </a:cxn>
            </a:cxnLst>
            <a:rect l="0" t="0" r="r" b="b"/>
            <a:pathLst>
              <a:path w="20340" h="21600" extrusionOk="0">
                <a:moveTo>
                  <a:pt x="0" y="21600"/>
                </a:moveTo>
                <a:cubicBezTo>
                  <a:pt x="9421" y="17460"/>
                  <a:pt x="18843" y="13320"/>
                  <a:pt x="20221" y="9720"/>
                </a:cubicBezTo>
                <a:cubicBezTo>
                  <a:pt x="21600" y="6120"/>
                  <a:pt x="10570" y="1440"/>
                  <a:pt x="8272" y="0"/>
                </a:cubicBezTo>
              </a:path>
            </a:pathLst>
          </a:custGeom>
          <a:ln w="76200">
            <a:solidFill>
              <a:srgbClr val="000000"/>
            </a:solidFill>
          </a:ln>
        </p:spPr>
        <p:txBody>
          <a:bodyPr lIns="45719" rIns="45719"/>
          <a:lstStyle/>
          <a:p>
            <a:endParaRPr/>
          </a:p>
        </p:txBody>
      </p:sp>
      <p:sp>
        <p:nvSpPr>
          <p:cNvPr id="1182" name="Line 27"/>
          <p:cNvSpPr/>
          <p:nvPr/>
        </p:nvSpPr>
        <p:spPr>
          <a:xfrm>
            <a:off x="4800600" y="2743200"/>
            <a:ext cx="457200" cy="0"/>
          </a:xfrm>
          <a:prstGeom prst="line">
            <a:avLst/>
          </a:prstGeom>
          <a:ln w="76200">
            <a:solidFill>
              <a:srgbClr val="000000"/>
            </a:solidFill>
          </a:ln>
        </p:spPr>
        <p:txBody>
          <a:bodyPr lIns="45719" rIns="45719"/>
          <a:lstStyle/>
          <a:p>
            <a:endParaRPr/>
          </a:p>
        </p:txBody>
      </p:sp>
      <p:sp>
        <p:nvSpPr>
          <p:cNvPr id="1183" name="Line 26"/>
          <p:cNvSpPr/>
          <p:nvPr/>
        </p:nvSpPr>
        <p:spPr>
          <a:xfrm flipH="1">
            <a:off x="4724399" y="2743199"/>
            <a:ext cx="76202" cy="381002"/>
          </a:xfrm>
          <a:prstGeom prst="line">
            <a:avLst/>
          </a:prstGeom>
          <a:ln w="76200">
            <a:solidFill>
              <a:srgbClr val="000000"/>
            </a:solidFill>
          </a:ln>
        </p:spPr>
        <p:txBody>
          <a:bodyPr lIns="45719" rIns="45719"/>
          <a:lstStyle/>
          <a:p>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Text Box 4"/>
          <p:cNvSpPr txBox="1"/>
          <p:nvPr/>
        </p:nvSpPr>
        <p:spPr>
          <a:xfrm>
            <a:off x="1341119" y="990600"/>
            <a:ext cx="6537961" cy="467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t>A TALE OF TWO MOUNTAINS</a:t>
            </a:r>
          </a:p>
          <a:p>
            <a:pPr algn="ctr">
              <a:spcBef>
                <a:spcPts val="900"/>
              </a:spcBef>
              <a:defRPr sz="4000">
                <a:solidFill>
                  <a:srgbClr val="663300"/>
                </a:solidFill>
              </a:defRPr>
            </a:pPr>
            <a:r>
              <a:t>(John 4:19-)</a:t>
            </a:r>
          </a:p>
          <a:p>
            <a:pPr algn="ctr">
              <a:spcBef>
                <a:spcPts val="1400"/>
              </a:spcBef>
              <a:defRPr sz="4000" b="1"/>
            </a:pPr>
            <a:endParaRPr/>
          </a:p>
          <a:p>
            <a:pPr algn="ctr">
              <a:spcBef>
                <a:spcPts val="1400"/>
              </a:spcBef>
              <a:defRPr sz="4000"/>
            </a:pPr>
            <a:endParaRPr/>
          </a:p>
        </p:txBody>
      </p:sp>
      <p:pic>
        <p:nvPicPr>
          <p:cNvPr id="1188" name="Picture 1" descr="Picture 1"/>
          <p:cNvPicPr>
            <a:picLocks noChangeAspect="1"/>
          </p:cNvPicPr>
          <p:nvPr/>
        </p:nvPicPr>
        <p:blipFill>
          <a:blip r:embed="rId3"/>
          <a:stretch>
            <a:fillRect/>
          </a:stretch>
        </p:blipFill>
        <p:spPr>
          <a:xfrm>
            <a:off x="1828800" y="-228600"/>
            <a:ext cx="5486400" cy="7767639"/>
          </a:xfrm>
          <a:prstGeom prst="rect">
            <a:avLst/>
          </a:prstGeom>
          <a:ln w="12700">
            <a:miter lim="400000"/>
          </a:ln>
        </p:spPr>
      </p:pic>
      <p:sp>
        <p:nvSpPr>
          <p:cNvPr id="1189" name="Line 4"/>
          <p:cNvSpPr/>
          <p:nvPr/>
        </p:nvSpPr>
        <p:spPr>
          <a:xfrm flipV="1">
            <a:off x="3810000" y="2057399"/>
            <a:ext cx="457200" cy="2743202"/>
          </a:xfrm>
          <a:prstGeom prst="line">
            <a:avLst/>
          </a:prstGeom>
          <a:ln w="76200">
            <a:solidFill>
              <a:srgbClr val="000000"/>
            </a:solidFill>
            <a:tailEnd type="triangle"/>
          </a:ln>
        </p:spPr>
        <p:txBody>
          <a:bodyPr lIns="45719" rIns="45719"/>
          <a:lstStyle/>
          <a:p>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194"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95" name="Text Box 4"/>
          <p:cNvSpPr txBox="1"/>
          <p:nvPr/>
        </p:nvSpPr>
        <p:spPr>
          <a:xfrm>
            <a:off x="1341119" y="990599"/>
            <a:ext cx="6537961" cy="5854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t>Jesus breaks down</a:t>
            </a:r>
          </a:p>
          <a:p>
            <a:pPr algn="ctr">
              <a:spcBef>
                <a:spcPts val="1100"/>
              </a:spcBef>
              <a:defRPr sz="4800" i="1">
                <a:solidFill>
                  <a:srgbClr val="663300"/>
                </a:solidFill>
              </a:defRPr>
            </a:pPr>
            <a:r>
              <a:t>ethnic and social</a:t>
            </a:r>
          </a:p>
          <a:p>
            <a:pPr algn="ctr">
              <a:spcBef>
                <a:spcPts val="1100"/>
              </a:spcBef>
              <a:defRPr sz="4800">
                <a:solidFill>
                  <a:srgbClr val="663300"/>
                </a:solidFill>
              </a:defRPr>
            </a:pPr>
            <a:r>
              <a:t>barriers</a:t>
            </a:r>
          </a:p>
          <a:p>
            <a:pPr algn="ctr">
              <a:spcBef>
                <a:spcPts val="1100"/>
              </a:spcBef>
              <a:defRPr sz="4800">
                <a:solidFill>
                  <a:srgbClr val="663300"/>
                </a:solidFill>
              </a:defRPr>
            </a:pPr>
            <a:r>
              <a:t>(4:5-9)</a:t>
            </a:r>
            <a:endParaRPr sz="4000"/>
          </a:p>
          <a:p>
            <a:pPr algn="ctr">
              <a:spcBef>
                <a:spcPts val="1400"/>
              </a:spcBef>
              <a:defRPr sz="4000" b="1"/>
            </a:pPr>
            <a:endParaRPr sz="4000"/>
          </a:p>
          <a:p>
            <a:pPr algn="ctr">
              <a:spcBef>
                <a:spcPts val="1400"/>
              </a:spcBef>
              <a:defRPr sz="4000"/>
            </a:pPr>
            <a:endParaRPr sz="400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 name="Image" descr="Image"/>
          <p:cNvPicPr>
            <a:picLocks noChangeAspect="1"/>
          </p:cNvPicPr>
          <p:nvPr/>
        </p:nvPicPr>
        <p:blipFill>
          <a:blip r:embed="rId2"/>
          <a:stretch>
            <a:fillRect/>
          </a:stretch>
        </p:blipFill>
        <p:spPr>
          <a:xfrm>
            <a:off x="-1453445" y="-44450"/>
            <a:ext cx="12304890" cy="6921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fade thruBlk="1"/>
      </p:transition>
    </mc:Choice>
    <mc:Fallback xmlns:a14="http://schemas.microsoft.com/office/drawing/2010/main" xmlns:m="http://schemas.openxmlformats.org/officeDocument/2006/math" xmlns="">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00"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01" name="Text Box 4"/>
          <p:cNvSpPr txBox="1"/>
          <p:nvPr/>
        </p:nvSpPr>
        <p:spPr>
          <a:xfrm>
            <a:off x="1341119" y="990599"/>
            <a:ext cx="6537961" cy="5854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t>Jesus breaks down</a:t>
            </a:r>
          </a:p>
          <a:p>
            <a:pPr algn="ctr">
              <a:spcBef>
                <a:spcPts val="1100"/>
              </a:spcBef>
              <a:defRPr sz="4800" i="1">
                <a:solidFill>
                  <a:srgbClr val="663300"/>
                </a:solidFill>
              </a:defRPr>
            </a:pPr>
            <a:r>
              <a:t>spiritual</a:t>
            </a:r>
          </a:p>
          <a:p>
            <a:pPr algn="ctr">
              <a:spcBef>
                <a:spcPts val="1100"/>
              </a:spcBef>
              <a:defRPr sz="4800">
                <a:solidFill>
                  <a:srgbClr val="663300"/>
                </a:solidFill>
              </a:defRPr>
            </a:pPr>
            <a:r>
              <a:t>barriers</a:t>
            </a:r>
          </a:p>
          <a:p>
            <a:pPr algn="ctr">
              <a:spcBef>
                <a:spcPts val="1100"/>
              </a:spcBef>
              <a:defRPr sz="4800">
                <a:solidFill>
                  <a:srgbClr val="663300"/>
                </a:solidFill>
              </a:defRPr>
            </a:pPr>
            <a:r>
              <a:t>(4:10-15)</a:t>
            </a:r>
            <a:endParaRPr sz="4000"/>
          </a:p>
          <a:p>
            <a:pPr algn="ctr">
              <a:spcBef>
                <a:spcPts val="1400"/>
              </a:spcBef>
              <a:defRPr sz="4000" b="1"/>
            </a:pPr>
            <a:endParaRPr sz="4000"/>
          </a:p>
          <a:p>
            <a:pPr algn="ctr">
              <a:spcBef>
                <a:spcPts val="1400"/>
              </a:spcBef>
              <a:defRPr sz="4000"/>
            </a:pPr>
            <a:endParaRPr sz="4000"/>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06"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07" name="Text Box 4"/>
          <p:cNvSpPr txBox="1"/>
          <p:nvPr/>
        </p:nvSpPr>
        <p:spPr>
          <a:xfrm>
            <a:off x="1341119" y="990599"/>
            <a:ext cx="6537961" cy="5854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t>Jesus breaks down</a:t>
            </a:r>
          </a:p>
          <a:p>
            <a:pPr algn="ctr">
              <a:spcBef>
                <a:spcPts val="1100"/>
              </a:spcBef>
              <a:defRPr sz="4800" i="1">
                <a:solidFill>
                  <a:srgbClr val="663300"/>
                </a:solidFill>
              </a:defRPr>
            </a:pPr>
            <a:r>
              <a:t>religious</a:t>
            </a:r>
          </a:p>
          <a:p>
            <a:pPr algn="ctr">
              <a:spcBef>
                <a:spcPts val="1100"/>
              </a:spcBef>
              <a:defRPr sz="4800">
                <a:solidFill>
                  <a:srgbClr val="663300"/>
                </a:solidFill>
              </a:defRPr>
            </a:pPr>
            <a:r>
              <a:t>barriers</a:t>
            </a:r>
          </a:p>
          <a:p>
            <a:pPr algn="ctr">
              <a:spcBef>
                <a:spcPts val="1100"/>
              </a:spcBef>
              <a:defRPr sz="4800">
                <a:solidFill>
                  <a:srgbClr val="663300"/>
                </a:solidFill>
              </a:defRPr>
            </a:pPr>
            <a:r>
              <a:t>(4:16-26)</a:t>
            </a:r>
            <a:endParaRPr sz="4000"/>
          </a:p>
          <a:p>
            <a:pPr algn="ctr">
              <a:spcBef>
                <a:spcPts val="1400"/>
              </a:spcBef>
              <a:defRPr sz="4000" b="1"/>
            </a:pPr>
            <a:endParaRPr sz="4000"/>
          </a:p>
          <a:p>
            <a:pPr algn="ctr">
              <a:spcBef>
                <a:spcPts val="1400"/>
              </a:spcBef>
              <a:defRPr sz="4000"/>
            </a:pPr>
            <a:endParaRPr sz="4000"/>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12" name="Picture 3" descr="Picture 3"/>
          <p:cNvPicPr>
            <a:picLocks noChangeAspect="1"/>
          </p:cNvPicPr>
          <p:nvPr/>
        </p:nvPicPr>
        <p:blipFill>
          <a:blip r:embed="rId3"/>
          <a:srcRect t="16667" b="4666"/>
          <a:stretch>
            <a:fillRect/>
          </a:stretch>
        </p:blipFill>
        <p:spPr>
          <a:xfrm>
            <a:off x="0" y="1"/>
            <a:ext cx="9144000" cy="6894515"/>
          </a:xfrm>
          <a:prstGeom prst="rect">
            <a:avLst/>
          </a:prstGeom>
          <a:ln w="12700">
            <a:miter lim="400000"/>
          </a:ln>
        </p:spPr>
      </p:pic>
      <p:sp>
        <p:nvSpPr>
          <p:cNvPr id="1213" name="Text Box 4"/>
          <p:cNvSpPr txBox="1"/>
          <p:nvPr/>
        </p:nvSpPr>
        <p:spPr>
          <a:xfrm>
            <a:off x="1264919" y="1676400"/>
            <a:ext cx="6537961" cy="3688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t>a “question” about worship (vv. 19-20)</a:t>
            </a:r>
          </a:p>
          <a:p>
            <a:pPr algn="ctr">
              <a:spcBef>
                <a:spcPts val="1400"/>
              </a:spcBef>
              <a:defRPr sz="4000"/>
            </a:pPr>
            <a:endParaRPr/>
          </a:p>
          <a:p>
            <a:pPr algn="ctr">
              <a:spcBef>
                <a:spcPts val="1400"/>
              </a:spcBef>
              <a:defRPr sz="4000"/>
            </a:pPr>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18"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19" name="Text Box 4"/>
          <p:cNvSpPr txBox="1"/>
          <p:nvPr/>
        </p:nvSpPr>
        <p:spPr>
          <a:xfrm>
            <a:off x="274320" y="685802"/>
            <a:ext cx="8519160" cy="7780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t>Jesus changes the rules (vv. 21, 23):</a:t>
            </a:r>
          </a:p>
          <a:p>
            <a:pPr algn="ctr">
              <a:spcBef>
                <a:spcPts val="1400"/>
              </a:spcBef>
              <a:defRPr sz="3200">
                <a:solidFill>
                  <a:srgbClr val="663300"/>
                </a:solidFill>
              </a:defRPr>
            </a:pPr>
            <a:endParaRPr/>
          </a:p>
          <a:p>
            <a:pPr algn="ctr">
              <a:spcBef>
                <a:spcPts val="2400"/>
              </a:spcBef>
              <a:defRPr sz="4000">
                <a:solidFill>
                  <a:srgbClr val="663300"/>
                </a:solidFill>
              </a:defRPr>
            </a:pPr>
            <a:r>
              <a:t>“neither IN this mountain,</a:t>
            </a:r>
          </a:p>
          <a:p>
            <a:pPr algn="ctr">
              <a:spcBef>
                <a:spcPts val="2400"/>
              </a:spcBef>
              <a:defRPr sz="4000">
                <a:solidFill>
                  <a:srgbClr val="663300"/>
                </a:solidFill>
              </a:defRPr>
            </a:pPr>
            <a:r>
              <a:t>nor IN Jerusalem”</a:t>
            </a:r>
          </a:p>
          <a:p>
            <a:pPr algn="ctr">
              <a:spcBef>
                <a:spcPts val="1400"/>
              </a:spcBef>
              <a:defRPr sz="2000">
                <a:solidFill>
                  <a:srgbClr val="663300"/>
                </a:solidFill>
              </a:defRPr>
            </a:pPr>
            <a:endParaRPr/>
          </a:p>
          <a:p>
            <a:pPr algn="ctr">
              <a:spcBef>
                <a:spcPts val="2400"/>
              </a:spcBef>
              <a:defRPr sz="4000">
                <a:solidFill>
                  <a:srgbClr val="663300"/>
                </a:solidFill>
              </a:defRPr>
            </a:pPr>
            <a:r>
              <a:t>but “IN spirit and truth” </a:t>
            </a:r>
          </a:p>
          <a:p>
            <a:pPr algn="ctr">
              <a:spcBef>
                <a:spcPts val="1400"/>
              </a:spcBef>
              <a:defRPr sz="4000">
                <a:solidFill>
                  <a:srgbClr val="663300"/>
                </a:solidFill>
              </a:defRPr>
            </a:pPr>
            <a:endParaRPr/>
          </a:p>
          <a:p>
            <a:pPr algn="ctr">
              <a:spcBef>
                <a:spcPts val="1400"/>
              </a:spcBef>
              <a:defRPr sz="4000"/>
            </a:pPr>
            <a:endParaRPr/>
          </a:p>
          <a:p>
            <a:pPr algn="ctr">
              <a:spcBef>
                <a:spcPts val="1400"/>
              </a:spcBef>
              <a:defRPr sz="4000"/>
            </a:pPr>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24"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25" name="Text Box 4"/>
          <p:cNvSpPr txBox="1"/>
          <p:nvPr/>
        </p:nvSpPr>
        <p:spPr>
          <a:xfrm>
            <a:off x="655319" y="1066801"/>
            <a:ext cx="7833361" cy="4236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t>No longer a matter of</a:t>
            </a:r>
          </a:p>
          <a:p>
            <a:pPr algn="ctr">
              <a:spcBef>
                <a:spcPts val="2400"/>
              </a:spcBef>
              <a:defRPr sz="4000">
                <a:solidFill>
                  <a:srgbClr val="663300"/>
                </a:solidFill>
              </a:defRPr>
            </a:pPr>
            <a:r>
              <a:t>WHERE or WHEN you worship,</a:t>
            </a:r>
          </a:p>
          <a:p>
            <a:pPr algn="ctr">
              <a:spcBef>
                <a:spcPts val="2400"/>
              </a:spcBef>
              <a:defRPr sz="4000">
                <a:solidFill>
                  <a:srgbClr val="663300"/>
                </a:solidFill>
              </a:defRPr>
            </a:pPr>
            <a:r>
              <a:t> but</a:t>
            </a:r>
          </a:p>
          <a:p>
            <a:pPr algn="ctr">
              <a:spcBef>
                <a:spcPts val="2400"/>
              </a:spcBef>
              <a:defRPr sz="4000">
                <a:solidFill>
                  <a:srgbClr val="663300"/>
                </a:solidFill>
              </a:defRPr>
            </a:pPr>
            <a:r>
              <a:t> HOW you worship</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28"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29" name="Text Box 4"/>
          <p:cNvSpPr txBox="1"/>
          <p:nvPr/>
        </p:nvSpPr>
        <p:spPr>
          <a:xfrm>
            <a:off x="1341119" y="1143000"/>
            <a:ext cx="6537961"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4000">
                <a:solidFill>
                  <a:srgbClr val="663300"/>
                </a:solidFill>
              </a:defRPr>
            </a:lvl1pPr>
          </a:lstStyle>
          <a:p>
            <a:r>
              <a:t>worship in spirit</a:t>
            </a:r>
          </a:p>
        </p:txBody>
      </p:sp>
      <p:sp>
        <p:nvSpPr>
          <p:cNvPr id="1230" name="Text Box 5"/>
          <p:cNvSpPr txBox="1"/>
          <p:nvPr/>
        </p:nvSpPr>
        <p:spPr>
          <a:xfrm>
            <a:off x="960119" y="3048001"/>
            <a:ext cx="7223761" cy="1010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482400"/>
                </a:solidFill>
              </a:defRPr>
            </a:lvl1pPr>
          </a:lstStyle>
          <a:p>
            <a:r>
              <a:t>(contrast the Jews)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 grpId="1"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35"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36" name="“Beware of practicing your righteousness before other people in order to be seen by them, for then you will have no reward from your Father who is in heaven. Thus, when you give to the needy, sound no trumpet before you, as the hypocrites do in the synag"/>
          <p:cNvSpPr txBox="1"/>
          <p:nvPr/>
        </p:nvSpPr>
        <p:spPr>
          <a:xfrm>
            <a:off x="551155" y="234473"/>
            <a:ext cx="8041690" cy="6001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endParaRPr dirty="0"/>
          </a:p>
          <a:p>
            <a:pPr algn="ctr"/>
            <a:r>
              <a:rPr dirty="0"/>
              <a:t>“Beware of practicing your righteousness before other people in order to be seen by them, for then you will have no reward from your Father who is in heaven. Thus, when you give to the needy, sound no trumpet before you, as the hypocrites do in the synagogues and in the streets, that they may be praised by others. . . . And when you pray, you must not be like the hypocrites. For they love to stand and pray in the synagogues and at the street corners, that they may be seen by others.” (Matthew 6:1-2, 5)</a:t>
            </a:r>
          </a:p>
          <a:p>
            <a:endParaRPr dirty="0"/>
          </a:p>
          <a:p>
            <a:pPr algn="ctr"/>
            <a:r>
              <a:rPr dirty="0">
                <a:solidFill>
                  <a:schemeClr val="bg1"/>
                </a:solidFill>
              </a:rPr>
              <a:t>“You hypocrites! Well did Isaiah prophesy of you, when he said: ‘This people honors Me with their lips, but their heart is far away from Me. But in vain do they worship Me, teaching as doctrines the precepts of men.’” (Matthew 15:8-9)</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41"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42" name="“Woe to you, scribes and Pharisees, hypocrites! For you tithe mint and dill and cumin, and have neglected the weightier matters of the law: justice and mercy and faithfulness. These you ought to have done, without neglecting the others.…"/>
          <p:cNvSpPr txBox="1"/>
          <p:nvPr/>
        </p:nvSpPr>
        <p:spPr>
          <a:xfrm>
            <a:off x="1005651" y="614680"/>
            <a:ext cx="7132698" cy="598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r>
              <a:t>“Woe to you, scribes and Pharisees, hypocrites! For you tithe mint and dill and cumin, and have neglected the weightier matters of the law: justice and mercy and faithfulness. These you ought to have done, without neglecting the others.</a:t>
            </a:r>
          </a:p>
          <a:p>
            <a:pPr algn="ctr"/>
            <a:r>
              <a:t>Woe to you, scribes and Pharisees, hypocrites! For you clean the outside of the cup and the plate, but inside they are full of greed and self-indulgence. . . .</a:t>
            </a:r>
          </a:p>
          <a:p>
            <a:pPr algn="ctr"/>
            <a:r>
              <a:t>Woe to you, scribes and Pharisees, hypocrites! For you are like whitewashed tombs, which outwardly appear beautiful, but within are full of dead people’s bones and all uncleanness. So you also outwardly appear righteous to others, but within you are full of hypocrisy and lawlessness.” (Matthew 23:25-28)</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47"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48" name="Text Box 4"/>
          <p:cNvSpPr txBox="1"/>
          <p:nvPr/>
        </p:nvSpPr>
        <p:spPr>
          <a:xfrm>
            <a:off x="1264919" y="1143000"/>
            <a:ext cx="6537961"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4000">
                <a:solidFill>
                  <a:srgbClr val="663300"/>
                </a:solidFill>
              </a:defRPr>
            </a:lvl1pPr>
          </a:lstStyle>
          <a:p>
            <a:r>
              <a:t>worship in truth</a:t>
            </a:r>
          </a:p>
        </p:txBody>
      </p:sp>
      <p:sp>
        <p:nvSpPr>
          <p:cNvPr id="1249" name="Text Box 5"/>
          <p:cNvSpPr txBox="1"/>
          <p:nvPr/>
        </p:nvSpPr>
        <p:spPr>
          <a:xfrm>
            <a:off x="960119" y="3048001"/>
            <a:ext cx="7223761" cy="1010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482400"/>
                </a:solidFill>
              </a:defRPr>
            </a:lvl1pPr>
          </a:lstStyle>
          <a:p>
            <a:r>
              <a:t>(contrast the Samaritans)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 grpId="1"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AutoShape 4"/>
          <p:cNvSpPr/>
          <p:nvPr/>
        </p:nvSpPr>
        <p:spPr>
          <a:xfrm>
            <a:off x="2070100" y="12954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alpha val="24501"/>
            </a:srgbClr>
          </a:solidFill>
          <a:ln>
            <a:solidFill>
              <a:srgbClr val="000000">
                <a:alpha val="24501"/>
              </a:srgbClr>
            </a:solidFill>
            <a:miter/>
          </a:ln>
        </p:spPr>
        <p:txBody>
          <a:bodyPr lIns="45719" rIns="45719" anchor="ctr"/>
          <a:lstStyle/>
          <a:p>
            <a:pPr>
              <a:defRPr sz="1800"/>
            </a:pPr>
            <a:endParaRPr/>
          </a:p>
        </p:txBody>
      </p:sp>
      <p:sp>
        <p:nvSpPr>
          <p:cNvPr id="1254" name="AutoShape 5"/>
          <p:cNvSpPr/>
          <p:nvPr/>
        </p:nvSpPr>
        <p:spPr>
          <a:xfrm rot="10800000">
            <a:off x="5892800" y="1125060"/>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000000"/>
            </a:solidFill>
            <a:miter/>
          </a:ln>
        </p:spPr>
        <p:txBody>
          <a:bodyPr lIns="45719" rIns="45719" anchor="ctr"/>
          <a:lstStyle/>
          <a:p>
            <a:pPr>
              <a:defRPr sz="1800"/>
            </a:pPr>
            <a:endParaRPr/>
          </a:p>
        </p:txBody>
      </p:sp>
      <p:sp>
        <p:nvSpPr>
          <p:cNvPr id="1255" name="Mount Gerizim worship"/>
          <p:cNvSpPr txBox="1"/>
          <p:nvPr/>
        </p:nvSpPr>
        <p:spPr>
          <a:xfrm>
            <a:off x="5175344" y="2574210"/>
            <a:ext cx="2273112"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a:lvl1pPr>
          </a:lstStyle>
          <a:p>
            <a:r>
              <a:t>Mount Gerizim worship</a:t>
            </a:r>
          </a:p>
        </p:txBody>
      </p:sp>
      <p:sp>
        <p:nvSpPr>
          <p:cNvPr id="1256" name="“you worship what you do not know” (4:22)"/>
          <p:cNvSpPr txBox="1"/>
          <p:nvPr/>
        </p:nvSpPr>
        <p:spPr>
          <a:xfrm>
            <a:off x="1131882" y="2586910"/>
            <a:ext cx="2714636"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i="1"/>
            </a:lvl1pPr>
          </a:lstStyle>
          <a:p>
            <a:r>
              <a:t>“you worship what you do not know” (4:22)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Rectangle 2"/>
          <p:cNvSpPr txBox="1"/>
          <p:nvPr/>
        </p:nvSpPr>
        <p:spPr>
          <a:xfrm>
            <a:off x="350519" y="1113159"/>
            <a:ext cx="6145260" cy="418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latin typeface="Rockwell"/>
                <a:ea typeface="Rockwell"/>
                <a:cs typeface="Rockwell"/>
                <a:sym typeface="Rockwell"/>
              </a:defRPr>
            </a:pPr>
            <a:r>
              <a:t>COMPETING WORSHIPS</a:t>
            </a:r>
          </a:p>
          <a:p>
            <a:pPr algn="ctr">
              <a:defRPr sz="3200">
                <a:latin typeface="Rockwell"/>
                <a:ea typeface="Rockwell"/>
                <a:cs typeface="Rockwell"/>
                <a:sym typeface="Rockwell"/>
              </a:defRPr>
            </a:pPr>
            <a:endParaRPr/>
          </a:p>
          <a:p>
            <a:pPr algn="ctr">
              <a:defRPr sz="3200">
                <a:latin typeface="Rockwell"/>
                <a:ea typeface="Rockwell"/>
                <a:cs typeface="Rockwell"/>
                <a:sym typeface="Rockwell"/>
              </a:defRPr>
            </a:pPr>
            <a:r>
              <a:t>“The great hindrance to worship is not that we are a pleasure-seeking people, but that we are willing to settle for such pitiful pleasures.”</a:t>
            </a:r>
          </a:p>
          <a:p>
            <a:pPr algn="ctr">
              <a:defRPr sz="1400">
                <a:latin typeface="Rockwell"/>
                <a:ea typeface="Rockwell"/>
                <a:cs typeface="Rockwell"/>
                <a:sym typeface="Rockwell"/>
              </a:defRPr>
            </a:pPr>
            <a:endParaRPr/>
          </a:p>
          <a:p>
            <a:pPr algn="ctr">
              <a:defRPr sz="3200">
                <a:latin typeface="Rockwell"/>
                <a:ea typeface="Rockwell"/>
                <a:cs typeface="Rockwell"/>
                <a:sym typeface="Rockwell"/>
              </a:defRPr>
            </a:pPr>
            <a:r>
              <a:t>(John Piper)</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61"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62" name="Text Box 4"/>
          <p:cNvSpPr txBox="1"/>
          <p:nvPr/>
        </p:nvSpPr>
        <p:spPr>
          <a:xfrm>
            <a:off x="1341119" y="1676401"/>
            <a:ext cx="6537961" cy="3078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t>spirit AND truth</a:t>
            </a:r>
          </a:p>
          <a:p>
            <a:pPr algn="ctr">
              <a:spcBef>
                <a:spcPts val="1400"/>
              </a:spcBef>
              <a:defRPr sz="4000"/>
            </a:pPr>
            <a:endParaRPr/>
          </a:p>
          <a:p>
            <a:pPr algn="ctr">
              <a:spcBef>
                <a:spcPts val="1400"/>
              </a:spcBef>
              <a:defRPr sz="4000"/>
            </a:pPr>
            <a:endParaRP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Book Antiqua"/>
                <a:sym typeface="Book Antiqua"/>
              </a:rPr>
              <a:t>WORSHIP: </a:t>
            </a:r>
          </a:p>
        </p:txBody>
      </p:sp>
      <p:pic>
        <p:nvPicPr>
          <p:cNvPr id="1261"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62" name="Text Box 4"/>
          <p:cNvSpPr txBox="1"/>
          <p:nvPr/>
        </p:nvSpPr>
        <p:spPr>
          <a:xfrm>
            <a:off x="1264920" y="186815"/>
            <a:ext cx="65379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What God wants:</a:t>
            </a:r>
            <a:b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b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OUR HEARTS</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2" name="Text Box 5">
            <a:extLst>
              <a:ext uri="{FF2B5EF4-FFF2-40B4-BE49-F238E27FC236}">
                <a16:creationId xmlns:a16="http://schemas.microsoft.com/office/drawing/2014/main" id="{5AE07C89-8A19-51DE-5A97-F56E8C00FB6C}"/>
              </a:ext>
            </a:extLst>
          </p:cNvPr>
          <p:cNvSpPr txBox="1"/>
          <p:nvPr/>
        </p:nvSpPr>
        <p:spPr>
          <a:xfrm>
            <a:off x="883918" y="3990729"/>
            <a:ext cx="722376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482400"/>
                </a:solidFil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rPr>
              <a:t>Worship in spirit</a:t>
            </a:r>
            <a:endParaRPr kumimoji="0"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Book Antiqua"/>
                <a:sym typeface="Book Antiqua"/>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4117338"/>
            <a:ext cx="8138161" cy="1818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sz="2800" b="0" i="0" u="none" strike="noStrike" kern="0" cap="none" spc="0" normalizeH="0" baseline="0" noProof="0" dirty="0">
                <a:ln>
                  <a:noFill/>
                </a:ln>
                <a:solidFill>
                  <a:srgbClr val="FFFFFF"/>
                </a:solidFill>
                <a:effectLst/>
                <a:uLnTx/>
                <a:uFillTx/>
                <a:latin typeface="Book Antiqua"/>
                <a:sym typeface="Book Antiqua"/>
              </a:rPr>
              <a:t>Rom 12:1  Therefore I urge you, brethren, by the mercies of God, to present your bodies a living and holy sacrifice, acceptable to God, which is your spiritual service of worship.</a:t>
            </a: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What God wants:</a:t>
            </a:r>
            <a:b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b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OUR LIVES</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All of life is worship!</a:t>
            </a:r>
            <a:endParaRPr kumimoji="0" sz="2800" b="0" i="0" u="none" strike="noStrike" kern="0" cap="none" spc="0" normalizeH="0" baseline="0" noProof="0" dirty="0">
              <a:ln>
                <a:noFill/>
              </a:ln>
              <a:solidFill>
                <a:srgbClr val="FFFFFF"/>
              </a:solidFill>
              <a:effectLst/>
              <a:uLnTx/>
              <a:uFillTx/>
              <a:latin typeface="Book Antiqua"/>
              <a:sym typeface="Book Antiqua"/>
            </a:endParaRPr>
          </a:p>
        </p:txBody>
      </p:sp>
    </p:spTree>
    <p:extLst>
      <p:ext uri="{BB962C8B-B14F-4D97-AF65-F5344CB8AC3E}">
        <p14:creationId xmlns:p14="http://schemas.microsoft.com/office/powerpoint/2010/main" val="879164467"/>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Book Antiqua"/>
                <a:sym typeface="Book Antiqua"/>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4793749"/>
            <a:ext cx="8138161"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1 Cor 10:31 Whether you eat or drink, or whatever you do, do all to the glory of God.</a:t>
            </a:r>
            <a:endParaRPr kumimoji="0" sz="2800" b="0" i="0" u="none" strike="noStrike" kern="0" cap="none" spc="0" normalizeH="0" baseline="0" noProof="0" dirty="0">
              <a:ln>
                <a:noFill/>
              </a:ln>
              <a:solidFill>
                <a:srgbClr val="FFFFFF"/>
              </a:solidFill>
              <a:effectLst/>
              <a:uLnTx/>
              <a:uFillTx/>
              <a:latin typeface="Book Antiqua"/>
              <a:sym typeface="Book Antiqua"/>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What God wants:</a:t>
            </a:r>
            <a:b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b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OUR LIVES</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a life and lifestyle of worship</a:t>
            </a:r>
            <a:endParaRPr kumimoji="0" sz="2800" b="0" i="0" u="none" strike="noStrike" kern="0" cap="none" spc="0" normalizeH="0" baseline="0" noProof="0" dirty="0">
              <a:ln>
                <a:noFill/>
              </a:ln>
              <a:solidFill>
                <a:srgbClr val="FFFFFF"/>
              </a:solidFill>
              <a:effectLst/>
              <a:uLnTx/>
              <a:uFillTx/>
              <a:latin typeface="Book Antiqua"/>
              <a:sym typeface="Book Antiqua"/>
            </a:endParaRPr>
          </a:p>
        </p:txBody>
      </p:sp>
    </p:spTree>
    <p:extLst>
      <p:ext uri="{BB962C8B-B14F-4D97-AF65-F5344CB8AC3E}">
        <p14:creationId xmlns:p14="http://schemas.microsoft.com/office/powerpoint/2010/main" val="808345167"/>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Book Antiqua"/>
                <a:sym typeface="Book Antiqua"/>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3567772"/>
            <a:ext cx="8777268" cy="2021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"But an hour is coming, and now is, when the true worshipers will worship the Father in spirit and truth; for such people the Father seeks to be His worshipers."</a:t>
            </a:r>
          </a:p>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John 4:23</a:t>
            </a:r>
            <a:endParaRPr kumimoji="0" sz="2800" b="0" i="0" u="none" strike="noStrike" kern="0" cap="none" spc="0" normalizeH="0" baseline="0" noProof="0" dirty="0">
              <a:ln>
                <a:noFill/>
              </a:ln>
              <a:solidFill>
                <a:srgbClr val="FFFFFF"/>
              </a:solidFill>
              <a:effectLst/>
              <a:uLnTx/>
              <a:uFillTx/>
              <a:latin typeface="Book Antiqua"/>
              <a:sym typeface="Book Antiqua"/>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What God wants:</a:t>
            </a:r>
            <a:b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b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OUR WORSHIP</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He's seeking WORSHIPPERS</a:t>
            </a:r>
            <a:endParaRPr kumimoji="0" sz="2800" b="0" i="0" u="none" strike="noStrike" kern="0" cap="none" spc="0" normalizeH="0" baseline="0" noProof="0" dirty="0">
              <a:ln>
                <a:noFill/>
              </a:ln>
              <a:solidFill>
                <a:srgbClr val="FFFFFF"/>
              </a:solidFill>
              <a:effectLst/>
              <a:uLnTx/>
              <a:uFillTx/>
              <a:latin typeface="Book Antiqua"/>
              <a:sym typeface="Book Antiqua"/>
            </a:endParaRPr>
          </a:p>
        </p:txBody>
      </p:sp>
    </p:spTree>
    <p:extLst>
      <p:ext uri="{BB962C8B-B14F-4D97-AF65-F5344CB8AC3E}">
        <p14:creationId xmlns:p14="http://schemas.microsoft.com/office/powerpoint/2010/main" val="1938794643"/>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Book Antiqua"/>
                <a:sym typeface="Book Antiqua"/>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107165" y="1831343"/>
            <a:ext cx="8806290" cy="4401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600"/>
              </a:spcBef>
              <a:defRPr sz="2800">
                <a:solidFill>
                  <a:schemeClr val="bg1"/>
                </a:solidFill>
                <a:effectLst>
                  <a:glow rad="228600">
                    <a:schemeClr val="tx1">
                      <a:alpha val="68000"/>
                    </a:schemeClr>
                  </a:glow>
                </a:effectLst>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glow rad="228600">
                    <a:srgbClr val="000000">
                      <a:alpha val="68000"/>
                    </a:srgbClr>
                  </a:glow>
                </a:effectLst>
                <a:uLnTx/>
                <a:uFillTx/>
                <a:latin typeface="Book Antiqua"/>
                <a:sym typeface="Book Antiqua"/>
              </a:rPr>
              <a:t>"The Father seeks to commune with you in worship. He is not looking for your money, your glory, or your strength. He is looking for your heart… If you are not worshiping God, but you are serving Him (or so you think), you are making a big mistake. To pray without worship is mockery. To sing without worship is sounding brass. To work without worship is an insult to God. To teach without worship is ignorance. To serve without worship is hypocrisy. To witness without worship is perjury. God wants your worship." </a:t>
            </a:r>
            <a:endParaRPr kumimoji="0" sz="2800" b="0" i="0" u="none" strike="noStrike" kern="0" cap="none" spc="0" normalizeH="0" baseline="0" noProof="0" dirty="0">
              <a:ln>
                <a:noFill/>
              </a:ln>
              <a:solidFill>
                <a:srgbClr val="FFFFFF"/>
              </a:solidFill>
              <a:effectLst>
                <a:glow rad="228600">
                  <a:srgbClr val="000000">
                    <a:alpha val="68000"/>
                  </a:srgbClr>
                </a:glow>
              </a:effectLst>
              <a:uLnTx/>
              <a:uFillTx/>
              <a:latin typeface="Book Antiqua"/>
              <a:sym typeface="Book Antiqua"/>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What God wants:</a:t>
            </a:r>
            <a:b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b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OUR WORSHIP</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225785"/>
            <a:ext cx="81381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600"/>
              </a:spcBef>
              <a:defRPr sz="2800">
                <a:solidFill>
                  <a:schemeClr val="bg1"/>
                </a:solidFill>
                <a:effectLst>
                  <a:glow rad="228600">
                    <a:schemeClr val="tx1">
                      <a:alpha val="68000"/>
                    </a:schemeClr>
                  </a:glow>
                </a:effectLst>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glow rad="228600">
                    <a:srgbClr val="000000">
                      <a:alpha val="68000"/>
                    </a:srgbClr>
                  </a:glow>
                </a:effectLst>
                <a:uLnTx/>
                <a:uFillTx/>
                <a:latin typeface="Book Antiqua"/>
                <a:sym typeface="Book Antiqua"/>
              </a:rPr>
              <a:t>(Adrian Rogers)</a:t>
            </a:r>
            <a:endParaRPr kumimoji="0" sz="2800" b="0" i="0" u="none" strike="noStrike" kern="0" cap="none" spc="0" normalizeH="0" baseline="0" noProof="0" dirty="0">
              <a:ln>
                <a:noFill/>
              </a:ln>
              <a:solidFill>
                <a:srgbClr val="FFFFFF"/>
              </a:solidFill>
              <a:effectLst>
                <a:glow rad="228600">
                  <a:srgbClr val="000000">
                    <a:alpha val="68000"/>
                  </a:srgbClr>
                </a:glow>
              </a:effectLst>
              <a:uLnTx/>
              <a:uFillTx/>
              <a:latin typeface="Book Antiqua"/>
              <a:sym typeface="Book Antiqua"/>
            </a:endParaRP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95" name="Text Box 4"/>
          <p:cNvSpPr txBox="1"/>
          <p:nvPr/>
        </p:nvSpPr>
        <p:spPr>
          <a:xfrm>
            <a:off x="1785620" y="2222500"/>
            <a:ext cx="7147560" cy="3901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a:p>
          <a:p>
            <a:pPr algn="ctr">
              <a:spcBef>
                <a:spcPts val="2400"/>
              </a:spcBef>
              <a:defRPr sz="4000">
                <a:solidFill>
                  <a:schemeClr val="accent3">
                    <a:lumOff val="44000"/>
                  </a:schemeClr>
                </a:solidFill>
              </a:defRPr>
            </a:pPr>
            <a:r>
              <a:t>The Centrality of Worship</a:t>
            </a:r>
          </a:p>
          <a:p>
            <a:pPr algn="ctr">
              <a:spcBef>
                <a:spcPts val="3600"/>
              </a:spcBef>
              <a:defRPr sz="6000">
                <a:solidFill>
                  <a:schemeClr val="accent3">
                    <a:lumOff val="44000"/>
                  </a:schemeClr>
                </a:solidFill>
              </a:defRPr>
            </a:pPr>
            <a:r>
              <a:t>in Heaven</a:t>
            </a:r>
          </a:p>
          <a:p>
            <a:pPr algn="ctr">
              <a:spcBef>
                <a:spcPts val="2400"/>
              </a:spcBef>
              <a:defRPr sz="4000">
                <a:solidFill>
                  <a:schemeClr val="accent3">
                    <a:lumOff val="44000"/>
                  </a:schemeClr>
                </a:solidFill>
              </a:defRPr>
            </a:pPr>
            <a:r>
              <a:t>(Revelation 5)</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97" name="Text Box 4"/>
          <p:cNvSpPr txBox="1"/>
          <p:nvPr/>
        </p:nvSpPr>
        <p:spPr>
          <a:xfrm>
            <a:off x="2039620" y="317500"/>
            <a:ext cx="7147560" cy="161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a:p>
        </p:txBody>
      </p:sp>
      <p:pic>
        <p:nvPicPr>
          <p:cNvPr id="1298" name="glorious-throne-of-god.jpg" descr="glorious-throne-of-god.jpg"/>
          <p:cNvPicPr>
            <a:picLocks noChangeAspect="1"/>
          </p:cNvPicPr>
          <p:nvPr/>
        </p:nvPicPr>
        <p:blipFill>
          <a:blip r:embed="rId2"/>
          <a:stretch>
            <a:fillRect/>
          </a:stretch>
        </p:blipFill>
        <p:spPr>
          <a:xfrm>
            <a:off x="0" y="-12700"/>
            <a:ext cx="9144001" cy="7311572"/>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00" name="Text Box 4"/>
          <p:cNvSpPr txBox="1"/>
          <p:nvPr/>
        </p:nvSpPr>
        <p:spPr>
          <a:xfrm>
            <a:off x="-627380" y="1414780"/>
            <a:ext cx="7147560" cy="454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a:p>
          <a:p>
            <a:pPr algn="ctr">
              <a:spcBef>
                <a:spcPts val="2400"/>
              </a:spcBef>
              <a:defRPr sz="4000">
                <a:solidFill>
                  <a:schemeClr val="accent3">
                    <a:lumOff val="44000"/>
                  </a:schemeClr>
                </a:solidFill>
              </a:defRPr>
            </a:pPr>
            <a:r>
              <a:t>But our citizenship</a:t>
            </a:r>
            <a:br/>
            <a:r>
              <a:t>is in heaven, and from it</a:t>
            </a:r>
            <a:br/>
            <a:r>
              <a:t>we await a Savior,</a:t>
            </a:r>
            <a:br/>
            <a:r>
              <a:t>the Lord Jesus Christ,</a:t>
            </a:r>
            <a:br/>
            <a:br/>
            <a:r>
              <a:rPr sz="3200"/>
              <a:t>(Philippians 3:20)</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BREAKOUTS…"/>
          <p:cNvSpPr txBox="1">
            <a:spLocks noGrp="1"/>
          </p:cNvSpPr>
          <p:nvPr>
            <p:ph type="title"/>
          </p:nvPr>
        </p:nvSpPr>
        <p:spPr>
          <a:xfrm>
            <a:off x="1235075" y="393700"/>
            <a:ext cx="7337922" cy="2996259"/>
          </a:xfrm>
          <a:prstGeom prst="rect">
            <a:avLst/>
          </a:prstGeom>
        </p:spPr>
        <p:txBody>
          <a:bodyPr/>
          <a:lstStyle/>
          <a:p>
            <a:pPr defTabSz="758951">
              <a:defRPr sz="2905" b="1">
                <a:effectLst>
                  <a:outerShdw blurRad="10541" dist="21082" dir="2700000" rotWithShape="0">
                    <a:srgbClr val="000000"/>
                  </a:outerShdw>
                </a:effectLst>
                <a:latin typeface="Bell MT"/>
                <a:ea typeface="Bell MT"/>
                <a:cs typeface="Bell MT"/>
                <a:sym typeface="Bell MT"/>
              </a:defRPr>
            </a:pPr>
            <a:r>
              <a:t>BREAKOUTS</a:t>
            </a:r>
          </a:p>
          <a:p>
            <a:pPr defTabSz="758951">
              <a:defRPr sz="2905" b="1">
                <a:effectLst>
                  <a:outerShdw blurRad="10541" dist="21082" dir="2700000" rotWithShape="0">
                    <a:srgbClr val="000000"/>
                  </a:outerShdw>
                </a:effectLst>
                <a:latin typeface="Bell MT"/>
                <a:ea typeface="Bell MT"/>
                <a:cs typeface="Bell MT"/>
                <a:sym typeface="Bell MT"/>
              </a:defRPr>
            </a:pPr>
            <a:r>
              <a:t>Discuss the statement:</a:t>
            </a:r>
          </a:p>
          <a:p>
            <a:pPr defTabSz="758951">
              <a:defRPr sz="2905" b="1">
                <a:effectLst>
                  <a:outerShdw blurRad="10541" dist="21082" dir="2700000" rotWithShape="0">
                    <a:srgbClr val="000000"/>
                  </a:outerShdw>
                </a:effectLst>
                <a:latin typeface="Bell MT"/>
                <a:ea typeface="Bell MT"/>
                <a:cs typeface="Bell MT"/>
                <a:sym typeface="Bell MT"/>
              </a:defRPr>
            </a:pPr>
            <a:endParaRPr/>
          </a:p>
          <a:p>
            <a:pPr defTabSz="758951">
              <a:defRPr sz="2905" b="1">
                <a:effectLst>
                  <a:outerShdw blurRad="10541" dist="21082" dir="2700000" rotWithShape="0">
                    <a:srgbClr val="000000"/>
                  </a:outerShdw>
                </a:effectLst>
                <a:latin typeface="Bell MT"/>
                <a:ea typeface="Bell MT"/>
                <a:cs typeface="Bell MT"/>
                <a:sym typeface="Bell MT"/>
              </a:defRPr>
            </a:pPr>
            <a:r>
              <a:t>“Worship is the only Christian activity which is an end in itself.</a:t>
            </a:r>
            <a:r>
              <a:rPr b="0" i="1"/>
              <a:t>”</a:t>
            </a:r>
            <a:br>
              <a:rPr b="0" i="1"/>
            </a:br>
            <a:r>
              <a:rPr sz="2241"/>
              <a:t>(John Piper)</a:t>
            </a:r>
          </a:p>
        </p:txBody>
      </p:sp>
    </p:spTree>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4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TotalTime>
  <Words>5928</Words>
  <Application>Microsoft Macintosh PowerPoint</Application>
  <PresentationFormat>On-screen Show (4:3)</PresentationFormat>
  <Paragraphs>553</Paragraphs>
  <Slides>104</Slides>
  <Notes>37</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104</vt:i4>
      </vt:variant>
    </vt:vector>
  </HeadingPairs>
  <TitlesOfParts>
    <vt:vector size="121" baseType="lpstr">
      <vt:lpstr>ＭＳ Ｐゴシック</vt:lpstr>
      <vt:lpstr>Superclarendon Regular</vt:lpstr>
      <vt:lpstr>Arial</vt:lpstr>
      <vt:lpstr>Bodoni SvtyTwo ITC TT-Book</vt:lpstr>
      <vt:lpstr>Bodoni SvtyTwo ITC TT-BookIta</vt:lpstr>
      <vt:lpstr>Book Antiqua</vt:lpstr>
      <vt:lpstr>Calibri</vt:lpstr>
      <vt:lpstr>Helvetica Neue Bold Condensed</vt:lpstr>
      <vt:lpstr>Rockwell</vt:lpstr>
      <vt:lpstr>Times New Roman</vt:lpstr>
      <vt:lpstr>Wingdings</vt:lpstr>
      <vt:lpstr>Default Design</vt:lpstr>
      <vt:lpstr>1_Default Design</vt:lpstr>
      <vt:lpstr>2_Default Design</vt:lpstr>
      <vt:lpstr>3_Default Design</vt:lpstr>
      <vt:lpstr>4_Default Design</vt:lpstr>
      <vt:lpstr>Orbit</vt:lpstr>
      <vt:lpstr>Unit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God the Creator</vt:lpstr>
      <vt:lpstr>OT  Testimonies to the fundamental distinction</vt:lpstr>
      <vt:lpstr>True worship presupposes this fundamental distinction</vt:lpstr>
      <vt:lpstr>True worship presupposes this fundamental distinction</vt:lpstr>
      <vt:lpstr> </vt:lpstr>
      <vt:lpstr>The Fall challenged this fundamental distinction:  God‘s unique glory</vt:lpstr>
      <vt:lpstr>The Fall challenged this fundamental distinction:  God‘s unique glory</vt:lpstr>
      <vt:lpstr>The Fall challenged this fundamental distinction:  God‘s unique glory</vt:lpstr>
      <vt:lpstr>Adam &amp; Eve</vt:lpstr>
      <vt:lpstr>False presupposition  False worship  worship</vt:lpstr>
      <vt:lpstr> </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The Veil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BREAKOUTS Discuss the statement:  “Worship is the only Christian activity which is an end in itself.” (John Piper)</vt:lpstr>
      <vt:lpstr>“Worship is the only Christian activity which is an end in itself.” (John Piper)</vt:lpstr>
      <vt:lpstr>PowerPoint Presentation</vt:lpstr>
      <vt:lpstr>Unit 2</vt:lpstr>
      <vt:lpstr>Black</vt:lpstr>
      <vt:lpstr>Worship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15</cp:revision>
  <dcterms:modified xsi:type="dcterms:W3CDTF">2024-04-21T17:30:16Z</dcterms:modified>
</cp:coreProperties>
</file>