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79"/>
  </p:notesMasterIdLst>
  <p:sldIdLst>
    <p:sldId id="282"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 id="344" r:id="rId65"/>
    <p:sldId id="345" r:id="rId66"/>
    <p:sldId id="346" r:id="rId67"/>
    <p:sldId id="347" r:id="rId68"/>
    <p:sldId id="348" r:id="rId69"/>
    <p:sldId id="349" r:id="rId70"/>
    <p:sldId id="350" r:id="rId71"/>
    <p:sldId id="351" r:id="rId72"/>
    <p:sldId id="352" r:id="rId73"/>
    <p:sldId id="353" r:id="rId74"/>
    <p:sldId id="354" r:id="rId75"/>
    <p:sldId id="355" r:id="rId76"/>
    <p:sldId id="499" r:id="rId77"/>
    <p:sldId id="500" r:id="rId7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414141"/>
        </a:fontRef>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Ref idx="minor">
          <a:srgbClr val="414141"/>
        </a:fontRef>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Ref idx="minor">
          <a:srgbClr val="414141"/>
        </a:fontRef>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414141"/>
        </a:fontRef>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Ref idx="minor">
          <a:srgbClr val="414141"/>
        </a:fontRef>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Ref idx="minor">
          <a:srgbClr val="414141"/>
        </a:fontRef>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Ref idx="minor">
          <a:srgbClr val="414141"/>
        </a:fontRef>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Ref idx="minor">
          <a:srgbClr val="414141"/>
        </a:fontRef>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Ref idx="minor">
          <a:srgbClr val="414141"/>
        </a:fontRef>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Ref idx="minor">
          <a:srgbClr val="414141"/>
        </a:fontRef>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Ref idx="minor">
          <a:srgbClr val="414141"/>
        </a:fontRef>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Ref idx="minor">
          <a:srgbClr val="414141"/>
        </a:fontRef>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58"/>
    <p:restoredTop sz="94694"/>
  </p:normalViewPr>
  <p:slideViewPr>
    <p:cSldViewPr snapToGrid="0" snapToObjects="1">
      <p:cViewPr varScale="1">
        <p:scale>
          <a:sx n="58" d="100"/>
          <a:sy n="58" d="100"/>
        </p:scale>
        <p:origin x="216" y="1712"/>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1143000" y="685800"/>
            <a:ext cx="4572000" cy="3429000"/>
          </a:xfrm>
          <a:prstGeom prst="rect">
            <a:avLst/>
          </a:prstGeom>
        </p:spPr>
        <p:txBody>
          <a:bodyPr/>
          <a:lstStyle/>
          <a:p>
            <a:endParaRPr/>
          </a:p>
        </p:txBody>
      </p:sp>
      <p:sp>
        <p:nvSpPr>
          <p:cNvPr id="216" name="Shape 21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noRot="1" noChangeAspect="1"/>
          </p:cNvSpPr>
          <p:nvPr>
            <p:ph type="sldImg"/>
          </p:nvPr>
        </p:nvSpPr>
        <p:spPr>
          <a:prstGeom prst="rect">
            <a:avLst/>
          </a:prstGeom>
        </p:spPr>
        <p:txBody>
          <a:bodyPr/>
          <a:lstStyle/>
          <a:p>
            <a:endParaRPr/>
          </a:p>
        </p:txBody>
      </p:sp>
      <p:sp>
        <p:nvSpPr>
          <p:cNvPr id="344" name="Shape 344"/>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noRot="1" noChangeAspect="1"/>
          </p:cNvSpPr>
          <p:nvPr>
            <p:ph type="sldImg"/>
          </p:nvPr>
        </p:nvSpPr>
        <p:spPr>
          <a:prstGeom prst="rect">
            <a:avLst/>
          </a:prstGeom>
        </p:spPr>
        <p:txBody>
          <a:bodyPr/>
          <a:lstStyle/>
          <a:p>
            <a:endParaRPr/>
          </a:p>
        </p:txBody>
      </p:sp>
      <p:sp>
        <p:nvSpPr>
          <p:cNvPr id="404" name="Shape 404"/>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Adam &amp; Eve, Moses, David, Saul/Paul, Jesus calling disciples, </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hape 421"/>
          <p:cNvSpPr>
            <a:spLocks noGrp="1" noRot="1" noChangeAspect="1"/>
          </p:cNvSpPr>
          <p:nvPr>
            <p:ph type="sldImg"/>
          </p:nvPr>
        </p:nvSpPr>
        <p:spPr>
          <a:prstGeom prst="rect">
            <a:avLst/>
          </a:prstGeom>
        </p:spPr>
        <p:txBody>
          <a:bodyPr/>
          <a:lstStyle/>
          <a:p>
            <a:endParaRPr/>
          </a:p>
        </p:txBody>
      </p:sp>
      <p:sp>
        <p:nvSpPr>
          <p:cNvPr id="422" name="Shape 422"/>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a:spLocks noGrp="1" noRot="1" noChangeAspect="1"/>
          </p:cNvSpPr>
          <p:nvPr>
            <p:ph type="sldImg"/>
          </p:nvPr>
        </p:nvSpPr>
        <p:spPr>
          <a:prstGeom prst="rect">
            <a:avLst/>
          </a:prstGeom>
        </p:spPr>
        <p:txBody>
          <a:bodyPr/>
          <a:lstStyle/>
          <a:p>
            <a:endParaRPr/>
          </a:p>
        </p:txBody>
      </p:sp>
      <p:sp>
        <p:nvSpPr>
          <p:cNvPr id="432" name="Shape 432"/>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Shape 441"/>
          <p:cNvSpPr>
            <a:spLocks noGrp="1" noRot="1" noChangeAspect="1"/>
          </p:cNvSpPr>
          <p:nvPr>
            <p:ph type="sldImg"/>
          </p:nvPr>
        </p:nvSpPr>
        <p:spPr>
          <a:prstGeom prst="rect">
            <a:avLst/>
          </a:prstGeom>
        </p:spPr>
        <p:txBody>
          <a:bodyPr/>
          <a:lstStyle/>
          <a:p>
            <a:endParaRPr/>
          </a:p>
        </p:txBody>
      </p:sp>
      <p:sp>
        <p:nvSpPr>
          <p:cNvPr id="442" name="Shape 442"/>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hape 447"/>
          <p:cNvSpPr>
            <a:spLocks noGrp="1" noRot="1" noChangeAspect="1"/>
          </p:cNvSpPr>
          <p:nvPr>
            <p:ph type="sldImg"/>
          </p:nvPr>
        </p:nvSpPr>
        <p:spPr>
          <a:prstGeom prst="rect">
            <a:avLst/>
          </a:prstGeom>
        </p:spPr>
        <p:txBody>
          <a:bodyPr/>
          <a:lstStyle/>
          <a:p>
            <a:endParaRPr/>
          </a:p>
        </p:txBody>
      </p:sp>
      <p:sp>
        <p:nvSpPr>
          <p:cNvPr id="448" name="Shape 44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worship Him as He really is, as He wants to be worshiped</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Shape 453"/>
          <p:cNvSpPr>
            <a:spLocks noGrp="1" noRot="1" noChangeAspect="1"/>
          </p:cNvSpPr>
          <p:nvPr>
            <p:ph type="sldImg"/>
          </p:nvPr>
        </p:nvSpPr>
        <p:spPr>
          <a:prstGeom prst="rect">
            <a:avLst/>
          </a:prstGeom>
        </p:spPr>
        <p:txBody>
          <a:bodyPr/>
          <a:lstStyle/>
          <a:p>
            <a:endParaRPr/>
          </a:p>
        </p:txBody>
      </p:sp>
      <p:sp>
        <p:nvSpPr>
          <p:cNvPr id="454" name="Shape 454"/>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worship Him as He really is, as He wants to be worshiped</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Shape 463"/>
          <p:cNvSpPr>
            <a:spLocks noGrp="1" noRot="1" noChangeAspect="1"/>
          </p:cNvSpPr>
          <p:nvPr>
            <p:ph type="sldImg"/>
          </p:nvPr>
        </p:nvSpPr>
        <p:spPr>
          <a:prstGeom prst="rect">
            <a:avLst/>
          </a:prstGeom>
        </p:spPr>
        <p:txBody>
          <a:bodyPr/>
          <a:lstStyle/>
          <a:p>
            <a:endParaRPr/>
          </a:p>
        </p:txBody>
      </p:sp>
      <p:sp>
        <p:nvSpPr>
          <p:cNvPr id="464" name="Shape 464"/>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Shape 473"/>
          <p:cNvSpPr>
            <a:spLocks noGrp="1" noRot="1" noChangeAspect="1"/>
          </p:cNvSpPr>
          <p:nvPr>
            <p:ph type="sldImg"/>
          </p:nvPr>
        </p:nvSpPr>
        <p:spPr>
          <a:prstGeom prst="rect">
            <a:avLst/>
          </a:prstGeom>
        </p:spPr>
        <p:txBody>
          <a:bodyPr/>
          <a:lstStyle/>
          <a:p>
            <a:endParaRPr/>
          </a:p>
        </p:txBody>
      </p:sp>
      <p:sp>
        <p:nvSpPr>
          <p:cNvPr id="474" name="Shape 474"/>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Shape 481"/>
          <p:cNvSpPr>
            <a:spLocks noGrp="1" noRot="1" noChangeAspect="1"/>
          </p:cNvSpPr>
          <p:nvPr>
            <p:ph type="sldImg"/>
          </p:nvPr>
        </p:nvSpPr>
        <p:spPr>
          <a:prstGeom prst="rect">
            <a:avLst/>
          </a:prstGeom>
        </p:spPr>
        <p:txBody>
          <a:bodyPr/>
          <a:lstStyle/>
          <a:p>
            <a:endParaRPr/>
          </a:p>
        </p:txBody>
      </p:sp>
      <p:sp>
        <p:nvSpPr>
          <p:cNvPr id="482" name="Shape 482"/>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Basic paradigm for God’s dealings with us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Shape 487"/>
          <p:cNvSpPr>
            <a:spLocks noGrp="1" noRot="1" noChangeAspect="1"/>
          </p:cNvSpPr>
          <p:nvPr>
            <p:ph type="sldImg"/>
          </p:nvPr>
        </p:nvSpPr>
        <p:spPr>
          <a:prstGeom prst="rect">
            <a:avLst/>
          </a:prstGeom>
        </p:spPr>
        <p:txBody>
          <a:bodyPr/>
          <a:lstStyle/>
          <a:p>
            <a:endParaRPr/>
          </a:p>
        </p:txBody>
      </p:sp>
      <p:sp>
        <p:nvSpPr>
          <p:cNvPr id="488" name="Shape 488"/>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Shape 493"/>
          <p:cNvSpPr>
            <a:spLocks noGrp="1" noRot="1" noChangeAspect="1"/>
          </p:cNvSpPr>
          <p:nvPr>
            <p:ph type="sldImg"/>
          </p:nvPr>
        </p:nvSpPr>
        <p:spPr>
          <a:prstGeom prst="rect">
            <a:avLst/>
          </a:prstGeom>
        </p:spPr>
        <p:txBody>
          <a:bodyPr/>
          <a:lstStyle/>
          <a:p>
            <a:endParaRPr/>
          </a:p>
        </p:txBody>
      </p:sp>
      <p:sp>
        <p:nvSpPr>
          <p:cNvPr id="494" name="Shape 494"/>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a:p>
        </p:txBody>
      </p:sp>
      <p:sp>
        <p:nvSpPr>
          <p:cNvPr id="500" name="Shape 500"/>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Shape 510"/>
          <p:cNvSpPr>
            <a:spLocks noGrp="1" noRot="1" noChangeAspect="1"/>
          </p:cNvSpPr>
          <p:nvPr>
            <p:ph type="sldImg"/>
          </p:nvPr>
        </p:nvSpPr>
        <p:spPr>
          <a:prstGeom prst="rect">
            <a:avLst/>
          </a:prstGeom>
        </p:spPr>
        <p:txBody>
          <a:bodyPr/>
          <a:lstStyle/>
          <a:p>
            <a:endParaRPr/>
          </a:p>
        </p:txBody>
      </p:sp>
      <p:sp>
        <p:nvSpPr>
          <p:cNvPr id="511" name="Shape 511"/>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Shape 518"/>
          <p:cNvSpPr>
            <a:spLocks noGrp="1" noRot="1" noChangeAspect="1"/>
          </p:cNvSpPr>
          <p:nvPr>
            <p:ph type="sldImg"/>
          </p:nvPr>
        </p:nvSpPr>
        <p:spPr>
          <a:prstGeom prst="rect">
            <a:avLst/>
          </a:prstGeom>
        </p:spPr>
        <p:txBody>
          <a:bodyPr/>
          <a:lstStyle/>
          <a:p>
            <a:endParaRPr/>
          </a:p>
        </p:txBody>
      </p:sp>
      <p:sp>
        <p:nvSpPr>
          <p:cNvPr id="519" name="Shape 51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Shape 528"/>
          <p:cNvSpPr>
            <a:spLocks noGrp="1" noRot="1" noChangeAspect="1"/>
          </p:cNvSpPr>
          <p:nvPr>
            <p:ph type="sldImg"/>
          </p:nvPr>
        </p:nvSpPr>
        <p:spPr>
          <a:prstGeom prst="rect">
            <a:avLst/>
          </a:prstGeom>
        </p:spPr>
        <p:txBody>
          <a:bodyPr/>
          <a:lstStyle/>
          <a:p>
            <a:endParaRPr/>
          </a:p>
        </p:txBody>
      </p:sp>
      <p:sp>
        <p:nvSpPr>
          <p:cNvPr id="529" name="Shape 52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Shape 538"/>
          <p:cNvSpPr>
            <a:spLocks noGrp="1" noRot="1" noChangeAspect="1"/>
          </p:cNvSpPr>
          <p:nvPr>
            <p:ph type="sldImg"/>
          </p:nvPr>
        </p:nvSpPr>
        <p:spPr>
          <a:prstGeom prst="rect">
            <a:avLst/>
          </a:prstGeom>
        </p:spPr>
        <p:txBody>
          <a:bodyPr/>
          <a:lstStyle/>
          <a:p>
            <a:endParaRPr/>
          </a:p>
        </p:txBody>
      </p:sp>
      <p:sp>
        <p:nvSpPr>
          <p:cNvPr id="539" name="Shape 53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Shape 548"/>
          <p:cNvSpPr>
            <a:spLocks noGrp="1" noRot="1" noChangeAspect="1"/>
          </p:cNvSpPr>
          <p:nvPr>
            <p:ph type="sldImg"/>
          </p:nvPr>
        </p:nvSpPr>
        <p:spPr>
          <a:prstGeom prst="rect">
            <a:avLst/>
          </a:prstGeom>
        </p:spPr>
        <p:txBody>
          <a:bodyPr/>
          <a:lstStyle/>
          <a:p>
            <a:endParaRPr/>
          </a:p>
        </p:txBody>
      </p:sp>
      <p:sp>
        <p:nvSpPr>
          <p:cNvPr id="549" name="Shape 54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Shape 557"/>
          <p:cNvSpPr>
            <a:spLocks noGrp="1" noRot="1" noChangeAspect="1"/>
          </p:cNvSpPr>
          <p:nvPr>
            <p:ph type="sldImg"/>
          </p:nvPr>
        </p:nvSpPr>
        <p:spPr>
          <a:prstGeom prst="rect">
            <a:avLst/>
          </a:prstGeom>
        </p:spPr>
        <p:txBody>
          <a:bodyPr/>
          <a:lstStyle/>
          <a:p>
            <a:endParaRPr/>
          </a:p>
        </p:txBody>
      </p:sp>
      <p:sp>
        <p:nvSpPr>
          <p:cNvPr id="558" name="Shape 558"/>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Shape 568"/>
          <p:cNvSpPr>
            <a:spLocks noGrp="1" noRot="1" noChangeAspect="1"/>
          </p:cNvSpPr>
          <p:nvPr>
            <p:ph type="sldImg"/>
          </p:nvPr>
        </p:nvSpPr>
        <p:spPr>
          <a:prstGeom prst="rect">
            <a:avLst/>
          </a:prstGeom>
        </p:spPr>
        <p:txBody>
          <a:bodyPr/>
          <a:lstStyle/>
          <a:p>
            <a:endParaRPr/>
          </a:p>
        </p:txBody>
      </p:sp>
      <p:sp>
        <p:nvSpPr>
          <p:cNvPr id="569" name="Shape 56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noRot="1" noChangeAspect="1"/>
          </p:cNvSpPr>
          <p:nvPr>
            <p:ph type="sldImg"/>
          </p:nvPr>
        </p:nvSpPr>
        <p:spPr>
          <a:prstGeom prst="rect">
            <a:avLst/>
          </a:prstGeom>
        </p:spPr>
        <p:txBody>
          <a:bodyPr/>
          <a:lstStyle/>
          <a:p>
            <a:endParaRPr/>
          </a:p>
        </p:txBody>
      </p:sp>
      <p:sp>
        <p:nvSpPr>
          <p:cNvPr id="358" name="Shape 35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Shape 578"/>
          <p:cNvSpPr>
            <a:spLocks noGrp="1" noRot="1" noChangeAspect="1"/>
          </p:cNvSpPr>
          <p:nvPr>
            <p:ph type="sldImg"/>
          </p:nvPr>
        </p:nvSpPr>
        <p:spPr>
          <a:prstGeom prst="rect">
            <a:avLst/>
          </a:prstGeom>
        </p:spPr>
        <p:txBody>
          <a:bodyPr/>
          <a:lstStyle/>
          <a:p>
            <a:endParaRPr/>
          </a:p>
        </p:txBody>
      </p:sp>
      <p:sp>
        <p:nvSpPr>
          <p:cNvPr id="579" name="Shape 57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Shape 588"/>
          <p:cNvSpPr>
            <a:spLocks noGrp="1" noRot="1" noChangeAspect="1"/>
          </p:cNvSpPr>
          <p:nvPr>
            <p:ph type="sldImg"/>
          </p:nvPr>
        </p:nvSpPr>
        <p:spPr>
          <a:prstGeom prst="rect">
            <a:avLst/>
          </a:prstGeom>
        </p:spPr>
        <p:txBody>
          <a:bodyPr/>
          <a:lstStyle/>
          <a:p>
            <a:endParaRPr/>
          </a:p>
        </p:txBody>
      </p:sp>
      <p:sp>
        <p:nvSpPr>
          <p:cNvPr id="589" name="Shape 58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Shape 599"/>
          <p:cNvSpPr>
            <a:spLocks noGrp="1" noRot="1" noChangeAspect="1"/>
          </p:cNvSpPr>
          <p:nvPr>
            <p:ph type="sldImg"/>
          </p:nvPr>
        </p:nvSpPr>
        <p:spPr>
          <a:prstGeom prst="rect">
            <a:avLst/>
          </a:prstGeom>
        </p:spPr>
        <p:txBody>
          <a:bodyPr/>
          <a:lstStyle/>
          <a:p>
            <a:endParaRPr/>
          </a:p>
        </p:txBody>
      </p:sp>
      <p:sp>
        <p:nvSpPr>
          <p:cNvPr id="600" name="Shape 600"/>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Shape 607"/>
          <p:cNvSpPr>
            <a:spLocks noGrp="1" noRot="1" noChangeAspect="1"/>
          </p:cNvSpPr>
          <p:nvPr>
            <p:ph type="sldImg"/>
          </p:nvPr>
        </p:nvSpPr>
        <p:spPr>
          <a:prstGeom prst="rect">
            <a:avLst/>
          </a:prstGeom>
        </p:spPr>
        <p:txBody>
          <a:bodyPr/>
          <a:lstStyle/>
          <a:p>
            <a:endParaRPr/>
          </a:p>
        </p:txBody>
      </p:sp>
      <p:sp>
        <p:nvSpPr>
          <p:cNvPr id="608" name="Shape 608"/>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worship Him as He really is, as He wants to be worshiped</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Shape 617"/>
          <p:cNvSpPr>
            <a:spLocks noGrp="1" noRot="1" noChangeAspect="1"/>
          </p:cNvSpPr>
          <p:nvPr>
            <p:ph type="sldImg"/>
          </p:nvPr>
        </p:nvSpPr>
        <p:spPr>
          <a:prstGeom prst="rect">
            <a:avLst/>
          </a:prstGeom>
        </p:spPr>
        <p:txBody>
          <a:bodyPr/>
          <a:lstStyle/>
          <a:p>
            <a:endParaRPr/>
          </a:p>
        </p:txBody>
      </p:sp>
      <p:sp>
        <p:nvSpPr>
          <p:cNvPr id="618" name="Shape 61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Shape 627"/>
          <p:cNvSpPr>
            <a:spLocks noGrp="1" noRot="1" noChangeAspect="1"/>
          </p:cNvSpPr>
          <p:nvPr>
            <p:ph type="sldImg"/>
          </p:nvPr>
        </p:nvSpPr>
        <p:spPr>
          <a:prstGeom prst="rect">
            <a:avLst/>
          </a:prstGeom>
        </p:spPr>
        <p:txBody>
          <a:bodyPr/>
          <a:lstStyle/>
          <a:p>
            <a:endParaRPr/>
          </a:p>
        </p:txBody>
      </p:sp>
      <p:sp>
        <p:nvSpPr>
          <p:cNvPr id="628" name="Shape 628"/>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Shape 633"/>
          <p:cNvSpPr>
            <a:spLocks noGrp="1" noRot="1" noChangeAspect="1"/>
          </p:cNvSpPr>
          <p:nvPr>
            <p:ph type="sldImg"/>
          </p:nvPr>
        </p:nvSpPr>
        <p:spPr>
          <a:prstGeom prst="rect">
            <a:avLst/>
          </a:prstGeom>
        </p:spPr>
        <p:txBody>
          <a:bodyPr/>
          <a:lstStyle/>
          <a:p>
            <a:endParaRPr/>
          </a:p>
        </p:txBody>
      </p:sp>
      <p:sp>
        <p:nvSpPr>
          <p:cNvPr id="634" name="Shape 634"/>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Shape 639"/>
          <p:cNvSpPr>
            <a:spLocks noGrp="1" noRot="1" noChangeAspect="1"/>
          </p:cNvSpPr>
          <p:nvPr>
            <p:ph type="sldImg"/>
          </p:nvPr>
        </p:nvSpPr>
        <p:spPr>
          <a:prstGeom prst="rect">
            <a:avLst/>
          </a:prstGeom>
        </p:spPr>
        <p:txBody>
          <a:bodyPr/>
          <a:lstStyle/>
          <a:p>
            <a:endParaRPr/>
          </a:p>
        </p:txBody>
      </p:sp>
      <p:sp>
        <p:nvSpPr>
          <p:cNvPr id="640" name="Shape 640"/>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Shape 645"/>
          <p:cNvSpPr>
            <a:spLocks noGrp="1" noRot="1" noChangeAspect="1"/>
          </p:cNvSpPr>
          <p:nvPr>
            <p:ph type="sldImg"/>
          </p:nvPr>
        </p:nvSpPr>
        <p:spPr>
          <a:prstGeom prst="rect">
            <a:avLst/>
          </a:prstGeom>
        </p:spPr>
        <p:txBody>
          <a:bodyPr/>
          <a:lstStyle/>
          <a:p>
            <a:endParaRPr/>
          </a:p>
        </p:txBody>
      </p:sp>
      <p:sp>
        <p:nvSpPr>
          <p:cNvPr id="646" name="Shape 646"/>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Shape 651"/>
          <p:cNvSpPr>
            <a:spLocks noGrp="1" noRot="1" noChangeAspect="1"/>
          </p:cNvSpPr>
          <p:nvPr>
            <p:ph type="sldImg"/>
          </p:nvPr>
        </p:nvSpPr>
        <p:spPr>
          <a:prstGeom prst="rect">
            <a:avLst/>
          </a:prstGeom>
        </p:spPr>
        <p:txBody>
          <a:bodyPr/>
          <a:lstStyle/>
          <a:p>
            <a:endParaRPr/>
          </a:p>
        </p:txBody>
      </p:sp>
      <p:sp>
        <p:nvSpPr>
          <p:cNvPr id="652" name="Shape 652"/>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noRot="1" noChangeAspect="1"/>
          </p:cNvSpPr>
          <p:nvPr>
            <p:ph type="sldImg"/>
          </p:nvPr>
        </p:nvSpPr>
        <p:spPr>
          <a:prstGeom prst="rect">
            <a:avLst/>
          </a:prstGeom>
        </p:spPr>
        <p:txBody>
          <a:bodyPr/>
          <a:lstStyle/>
          <a:p>
            <a:endParaRPr/>
          </a:p>
        </p:txBody>
      </p:sp>
      <p:sp>
        <p:nvSpPr>
          <p:cNvPr id="363" name="Shape 363"/>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Shape 662"/>
          <p:cNvSpPr>
            <a:spLocks noGrp="1" noRot="1" noChangeAspect="1"/>
          </p:cNvSpPr>
          <p:nvPr>
            <p:ph type="sldImg"/>
          </p:nvPr>
        </p:nvSpPr>
        <p:spPr>
          <a:prstGeom prst="rect">
            <a:avLst/>
          </a:prstGeom>
        </p:spPr>
        <p:txBody>
          <a:bodyPr/>
          <a:lstStyle/>
          <a:p>
            <a:endParaRPr/>
          </a:p>
        </p:txBody>
      </p:sp>
      <p:sp>
        <p:nvSpPr>
          <p:cNvPr id="663" name="Shape 663"/>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Shape 680"/>
          <p:cNvSpPr>
            <a:spLocks noGrp="1" noRot="1" noChangeAspect="1"/>
          </p:cNvSpPr>
          <p:nvPr>
            <p:ph type="sldImg"/>
          </p:nvPr>
        </p:nvSpPr>
        <p:spPr>
          <a:prstGeom prst="rect">
            <a:avLst/>
          </a:prstGeom>
        </p:spPr>
        <p:txBody>
          <a:bodyPr/>
          <a:lstStyle/>
          <a:p>
            <a:endParaRPr/>
          </a:p>
        </p:txBody>
      </p:sp>
      <p:sp>
        <p:nvSpPr>
          <p:cNvPr id="681" name="Shape 681"/>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r>
              <a:rPr>
                <a:latin typeface="Arial"/>
                <a:ea typeface="Arial"/>
                <a:cs typeface="Arial"/>
                <a:sym typeface="Arial"/>
              </a:rPr>
              <a:t>”</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hape 687"/>
          <p:cNvSpPr>
            <a:spLocks noGrp="1" noRot="1" noChangeAspect="1"/>
          </p:cNvSpPr>
          <p:nvPr>
            <p:ph type="sldImg"/>
          </p:nvPr>
        </p:nvSpPr>
        <p:spPr>
          <a:prstGeom prst="rect">
            <a:avLst/>
          </a:prstGeom>
        </p:spPr>
        <p:txBody>
          <a:bodyPr/>
          <a:lstStyle/>
          <a:p>
            <a:endParaRPr/>
          </a:p>
        </p:txBody>
      </p:sp>
      <p:sp>
        <p:nvSpPr>
          <p:cNvPr id="688" name="Shape 68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 been in many churches where first first of Scr. Is when preacher gets up– means 30 minutes of response w/o anything to respond to!!</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Shape 693"/>
          <p:cNvSpPr>
            <a:spLocks noGrp="1" noRot="1" noChangeAspect="1"/>
          </p:cNvSpPr>
          <p:nvPr>
            <p:ph type="sldImg"/>
          </p:nvPr>
        </p:nvSpPr>
        <p:spPr>
          <a:prstGeom prst="rect">
            <a:avLst/>
          </a:prstGeom>
        </p:spPr>
        <p:txBody>
          <a:bodyPr/>
          <a:lstStyle/>
          <a:p>
            <a:endParaRPr/>
          </a:p>
        </p:txBody>
      </p:sp>
      <p:sp>
        <p:nvSpPr>
          <p:cNvPr id="694" name="Shape 694"/>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Shape 697"/>
          <p:cNvSpPr>
            <a:spLocks noGrp="1" noRot="1" noChangeAspect="1"/>
          </p:cNvSpPr>
          <p:nvPr>
            <p:ph type="sldImg"/>
          </p:nvPr>
        </p:nvSpPr>
        <p:spPr>
          <a:prstGeom prst="rect">
            <a:avLst/>
          </a:prstGeom>
        </p:spPr>
        <p:txBody>
          <a:bodyPr/>
          <a:lstStyle/>
          <a:p>
            <a:endParaRPr/>
          </a:p>
        </p:txBody>
      </p:sp>
      <p:sp>
        <p:nvSpPr>
          <p:cNvPr id="698" name="Shape 69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 name="Shape 703"/>
          <p:cNvSpPr>
            <a:spLocks noGrp="1" noRot="1" noChangeAspect="1"/>
          </p:cNvSpPr>
          <p:nvPr>
            <p:ph type="sldImg"/>
          </p:nvPr>
        </p:nvSpPr>
        <p:spPr>
          <a:prstGeom prst="rect">
            <a:avLst/>
          </a:prstGeom>
        </p:spPr>
        <p:txBody>
          <a:bodyPr/>
          <a:lstStyle/>
          <a:p>
            <a:endParaRPr/>
          </a:p>
        </p:txBody>
      </p:sp>
      <p:sp>
        <p:nvSpPr>
          <p:cNvPr id="704" name="Shape 704"/>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 been in many churches where first first of Scr. Is when preacher gets up– means 30 minutes of response w/o anything to respond to!!</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Shape 719"/>
          <p:cNvSpPr>
            <a:spLocks noGrp="1" noRot="1" noChangeAspect="1"/>
          </p:cNvSpPr>
          <p:nvPr>
            <p:ph type="sldImg"/>
          </p:nvPr>
        </p:nvSpPr>
        <p:spPr>
          <a:prstGeom prst="rect">
            <a:avLst/>
          </a:prstGeom>
        </p:spPr>
        <p:txBody>
          <a:bodyPr/>
          <a:lstStyle/>
          <a:p>
            <a:endParaRPr/>
          </a:p>
        </p:txBody>
      </p:sp>
      <p:sp>
        <p:nvSpPr>
          <p:cNvPr id="720" name="Shape 720"/>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Shape 725"/>
          <p:cNvSpPr>
            <a:spLocks noGrp="1" noRot="1" noChangeAspect="1"/>
          </p:cNvSpPr>
          <p:nvPr>
            <p:ph type="sldImg"/>
          </p:nvPr>
        </p:nvSpPr>
        <p:spPr>
          <a:prstGeom prst="rect">
            <a:avLst/>
          </a:prstGeom>
        </p:spPr>
        <p:txBody>
          <a:bodyPr/>
          <a:lstStyle/>
          <a:p>
            <a:endParaRPr/>
          </a:p>
        </p:txBody>
      </p:sp>
      <p:sp>
        <p:nvSpPr>
          <p:cNvPr id="726" name="Shape 726"/>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Shape 732"/>
          <p:cNvSpPr>
            <a:spLocks noGrp="1" noRot="1" noChangeAspect="1"/>
          </p:cNvSpPr>
          <p:nvPr>
            <p:ph type="sldImg"/>
          </p:nvPr>
        </p:nvSpPr>
        <p:spPr>
          <a:prstGeom prst="rect">
            <a:avLst/>
          </a:prstGeom>
        </p:spPr>
        <p:txBody>
          <a:bodyPr/>
          <a:lstStyle/>
          <a:p>
            <a:endParaRPr/>
          </a:p>
        </p:txBody>
      </p:sp>
      <p:sp>
        <p:nvSpPr>
          <p:cNvPr id="733" name="Shape 733"/>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Shape 741"/>
          <p:cNvSpPr>
            <a:spLocks noGrp="1" noRot="1" noChangeAspect="1"/>
          </p:cNvSpPr>
          <p:nvPr>
            <p:ph type="sldImg"/>
          </p:nvPr>
        </p:nvSpPr>
        <p:spPr>
          <a:prstGeom prst="rect">
            <a:avLst/>
          </a:prstGeom>
        </p:spPr>
        <p:txBody>
          <a:bodyPr/>
          <a:lstStyle/>
          <a:p>
            <a:endParaRPr/>
          </a:p>
        </p:txBody>
      </p:sp>
      <p:sp>
        <p:nvSpPr>
          <p:cNvPr id="742" name="Shape 742"/>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noRot="1" noChangeAspect="1"/>
          </p:cNvSpPr>
          <p:nvPr>
            <p:ph type="sldImg"/>
          </p:nvPr>
        </p:nvSpPr>
        <p:spPr>
          <a:prstGeom prst="rect">
            <a:avLst/>
          </a:prstGeom>
        </p:spPr>
        <p:txBody>
          <a:bodyPr/>
          <a:lstStyle/>
          <a:p>
            <a:endParaRPr/>
          </a:p>
        </p:txBody>
      </p:sp>
      <p:sp>
        <p:nvSpPr>
          <p:cNvPr id="369" name="Shape 36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Shape 747"/>
          <p:cNvSpPr>
            <a:spLocks noGrp="1" noRot="1" noChangeAspect="1"/>
          </p:cNvSpPr>
          <p:nvPr>
            <p:ph type="sldImg"/>
          </p:nvPr>
        </p:nvSpPr>
        <p:spPr>
          <a:prstGeom prst="rect">
            <a:avLst/>
          </a:prstGeom>
        </p:spPr>
        <p:txBody>
          <a:bodyPr/>
          <a:lstStyle/>
          <a:p>
            <a:endParaRPr/>
          </a:p>
        </p:txBody>
      </p:sp>
      <p:sp>
        <p:nvSpPr>
          <p:cNvPr id="748" name="Shape 74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753"/>
          <p:cNvSpPr>
            <a:spLocks noGrp="1" noRot="1" noChangeAspect="1"/>
          </p:cNvSpPr>
          <p:nvPr>
            <p:ph type="sldImg"/>
          </p:nvPr>
        </p:nvSpPr>
        <p:spPr>
          <a:prstGeom prst="rect">
            <a:avLst/>
          </a:prstGeom>
        </p:spPr>
        <p:txBody>
          <a:bodyPr/>
          <a:lstStyle/>
          <a:p>
            <a:endParaRPr/>
          </a:p>
        </p:txBody>
      </p:sp>
      <p:sp>
        <p:nvSpPr>
          <p:cNvPr id="754" name="Shape 754"/>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 name="Shape 763"/>
          <p:cNvSpPr>
            <a:spLocks noGrp="1" noRot="1" noChangeAspect="1"/>
          </p:cNvSpPr>
          <p:nvPr>
            <p:ph type="sldImg"/>
          </p:nvPr>
        </p:nvSpPr>
        <p:spPr>
          <a:prstGeom prst="rect">
            <a:avLst/>
          </a:prstGeom>
        </p:spPr>
        <p:txBody>
          <a:bodyPr/>
          <a:lstStyle/>
          <a:p>
            <a:endParaRPr/>
          </a:p>
        </p:txBody>
      </p:sp>
      <p:sp>
        <p:nvSpPr>
          <p:cNvPr id="764" name="Shape 764"/>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worship Him as He really is, as He wants to be worshiped</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 name="Shape 771"/>
          <p:cNvSpPr>
            <a:spLocks noGrp="1" noRot="1" noChangeAspect="1"/>
          </p:cNvSpPr>
          <p:nvPr>
            <p:ph type="sldImg"/>
          </p:nvPr>
        </p:nvSpPr>
        <p:spPr>
          <a:prstGeom prst="rect">
            <a:avLst/>
          </a:prstGeom>
        </p:spPr>
        <p:txBody>
          <a:bodyPr/>
          <a:lstStyle/>
          <a:p>
            <a:endParaRPr/>
          </a:p>
        </p:txBody>
      </p:sp>
      <p:sp>
        <p:nvSpPr>
          <p:cNvPr id="772" name="Shape 772"/>
          <p:cNvSpPr>
            <a:spLocks noGrp="1"/>
          </p:cNvSpPr>
          <p:nvPr>
            <p:ph type="body" sz="quarter" idx="1"/>
          </p:nvPr>
        </p:nvSpPr>
        <p:spPr>
          <a:prstGeom prst="rect">
            <a:avLst/>
          </a:prstGeom>
        </p:spPr>
        <p:txBody>
          <a:bodyPr/>
          <a:lstStyle>
            <a:lvl1pPr defTabSz="914400">
              <a:lnSpc>
                <a:spcPct val="100000"/>
              </a:lnSpc>
              <a:spcBef>
                <a:spcPts val="400"/>
              </a:spcBef>
              <a:defRPr sz="1200">
                <a:latin typeface="Maiandra GD"/>
                <a:ea typeface="Maiandra GD"/>
                <a:cs typeface="Maiandra GD"/>
                <a:sym typeface="Maiandra GD"/>
              </a:defRPr>
            </a:lvl1pPr>
          </a:lstStyle>
          <a:p>
            <a:r>
              <a:t>John Armstrong: thank you for ministering the Word . .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Shape 778"/>
          <p:cNvSpPr>
            <a:spLocks noGrp="1" noRot="1" noChangeAspect="1"/>
          </p:cNvSpPr>
          <p:nvPr>
            <p:ph type="sldImg"/>
          </p:nvPr>
        </p:nvSpPr>
        <p:spPr>
          <a:prstGeom prst="rect">
            <a:avLst/>
          </a:prstGeom>
        </p:spPr>
        <p:txBody>
          <a:bodyPr/>
          <a:lstStyle/>
          <a:p>
            <a:endParaRPr/>
          </a:p>
        </p:txBody>
      </p:sp>
      <p:sp>
        <p:nvSpPr>
          <p:cNvPr id="779" name="Shape 77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Shape 787"/>
          <p:cNvSpPr>
            <a:spLocks noGrp="1" noRot="1" noChangeAspect="1"/>
          </p:cNvSpPr>
          <p:nvPr>
            <p:ph type="sldImg"/>
          </p:nvPr>
        </p:nvSpPr>
        <p:spPr>
          <a:prstGeom prst="rect">
            <a:avLst/>
          </a:prstGeom>
        </p:spPr>
        <p:txBody>
          <a:bodyPr/>
          <a:lstStyle/>
          <a:p>
            <a:endParaRPr/>
          </a:p>
        </p:txBody>
      </p:sp>
      <p:sp>
        <p:nvSpPr>
          <p:cNvPr id="788" name="Shape 78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 name="Shape 797"/>
          <p:cNvSpPr>
            <a:spLocks noGrp="1" noRot="1" noChangeAspect="1"/>
          </p:cNvSpPr>
          <p:nvPr>
            <p:ph type="sldImg"/>
          </p:nvPr>
        </p:nvSpPr>
        <p:spPr>
          <a:prstGeom prst="rect">
            <a:avLst/>
          </a:prstGeom>
        </p:spPr>
        <p:txBody>
          <a:bodyPr/>
          <a:lstStyle/>
          <a:p>
            <a:endParaRPr/>
          </a:p>
        </p:txBody>
      </p:sp>
      <p:sp>
        <p:nvSpPr>
          <p:cNvPr id="798" name="Shape 798"/>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Shape 807"/>
          <p:cNvSpPr>
            <a:spLocks noGrp="1" noRot="1" noChangeAspect="1"/>
          </p:cNvSpPr>
          <p:nvPr>
            <p:ph type="sldImg"/>
          </p:nvPr>
        </p:nvSpPr>
        <p:spPr>
          <a:prstGeom prst="rect">
            <a:avLst/>
          </a:prstGeom>
        </p:spPr>
        <p:txBody>
          <a:bodyPr/>
          <a:lstStyle/>
          <a:p>
            <a:endParaRPr/>
          </a:p>
        </p:txBody>
      </p:sp>
      <p:sp>
        <p:nvSpPr>
          <p:cNvPr id="808" name="Shape 80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 name="Shape 815"/>
          <p:cNvSpPr>
            <a:spLocks noGrp="1" noRot="1" noChangeAspect="1"/>
          </p:cNvSpPr>
          <p:nvPr>
            <p:ph type="sldImg"/>
          </p:nvPr>
        </p:nvSpPr>
        <p:spPr>
          <a:prstGeom prst="rect">
            <a:avLst/>
          </a:prstGeom>
        </p:spPr>
        <p:txBody>
          <a:bodyPr/>
          <a:lstStyle/>
          <a:p>
            <a:endParaRPr/>
          </a:p>
        </p:txBody>
      </p:sp>
      <p:sp>
        <p:nvSpPr>
          <p:cNvPr id="816" name="Shape 816"/>
          <p:cNvSpPr>
            <a:spLocks noGrp="1"/>
          </p:cNvSpPr>
          <p:nvPr>
            <p:ph type="body" sz="quarter" idx="1"/>
          </p:nvPr>
        </p:nvSpPr>
        <p:spPr>
          <a:prstGeom prst="rect">
            <a:avLst/>
          </a:prstGeom>
        </p:spPr>
        <p:txBody>
          <a:bodyPr/>
          <a:lstStyle>
            <a:lvl1pPr defTabSz="914400">
              <a:lnSpc>
                <a:spcPct val="100000"/>
              </a:lnSpc>
              <a:spcBef>
                <a:spcPts val="500"/>
              </a:spcBef>
              <a:defRPr sz="1600">
                <a:latin typeface="Maiandra GD"/>
                <a:ea typeface="Maiandra GD"/>
                <a:cs typeface="Maiandra GD"/>
                <a:sym typeface="Maiandra GD"/>
              </a:defRPr>
            </a:lvl1pPr>
          </a:lstStyle>
          <a:p>
            <a:r>
              <a:t>“It should always happen in this house of God that the Lord speaks to us through His holy Word, and that we then speak to Him with our prayers and songs of praise.” Luther’s testimony to the Revelation-Response pattern of worship!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 name="Shape 822"/>
          <p:cNvSpPr>
            <a:spLocks noGrp="1" noRot="1" noChangeAspect="1"/>
          </p:cNvSpPr>
          <p:nvPr>
            <p:ph type="sldImg"/>
          </p:nvPr>
        </p:nvSpPr>
        <p:spPr>
          <a:prstGeom prst="rect">
            <a:avLst/>
          </a:prstGeom>
        </p:spPr>
        <p:txBody>
          <a:bodyPr/>
          <a:lstStyle/>
          <a:p>
            <a:endParaRPr/>
          </a:p>
        </p:txBody>
      </p:sp>
      <p:sp>
        <p:nvSpPr>
          <p:cNvPr id="823" name="Shape 823"/>
          <p:cNvSpPr>
            <a:spLocks noGrp="1"/>
          </p:cNvSpPr>
          <p:nvPr>
            <p:ph type="body" sz="quarter" idx="1"/>
          </p:nvPr>
        </p:nvSpPr>
        <p:spPr>
          <a:prstGeom prst="rect">
            <a:avLst/>
          </a:prstGeom>
        </p:spPr>
        <p:txBody>
          <a:bodyPr/>
          <a:lstStyle>
            <a:lvl1pPr defTabSz="914400">
              <a:lnSpc>
                <a:spcPct val="100000"/>
              </a:lnSpc>
              <a:spcBef>
                <a:spcPts val="500"/>
              </a:spcBef>
              <a:defRPr sz="1600">
                <a:latin typeface="Maiandra GD"/>
                <a:ea typeface="Maiandra GD"/>
                <a:cs typeface="Maiandra GD"/>
                <a:sym typeface="Maiandra GD"/>
              </a:defRPr>
            </a:lvl1pPr>
          </a:lstStyle>
          <a:p>
            <a:r>
              <a:t>Luther’s testimony to the Revelation-Response pattern of worship!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noRot="1" noChangeAspect="1"/>
          </p:cNvSpPr>
          <p:nvPr>
            <p:ph type="sldImg"/>
          </p:nvPr>
        </p:nvSpPr>
        <p:spPr>
          <a:prstGeom prst="rect">
            <a:avLst/>
          </a:prstGeom>
        </p:spPr>
        <p:txBody>
          <a:bodyPr/>
          <a:lstStyle/>
          <a:p>
            <a:endParaRPr/>
          </a:p>
        </p:txBody>
      </p:sp>
      <p:sp>
        <p:nvSpPr>
          <p:cNvPr id="375" name="Shape 375"/>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Shape 826"/>
          <p:cNvSpPr>
            <a:spLocks noGrp="1" noRot="1" noChangeAspect="1"/>
          </p:cNvSpPr>
          <p:nvPr>
            <p:ph type="sldImg"/>
          </p:nvPr>
        </p:nvSpPr>
        <p:spPr>
          <a:prstGeom prst="rect">
            <a:avLst/>
          </a:prstGeom>
        </p:spPr>
        <p:txBody>
          <a:bodyPr/>
          <a:lstStyle/>
          <a:p>
            <a:endParaRPr/>
          </a:p>
        </p:txBody>
      </p:sp>
      <p:sp>
        <p:nvSpPr>
          <p:cNvPr id="827" name="Shape 827"/>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Shape 832"/>
          <p:cNvSpPr>
            <a:spLocks noGrp="1" noRot="1" noChangeAspect="1"/>
          </p:cNvSpPr>
          <p:nvPr>
            <p:ph type="sldImg"/>
          </p:nvPr>
        </p:nvSpPr>
        <p:spPr>
          <a:prstGeom prst="rect">
            <a:avLst/>
          </a:prstGeom>
        </p:spPr>
        <p:txBody>
          <a:bodyPr/>
          <a:lstStyle/>
          <a:p>
            <a:endParaRPr/>
          </a:p>
        </p:txBody>
      </p:sp>
      <p:sp>
        <p:nvSpPr>
          <p:cNvPr id="833" name="Shape 833"/>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 name="Shape 836"/>
          <p:cNvSpPr>
            <a:spLocks noGrp="1" noRot="1" noChangeAspect="1"/>
          </p:cNvSpPr>
          <p:nvPr>
            <p:ph type="sldImg"/>
          </p:nvPr>
        </p:nvSpPr>
        <p:spPr>
          <a:prstGeom prst="rect">
            <a:avLst/>
          </a:prstGeom>
        </p:spPr>
        <p:txBody>
          <a:bodyPr/>
          <a:lstStyle/>
          <a:p>
            <a:endParaRPr/>
          </a:p>
        </p:txBody>
      </p:sp>
      <p:sp>
        <p:nvSpPr>
          <p:cNvPr id="837" name="Shape 837"/>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 name="Shape 842"/>
          <p:cNvSpPr>
            <a:spLocks noGrp="1" noRot="1" noChangeAspect="1"/>
          </p:cNvSpPr>
          <p:nvPr>
            <p:ph type="sldImg"/>
          </p:nvPr>
        </p:nvSpPr>
        <p:spPr>
          <a:prstGeom prst="rect">
            <a:avLst/>
          </a:prstGeom>
        </p:spPr>
        <p:txBody>
          <a:bodyPr/>
          <a:lstStyle/>
          <a:p>
            <a:endParaRPr/>
          </a:p>
        </p:txBody>
      </p:sp>
      <p:sp>
        <p:nvSpPr>
          <p:cNvPr id="843" name="Shape 843"/>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rPr>
              <a:pPr marL="0" marR="0" lvl="0" indent="0" algn="r" defTabSz="45715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Worship (wo)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a:spLocks noGrp="1" noRot="1" noChangeAspect="1"/>
          </p:cNvSpPr>
          <p:nvPr>
            <p:ph type="sldImg"/>
          </p:nvPr>
        </p:nvSpPr>
        <p:spPr>
          <a:prstGeom prst="rect">
            <a:avLst/>
          </a:prstGeom>
        </p:spPr>
        <p:txBody>
          <a:bodyPr/>
          <a:lstStyle/>
          <a:p>
            <a:endParaRPr/>
          </a:p>
        </p:txBody>
      </p:sp>
      <p:sp>
        <p:nvSpPr>
          <p:cNvPr id="381" name="Shape 381"/>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a:spLocks noGrp="1" noRot="1" noChangeAspect="1"/>
          </p:cNvSpPr>
          <p:nvPr>
            <p:ph type="sldImg"/>
          </p:nvPr>
        </p:nvSpPr>
        <p:spPr>
          <a:prstGeom prst="rect">
            <a:avLst/>
          </a:prstGeom>
        </p:spPr>
        <p:txBody>
          <a:bodyPr/>
          <a:lstStyle/>
          <a:p>
            <a:endParaRPr/>
          </a:p>
        </p:txBody>
      </p:sp>
      <p:sp>
        <p:nvSpPr>
          <p:cNvPr id="389" name="Shape 389"/>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hape 395"/>
          <p:cNvSpPr>
            <a:spLocks noGrp="1" noRot="1" noChangeAspect="1"/>
          </p:cNvSpPr>
          <p:nvPr>
            <p:ph type="sldImg"/>
          </p:nvPr>
        </p:nvSpPr>
        <p:spPr>
          <a:prstGeom prst="rect">
            <a:avLst/>
          </a:prstGeom>
        </p:spPr>
        <p:txBody>
          <a:bodyPr/>
          <a:lstStyle/>
          <a:p>
            <a:endParaRPr/>
          </a:p>
        </p:txBody>
      </p:sp>
      <p:sp>
        <p:nvSpPr>
          <p:cNvPr id="396" name="Shape 396"/>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6"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Line"/>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Line"/>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Lorem Ipsum Dolor"/>
          <p:cNvSpPr txBox="1">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a:latin typeface="Bodoni SvtyTwo ITC TT-BookIta"/>
                <a:ea typeface="Bodoni SvtyTwo ITC TT-BookIta"/>
                <a:cs typeface="Bodoni SvtyTwo ITC TT-BookIta"/>
                <a:sym typeface="Bodoni SvtyTwo ITC TT-BookIta"/>
              </a:defRPr>
            </a:lvl1pPr>
          </a:lstStyle>
          <a:p>
            <a:r>
              <a:t>Lorem Ipsum Dolor</a:t>
            </a:r>
          </a:p>
        </p:txBody>
      </p:sp>
      <p:sp>
        <p:nvSpPr>
          <p:cNvPr id="31" name="Image"/>
          <p:cNvSpPr>
            <a:spLocks noGrp="1"/>
          </p:cNvSpPr>
          <p:nvPr>
            <p:ph type="pic" idx="14"/>
          </p:nvPr>
        </p:nvSpPr>
        <p:spPr>
          <a:xfrm>
            <a:off x="584200" y="558800"/>
            <a:ext cx="11823700" cy="7086600"/>
          </a:xfrm>
          <a:prstGeom prst="rect">
            <a:avLst/>
          </a:prstGeom>
          <a:ln w="9525">
            <a:round/>
          </a:ln>
        </p:spPr>
        <p:txBody>
          <a:bodyPr lIns="91439" tIns="45719" rIns="91439" bIns="45719" anchor="t">
            <a:noAutofit/>
          </a:bodyPr>
          <a:lstStyle/>
          <a:p>
            <a:endParaRPr/>
          </a:p>
        </p:txBody>
      </p:sp>
      <p:sp>
        <p:nvSpPr>
          <p:cNvPr id="32" name="Title Text"/>
          <p:cNvSpPr txBox="1">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Body Level One…"/>
          <p:cNvSpPr txBox="1">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efault">
    <p:bg>
      <p:bgPr>
        <a:gradFill flip="none" rotWithShape="1">
          <a:gsLst>
            <a:gs pos="0">
              <a:srgbClr val="500000"/>
            </a:gs>
            <a:gs pos="100000">
              <a:srgbClr val="CC0000"/>
            </a:gs>
          </a:gsLst>
          <a:lin ang="16200000" scaled="0"/>
        </a:gradFill>
        <a:effectLst/>
      </p:bgPr>
    </p:bg>
    <p:spTree>
      <p:nvGrpSpPr>
        <p:cNvPr id="1" name=""/>
        <p:cNvGrpSpPr/>
        <p:nvPr/>
      </p:nvGrpSpPr>
      <p:grpSpPr>
        <a:xfrm>
          <a:off x="0" y="0"/>
          <a:ext cx="0" cy="0"/>
          <a:chOff x="0" y="0"/>
          <a:chExt cx="0" cy="0"/>
        </a:xfrm>
      </p:grpSpPr>
      <p:grpSp>
        <p:nvGrpSpPr>
          <p:cNvPr id="208" name="Group"/>
          <p:cNvGrpSpPr/>
          <p:nvPr/>
        </p:nvGrpSpPr>
        <p:grpSpPr>
          <a:xfrm>
            <a:off x="2257" y="-1"/>
            <a:ext cx="13011575" cy="9744571"/>
            <a:chOff x="0" y="0"/>
            <a:chExt cx="13011573" cy="9744569"/>
          </a:xfrm>
        </p:grpSpPr>
        <p:sp>
          <p:nvSpPr>
            <p:cNvPr id="172" name="Shape"/>
            <p:cNvSpPr/>
            <p:nvPr/>
          </p:nvSpPr>
          <p:spPr>
            <a:xfrm>
              <a:off x="11388231" y="5928924"/>
              <a:ext cx="1623343" cy="3815646"/>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73" name="Shape"/>
            <p:cNvSpPr/>
            <p:nvPr/>
          </p:nvSpPr>
          <p:spPr>
            <a:xfrm>
              <a:off x="12158133" y="8566008"/>
              <a:ext cx="853441" cy="117856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74" name="Shape"/>
            <p:cNvSpPr/>
            <p:nvPr/>
          </p:nvSpPr>
          <p:spPr>
            <a:xfrm>
              <a:off x="12821920" y="9514275"/>
              <a:ext cx="189654" cy="2302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grpSp>
          <p:nvGrpSpPr>
            <p:cNvPr id="188" name="Group"/>
            <p:cNvGrpSpPr/>
            <p:nvPr/>
          </p:nvGrpSpPr>
          <p:grpSpPr>
            <a:xfrm>
              <a:off x="647982" y="0"/>
              <a:ext cx="11510152" cy="9744569"/>
              <a:chOff x="0" y="0"/>
              <a:chExt cx="11510151" cy="9744568"/>
            </a:xfrm>
          </p:grpSpPr>
          <p:sp>
            <p:nvSpPr>
              <p:cNvPr id="175" name="Shape"/>
              <p:cNvSpPr/>
              <p:nvPr/>
            </p:nvSpPr>
            <p:spPr>
              <a:xfrm>
                <a:off x="5646702" y="0"/>
                <a:ext cx="162561" cy="97445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76" name="Shape"/>
              <p:cNvSpPr/>
              <p:nvPr/>
            </p:nvSpPr>
            <p:spPr>
              <a:xfrm>
                <a:off x="6324035" y="0"/>
                <a:ext cx="392855" cy="974457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77" name="Shape"/>
              <p:cNvSpPr/>
              <p:nvPr/>
            </p:nvSpPr>
            <p:spPr>
              <a:xfrm>
                <a:off x="6931377" y="0"/>
                <a:ext cx="760872" cy="974457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78" name="Shape"/>
              <p:cNvSpPr/>
              <p:nvPr/>
            </p:nvSpPr>
            <p:spPr>
              <a:xfrm>
                <a:off x="7649350" y="0"/>
                <a:ext cx="964073" cy="974457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79" name="Shape"/>
              <p:cNvSpPr/>
              <p:nvPr/>
            </p:nvSpPr>
            <p:spPr>
              <a:xfrm>
                <a:off x="8258951" y="0"/>
                <a:ext cx="1259841" cy="974457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0" name="Shape"/>
              <p:cNvSpPr/>
              <p:nvPr/>
            </p:nvSpPr>
            <p:spPr>
              <a:xfrm>
                <a:off x="8936284" y="0"/>
                <a:ext cx="1557868" cy="974457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1" name="Shape"/>
              <p:cNvSpPr/>
              <p:nvPr/>
            </p:nvSpPr>
            <p:spPr>
              <a:xfrm>
                <a:off x="9559431" y="0"/>
                <a:ext cx="1950721" cy="974457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2" name="Shape"/>
              <p:cNvSpPr/>
              <p:nvPr/>
            </p:nvSpPr>
            <p:spPr>
              <a:xfrm>
                <a:off x="4766169" y="0"/>
                <a:ext cx="338667" cy="974457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3" name="Shape"/>
              <p:cNvSpPr/>
              <p:nvPr/>
            </p:nvSpPr>
            <p:spPr>
              <a:xfrm>
                <a:off x="3790808" y="0"/>
                <a:ext cx="677335" cy="974457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4" name="Shape"/>
              <p:cNvSpPr/>
              <p:nvPr/>
            </p:nvSpPr>
            <p:spPr>
              <a:xfrm>
                <a:off x="2885440" y="0"/>
                <a:ext cx="959556" cy="974457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5" name="Shape"/>
              <p:cNvSpPr/>
              <p:nvPr/>
            </p:nvSpPr>
            <p:spPr>
              <a:xfrm>
                <a:off x="1896533" y="0"/>
                <a:ext cx="1298223" cy="974457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6" name="Shape"/>
              <p:cNvSpPr/>
              <p:nvPr/>
            </p:nvSpPr>
            <p:spPr>
              <a:xfrm>
                <a:off x="934719" y="0"/>
                <a:ext cx="1663984" cy="974457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7" name="Shape"/>
              <p:cNvSpPr/>
              <p:nvPr/>
            </p:nvSpPr>
            <p:spPr>
              <a:xfrm>
                <a:off x="0" y="0"/>
                <a:ext cx="1896534" cy="974457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grpSp>
        <p:sp>
          <p:nvSpPr>
            <p:cNvPr id="189" name="Shape"/>
            <p:cNvSpPr/>
            <p:nvPr/>
          </p:nvSpPr>
          <p:spPr>
            <a:xfrm>
              <a:off x="11288" y="6549813"/>
              <a:ext cx="1368215" cy="3194757"/>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0" name="Shape"/>
            <p:cNvSpPr/>
            <p:nvPr/>
          </p:nvSpPr>
          <p:spPr>
            <a:xfrm>
              <a:off x="11288" y="8782755"/>
              <a:ext cx="514775" cy="961814"/>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1" name="Shape"/>
            <p:cNvSpPr/>
            <p:nvPr/>
          </p:nvSpPr>
          <p:spPr>
            <a:xfrm>
              <a:off x="10780889" y="0"/>
              <a:ext cx="2221654" cy="403239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2" name="Shape"/>
            <p:cNvSpPr/>
            <p:nvPr/>
          </p:nvSpPr>
          <p:spPr>
            <a:xfrm>
              <a:off x="11379200" y="0"/>
              <a:ext cx="1623343" cy="190782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800000"/>
            </a:soli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3" name="Shape"/>
            <p:cNvSpPr/>
            <p:nvPr/>
          </p:nvSpPr>
          <p:spPr>
            <a:xfrm>
              <a:off x="12081369" y="0"/>
              <a:ext cx="921174" cy="9347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800000"/>
            </a:soli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4" name="Shape"/>
            <p:cNvSpPr/>
            <p:nvPr/>
          </p:nvSpPr>
          <p:spPr>
            <a:xfrm>
              <a:off x="11288" y="0"/>
              <a:ext cx="1937175" cy="3181209"/>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5" name="Shape"/>
            <p:cNvSpPr/>
            <p:nvPr/>
          </p:nvSpPr>
          <p:spPr>
            <a:xfrm>
              <a:off x="11288" y="0"/>
              <a:ext cx="1327575" cy="13524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800000"/>
            </a:soli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6" name="Shape"/>
            <p:cNvSpPr/>
            <p:nvPr/>
          </p:nvSpPr>
          <p:spPr>
            <a:xfrm>
              <a:off x="11288" y="0"/>
              <a:ext cx="609601" cy="56896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800000"/>
            </a:soli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7" name="Line"/>
            <p:cNvSpPr/>
            <p:nvPr/>
          </p:nvSpPr>
          <p:spPr>
            <a:xfrm>
              <a:off x="0" y="6206631"/>
              <a:ext cx="13000285" cy="1"/>
            </a:xfrm>
            <a:prstGeom prst="line">
              <a:avLst/>
            </a:prstGeom>
            <a:noFill/>
            <a:ln w="12700" cap="flat">
              <a:solidFill>
                <a:srgbClr val="8000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8" name="Line"/>
            <p:cNvSpPr/>
            <p:nvPr/>
          </p:nvSpPr>
          <p:spPr>
            <a:xfrm>
              <a:off x="0" y="5319324"/>
              <a:ext cx="13000285" cy="1"/>
            </a:xfrm>
            <a:prstGeom prst="line">
              <a:avLst/>
            </a:prstGeom>
            <a:noFill/>
            <a:ln w="12700" cap="flat">
              <a:solidFill>
                <a:srgbClr val="8000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9" name="Line"/>
            <p:cNvSpPr/>
            <p:nvPr/>
          </p:nvSpPr>
          <p:spPr>
            <a:xfrm>
              <a:off x="0" y="7093938"/>
              <a:ext cx="13000285" cy="1"/>
            </a:xfrm>
            <a:prstGeom prst="line">
              <a:avLst/>
            </a:prstGeom>
            <a:noFill/>
            <a:ln w="12700" cap="flat">
              <a:solidFill>
                <a:srgbClr val="6221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grpSp>
          <p:nvGrpSpPr>
            <p:cNvPr id="205" name="Group"/>
            <p:cNvGrpSpPr/>
            <p:nvPr/>
          </p:nvGrpSpPr>
          <p:grpSpPr>
            <a:xfrm>
              <a:off x="-1" y="885048"/>
              <a:ext cx="13000286" cy="3546971"/>
              <a:chOff x="0" y="0"/>
              <a:chExt cx="13000284" cy="3546969"/>
            </a:xfrm>
          </p:grpSpPr>
          <p:sp>
            <p:nvSpPr>
              <p:cNvPr id="200" name="Line"/>
              <p:cNvSpPr/>
              <p:nvPr/>
            </p:nvSpPr>
            <p:spPr>
              <a:xfrm>
                <a:off x="0" y="885048"/>
                <a:ext cx="13000285" cy="1"/>
              </a:xfrm>
              <a:prstGeom prst="line">
                <a:avLst/>
              </a:prstGeom>
              <a:noFill/>
              <a:ln w="12700" cap="flat">
                <a:solidFill>
                  <a:srgbClr val="8000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201" name="Line"/>
              <p:cNvSpPr/>
              <p:nvPr/>
            </p:nvSpPr>
            <p:spPr>
              <a:xfrm>
                <a:off x="0" y="3546969"/>
                <a:ext cx="13000285" cy="1"/>
              </a:xfrm>
              <a:prstGeom prst="line">
                <a:avLst/>
              </a:prstGeom>
              <a:noFill/>
              <a:ln w="12700" cap="flat">
                <a:solidFill>
                  <a:srgbClr val="8000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202" name="Line"/>
              <p:cNvSpPr/>
              <p:nvPr/>
            </p:nvSpPr>
            <p:spPr>
              <a:xfrm>
                <a:off x="0" y="2659662"/>
                <a:ext cx="13000285" cy="1"/>
              </a:xfrm>
              <a:prstGeom prst="line">
                <a:avLst/>
              </a:prstGeom>
              <a:noFill/>
              <a:ln w="12700" cap="flat">
                <a:solidFill>
                  <a:srgbClr val="8000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203" name="Line"/>
              <p:cNvSpPr/>
              <p:nvPr/>
            </p:nvSpPr>
            <p:spPr>
              <a:xfrm>
                <a:off x="0" y="1772355"/>
                <a:ext cx="13000285" cy="1"/>
              </a:xfrm>
              <a:prstGeom prst="line">
                <a:avLst/>
              </a:prstGeom>
              <a:noFill/>
              <a:ln w="12700" cap="flat">
                <a:solidFill>
                  <a:srgbClr val="8000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204" name="Line"/>
              <p:cNvSpPr/>
              <p:nvPr/>
            </p:nvSpPr>
            <p:spPr>
              <a:xfrm>
                <a:off x="0" y="0"/>
                <a:ext cx="13000285" cy="0"/>
              </a:xfrm>
              <a:prstGeom prst="line">
                <a:avLst/>
              </a:prstGeom>
              <a:noFill/>
              <a:ln w="12700" cap="flat">
                <a:solidFill>
                  <a:srgbClr val="8000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grpSp>
        <p:sp>
          <p:nvSpPr>
            <p:cNvPr id="206" name="Line"/>
            <p:cNvSpPr/>
            <p:nvPr/>
          </p:nvSpPr>
          <p:spPr>
            <a:xfrm>
              <a:off x="0" y="8868551"/>
              <a:ext cx="13000285" cy="1"/>
            </a:xfrm>
            <a:prstGeom prst="line">
              <a:avLst/>
            </a:prstGeom>
            <a:noFill/>
            <a:ln w="12700" cap="flat">
              <a:solidFill>
                <a:srgbClr val="6221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207" name="Line"/>
            <p:cNvSpPr/>
            <p:nvPr/>
          </p:nvSpPr>
          <p:spPr>
            <a:xfrm>
              <a:off x="0" y="7981244"/>
              <a:ext cx="13000285" cy="1"/>
            </a:xfrm>
            <a:prstGeom prst="line">
              <a:avLst/>
            </a:prstGeom>
            <a:noFill/>
            <a:ln w="12700" cap="flat">
              <a:solidFill>
                <a:srgbClr val="6221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grpSp>
      <p:sp>
        <p:nvSpPr>
          <p:cNvPr id="209" name="Slide Number"/>
          <p:cNvSpPr txBox="1">
            <a:spLocks noGrp="1"/>
          </p:cNvSpPr>
          <p:nvPr>
            <p:ph type="sldNum" sz="quarter" idx="2"/>
          </p:nvPr>
        </p:nvSpPr>
        <p:spPr>
          <a:xfrm>
            <a:off x="12036529" y="8879840"/>
            <a:ext cx="318031" cy="333249"/>
          </a:xfrm>
          <a:prstGeom prst="rect">
            <a:avLst/>
          </a:prstGeom>
        </p:spPr>
        <p:txBody>
          <a:bodyPr lIns="65023" tIns="65023" rIns="65023" bIns="65023"/>
          <a:lstStyle>
            <a:lvl1pPr algn="r" defTabSz="650240">
              <a:defRPr sz="1400">
                <a:solidFill>
                  <a:srgbClr val="FFFFFF"/>
                </a:solidFill>
                <a:effectLst>
                  <a:outerShdw blurRad="12700" dist="25400" dir="2700000" rotWithShape="0">
                    <a:srgbClr val="000000"/>
                  </a:outerShdw>
                </a:effectLst>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8422249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9"/>
            <a:ext cx="11054080" cy="1937173"/>
          </a:xfrm>
        </p:spPr>
        <p:txBody>
          <a:bodyPr anchor="t"/>
          <a:lstStyle>
            <a:lvl1pPr algn="l">
              <a:defRPr sz="5689" b="1" cap="all"/>
            </a:lvl1pPr>
          </a:lstStyle>
          <a:p>
            <a:r>
              <a:rPr lang="en-US"/>
              <a:t>Click to edit Master title style</a:t>
            </a:r>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44"/>
            </a:lvl1pPr>
            <a:lvl2pPr marL="650159" indent="0">
              <a:buNone/>
              <a:defRPr sz="2560"/>
            </a:lvl2pPr>
            <a:lvl3pPr marL="1300317" indent="0">
              <a:buNone/>
              <a:defRPr sz="2276"/>
            </a:lvl3pPr>
            <a:lvl4pPr marL="1950476" indent="0">
              <a:buNone/>
              <a:defRPr sz="1991"/>
            </a:lvl4pPr>
            <a:lvl5pPr marL="2600635" indent="0">
              <a:buNone/>
              <a:defRPr sz="1991"/>
            </a:lvl5pPr>
            <a:lvl6pPr marL="3250794" indent="0">
              <a:buNone/>
              <a:defRPr sz="1991"/>
            </a:lvl6pPr>
            <a:lvl7pPr marL="3900951" indent="0">
              <a:buNone/>
              <a:defRPr sz="1991"/>
            </a:lvl7pPr>
            <a:lvl8pPr marL="4551107" indent="0">
              <a:buNone/>
              <a:defRPr sz="1991"/>
            </a:lvl8pPr>
            <a:lvl9pPr marL="5201268" indent="0">
              <a:buNone/>
              <a:defRPr sz="1991"/>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7102104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0" y="2275848"/>
            <a:ext cx="5743787" cy="6443698"/>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2275848"/>
            <a:ext cx="5743787" cy="6443698"/>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5984999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13" b="1"/>
            </a:lvl1pPr>
            <a:lvl2pPr marL="650159" indent="0">
              <a:buNone/>
              <a:defRPr sz="2844" b="1"/>
            </a:lvl2pPr>
            <a:lvl3pPr marL="1300317" indent="0">
              <a:buNone/>
              <a:defRPr sz="2560" b="1"/>
            </a:lvl3pPr>
            <a:lvl4pPr marL="1950476" indent="0">
              <a:buNone/>
              <a:defRPr sz="2276" b="1"/>
            </a:lvl4pPr>
            <a:lvl5pPr marL="2600635" indent="0">
              <a:buNone/>
              <a:defRPr sz="2276" b="1"/>
            </a:lvl5pPr>
            <a:lvl6pPr marL="3250794" indent="0">
              <a:buNone/>
              <a:defRPr sz="2276" b="1"/>
            </a:lvl6pPr>
            <a:lvl7pPr marL="3900951" indent="0">
              <a:buNone/>
              <a:defRPr sz="2276" b="1"/>
            </a:lvl7pPr>
            <a:lvl8pPr marL="4551107" indent="0">
              <a:buNone/>
              <a:defRPr sz="2276" b="1"/>
            </a:lvl8pPr>
            <a:lvl9pPr marL="5201268" indent="0">
              <a:buNone/>
              <a:defRPr sz="2276"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66" y="2183272"/>
            <a:ext cx="5748302" cy="909884"/>
          </a:xfrm>
        </p:spPr>
        <p:txBody>
          <a:bodyPr anchor="b"/>
          <a:lstStyle>
            <a:lvl1pPr marL="0" indent="0">
              <a:buNone/>
              <a:defRPr sz="3413" b="1"/>
            </a:lvl1pPr>
            <a:lvl2pPr marL="650159" indent="0">
              <a:buNone/>
              <a:defRPr sz="2844" b="1"/>
            </a:lvl2pPr>
            <a:lvl3pPr marL="1300317" indent="0">
              <a:buNone/>
              <a:defRPr sz="2560" b="1"/>
            </a:lvl3pPr>
            <a:lvl4pPr marL="1950476" indent="0">
              <a:buNone/>
              <a:defRPr sz="2276" b="1"/>
            </a:lvl4pPr>
            <a:lvl5pPr marL="2600635" indent="0">
              <a:buNone/>
              <a:defRPr sz="2276" b="1"/>
            </a:lvl5pPr>
            <a:lvl6pPr marL="3250794" indent="0">
              <a:buNone/>
              <a:defRPr sz="2276" b="1"/>
            </a:lvl6pPr>
            <a:lvl7pPr marL="3900951" indent="0">
              <a:buNone/>
              <a:defRPr sz="2276" b="1"/>
            </a:lvl7pPr>
            <a:lvl8pPr marL="4551107" indent="0">
              <a:buNone/>
              <a:defRPr sz="2276" b="1"/>
            </a:lvl8pPr>
            <a:lvl9pPr marL="5201268" indent="0">
              <a:buNone/>
              <a:defRPr sz="2276" b="1"/>
            </a:lvl9pPr>
          </a:lstStyle>
          <a:p>
            <a:pPr lvl="0"/>
            <a:r>
              <a:rPr lang="en-US"/>
              <a:t>Click to edit Master text styles</a:t>
            </a:r>
          </a:p>
        </p:txBody>
      </p:sp>
      <p:sp>
        <p:nvSpPr>
          <p:cNvPr id="6" name="Content Placeholder 5"/>
          <p:cNvSpPr>
            <a:spLocks noGrp="1"/>
          </p:cNvSpPr>
          <p:nvPr>
            <p:ph sz="quarter" idx="4"/>
          </p:nvPr>
        </p:nvSpPr>
        <p:spPr>
          <a:xfrm>
            <a:off x="6606266" y="3093155"/>
            <a:ext cx="5748302"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69894404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85127598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4271096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44" b="1"/>
            </a:lvl1pPr>
          </a:lstStyle>
          <a:p>
            <a:r>
              <a:rPr lang="en-US"/>
              <a:t>Click to edit Master title style</a:t>
            </a:r>
          </a:p>
        </p:txBody>
      </p:sp>
      <p:sp>
        <p:nvSpPr>
          <p:cNvPr id="3" name="Content Placeholder 2"/>
          <p:cNvSpPr>
            <a:spLocks noGrp="1"/>
          </p:cNvSpPr>
          <p:nvPr>
            <p:ph idx="1"/>
          </p:nvPr>
        </p:nvSpPr>
        <p:spPr>
          <a:xfrm>
            <a:off x="5084516" y="388346"/>
            <a:ext cx="7270044"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1" y="2041036"/>
            <a:ext cx="4278490" cy="6671734"/>
          </a:xfrm>
        </p:spPr>
        <p:txBody>
          <a:bodyPr/>
          <a:lstStyle>
            <a:lvl1pPr marL="0" indent="0">
              <a:buNone/>
              <a:defRPr sz="1991"/>
            </a:lvl1pPr>
            <a:lvl2pPr marL="650159" indent="0">
              <a:buNone/>
              <a:defRPr sz="1707"/>
            </a:lvl2pPr>
            <a:lvl3pPr marL="1300317" indent="0">
              <a:buNone/>
              <a:defRPr sz="1422"/>
            </a:lvl3pPr>
            <a:lvl4pPr marL="1950476" indent="0">
              <a:buNone/>
              <a:defRPr sz="1280"/>
            </a:lvl4pPr>
            <a:lvl5pPr marL="2600635" indent="0">
              <a:buNone/>
              <a:defRPr sz="1280"/>
            </a:lvl5pPr>
            <a:lvl6pPr marL="3250794" indent="0">
              <a:buNone/>
              <a:defRPr sz="1280"/>
            </a:lvl6pPr>
            <a:lvl7pPr marL="3900951" indent="0">
              <a:buNone/>
              <a:defRPr sz="1280"/>
            </a:lvl7pPr>
            <a:lvl8pPr marL="4551107" indent="0">
              <a:buNone/>
              <a:defRPr sz="1280"/>
            </a:lvl8pPr>
            <a:lvl9pPr marL="5201268" indent="0">
              <a:buNone/>
              <a:defRPr sz="128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74059270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44" b="1"/>
            </a:lvl1pPr>
          </a:lstStyle>
          <a:p>
            <a:r>
              <a:rPr lang="en-US"/>
              <a:t>Click to edit Master title style</a:t>
            </a:r>
          </a:p>
        </p:txBody>
      </p:sp>
      <p:sp>
        <p:nvSpPr>
          <p:cNvPr id="3" name="Picture Placeholder 2"/>
          <p:cNvSpPr>
            <a:spLocks noGrp="1"/>
          </p:cNvSpPr>
          <p:nvPr>
            <p:ph type="pic" idx="1"/>
          </p:nvPr>
        </p:nvSpPr>
        <p:spPr>
          <a:xfrm>
            <a:off x="2549032" y="871502"/>
            <a:ext cx="7802880" cy="5852160"/>
          </a:xfrm>
        </p:spPr>
        <p:txBody>
          <a:bodyPr/>
          <a:lstStyle>
            <a:lvl1pPr marL="0" indent="0">
              <a:buNone/>
              <a:defRPr sz="4551"/>
            </a:lvl1pPr>
            <a:lvl2pPr marL="650159" indent="0">
              <a:buNone/>
              <a:defRPr sz="3982"/>
            </a:lvl2pPr>
            <a:lvl3pPr marL="1300317" indent="0">
              <a:buNone/>
              <a:defRPr sz="3413"/>
            </a:lvl3pPr>
            <a:lvl4pPr marL="1950476" indent="0">
              <a:buNone/>
              <a:defRPr sz="2844"/>
            </a:lvl4pPr>
            <a:lvl5pPr marL="2600635" indent="0">
              <a:buNone/>
              <a:defRPr sz="2844"/>
            </a:lvl5pPr>
            <a:lvl6pPr marL="3250794" indent="0">
              <a:buNone/>
              <a:defRPr sz="2844"/>
            </a:lvl6pPr>
            <a:lvl7pPr marL="3900951" indent="0">
              <a:buNone/>
              <a:defRPr sz="2844"/>
            </a:lvl7pPr>
            <a:lvl8pPr marL="4551107" indent="0">
              <a:buNone/>
              <a:defRPr sz="2844"/>
            </a:lvl8pPr>
            <a:lvl9pPr marL="5201268" indent="0">
              <a:buNone/>
              <a:defRPr sz="2844"/>
            </a:lvl9pPr>
          </a:lstStyle>
          <a:p>
            <a:pPr lvl="0"/>
            <a:endParaRPr lang="en-US" noProof="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1991"/>
            </a:lvl1pPr>
            <a:lvl2pPr marL="650159" indent="0">
              <a:buNone/>
              <a:defRPr sz="1707"/>
            </a:lvl2pPr>
            <a:lvl3pPr marL="1300317" indent="0">
              <a:buNone/>
              <a:defRPr sz="1422"/>
            </a:lvl3pPr>
            <a:lvl4pPr marL="1950476" indent="0">
              <a:buNone/>
              <a:defRPr sz="1280"/>
            </a:lvl4pPr>
            <a:lvl5pPr marL="2600635" indent="0">
              <a:buNone/>
              <a:defRPr sz="1280"/>
            </a:lvl5pPr>
            <a:lvl6pPr marL="3250794" indent="0">
              <a:buNone/>
              <a:defRPr sz="1280"/>
            </a:lvl6pPr>
            <a:lvl7pPr marL="3900951" indent="0">
              <a:buNone/>
              <a:defRPr sz="1280"/>
            </a:lvl7pPr>
            <a:lvl8pPr marL="4551107" indent="0">
              <a:buNone/>
              <a:defRPr sz="1280"/>
            </a:lvl8pPr>
            <a:lvl9pPr marL="5201268" indent="0">
              <a:buNone/>
              <a:defRPr sz="128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48456092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8707747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Line"/>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Line"/>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Lorem Ipsum Dolor"/>
          <p:cNvSpPr txBox="1">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a:latin typeface="Bodoni SvtyTwo ITC TT-BookIta"/>
                <a:ea typeface="Bodoni SvtyTwo ITC TT-BookIta"/>
                <a:cs typeface="Bodoni SvtyTwo ITC TT-BookIta"/>
                <a:sym typeface="Bodoni SvtyTwo ITC TT-BookIta"/>
              </a:defRPr>
            </a:lvl1pPr>
          </a:lstStyle>
          <a:p>
            <a:r>
              <a:t>Lorem Ipsum Dolor</a:t>
            </a:r>
          </a:p>
        </p:txBody>
      </p:sp>
      <p:sp>
        <p:nvSpPr>
          <p:cNvPr id="52" name="Image"/>
          <p:cNvSpPr>
            <a:spLocks noGrp="1"/>
          </p:cNvSpPr>
          <p:nvPr>
            <p:ph type="pic" sz="half" idx="14"/>
          </p:nvPr>
        </p:nvSpPr>
        <p:spPr>
          <a:xfrm>
            <a:off x="6704698" y="590550"/>
            <a:ext cx="5806884" cy="8509000"/>
          </a:xfrm>
          <a:prstGeom prst="rect">
            <a:avLst/>
          </a:prstGeom>
          <a:ln w="9525">
            <a:round/>
          </a:ln>
        </p:spPr>
        <p:txBody>
          <a:bodyPr lIns="91439" tIns="45719" rIns="91439" bIns="45719" anchor="t">
            <a:noAutofit/>
          </a:bodyPr>
          <a:lstStyle/>
          <a:p>
            <a:endParaRPr/>
          </a:p>
        </p:txBody>
      </p:sp>
      <p:sp>
        <p:nvSpPr>
          <p:cNvPr id="53" name="Title Text"/>
          <p:cNvSpPr txBox="1">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Body Level One…"/>
          <p:cNvSpPr txBox="1">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5112"/>
            <a:ext cx="2926080" cy="83244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240" y="395112"/>
            <a:ext cx="8561493" cy="83244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2325468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6"/>
            <a:ext cx="11054080" cy="2090702"/>
          </a:xfrm>
        </p:spPr>
        <p:txBody>
          <a:bodyPr/>
          <a:lstStyle/>
          <a:p>
            <a:r>
              <a:rPr lang="en-US"/>
              <a:t>Click to edit Master title style</a:t>
            </a:r>
          </a:p>
        </p:txBody>
      </p:sp>
      <p:sp>
        <p:nvSpPr>
          <p:cNvPr id="3" name="Subtitle 2"/>
          <p:cNvSpPr>
            <a:spLocks noGrp="1"/>
          </p:cNvSpPr>
          <p:nvPr>
            <p:ph type="subTitle" idx="1"/>
          </p:nvPr>
        </p:nvSpPr>
        <p:spPr>
          <a:xfrm>
            <a:off x="1950720" y="5527040"/>
            <a:ext cx="9103360" cy="2492587"/>
          </a:xfrm>
        </p:spPr>
        <p:txBody>
          <a:bodyPr/>
          <a:lstStyle>
            <a:lvl1pPr marL="0" indent="0" algn="ctr">
              <a:buNone/>
              <a:defRPr/>
            </a:lvl1pPr>
            <a:lvl2pPr marL="650159" indent="0" algn="ctr">
              <a:buNone/>
              <a:defRPr/>
            </a:lvl2pPr>
            <a:lvl3pPr marL="1300317" indent="0" algn="ctr">
              <a:buNone/>
              <a:defRPr/>
            </a:lvl3pPr>
            <a:lvl4pPr marL="1950476" indent="0" algn="ctr">
              <a:buNone/>
              <a:defRPr/>
            </a:lvl4pPr>
            <a:lvl5pPr marL="2600635" indent="0" algn="ctr">
              <a:buNone/>
              <a:defRPr/>
            </a:lvl5pPr>
            <a:lvl6pPr marL="3250794" indent="0" algn="ctr">
              <a:buNone/>
              <a:defRPr/>
            </a:lvl6pPr>
            <a:lvl7pPr marL="3900951" indent="0" algn="ctr">
              <a:buNone/>
              <a:defRPr/>
            </a:lvl7pPr>
            <a:lvl8pPr marL="4551107" indent="0" algn="ctr">
              <a:buNone/>
              <a:defRPr/>
            </a:lvl8pPr>
            <a:lvl9pPr marL="520126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0028442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Body Level One…"/>
          <p:cNvSpPr txBox="1">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Image"/>
          <p:cNvSpPr>
            <a:spLocks noGrp="1"/>
          </p:cNvSpPr>
          <p:nvPr>
            <p:ph type="pic" sz="half" idx="13"/>
          </p:nvPr>
        </p:nvSpPr>
        <p:spPr>
          <a:xfrm>
            <a:off x="6260986" y="4406900"/>
            <a:ext cx="6697779" cy="4711700"/>
          </a:xfrm>
          <a:prstGeom prst="rect">
            <a:avLst/>
          </a:prstGeom>
          <a:ln w="9525">
            <a:round/>
          </a:ln>
        </p:spPr>
        <p:txBody>
          <a:bodyPr lIns="91439" tIns="45719" rIns="91439" bIns="45719" anchor="t">
            <a:noAutofit/>
          </a:bodyPr>
          <a:lstStyle/>
          <a:p>
            <a:endParaRPr/>
          </a:p>
        </p:txBody>
      </p:sp>
      <p:sp>
        <p:nvSpPr>
          <p:cNvPr id="98" name="Image"/>
          <p:cNvSpPr>
            <a:spLocks noGrp="1"/>
          </p:cNvSpPr>
          <p:nvPr>
            <p:ph type="pic" sz="quarter" idx="14"/>
          </p:nvPr>
        </p:nvSpPr>
        <p:spPr>
          <a:xfrm>
            <a:off x="6680200" y="635000"/>
            <a:ext cx="5829301" cy="3517900"/>
          </a:xfrm>
          <a:prstGeom prst="rect">
            <a:avLst/>
          </a:prstGeom>
          <a:ln w="9525">
            <a:round/>
          </a:ln>
        </p:spPr>
        <p:txBody>
          <a:bodyPr lIns="91439" tIns="45719" rIns="91439" bIns="45719" anchor="t">
            <a:noAutofit/>
          </a:bodyPr>
          <a:lstStyle/>
          <a:p>
            <a:endParaRPr/>
          </a:p>
        </p:txBody>
      </p:sp>
      <p:sp>
        <p:nvSpPr>
          <p:cNvPr id="99" name="Image"/>
          <p:cNvSpPr>
            <a:spLocks noGrp="1"/>
          </p:cNvSpPr>
          <p:nvPr>
            <p:ph type="pic" sz="half" idx="15"/>
          </p:nvPr>
        </p:nvSpPr>
        <p:spPr>
          <a:xfrm>
            <a:off x="482600" y="609600"/>
            <a:ext cx="5728881" cy="8394700"/>
          </a:xfrm>
          <a:prstGeom prst="rect">
            <a:avLst/>
          </a:prstGeom>
          <a:ln w="9525">
            <a:round/>
          </a:ln>
        </p:spPr>
        <p:txBody>
          <a:bodyPr lIns="91439" tIns="45719" rIns="91439" bIns="45719" anchor="t">
            <a:noAutofit/>
          </a:bodyPr>
          <a:lstStyle/>
          <a:p>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Johnny Appleseed"/>
          <p:cNvSpPr txBox="1">
            <a:spLocks noGrp="1"/>
          </p:cNvSpPr>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a:latin typeface="Bodoni SvtyTwo ITC TT-BookIta"/>
                <a:ea typeface="Bodoni SvtyTwo ITC TT-BookIta"/>
                <a:cs typeface="Bodoni SvtyTwo ITC TT-BookIta"/>
                <a:sym typeface="Bodoni SvtyTwo ITC TT-BookIta"/>
              </a:defRPr>
            </a:lvl1pPr>
          </a:lstStyle>
          <a:p>
            <a:r>
              <a:t>–Johnny Appleseed</a:t>
            </a:r>
          </a:p>
        </p:txBody>
      </p:sp>
      <p:sp>
        <p:nvSpPr>
          <p:cNvPr id="108" name="“Type a quote here.”"/>
          <p:cNvSpPr txBox="1">
            <a:spLocks noGrp="1"/>
          </p:cNvSpPr>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“Type a quote here.” </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Image"/>
          <p:cNvSpPr>
            <a:spLocks noGrp="1"/>
          </p:cNvSpPr>
          <p:nvPr>
            <p:ph type="pic" idx="13"/>
          </p:nvPr>
        </p:nvSpPr>
        <p:spPr>
          <a:xfrm>
            <a:off x="-901700" y="-127000"/>
            <a:ext cx="14211300" cy="9997255"/>
          </a:xfrm>
          <a:prstGeom prst="rect">
            <a:avLst/>
          </a:prstGeom>
        </p:spPr>
        <p:txBody>
          <a:bodyPr lIns="91439" tIns="45719" rIns="91439" bIns="45719" anchor="t">
            <a:noAutofit/>
          </a:bodyPr>
          <a:lstStyle/>
          <a:p>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EAEAEA"/>
        </a:solidFill>
        <a:effectLst/>
      </p:bgPr>
    </p:bg>
    <p:spTree>
      <p:nvGrpSpPr>
        <p:cNvPr id="1" name=""/>
        <p:cNvGrpSpPr/>
        <p:nvPr/>
      </p:nvGrpSpPr>
      <p:grpSpPr>
        <a:xfrm>
          <a:off x="0" y="0"/>
          <a:ext cx="0" cy="0"/>
          <a:chOff x="0" y="0"/>
          <a:chExt cx="0" cy="0"/>
        </a:xfrm>
      </p:grpSpPr>
      <p:grpSp>
        <p:nvGrpSpPr>
          <p:cNvPr id="136" name="Group"/>
          <p:cNvGrpSpPr/>
          <p:nvPr/>
        </p:nvGrpSpPr>
        <p:grpSpPr>
          <a:xfrm>
            <a:off x="-54187" y="-18063"/>
            <a:ext cx="13140269" cy="9871006"/>
            <a:chOff x="0" y="0"/>
            <a:chExt cx="13140267" cy="9871005"/>
          </a:xfrm>
        </p:grpSpPr>
        <p:sp>
          <p:nvSpPr>
            <p:cNvPr id="131" name="Rectangle"/>
            <p:cNvSpPr/>
            <p:nvPr/>
          </p:nvSpPr>
          <p:spPr>
            <a:xfrm>
              <a:off x="12490026" y="4515"/>
              <a:ext cx="647984" cy="9852944"/>
            </a:xfrm>
            <a:prstGeom prst="rect">
              <a:avLst/>
            </a:prstGeom>
            <a:gradFill flip="none" rotWithShape="1">
              <a:gsLst>
                <a:gs pos="0">
                  <a:srgbClr val="000000"/>
                </a:gs>
                <a:gs pos="100000">
                  <a:srgbClr val="006600"/>
                </a:gs>
              </a:gsLst>
              <a:lin ang="0" scaled="0"/>
            </a:gradFill>
            <a:ln w="12700" cap="flat">
              <a:noFill/>
              <a:miter lim="400000"/>
            </a:ln>
            <a:effectLst/>
          </p:spPr>
          <p:txBody>
            <a:bodyPr wrap="square" lIns="65023" tIns="65023" rIns="65023" bIns="65023" numCol="1" anchor="ctr">
              <a:noAutofit/>
            </a:bodyPr>
            <a:lstStyle/>
            <a:p>
              <a:pPr algn="l" defTabSz="650240">
                <a:defRPr>
                  <a:solidFill>
                    <a:srgbClr val="FFFFFF"/>
                  </a:solidFill>
                </a:defRPr>
              </a:pPr>
              <a:endParaRPr/>
            </a:p>
          </p:txBody>
        </p:sp>
        <p:sp>
          <p:nvSpPr>
            <p:cNvPr id="132" name="Rectangle"/>
            <p:cNvSpPr/>
            <p:nvPr/>
          </p:nvSpPr>
          <p:spPr>
            <a:xfrm>
              <a:off x="9031" y="4515"/>
              <a:ext cx="650241" cy="9861974"/>
            </a:xfrm>
            <a:prstGeom prst="rect">
              <a:avLst/>
            </a:prstGeom>
            <a:gradFill flip="none" rotWithShape="1">
              <a:gsLst>
                <a:gs pos="0">
                  <a:srgbClr val="006600"/>
                </a:gs>
                <a:gs pos="100000">
                  <a:srgbClr val="000000"/>
                </a:gs>
              </a:gsLst>
              <a:lin ang="0" scaled="0"/>
            </a:gradFill>
            <a:ln w="12700" cap="flat">
              <a:noFill/>
              <a:miter lim="400000"/>
            </a:ln>
            <a:effectLst/>
          </p:spPr>
          <p:txBody>
            <a:bodyPr wrap="square" lIns="65023" tIns="65023" rIns="65023" bIns="65023" numCol="1" anchor="ctr">
              <a:noAutofit/>
            </a:bodyPr>
            <a:lstStyle/>
            <a:p>
              <a:pPr algn="l" defTabSz="650240">
                <a:defRPr>
                  <a:solidFill>
                    <a:srgbClr val="FFFFFF"/>
                  </a:solidFill>
                </a:defRPr>
              </a:pPr>
              <a:endParaRPr/>
            </a:p>
          </p:txBody>
        </p:sp>
        <p:sp>
          <p:nvSpPr>
            <p:cNvPr id="133" name="Shape"/>
            <p:cNvSpPr/>
            <p:nvPr/>
          </p:nvSpPr>
          <p:spPr>
            <a:xfrm>
              <a:off x="31609" y="0"/>
              <a:ext cx="13090596" cy="6502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9" y="21600"/>
                  </a:lnTo>
                  <a:lnTo>
                    <a:pt x="20511" y="21600"/>
                  </a:lnTo>
                  <a:lnTo>
                    <a:pt x="21600" y="0"/>
                  </a:lnTo>
                  <a:lnTo>
                    <a:pt x="0" y="0"/>
                  </a:lnTo>
                  <a:close/>
                </a:path>
              </a:pathLst>
            </a:custGeom>
            <a:gradFill flip="none" rotWithShape="1">
              <a:gsLst>
                <a:gs pos="0">
                  <a:srgbClr val="000000"/>
                </a:gs>
                <a:gs pos="100000">
                  <a:srgbClr val="006600"/>
                </a:gs>
              </a:gsLst>
              <a:lin ang="16200000" scaled="0"/>
            </a:gradFill>
            <a:ln w="12700" cap="flat">
              <a:noFill/>
              <a:miter lim="400000"/>
            </a:ln>
            <a:effectLst/>
          </p:spPr>
          <p:txBody>
            <a:bodyPr wrap="square" lIns="65023" tIns="65023" rIns="65023" bIns="65023" numCol="1" anchor="ctr">
              <a:noAutofit/>
            </a:bodyPr>
            <a:lstStyle/>
            <a:p>
              <a:pPr algn="l" defTabSz="1300480">
                <a:defRPr sz="3400">
                  <a:solidFill>
                    <a:srgbClr val="FFFFFF"/>
                  </a:solidFill>
                </a:defRPr>
              </a:pPr>
              <a:endParaRPr/>
            </a:p>
          </p:txBody>
        </p:sp>
        <p:sp>
          <p:nvSpPr>
            <p:cNvPr id="134" name="Shape"/>
            <p:cNvSpPr/>
            <p:nvPr/>
          </p:nvSpPr>
          <p:spPr>
            <a:xfrm rot="10800000" flipH="1">
              <a:off x="0" y="9216249"/>
              <a:ext cx="13140269" cy="6547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0" y="21600"/>
                  </a:lnTo>
                  <a:lnTo>
                    <a:pt x="20500" y="21600"/>
                  </a:lnTo>
                  <a:lnTo>
                    <a:pt x="21600" y="0"/>
                  </a:lnTo>
                  <a:lnTo>
                    <a:pt x="0" y="0"/>
                  </a:lnTo>
                  <a:close/>
                </a:path>
              </a:pathLst>
            </a:custGeom>
            <a:gradFill flip="none" rotWithShape="1">
              <a:gsLst>
                <a:gs pos="0">
                  <a:srgbClr val="006600"/>
                </a:gs>
                <a:gs pos="100000">
                  <a:srgbClr val="000000"/>
                </a:gs>
              </a:gsLst>
              <a:lin ang="16200000" scaled="0"/>
            </a:gradFill>
            <a:ln w="12700" cap="flat">
              <a:noFill/>
              <a:miter lim="400000"/>
            </a:ln>
            <a:effectLst/>
          </p:spPr>
          <p:txBody>
            <a:bodyPr wrap="square" lIns="65023" tIns="65023" rIns="65023" bIns="65023" numCol="1" anchor="ctr">
              <a:noAutofit/>
            </a:bodyPr>
            <a:lstStyle/>
            <a:p>
              <a:pPr algn="l" defTabSz="1300480">
                <a:defRPr sz="3400">
                  <a:solidFill>
                    <a:srgbClr val="FFFFFF"/>
                  </a:solidFill>
                </a:defRPr>
              </a:pPr>
              <a:endParaRPr/>
            </a:p>
          </p:txBody>
        </p:sp>
        <p:sp>
          <p:nvSpPr>
            <p:cNvPr id="135" name="Green marble"/>
            <p:cNvSpPr/>
            <p:nvPr/>
          </p:nvSpPr>
          <p:spPr>
            <a:xfrm>
              <a:off x="442524" y="419946"/>
              <a:ext cx="12264250" cy="9004019"/>
            </a:xfrm>
            <a:prstGeom prst="rect">
              <a:avLst/>
            </a:prstGeom>
            <a:blipFill rotWithShape="1">
              <a:blip r:embed="rId2"/>
              <a:srcRect/>
              <a:tile tx="0" ty="0" sx="100000" sy="100000" flip="none" algn="tl"/>
            </a:blipFill>
            <a:ln w="12700" cap="flat">
              <a:noFill/>
              <a:miter lim="400000"/>
            </a:ln>
            <a:effectLst/>
          </p:spPr>
          <p:txBody>
            <a:bodyPr wrap="square" lIns="65023" tIns="65023" rIns="65023" bIns="65023" numCol="1" anchor="ctr">
              <a:noAutofit/>
            </a:bodyPr>
            <a:lstStyle/>
            <a:p>
              <a:pPr algn="l" defTabSz="650240">
                <a:defRPr>
                  <a:solidFill>
                    <a:srgbClr val="FFFFFF"/>
                  </a:solidFill>
                </a:defRPr>
              </a:pPr>
              <a:endParaRPr/>
            </a:p>
          </p:txBody>
        </p:sp>
      </p:grpSp>
      <p:sp>
        <p:nvSpPr>
          <p:cNvPr id="137" name="Slide Number"/>
          <p:cNvSpPr txBox="1">
            <a:spLocks noGrp="1"/>
          </p:cNvSpPr>
          <p:nvPr>
            <p:ph type="sldNum" sz="quarter" idx="2"/>
          </p:nvPr>
        </p:nvSpPr>
        <p:spPr>
          <a:xfrm>
            <a:off x="11643004" y="8769208"/>
            <a:ext cx="386437" cy="409449"/>
          </a:xfrm>
          <a:prstGeom prst="rect">
            <a:avLst/>
          </a:prstGeom>
        </p:spPr>
        <p:txBody>
          <a:bodyPr lIns="65023" tIns="65023" rIns="65023" bIns="65023"/>
          <a:lstStyle>
            <a:lvl1pPr algn="r" defTabSz="650240">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BBE0E3"/>
        </a:solidFill>
        <a:effectLst/>
      </p:bgPr>
    </p:bg>
    <p:spTree>
      <p:nvGrpSpPr>
        <p:cNvPr id="1" name=""/>
        <p:cNvGrpSpPr/>
        <p:nvPr/>
      </p:nvGrpSpPr>
      <p:grpSpPr>
        <a:xfrm>
          <a:off x="0" y="0"/>
          <a:ext cx="0" cy="0"/>
          <a:chOff x="0" y="0"/>
          <a:chExt cx="0" cy="0"/>
        </a:xfrm>
      </p:grpSpPr>
      <p:sp>
        <p:nvSpPr>
          <p:cNvPr id="165" name="Slide Number"/>
          <p:cNvSpPr txBox="1">
            <a:spLocks noGrp="1"/>
          </p:cNvSpPr>
          <p:nvPr>
            <p:ph type="sldNum" sz="quarter" idx="2"/>
          </p:nvPr>
        </p:nvSpPr>
        <p:spPr>
          <a:xfrm>
            <a:off x="11957539" y="8882098"/>
            <a:ext cx="397021" cy="389270"/>
          </a:xfrm>
          <a:prstGeom prst="rect">
            <a:avLst/>
          </a:prstGeom>
        </p:spPr>
        <p:txBody>
          <a:bodyPr lIns="65023" tIns="65023" rIns="65023" bIns="65023"/>
          <a:lstStyle>
            <a:lvl1pPr algn="r" defTabSz="650240">
              <a:defRPr>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itle Text"/>
          <p:cNvSpPr txBox="1">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5" name="Body Level One…"/>
          <p:cNvSpPr txBox="1">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317056" y="9258300"/>
            <a:ext cx="357988" cy="3810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6" r:id="rId4"/>
    <p:sldLayoutId id="2147483657" r:id="rId5"/>
    <p:sldLayoutId id="2147483658" r:id="rId6"/>
    <p:sldLayoutId id="2147483659" r:id="rId7"/>
    <p:sldLayoutId id="2147483661" r:id="rId8"/>
    <p:sldLayoutId id="2147483665" r:id="rId9"/>
    <p:sldLayoutId id="2147483666" r:id="rId10"/>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1pPr>
      <a:lvl2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2pPr>
      <a:lvl3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3pPr>
      <a:lvl4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4pPr>
      <a:lvl5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5pPr>
      <a:lvl6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6pPr>
      <a:lvl7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7pPr>
      <a:lvl8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8pPr>
      <a:lvl9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5549626"/>
            <a:ext cx="4836160" cy="4194951"/>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300317"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300317"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300317"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300317"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300317" fontAlgn="base">
                <a:spcBef>
                  <a:spcPct val="0"/>
                </a:spcBef>
                <a:spcAft>
                  <a:spcPct val="0"/>
                </a:spcAft>
              </a:pPr>
              <a:endParaRPr lang="en-US" sz="3413">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300317" fontAlgn="base">
                <a:spcBef>
                  <a:spcPct val="0"/>
                </a:spcBef>
                <a:spcAft>
                  <a:spcPct val="0"/>
                </a:spcAft>
              </a:pPr>
              <a:endParaRPr lang="en-US" sz="3413">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300317" fontAlgn="base">
                <a:spcBef>
                  <a:spcPct val="0"/>
                </a:spcBef>
                <a:spcAft>
                  <a:spcPct val="0"/>
                </a:spcAft>
              </a:pPr>
              <a:endParaRPr lang="en-US" sz="3413">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50240" y="395120"/>
            <a:ext cx="11704320" cy="1621084"/>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50240" y="2275848"/>
            <a:ext cx="11704320" cy="644369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50240" y="8886613"/>
            <a:ext cx="3034453" cy="65024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22">
                <a:solidFill>
                  <a:srgbClr val="FFFFFF"/>
                </a:solidFill>
                <a:effectLst>
                  <a:outerShdw blurRad="38100" dist="38100" dir="2700000" algn="tl">
                    <a:srgbClr val="000000"/>
                  </a:outerShdw>
                </a:effectLst>
                <a:latin typeface="Arial" pitchFamily="-112" charset="0"/>
                <a:ea typeface="+mn-ea"/>
                <a:cs typeface="+mn-cs"/>
              </a:defRPr>
            </a:lvl1pPr>
          </a:lstStyle>
          <a:p>
            <a:pPr defTabSz="1300317"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443307" y="8886613"/>
            <a:ext cx="4118187" cy="65024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22">
                <a:solidFill>
                  <a:srgbClr val="FFFFFF"/>
                </a:solidFill>
                <a:effectLst>
                  <a:outerShdw blurRad="38100" dist="38100" dir="2700000" algn="tl">
                    <a:srgbClr val="000000"/>
                  </a:outerShdw>
                </a:effectLst>
                <a:latin typeface="Arial" pitchFamily="-112" charset="0"/>
                <a:ea typeface="+mn-ea"/>
                <a:cs typeface="+mn-cs"/>
              </a:defRPr>
            </a:lvl1pPr>
          </a:lstStyle>
          <a:p>
            <a:pPr defTabSz="1300317"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9320107" y="8886613"/>
            <a:ext cx="3034453" cy="65024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22">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300317" fontAlgn="base">
              <a:spcBef>
                <a:spcPct val="0"/>
              </a:spcBef>
              <a:spcAft>
                <a:spcPct val="0"/>
              </a:spcAft>
              <a:defRPr/>
            </a:pPr>
            <a:fld id="{61F442D0-A11F-2640-8129-5D1BEF7A3C1E}" type="slidenum">
              <a:rPr lang="en-US" smtClean="0"/>
              <a:pPr defTabSz="1300317" fontAlgn="base">
                <a:spcBef>
                  <a:spcPct val="0"/>
                </a:spcBef>
                <a:spcAft>
                  <a:spcPct val="0"/>
                </a:spcAft>
                <a:defRPr/>
              </a:pPr>
              <a:t>‹#›</a:t>
            </a:fld>
            <a:endParaRPr lang="en-US"/>
          </a:p>
        </p:txBody>
      </p:sp>
    </p:spTree>
    <p:extLst>
      <p:ext uri="{BB962C8B-B14F-4D97-AF65-F5344CB8AC3E}">
        <p14:creationId xmlns:p14="http://schemas.microsoft.com/office/powerpoint/2010/main" val="4175130957"/>
      </p:ext>
    </p:extLst>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txStyles>
    <p:titleStyle>
      <a:lvl1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50159"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6pPr>
      <a:lvl7pPr marL="1300317"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7pPr>
      <a:lvl8pPr marL="1950476"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8pPr>
      <a:lvl9pPr marL="2600635"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9pPr>
    </p:titleStyle>
    <p:bodyStyle>
      <a:lvl1pPr marL="487618" indent="-487618" algn="l" rtl="0" eaLnBrk="0" fontAlgn="base" hangingPunct="0">
        <a:spcBef>
          <a:spcPct val="20000"/>
        </a:spcBef>
        <a:spcAft>
          <a:spcPct val="0"/>
        </a:spcAft>
        <a:buClr>
          <a:schemeClr val="hlink"/>
        </a:buClr>
        <a:buSzPct val="75000"/>
        <a:buFont typeface="Wingdings" charset="0"/>
        <a:buChar char="l"/>
        <a:defRPr sz="4551">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1056508" indent="-406351" algn="l" rtl="0" eaLnBrk="0" fontAlgn="base" hangingPunct="0">
        <a:spcBef>
          <a:spcPct val="20000"/>
        </a:spcBef>
        <a:spcAft>
          <a:spcPct val="0"/>
        </a:spcAft>
        <a:buClr>
          <a:schemeClr val="tx2"/>
        </a:buClr>
        <a:buSzPct val="75000"/>
        <a:buFont typeface="Wingdings" charset="0"/>
        <a:buChar char="l"/>
        <a:defRPr sz="3982">
          <a:solidFill>
            <a:schemeClr val="tx1"/>
          </a:solidFill>
          <a:effectLst>
            <a:outerShdw blurRad="38100" dist="38100" dir="2700000" algn="tl">
              <a:srgbClr val="000000"/>
            </a:outerShdw>
          </a:effectLst>
          <a:latin typeface="+mn-lt"/>
          <a:ea typeface="ＭＳ Ｐゴシック" pitchFamily="-111" charset="-128"/>
        </a:defRPr>
      </a:lvl2pPr>
      <a:lvl3pPr marL="1625397" indent="-325079" algn="l" rtl="0" eaLnBrk="0" fontAlgn="base" hangingPunct="0">
        <a:spcBef>
          <a:spcPct val="20000"/>
        </a:spcBef>
        <a:spcAft>
          <a:spcPct val="0"/>
        </a:spcAft>
        <a:buClr>
          <a:schemeClr val="accent2"/>
        </a:buClr>
        <a:buSzPct val="75000"/>
        <a:buFont typeface="Wingdings" charset="0"/>
        <a:buChar char="l"/>
        <a:defRPr sz="3413">
          <a:solidFill>
            <a:schemeClr val="tx1"/>
          </a:solidFill>
          <a:effectLst>
            <a:outerShdw blurRad="38100" dist="38100" dir="2700000" algn="tl">
              <a:srgbClr val="000000"/>
            </a:outerShdw>
          </a:effectLst>
          <a:latin typeface="+mn-lt"/>
          <a:ea typeface="ＭＳ Ｐゴシック" charset="0"/>
          <a:cs typeface="Geneva" charset="0"/>
        </a:defRPr>
      </a:lvl3pPr>
      <a:lvl4pPr marL="2275556" indent="-325079" algn="l" rtl="0" eaLnBrk="0" fontAlgn="base" hangingPunct="0">
        <a:spcBef>
          <a:spcPct val="20000"/>
        </a:spcBef>
        <a:spcAft>
          <a:spcPct val="0"/>
        </a:spcAft>
        <a:buClr>
          <a:schemeClr val="folHlink"/>
        </a:buClr>
        <a:buSzPct val="75000"/>
        <a:buFont typeface="Wingdings" charset="0"/>
        <a:buChar char="l"/>
        <a:defRPr sz="2844">
          <a:solidFill>
            <a:schemeClr val="tx1"/>
          </a:solidFill>
          <a:effectLst>
            <a:outerShdw blurRad="38100" dist="38100" dir="2700000" algn="tl">
              <a:srgbClr val="000000"/>
            </a:outerShdw>
          </a:effectLst>
          <a:latin typeface="+mn-lt"/>
          <a:ea typeface="Geneva" charset="-128"/>
          <a:cs typeface="Geneva" charset="0"/>
        </a:defRPr>
      </a:lvl4pPr>
      <a:lvl5pPr marL="2925714" indent="-325079" algn="l" rtl="0" eaLnBrk="0" fontAlgn="base" hangingPunct="0">
        <a:spcBef>
          <a:spcPct val="20000"/>
        </a:spcBef>
        <a:spcAft>
          <a:spcPct val="0"/>
        </a:spcAft>
        <a:buClr>
          <a:schemeClr val="tx1"/>
        </a:buClr>
        <a:buSzPct val="75000"/>
        <a:buFont typeface="Wingdings" charset="0"/>
        <a:buChar char="l"/>
        <a:defRPr sz="2844">
          <a:solidFill>
            <a:schemeClr val="tx1"/>
          </a:solidFill>
          <a:effectLst>
            <a:outerShdw blurRad="38100" dist="38100" dir="2700000" algn="tl">
              <a:srgbClr val="000000"/>
            </a:outerShdw>
          </a:effectLst>
          <a:latin typeface="+mn-lt"/>
          <a:ea typeface="Geneva" charset="-128"/>
          <a:cs typeface="Geneva" charset="0"/>
        </a:defRPr>
      </a:lvl5pPr>
      <a:lvl6pPr marL="3575873" indent="-325079"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6pPr>
      <a:lvl7pPr marL="4226030" indent="-325079"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7pPr>
      <a:lvl8pPr marL="4876188" indent="-325079"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8pPr>
      <a:lvl9pPr marL="5526345" indent="-325079"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50159" rtl="0" eaLnBrk="1" latinLnBrk="0" hangingPunct="1">
        <a:defRPr sz="2560" kern="1200">
          <a:solidFill>
            <a:schemeClr val="tx1"/>
          </a:solidFill>
          <a:latin typeface="+mn-lt"/>
          <a:ea typeface="+mn-ea"/>
          <a:cs typeface="+mn-cs"/>
        </a:defRPr>
      </a:lvl1pPr>
      <a:lvl2pPr marL="650159" algn="l" defTabSz="650159" rtl="0" eaLnBrk="1" latinLnBrk="0" hangingPunct="1">
        <a:defRPr sz="2560" kern="1200">
          <a:solidFill>
            <a:schemeClr val="tx1"/>
          </a:solidFill>
          <a:latin typeface="+mn-lt"/>
          <a:ea typeface="+mn-ea"/>
          <a:cs typeface="+mn-cs"/>
        </a:defRPr>
      </a:lvl2pPr>
      <a:lvl3pPr marL="1300317" algn="l" defTabSz="650159" rtl="0" eaLnBrk="1" latinLnBrk="0" hangingPunct="1">
        <a:defRPr sz="2560" kern="1200">
          <a:solidFill>
            <a:schemeClr val="tx1"/>
          </a:solidFill>
          <a:latin typeface="+mn-lt"/>
          <a:ea typeface="+mn-ea"/>
          <a:cs typeface="+mn-cs"/>
        </a:defRPr>
      </a:lvl3pPr>
      <a:lvl4pPr marL="1950476" algn="l" defTabSz="650159" rtl="0" eaLnBrk="1" latinLnBrk="0" hangingPunct="1">
        <a:defRPr sz="2560" kern="1200">
          <a:solidFill>
            <a:schemeClr val="tx1"/>
          </a:solidFill>
          <a:latin typeface="+mn-lt"/>
          <a:ea typeface="+mn-ea"/>
          <a:cs typeface="+mn-cs"/>
        </a:defRPr>
      </a:lvl4pPr>
      <a:lvl5pPr marL="2600635" algn="l" defTabSz="650159" rtl="0" eaLnBrk="1" latinLnBrk="0" hangingPunct="1">
        <a:defRPr sz="2560" kern="1200">
          <a:solidFill>
            <a:schemeClr val="tx1"/>
          </a:solidFill>
          <a:latin typeface="+mn-lt"/>
          <a:ea typeface="+mn-ea"/>
          <a:cs typeface="+mn-cs"/>
        </a:defRPr>
      </a:lvl5pPr>
      <a:lvl6pPr marL="3250794" algn="l" defTabSz="650159" rtl="0" eaLnBrk="1" latinLnBrk="0" hangingPunct="1">
        <a:defRPr sz="2560" kern="1200">
          <a:solidFill>
            <a:schemeClr val="tx1"/>
          </a:solidFill>
          <a:latin typeface="+mn-lt"/>
          <a:ea typeface="+mn-ea"/>
          <a:cs typeface="+mn-cs"/>
        </a:defRPr>
      </a:lvl6pPr>
      <a:lvl7pPr marL="3900951" algn="l" defTabSz="650159" rtl="0" eaLnBrk="1" latinLnBrk="0" hangingPunct="1">
        <a:defRPr sz="2560" kern="1200">
          <a:solidFill>
            <a:schemeClr val="tx1"/>
          </a:solidFill>
          <a:latin typeface="+mn-lt"/>
          <a:ea typeface="+mn-ea"/>
          <a:cs typeface="+mn-cs"/>
        </a:defRPr>
      </a:lvl7pPr>
      <a:lvl8pPr marL="4551107" algn="l" defTabSz="650159" rtl="0" eaLnBrk="1" latinLnBrk="0" hangingPunct="1">
        <a:defRPr sz="2560" kern="1200">
          <a:solidFill>
            <a:schemeClr val="tx1"/>
          </a:solidFill>
          <a:latin typeface="+mn-lt"/>
          <a:ea typeface="+mn-ea"/>
          <a:cs typeface="+mn-cs"/>
        </a:defRPr>
      </a:lvl8pPr>
      <a:lvl9pPr marL="5201268" algn="l" defTabSz="650159"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p:cNvSpPr/>
          <p:nvPr/>
        </p:nvSpPr>
        <p:spPr>
          <a:xfrm>
            <a:off x="2926079" y="216746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341" name="Shape"/>
          <p:cNvSpPr/>
          <p:nvPr/>
        </p:nvSpPr>
        <p:spPr>
          <a:xfrm rot="10800000">
            <a:off x="8886613"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342" name="REVELATION AND…"/>
          <p:cNvSpPr txBox="1"/>
          <p:nvPr/>
        </p:nvSpPr>
        <p:spPr>
          <a:xfrm>
            <a:off x="1365503" y="1625599"/>
            <a:ext cx="10273794" cy="4812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5600">
                <a:solidFill>
                  <a:srgbClr val="FFFF99"/>
                </a:solidFill>
                <a:latin typeface="Maiandra GD"/>
                <a:ea typeface="Maiandra GD"/>
                <a:cs typeface="Maiandra GD"/>
                <a:sym typeface="Maiandra GD"/>
              </a:defRPr>
            </a:pPr>
            <a:endParaRPr/>
          </a:p>
          <a:p>
            <a:pPr defTabSz="1300480">
              <a:spcBef>
                <a:spcPts val="1900"/>
              </a:spcBef>
              <a:defRPr sz="7600">
                <a:solidFill>
                  <a:srgbClr val="000000"/>
                </a:solidFill>
                <a:latin typeface="Maiandra GD"/>
                <a:ea typeface="Maiandra GD"/>
                <a:cs typeface="Maiandra GD"/>
                <a:sym typeface="Maiandra GD"/>
              </a:defRPr>
            </a:pPr>
            <a:r>
              <a:t>REVELATION AND</a:t>
            </a:r>
          </a:p>
          <a:p>
            <a:pPr defTabSz="1300480">
              <a:spcBef>
                <a:spcPts val="1900"/>
              </a:spcBef>
              <a:defRPr sz="7600">
                <a:solidFill>
                  <a:srgbClr val="000000"/>
                </a:solidFill>
                <a:latin typeface="Maiandra GD"/>
                <a:ea typeface="Maiandra GD"/>
                <a:cs typeface="Maiandra GD"/>
                <a:sym typeface="Maiandra GD"/>
              </a:defRPr>
            </a:pPr>
            <a:r>
              <a:t>RESPONSE</a:t>
            </a:r>
          </a:p>
          <a:p>
            <a:pPr defTabSz="1300480">
              <a:spcBef>
                <a:spcPts val="1900"/>
              </a:spcBef>
              <a:defRPr sz="5000">
                <a:solidFill>
                  <a:srgbClr val="000000"/>
                </a:solidFill>
                <a:latin typeface="Maiandra GD"/>
                <a:ea typeface="Maiandra GD"/>
                <a:cs typeface="Maiandra GD"/>
                <a:sym typeface="Maiandra GD"/>
              </a:defRPr>
            </a:pPr>
            <a:r>
              <a:t>The Pattern of True Worship</a:t>
            </a:r>
          </a:p>
        </p:txBody>
      </p:sp>
      <p:sp>
        <p:nvSpPr>
          <p:cNvPr id="2" name="Rectangle 1">
            <a:extLst>
              <a:ext uri="{FF2B5EF4-FFF2-40B4-BE49-F238E27FC236}">
                <a16:creationId xmlns:a16="http://schemas.microsoft.com/office/drawing/2014/main" id="{4817F78E-C1F6-9E93-A6E5-4F42B7047060}"/>
              </a:ext>
            </a:extLst>
          </p:cNvPr>
          <p:cNvSpPr>
            <a:spLocks noChangeArrowheads="1"/>
          </p:cNvSpPr>
          <p:nvPr/>
        </p:nvSpPr>
        <p:spPr bwMode="auto">
          <a:xfrm>
            <a:off x="0" y="8554287"/>
            <a:ext cx="1300480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Taught by Dr. Ron Man for Doctor of Ministry Students</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Uploaded by Dr. Rick Griffith •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Files in many languages for free download at BibleStudyDownloads.org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Revela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Revelation</a:t>
            </a:r>
          </a:p>
        </p:txBody>
      </p:sp>
      <p:sp>
        <p:nvSpPr>
          <p:cNvPr id="399"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Response</a:t>
            </a:r>
          </a:p>
        </p:txBody>
      </p:sp>
      <p:sp>
        <p:nvSpPr>
          <p:cNvPr id="400"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401"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402" name="Examples in the Bible?"/>
          <p:cNvSpPr txBox="1"/>
          <p:nvPr/>
        </p:nvSpPr>
        <p:spPr>
          <a:xfrm>
            <a:off x="1148757" y="2817706"/>
            <a:ext cx="10598913" cy="2585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700"/>
              </a:spcBef>
              <a:defRPr sz="6200">
                <a:solidFill>
                  <a:srgbClr val="000000"/>
                </a:solidFill>
                <a:latin typeface="Maiandra GD"/>
                <a:ea typeface="Maiandra GD"/>
                <a:cs typeface="Maiandra GD"/>
                <a:sym typeface="Maiandra GD"/>
              </a:defRPr>
            </a:lvl1pPr>
          </a:lstStyle>
          <a:p>
            <a:r>
              <a:t>Examples in the Bible?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Shape"/>
          <p:cNvSpPr/>
          <p:nvPr/>
        </p:nvSpPr>
        <p:spPr>
          <a:xfrm rot="10800000">
            <a:off x="8886613" y="1625599"/>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407" name="Shape"/>
          <p:cNvSpPr/>
          <p:nvPr/>
        </p:nvSpPr>
        <p:spPr>
          <a:xfrm>
            <a:off x="3034453" y="1625599"/>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grpSp>
        <p:nvGrpSpPr>
          <p:cNvPr id="410" name="the biblical pattern . . . of REDEMPTION"/>
          <p:cNvGrpSpPr/>
          <p:nvPr/>
        </p:nvGrpSpPr>
        <p:grpSpPr>
          <a:xfrm>
            <a:off x="1405014" y="3370184"/>
            <a:ext cx="10375394" cy="2162050"/>
            <a:chOff x="0" y="0"/>
            <a:chExt cx="10375392" cy="2162048"/>
          </a:xfrm>
        </p:grpSpPr>
        <p:sp>
          <p:nvSpPr>
            <p:cNvPr id="409" name="the biblical pattern . . . of REDEMPTION"/>
            <p:cNvSpPr txBox="1"/>
            <p:nvPr/>
          </p:nvSpPr>
          <p:spPr>
            <a:xfrm>
              <a:off x="50800" y="50799"/>
              <a:ext cx="10273793" cy="2060450"/>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numCol="1" anchor="t">
              <a:spAutoFit/>
            </a:bodyPr>
            <a:lstStyle/>
            <a:p>
              <a:pPr defTabSz="1300480">
                <a:spcBef>
                  <a:spcPts val="3700"/>
                </a:spcBef>
                <a:defRPr sz="6200">
                  <a:solidFill>
                    <a:srgbClr val="535353"/>
                  </a:solidFill>
                  <a:latin typeface="Maiandra GD"/>
                  <a:ea typeface="Maiandra GD"/>
                  <a:cs typeface="Maiandra GD"/>
                  <a:sym typeface="Maiandra GD"/>
                </a:defRPr>
              </a:pPr>
              <a:r>
                <a:t>the biblical pattern . . .</a:t>
              </a:r>
              <a:br/>
              <a:r>
                <a:t>of REDEMPTION</a:t>
              </a:r>
            </a:p>
          </p:txBody>
        </p:sp>
        <p:pic>
          <p:nvPicPr>
            <p:cNvPr id="408" name="the biblical pattern . . . of REDEMPTION the biblical pattern . . . of REDEMPTION" descr="the biblical pattern . . . of REDEMPTION the biblical pattern . . . of REDEMPTION"/>
            <p:cNvPicPr>
              <a:picLocks/>
            </p:cNvPicPr>
            <p:nvPr/>
          </p:nvPicPr>
          <p:blipFill>
            <a:blip r:embed="rId3">
              <a:alphaModFix amt="97836"/>
            </a:blip>
            <a:stretch>
              <a:fillRect/>
            </a:stretch>
          </p:blipFill>
          <p:spPr>
            <a:xfrm>
              <a:off x="0" y="-1"/>
              <a:ext cx="10375393" cy="2162050"/>
            </a:xfrm>
            <a:prstGeom prst="rect">
              <a:avLst/>
            </a:prstGeom>
            <a:effectLst/>
          </p:spPr>
        </p:pic>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Revela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Revelation</a:t>
            </a:r>
          </a:p>
        </p:txBody>
      </p:sp>
      <p:sp>
        <p:nvSpPr>
          <p:cNvPr id="415"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Response</a:t>
            </a:r>
          </a:p>
        </p:txBody>
      </p:sp>
      <p:sp>
        <p:nvSpPr>
          <p:cNvPr id="416"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417"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418" name="OLD COVENANT"/>
          <p:cNvSpPr txBox="1"/>
          <p:nvPr/>
        </p:nvSpPr>
        <p:spPr>
          <a:xfrm>
            <a:off x="3966464" y="216746"/>
            <a:ext cx="5071872" cy="1831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t>OLD COVENANT</a:t>
            </a:r>
          </a:p>
        </p:txBody>
      </p:sp>
      <p:sp>
        <p:nvSpPr>
          <p:cNvPr id="419" name="God’s promises to Abraham"/>
          <p:cNvSpPr txBox="1"/>
          <p:nvPr/>
        </p:nvSpPr>
        <p:spPr>
          <a:xfrm>
            <a:off x="2015744" y="3142826"/>
            <a:ext cx="3446272" cy="1882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t> God’s promises to Abraham</a:t>
            </a:r>
          </a:p>
        </p:txBody>
      </p:sp>
      <p:sp>
        <p:nvSpPr>
          <p:cNvPr id="420" name="Abraham “believed the Lord, and He counted to him as…"/>
          <p:cNvSpPr txBox="1"/>
          <p:nvPr/>
        </p:nvSpPr>
        <p:spPr>
          <a:xfrm>
            <a:off x="7651157" y="2492586"/>
            <a:ext cx="3446273" cy="4460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t> Abraham “believed the Lord, and He counted to him as</a:t>
            </a:r>
          </a:p>
          <a:p>
            <a:pPr defTabSz="1300480">
              <a:defRPr sz="3800">
                <a:solidFill>
                  <a:srgbClr val="000000"/>
                </a:solidFill>
                <a:latin typeface="Maiandra GD"/>
                <a:ea typeface="Maiandra GD"/>
                <a:cs typeface="Maiandra GD"/>
                <a:sym typeface="Maiandra GD"/>
              </a:defRPr>
            </a:pPr>
            <a:r>
              <a:t>righteousness”</a:t>
            </a:r>
          </a:p>
          <a:p>
            <a:pPr defTabSz="1300480">
              <a:defRPr sz="1600">
                <a:solidFill>
                  <a:srgbClr val="000000"/>
                </a:solidFill>
                <a:latin typeface="Maiandra GD"/>
                <a:ea typeface="Maiandra GD"/>
                <a:cs typeface="Maiandra GD"/>
                <a:sym typeface="Maiandra GD"/>
              </a:defRPr>
            </a:pPr>
            <a:endParaRPr/>
          </a:p>
          <a:p>
            <a:pPr defTabSz="1300480">
              <a:defRPr sz="3800">
                <a:solidFill>
                  <a:srgbClr val="000000"/>
                </a:solidFill>
                <a:latin typeface="Maiandra GD"/>
                <a:ea typeface="Maiandra GD"/>
                <a:cs typeface="Maiandra GD"/>
                <a:sym typeface="Maiandra GD"/>
              </a:defRPr>
            </a:pPr>
            <a:r>
              <a:t>(Genesis 15:6)</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Redemp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Redemption</a:t>
            </a:r>
          </a:p>
        </p:txBody>
      </p:sp>
      <p:sp>
        <p:nvSpPr>
          <p:cNvPr id="425"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Response</a:t>
            </a:r>
          </a:p>
        </p:txBody>
      </p:sp>
      <p:sp>
        <p:nvSpPr>
          <p:cNvPr id="426"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427"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428" name="OLD COVENANT"/>
          <p:cNvSpPr txBox="1"/>
          <p:nvPr/>
        </p:nvSpPr>
        <p:spPr>
          <a:xfrm>
            <a:off x="3966464" y="216746"/>
            <a:ext cx="5071872" cy="1831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t>OLD COVENANT</a:t>
            </a:r>
          </a:p>
        </p:txBody>
      </p:sp>
      <p:sp>
        <p:nvSpPr>
          <p:cNvPr id="429" name="Redemption…"/>
          <p:cNvSpPr txBox="1"/>
          <p:nvPr/>
        </p:nvSpPr>
        <p:spPr>
          <a:xfrm>
            <a:off x="2015744" y="3142826"/>
            <a:ext cx="3446272" cy="1298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t> Redemption</a:t>
            </a:r>
          </a:p>
          <a:p>
            <a:pPr defTabSz="1300480">
              <a:defRPr sz="3800">
                <a:solidFill>
                  <a:srgbClr val="000000"/>
                </a:solidFill>
                <a:latin typeface="Maiandra GD"/>
                <a:ea typeface="Maiandra GD"/>
                <a:cs typeface="Maiandra GD"/>
                <a:sym typeface="Maiandra GD"/>
              </a:defRPr>
            </a:pPr>
            <a:r>
              <a:t>from Egypt</a:t>
            </a:r>
          </a:p>
        </p:txBody>
      </p:sp>
      <p:sp>
        <p:nvSpPr>
          <p:cNvPr id="430" name="Sacrificial system"/>
          <p:cNvSpPr txBox="1"/>
          <p:nvPr/>
        </p:nvSpPr>
        <p:spPr>
          <a:xfrm>
            <a:off x="7651157" y="3142826"/>
            <a:ext cx="3446273" cy="1298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3800">
                <a:solidFill>
                  <a:srgbClr val="000000"/>
                </a:solidFill>
                <a:latin typeface="Maiandra GD"/>
                <a:ea typeface="Maiandra GD"/>
                <a:cs typeface="Maiandra GD"/>
                <a:sym typeface="Maiandra GD"/>
              </a:defRPr>
            </a:lvl1pPr>
          </a:lstStyle>
          <a:p>
            <a:r>
              <a:t> Sacrificial system</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Redemp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Redemption</a:t>
            </a:r>
          </a:p>
        </p:txBody>
      </p:sp>
      <p:sp>
        <p:nvSpPr>
          <p:cNvPr id="435"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Response</a:t>
            </a:r>
          </a:p>
        </p:txBody>
      </p:sp>
      <p:sp>
        <p:nvSpPr>
          <p:cNvPr id="436"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437"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438" name="THE LAW"/>
          <p:cNvSpPr txBox="1"/>
          <p:nvPr/>
        </p:nvSpPr>
        <p:spPr>
          <a:xfrm>
            <a:off x="1907370" y="433493"/>
            <a:ext cx="9731926" cy="980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t>THE LAW</a:t>
            </a:r>
          </a:p>
        </p:txBody>
      </p:sp>
      <p:sp>
        <p:nvSpPr>
          <p:cNvPr id="439" name="“I am the LORD your God, who brought you out of the land of Egypt, out of the house of slavery.”…"/>
          <p:cNvSpPr txBox="1"/>
          <p:nvPr/>
        </p:nvSpPr>
        <p:spPr>
          <a:xfrm>
            <a:off x="1582250" y="1733973"/>
            <a:ext cx="4204887" cy="4416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300"/>
              </a:spcBef>
              <a:defRPr sz="3800">
                <a:solidFill>
                  <a:srgbClr val="000000"/>
                </a:solidFill>
                <a:latin typeface="Maiandra GD"/>
                <a:ea typeface="Maiandra GD"/>
                <a:cs typeface="Maiandra GD"/>
                <a:sym typeface="Maiandra GD"/>
              </a:defRPr>
            </a:pPr>
            <a:r>
              <a:t>“I am the LORD your God, who brought you out of the land of Egypt, out of the house of slavery.”</a:t>
            </a:r>
          </a:p>
          <a:p>
            <a:pPr defTabSz="1300480">
              <a:spcBef>
                <a:spcPts val="2000"/>
              </a:spcBef>
              <a:defRPr sz="3400">
                <a:solidFill>
                  <a:srgbClr val="000000"/>
                </a:solidFill>
                <a:latin typeface="Maiandra GD"/>
                <a:ea typeface="Maiandra GD"/>
                <a:cs typeface="Maiandra GD"/>
                <a:sym typeface="Maiandra GD"/>
              </a:defRPr>
            </a:pPr>
            <a:r>
              <a:t>(Exodus 20:2)</a:t>
            </a:r>
            <a:r>
              <a:rPr sz="2400"/>
              <a:t> </a:t>
            </a:r>
          </a:p>
        </p:txBody>
      </p:sp>
      <p:sp>
        <p:nvSpPr>
          <p:cNvPr id="440" name="“You shall have no other gods before Me.”…"/>
          <p:cNvSpPr txBox="1"/>
          <p:nvPr/>
        </p:nvSpPr>
        <p:spPr>
          <a:xfrm>
            <a:off x="7651157" y="1733973"/>
            <a:ext cx="3446273" cy="4432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t>“You shall have no other gods before Me.”</a:t>
            </a:r>
          </a:p>
          <a:p>
            <a:pPr defTabSz="1300480">
              <a:defRPr sz="3800">
                <a:solidFill>
                  <a:srgbClr val="000000"/>
                </a:solidFill>
                <a:latin typeface="Maiandra GD"/>
                <a:ea typeface="Maiandra GD"/>
                <a:cs typeface="Maiandra GD"/>
                <a:sym typeface="Maiandra GD"/>
              </a:defRPr>
            </a:pPr>
            <a:r>
              <a:t>etc.</a:t>
            </a:r>
            <a:r>
              <a:rPr sz="5000"/>
              <a:t> </a:t>
            </a:r>
          </a:p>
          <a:p>
            <a:pPr defTabSz="1300480">
              <a:spcBef>
                <a:spcPts val="2700"/>
              </a:spcBef>
              <a:defRPr sz="500">
                <a:solidFill>
                  <a:srgbClr val="000000"/>
                </a:solidFill>
                <a:latin typeface="Maiandra GD"/>
                <a:ea typeface="Maiandra GD"/>
                <a:cs typeface="Maiandra GD"/>
                <a:sym typeface="Maiandra GD"/>
              </a:defRPr>
            </a:pPr>
            <a:endParaRPr sz="5000"/>
          </a:p>
          <a:p>
            <a:pPr defTabSz="1300480">
              <a:spcBef>
                <a:spcPts val="2000"/>
              </a:spcBef>
              <a:defRPr sz="3400">
                <a:solidFill>
                  <a:srgbClr val="000000"/>
                </a:solidFill>
                <a:latin typeface="Maiandra GD"/>
                <a:ea typeface="Maiandra GD"/>
                <a:cs typeface="Maiandra GD"/>
                <a:sym typeface="Maiandra GD"/>
              </a:defRPr>
            </a:pPr>
            <a:r>
              <a:t>(Exodus 20:3-17)</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Shape"/>
          <p:cNvSpPr/>
          <p:nvPr/>
        </p:nvSpPr>
        <p:spPr>
          <a:xfrm>
            <a:off x="3034453" y="1733973"/>
            <a:ext cx="1192107" cy="650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445" name="Shape"/>
          <p:cNvSpPr/>
          <p:nvPr/>
        </p:nvSpPr>
        <p:spPr>
          <a:xfrm rot="10800000">
            <a:off x="8886613" y="1733973"/>
            <a:ext cx="1192108" cy="650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446" name="“The commandments were not a ladder to get to God, but showed an already redeemed people how to live as God's people.”…"/>
          <p:cNvSpPr txBox="1"/>
          <p:nvPr/>
        </p:nvSpPr>
        <p:spPr>
          <a:xfrm>
            <a:off x="1202943" y="1300479"/>
            <a:ext cx="10598913" cy="8062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3700"/>
              </a:spcBef>
              <a:defRPr sz="6200">
                <a:solidFill>
                  <a:srgbClr val="000000"/>
                </a:solidFill>
                <a:latin typeface="Maiandra GD"/>
                <a:ea typeface="Maiandra GD"/>
                <a:cs typeface="Maiandra GD"/>
                <a:sym typeface="Maiandra GD"/>
              </a:defRPr>
            </a:pPr>
            <a:r>
              <a:t>“The commandments were not a ladder to get to God, but showed an already redeemed people how to live as God's people.”</a:t>
            </a:r>
          </a:p>
          <a:p>
            <a:pPr defTabSz="1300480">
              <a:spcBef>
                <a:spcPts val="2700"/>
              </a:spcBef>
              <a:defRPr sz="4400">
                <a:solidFill>
                  <a:srgbClr val="000000"/>
                </a:solidFill>
                <a:latin typeface="Maiandra GD"/>
                <a:ea typeface="Maiandra GD"/>
                <a:cs typeface="Maiandra GD"/>
                <a:sym typeface="Maiandra GD"/>
              </a:defRPr>
            </a:pPr>
            <a:r>
              <a:t>(Audrey Nash, Old Testament Story: Seeing the Old Testament as a Whole, 31)</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Shape"/>
          <p:cNvSpPr/>
          <p:nvPr/>
        </p:nvSpPr>
        <p:spPr>
          <a:xfrm>
            <a:off x="3034453" y="1733973"/>
            <a:ext cx="1192107" cy="650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451" name="Shape"/>
          <p:cNvSpPr/>
          <p:nvPr/>
        </p:nvSpPr>
        <p:spPr>
          <a:xfrm rot="10800000">
            <a:off x="8886613" y="1733973"/>
            <a:ext cx="1192108" cy="650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452" name="“The indicatives of grace always precede the imperatives of law.”…"/>
          <p:cNvSpPr txBox="1"/>
          <p:nvPr/>
        </p:nvSpPr>
        <p:spPr>
          <a:xfrm>
            <a:off x="1202943" y="1083733"/>
            <a:ext cx="10598913" cy="7137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3700"/>
              </a:spcBef>
              <a:defRPr sz="6200">
                <a:solidFill>
                  <a:srgbClr val="000000"/>
                </a:solidFill>
                <a:latin typeface="Maiandra GD"/>
                <a:ea typeface="Maiandra GD"/>
                <a:cs typeface="Maiandra GD"/>
                <a:sym typeface="Maiandra GD"/>
              </a:defRPr>
            </a:pPr>
            <a:r>
              <a:t>“The indicatives of grace always precede the imperatives of law.”</a:t>
            </a:r>
          </a:p>
          <a:p>
            <a:pPr defTabSz="1300480">
              <a:spcBef>
                <a:spcPts val="2700"/>
              </a:spcBef>
              <a:defRPr sz="4400">
                <a:solidFill>
                  <a:srgbClr val="000000"/>
                </a:solidFill>
                <a:latin typeface="Maiandra GD"/>
                <a:ea typeface="Maiandra GD"/>
                <a:cs typeface="Maiandra GD"/>
                <a:sym typeface="Maiandra GD"/>
              </a:defRPr>
            </a:pPr>
            <a:r>
              <a:t>(James Torrance)</a:t>
            </a:r>
          </a:p>
          <a:p>
            <a:pPr defTabSz="1300480">
              <a:spcBef>
                <a:spcPts val="2700"/>
              </a:spcBef>
              <a:defRPr sz="4400">
                <a:solidFill>
                  <a:srgbClr val="FFFF99"/>
                </a:solidFill>
                <a:latin typeface="Maiandra GD"/>
                <a:ea typeface="Maiandra GD"/>
                <a:cs typeface="Maiandra GD"/>
                <a:sym typeface="Maiandra GD"/>
              </a:defRPr>
            </a:pPr>
            <a:endParaRPr/>
          </a:p>
          <a:p>
            <a:pPr defTabSz="1300480">
              <a:spcBef>
                <a:spcPts val="3400"/>
              </a:spcBef>
              <a:defRPr sz="5600">
                <a:solidFill>
                  <a:srgbClr val="000000"/>
                </a:solidFill>
                <a:latin typeface="Maiandra GD"/>
                <a:ea typeface="Maiandra GD"/>
                <a:cs typeface="Maiandra GD"/>
                <a:sym typeface="Maiandra GD"/>
              </a:defRPr>
            </a:pPr>
            <a:r>
              <a:t>God: “I HAVE done this for you; NOW do this”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Redemp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F99"/>
                </a:solidFill>
                <a:latin typeface="Maiandra GD"/>
                <a:ea typeface="Maiandra GD"/>
                <a:cs typeface="Maiandra GD"/>
                <a:sym typeface="Maiandra GD"/>
              </a:defRPr>
            </a:lvl1pPr>
          </a:lstStyle>
          <a:p>
            <a:r>
              <a:t>Redemption</a:t>
            </a:r>
          </a:p>
        </p:txBody>
      </p:sp>
      <p:sp>
        <p:nvSpPr>
          <p:cNvPr id="457"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F99"/>
                </a:solidFill>
                <a:latin typeface="Maiandra GD"/>
                <a:ea typeface="Maiandra GD"/>
                <a:cs typeface="Maiandra GD"/>
                <a:sym typeface="Maiandra GD"/>
              </a:defRPr>
            </a:lvl1pPr>
          </a:lstStyle>
          <a:p>
            <a:r>
              <a:t>Response</a:t>
            </a:r>
          </a:p>
        </p:txBody>
      </p:sp>
      <p:sp>
        <p:nvSpPr>
          <p:cNvPr id="458"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459"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460" name="THE LAW"/>
          <p:cNvSpPr txBox="1"/>
          <p:nvPr/>
        </p:nvSpPr>
        <p:spPr>
          <a:xfrm>
            <a:off x="1907370" y="433493"/>
            <a:ext cx="9731926" cy="980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t>THE LAW</a:t>
            </a:r>
          </a:p>
        </p:txBody>
      </p:sp>
      <p:sp>
        <p:nvSpPr>
          <p:cNvPr id="461" name="“Hear, O Israel: The LORD our God, the LORD is one.”…"/>
          <p:cNvSpPr txBox="1"/>
          <p:nvPr/>
        </p:nvSpPr>
        <p:spPr>
          <a:xfrm>
            <a:off x="1907370" y="2167466"/>
            <a:ext cx="3554647" cy="3247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300"/>
              </a:spcBef>
              <a:defRPr sz="3800">
                <a:solidFill>
                  <a:srgbClr val="000000"/>
                </a:solidFill>
                <a:latin typeface="Maiandra GD"/>
                <a:ea typeface="Maiandra GD"/>
                <a:cs typeface="Maiandra GD"/>
                <a:sym typeface="Maiandra GD"/>
              </a:defRPr>
            </a:pPr>
            <a:r>
              <a:t>“Hear, O Israel: The LORD our God, the LORD is one.”</a:t>
            </a:r>
          </a:p>
          <a:p>
            <a:pPr defTabSz="1300480">
              <a:spcBef>
                <a:spcPts val="2000"/>
              </a:spcBef>
              <a:defRPr sz="3400">
                <a:solidFill>
                  <a:srgbClr val="000000"/>
                </a:solidFill>
                <a:latin typeface="Maiandra GD"/>
                <a:ea typeface="Maiandra GD"/>
                <a:cs typeface="Maiandra GD"/>
                <a:sym typeface="Maiandra GD"/>
              </a:defRPr>
            </a:pPr>
            <a:r>
              <a:t>(Deut. 6:4)</a:t>
            </a:r>
            <a:r>
              <a:rPr sz="2400"/>
              <a:t> </a:t>
            </a:r>
          </a:p>
        </p:txBody>
      </p:sp>
      <p:sp>
        <p:nvSpPr>
          <p:cNvPr id="462" name="“You shall love the LORD your God with all your heart and with all your soul and with all your might.”…"/>
          <p:cNvSpPr txBox="1"/>
          <p:nvPr/>
        </p:nvSpPr>
        <p:spPr>
          <a:xfrm>
            <a:off x="7651157" y="1408853"/>
            <a:ext cx="3446273" cy="645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t>“You shall love the LORD your God with all your heart and with all your soul and with all your might.”</a:t>
            </a:r>
          </a:p>
          <a:p>
            <a:pPr defTabSz="1300480">
              <a:spcBef>
                <a:spcPts val="2000"/>
              </a:spcBef>
              <a:defRPr sz="3400">
                <a:solidFill>
                  <a:srgbClr val="FFFF99"/>
                </a:solidFill>
                <a:latin typeface="Maiandra GD"/>
                <a:ea typeface="Maiandra GD"/>
                <a:cs typeface="Maiandra GD"/>
                <a:sym typeface="Maiandra GD"/>
              </a:defRPr>
            </a:pPr>
            <a:r>
              <a:rPr>
                <a:solidFill>
                  <a:srgbClr val="000000"/>
                </a:solidFill>
              </a:rPr>
              <a:t>(Deut. 6:5)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Redemp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F99"/>
                </a:solidFill>
                <a:latin typeface="Maiandra GD"/>
                <a:ea typeface="Maiandra GD"/>
                <a:cs typeface="Maiandra GD"/>
                <a:sym typeface="Maiandra GD"/>
              </a:defRPr>
            </a:lvl1pPr>
          </a:lstStyle>
          <a:p>
            <a:r>
              <a:t>Redemption</a:t>
            </a:r>
          </a:p>
        </p:txBody>
      </p:sp>
      <p:sp>
        <p:nvSpPr>
          <p:cNvPr id="467"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F99"/>
                </a:solidFill>
                <a:latin typeface="Maiandra GD"/>
                <a:ea typeface="Maiandra GD"/>
                <a:cs typeface="Maiandra GD"/>
                <a:sym typeface="Maiandra GD"/>
              </a:defRPr>
            </a:lvl1pPr>
          </a:lstStyle>
          <a:p>
            <a:r>
              <a:t>Response</a:t>
            </a:r>
          </a:p>
        </p:txBody>
      </p:sp>
      <p:sp>
        <p:nvSpPr>
          <p:cNvPr id="468"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469"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470" name="NEW COVENANT"/>
          <p:cNvSpPr txBox="1"/>
          <p:nvPr/>
        </p:nvSpPr>
        <p:spPr>
          <a:xfrm>
            <a:off x="3966464" y="216746"/>
            <a:ext cx="5071872" cy="1831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t>NEW COVENANT</a:t>
            </a:r>
          </a:p>
        </p:txBody>
      </p:sp>
      <p:sp>
        <p:nvSpPr>
          <p:cNvPr id="471" name="Salvation by grace through faith…"/>
          <p:cNvSpPr txBox="1"/>
          <p:nvPr/>
        </p:nvSpPr>
        <p:spPr>
          <a:xfrm>
            <a:off x="2015744" y="3034453"/>
            <a:ext cx="3446272" cy="2466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FFFF99"/>
                </a:solidFill>
                <a:latin typeface="Maiandra GD"/>
                <a:ea typeface="Maiandra GD"/>
                <a:cs typeface="Maiandra GD"/>
                <a:sym typeface="Maiandra GD"/>
              </a:defRPr>
            </a:pPr>
            <a:r>
              <a:t> </a:t>
            </a:r>
            <a:r>
              <a:rPr>
                <a:solidFill>
                  <a:srgbClr val="000000"/>
                </a:solidFill>
              </a:rPr>
              <a:t>Salvation by grace through faith</a:t>
            </a:r>
          </a:p>
          <a:p>
            <a:pPr defTabSz="1300480">
              <a:defRPr sz="3800">
                <a:solidFill>
                  <a:srgbClr val="000000"/>
                </a:solidFill>
                <a:latin typeface="Maiandra GD"/>
                <a:ea typeface="Maiandra GD"/>
                <a:cs typeface="Maiandra GD"/>
                <a:sym typeface="Maiandra GD"/>
              </a:defRPr>
            </a:pPr>
            <a:r>
              <a:t>(Ephes 2:8-9)</a:t>
            </a:r>
          </a:p>
        </p:txBody>
      </p:sp>
      <p:sp>
        <p:nvSpPr>
          <p:cNvPr id="472" name="Response of works…"/>
          <p:cNvSpPr txBox="1"/>
          <p:nvPr/>
        </p:nvSpPr>
        <p:spPr>
          <a:xfrm>
            <a:off x="7651157" y="3034453"/>
            <a:ext cx="3446273" cy="2466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FFFF99"/>
                </a:solidFill>
                <a:latin typeface="Maiandra GD"/>
                <a:ea typeface="Maiandra GD"/>
                <a:cs typeface="Maiandra GD"/>
                <a:sym typeface="Maiandra GD"/>
              </a:defRPr>
            </a:pPr>
            <a:r>
              <a:t> </a:t>
            </a:r>
            <a:r>
              <a:rPr>
                <a:solidFill>
                  <a:srgbClr val="000000"/>
                </a:solidFill>
              </a:rPr>
              <a:t>Response of works</a:t>
            </a:r>
          </a:p>
          <a:p>
            <a:pPr defTabSz="1300480">
              <a:defRPr sz="3800">
                <a:solidFill>
                  <a:srgbClr val="000000"/>
                </a:solidFill>
                <a:latin typeface="Maiandra GD"/>
                <a:ea typeface="Maiandra GD"/>
                <a:cs typeface="Maiandra GD"/>
                <a:sym typeface="Maiandra GD"/>
              </a:defRPr>
            </a:pPr>
            <a:r>
              <a:t>(Ephes 2:10;</a:t>
            </a:r>
          </a:p>
          <a:p>
            <a:pPr defTabSz="1300480">
              <a:defRPr sz="3800">
                <a:solidFill>
                  <a:srgbClr val="000000"/>
                </a:solidFill>
                <a:latin typeface="Maiandra GD"/>
                <a:ea typeface="Maiandra GD"/>
                <a:cs typeface="Maiandra GD"/>
                <a:sym typeface="Maiandra GD"/>
              </a:defRPr>
            </a:pPr>
            <a:r>
              <a:t>1 Cor 6:20)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p:cNvSpPr/>
          <p:nvPr/>
        </p:nvSpPr>
        <p:spPr>
          <a:xfrm rot="10800000">
            <a:off x="8886613" y="1625599"/>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477" name="Shape"/>
          <p:cNvSpPr/>
          <p:nvPr/>
        </p:nvSpPr>
        <p:spPr>
          <a:xfrm>
            <a:off x="3034453" y="1625599"/>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grpSp>
        <p:nvGrpSpPr>
          <p:cNvPr id="480" name="the biblical pattern . . . of WORSHIP"/>
          <p:cNvGrpSpPr/>
          <p:nvPr/>
        </p:nvGrpSpPr>
        <p:grpSpPr>
          <a:xfrm>
            <a:off x="1405014" y="3370184"/>
            <a:ext cx="10375394" cy="2162050"/>
            <a:chOff x="0" y="0"/>
            <a:chExt cx="10375392" cy="2162048"/>
          </a:xfrm>
        </p:grpSpPr>
        <p:sp>
          <p:nvSpPr>
            <p:cNvPr id="479" name="the biblical pattern . . . of WORSHIP"/>
            <p:cNvSpPr txBox="1"/>
            <p:nvPr/>
          </p:nvSpPr>
          <p:spPr>
            <a:xfrm>
              <a:off x="50800" y="50799"/>
              <a:ext cx="10273793" cy="2060450"/>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numCol="1" anchor="t">
              <a:spAutoFit/>
            </a:bodyPr>
            <a:lstStyle/>
            <a:p>
              <a:pPr defTabSz="1300480">
                <a:spcBef>
                  <a:spcPts val="3700"/>
                </a:spcBef>
                <a:defRPr sz="6200">
                  <a:solidFill>
                    <a:srgbClr val="535353"/>
                  </a:solidFill>
                  <a:latin typeface="Maiandra GD"/>
                  <a:ea typeface="Maiandra GD"/>
                  <a:cs typeface="Maiandra GD"/>
                  <a:sym typeface="Maiandra GD"/>
                </a:defRPr>
              </a:pPr>
              <a:r>
                <a:t>the biblical pattern . . .</a:t>
              </a:r>
              <a:br/>
              <a:r>
                <a:t>of WORSHIP</a:t>
              </a:r>
            </a:p>
          </p:txBody>
        </p:sp>
        <p:pic>
          <p:nvPicPr>
            <p:cNvPr id="478" name="the biblical pattern . . . of WORSHIP the biblical pattern . . . of WORSHIP" descr="the biblical pattern . . . of WORSHIP the biblical pattern . . . of WORSHIP"/>
            <p:cNvPicPr>
              <a:picLocks/>
            </p:cNvPicPr>
            <p:nvPr/>
          </p:nvPicPr>
          <p:blipFill>
            <a:blip r:embed="rId3">
              <a:alphaModFix amt="97836"/>
            </a:blip>
            <a:stretch>
              <a:fillRect/>
            </a:stretch>
          </p:blipFill>
          <p:spPr>
            <a:xfrm>
              <a:off x="0" y="-1"/>
              <a:ext cx="10375393" cy="2162050"/>
            </a:xfrm>
            <a:prstGeom prst="rect">
              <a:avLst/>
            </a:prstGeom>
            <a:effectLst/>
          </p:spPr>
        </p:pic>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p:cNvSpPr/>
          <p:nvPr/>
        </p:nvSpPr>
        <p:spPr>
          <a:xfrm>
            <a:off x="2926079" y="216746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47" name="Shape"/>
          <p:cNvSpPr/>
          <p:nvPr/>
        </p:nvSpPr>
        <p:spPr>
          <a:xfrm rot="10800000">
            <a:off x="8886613"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48" name="REVELATION"/>
          <p:cNvSpPr txBox="1"/>
          <p:nvPr/>
        </p:nvSpPr>
        <p:spPr>
          <a:xfrm>
            <a:off x="173397" y="3901440"/>
            <a:ext cx="6589099" cy="1285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600"/>
              </a:spcBef>
              <a:defRPr sz="7600">
                <a:solidFill>
                  <a:srgbClr val="000000"/>
                </a:solidFill>
                <a:latin typeface="Maiandra GD"/>
                <a:ea typeface="Maiandra GD"/>
                <a:cs typeface="Maiandra GD"/>
                <a:sym typeface="Maiandra GD"/>
              </a:defRPr>
            </a:lvl1pPr>
          </a:lstStyle>
          <a:p>
            <a:r>
              <a:t>REVELATION</a:t>
            </a:r>
          </a:p>
        </p:txBody>
      </p:sp>
      <p:sp>
        <p:nvSpPr>
          <p:cNvPr id="349" name="RESPONSE"/>
          <p:cNvSpPr txBox="1"/>
          <p:nvPr/>
        </p:nvSpPr>
        <p:spPr>
          <a:xfrm>
            <a:off x="6892544" y="3901440"/>
            <a:ext cx="5288620" cy="1285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600"/>
              </a:spcBef>
              <a:defRPr sz="7600">
                <a:solidFill>
                  <a:srgbClr val="000000"/>
                </a:solidFill>
                <a:latin typeface="Maiandra GD"/>
                <a:ea typeface="Maiandra GD"/>
                <a:cs typeface="Maiandra GD"/>
                <a:sym typeface="Maiandra GD"/>
              </a:defRPr>
            </a:lvl1pPr>
          </a:lstStyle>
          <a:p>
            <a:r>
              <a:t>RESPONSE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Shape"/>
          <p:cNvSpPr/>
          <p:nvPr/>
        </p:nvSpPr>
        <p:spPr>
          <a:xfrm>
            <a:off x="3034453" y="1733973"/>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485" name="Shape"/>
          <p:cNvSpPr/>
          <p:nvPr/>
        </p:nvSpPr>
        <p:spPr>
          <a:xfrm rot="10800000">
            <a:off x="8778240"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486" name="“God needs to be known before He can be worshiped.”…"/>
          <p:cNvSpPr txBox="1"/>
          <p:nvPr/>
        </p:nvSpPr>
        <p:spPr>
          <a:xfrm>
            <a:off x="1148757" y="3576320"/>
            <a:ext cx="10598913" cy="2231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t>“God needs to be known before He can be worshiped.”</a:t>
            </a:r>
          </a:p>
          <a:p>
            <a:pPr defTabSz="1300480">
              <a:spcBef>
                <a:spcPts val="2000"/>
              </a:spcBef>
              <a:defRPr sz="3400">
                <a:solidFill>
                  <a:srgbClr val="000000"/>
                </a:solidFill>
                <a:latin typeface="Maiandra GD"/>
                <a:ea typeface="Maiandra GD"/>
                <a:cs typeface="Maiandra GD"/>
                <a:sym typeface="Maiandra GD"/>
              </a:defRPr>
            </a:pPr>
            <a:r>
              <a:t>(Eric Alexander)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p:cNvSpPr/>
          <p:nvPr/>
        </p:nvSpPr>
        <p:spPr>
          <a:xfrm>
            <a:off x="3034453"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491" name="Shape"/>
          <p:cNvSpPr/>
          <p:nvPr/>
        </p:nvSpPr>
        <p:spPr>
          <a:xfrm rot="10800000">
            <a:off x="8778240"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492" name="“Acceptable worship does not start with human intuition or inventiveness, but with the action of God.”…"/>
          <p:cNvSpPr txBox="1"/>
          <p:nvPr/>
        </p:nvSpPr>
        <p:spPr>
          <a:xfrm>
            <a:off x="1257130" y="2926079"/>
            <a:ext cx="10598913" cy="2892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t>“Acceptable worship does not start with human intuition or inventiveness, but with the action of God.”</a:t>
            </a:r>
          </a:p>
          <a:p>
            <a:pPr defTabSz="1300480">
              <a:spcBef>
                <a:spcPts val="2000"/>
              </a:spcBef>
              <a:defRPr sz="3400">
                <a:solidFill>
                  <a:srgbClr val="000000"/>
                </a:solidFill>
                <a:latin typeface="Maiandra GD"/>
                <a:ea typeface="Maiandra GD"/>
                <a:cs typeface="Maiandra GD"/>
                <a:sym typeface="Maiandra GD"/>
              </a:defRPr>
            </a:pPr>
            <a:r>
              <a:t>(David Peterson, Engaging With God, 26)</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hape"/>
          <p:cNvSpPr/>
          <p:nvPr/>
        </p:nvSpPr>
        <p:spPr>
          <a:xfrm>
            <a:off x="3034453"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497" name="Shape"/>
          <p:cNvSpPr/>
          <p:nvPr/>
        </p:nvSpPr>
        <p:spPr>
          <a:xfrm rot="10800000">
            <a:off x="8778240"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498" name="“The basic pattern of biblical worship . . . is that it is God who initiates the encounter, not the worshiper.”…"/>
          <p:cNvSpPr txBox="1"/>
          <p:nvPr/>
        </p:nvSpPr>
        <p:spPr>
          <a:xfrm>
            <a:off x="1257130" y="2926079"/>
            <a:ext cx="10598913" cy="3552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t>“The basic pattern of biblical worship . . . is that it is God who initiates the encounter,</a:t>
            </a:r>
            <a:br/>
            <a:r>
              <a:t>not the worshiper.”</a:t>
            </a:r>
          </a:p>
          <a:p>
            <a:pPr defTabSz="1300480">
              <a:spcBef>
                <a:spcPts val="2000"/>
              </a:spcBef>
              <a:defRPr sz="3400">
                <a:solidFill>
                  <a:srgbClr val="000000"/>
                </a:solidFill>
                <a:latin typeface="Maiandra GD"/>
                <a:ea typeface="Maiandra GD"/>
                <a:cs typeface="Maiandra GD"/>
                <a:sym typeface="Maiandra GD"/>
              </a:defRPr>
            </a:pPr>
            <a:r>
              <a:t>(Robbie Castleman, Story-Shaped Worship, 37)</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Line"/>
          <p:cNvSpPr/>
          <p:nvPr/>
        </p:nvSpPr>
        <p:spPr>
          <a:xfrm flipH="1">
            <a:off x="7369386" y="2384213"/>
            <a:ext cx="4009814" cy="3684694"/>
          </a:xfrm>
          <a:prstGeom prst="line">
            <a:avLst/>
          </a:prstGeom>
          <a:ln w="533400">
            <a:solidFill>
              <a:srgbClr val="008582"/>
            </a:solidFill>
          </a:ln>
        </p:spPr>
        <p:txBody>
          <a:bodyPr lIns="65023" tIns="65023" rIns="65023" bIns="65023"/>
          <a:lstStyle/>
          <a:p>
            <a:pPr algn="l" defTabSz="1300480">
              <a:defRPr>
                <a:solidFill>
                  <a:srgbClr val="000000"/>
                </a:solidFill>
                <a:latin typeface="Arial"/>
                <a:ea typeface="Arial"/>
                <a:cs typeface="Arial"/>
                <a:sym typeface="Arial"/>
              </a:defRPr>
            </a:pPr>
            <a:endParaRPr/>
          </a:p>
        </p:txBody>
      </p:sp>
      <p:sp>
        <p:nvSpPr>
          <p:cNvPr id="503" name="Line"/>
          <p:cNvSpPr/>
          <p:nvPr/>
        </p:nvSpPr>
        <p:spPr>
          <a:xfrm>
            <a:off x="7477759" y="2384213"/>
            <a:ext cx="4118189" cy="3684694"/>
          </a:xfrm>
          <a:prstGeom prst="line">
            <a:avLst/>
          </a:prstGeom>
          <a:ln w="533400">
            <a:solidFill>
              <a:srgbClr val="008582"/>
            </a:solidFill>
          </a:ln>
        </p:spPr>
        <p:txBody>
          <a:bodyPr lIns="65023" tIns="65023" rIns="65023" bIns="65023"/>
          <a:lstStyle/>
          <a:p>
            <a:pPr algn="l" defTabSz="1300480">
              <a:defRPr>
                <a:solidFill>
                  <a:srgbClr val="000000"/>
                </a:solidFill>
                <a:latin typeface="Arial"/>
                <a:ea typeface="Arial"/>
                <a:cs typeface="Arial"/>
                <a:sym typeface="Arial"/>
              </a:defRPr>
            </a:pPr>
            <a:endParaRPr/>
          </a:p>
        </p:txBody>
      </p:sp>
      <p:sp>
        <p:nvSpPr>
          <p:cNvPr id="504" name="Revela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Revelation</a:t>
            </a:r>
          </a:p>
        </p:txBody>
      </p:sp>
      <p:sp>
        <p:nvSpPr>
          <p:cNvPr id="505"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Response</a:t>
            </a:r>
          </a:p>
        </p:txBody>
      </p:sp>
      <p:sp>
        <p:nvSpPr>
          <p:cNvPr id="506"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507" name="THE FALL…"/>
          <p:cNvSpPr txBox="1"/>
          <p:nvPr/>
        </p:nvSpPr>
        <p:spPr>
          <a:xfrm>
            <a:off x="3966464" y="-1"/>
            <a:ext cx="5071872" cy="15536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600"/>
              </a:spcBef>
              <a:defRPr sz="5600">
                <a:solidFill>
                  <a:srgbClr val="000000"/>
                </a:solidFill>
                <a:latin typeface="Maiandra GD"/>
                <a:ea typeface="Maiandra GD"/>
                <a:cs typeface="Maiandra GD"/>
                <a:sym typeface="Maiandra GD"/>
              </a:defRPr>
            </a:pPr>
            <a:r>
              <a:t>THE FALL </a:t>
            </a:r>
          </a:p>
          <a:p>
            <a:pPr defTabSz="1300480">
              <a:spcBef>
                <a:spcPts val="400"/>
              </a:spcBef>
              <a:defRPr sz="3400">
                <a:solidFill>
                  <a:srgbClr val="000000"/>
                </a:solidFill>
                <a:latin typeface="Maiandra GD"/>
                <a:ea typeface="Maiandra GD"/>
                <a:cs typeface="Maiandra GD"/>
                <a:sym typeface="Maiandra GD"/>
              </a:defRPr>
            </a:pPr>
            <a:r>
              <a:t>Romans 1</a:t>
            </a:r>
          </a:p>
        </p:txBody>
      </p:sp>
      <p:sp>
        <p:nvSpPr>
          <p:cNvPr id="508" name="His invisible attributes, His eternal power and divine nature, have been clearly seen, being understood through what has been made…"/>
          <p:cNvSpPr txBox="1"/>
          <p:nvPr/>
        </p:nvSpPr>
        <p:spPr>
          <a:xfrm>
            <a:off x="1798997" y="1733973"/>
            <a:ext cx="3554646" cy="5337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400">
                <a:solidFill>
                  <a:srgbClr val="000000"/>
                </a:solidFill>
                <a:latin typeface="Maiandra GD"/>
                <a:ea typeface="Maiandra GD"/>
                <a:cs typeface="Maiandra GD"/>
                <a:sym typeface="Maiandra GD"/>
              </a:defRPr>
            </a:pPr>
            <a:r>
              <a:t>His invisible attributes, His eternal power and divine nature, have been clearly seen, being understood through what has been made</a:t>
            </a:r>
          </a:p>
          <a:p>
            <a:pPr defTabSz="1300480">
              <a:defRPr sz="3400">
                <a:solidFill>
                  <a:srgbClr val="000000"/>
                </a:solidFill>
                <a:latin typeface="Maiandra GD"/>
                <a:ea typeface="Maiandra GD"/>
                <a:cs typeface="Maiandra GD"/>
                <a:sym typeface="Maiandra GD"/>
              </a:defRPr>
            </a:pPr>
            <a:r>
              <a:t>(v. 20)</a:t>
            </a:r>
          </a:p>
        </p:txBody>
      </p:sp>
      <p:sp>
        <p:nvSpPr>
          <p:cNvPr id="509" name="For even though they knew God, they did not honor Him as God or give thanks (v. 21)…"/>
          <p:cNvSpPr txBox="1"/>
          <p:nvPr/>
        </p:nvSpPr>
        <p:spPr>
          <a:xfrm>
            <a:off x="7326037" y="1733973"/>
            <a:ext cx="3879766" cy="5514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000"/>
              </a:spcBef>
              <a:defRPr sz="3400">
                <a:solidFill>
                  <a:srgbClr val="000000"/>
                </a:solidFill>
                <a:latin typeface="Maiandra GD"/>
                <a:ea typeface="Maiandra GD"/>
                <a:cs typeface="Maiandra GD"/>
                <a:sym typeface="Maiandra GD"/>
              </a:defRPr>
            </a:pPr>
            <a:r>
              <a:t>For even though they knew God, they did not honor Him as God or give thanks (v. 21)</a:t>
            </a:r>
          </a:p>
          <a:p>
            <a:pPr defTabSz="1300480">
              <a:defRPr sz="1100">
                <a:solidFill>
                  <a:srgbClr val="000000"/>
                </a:solidFill>
                <a:latin typeface="Maiandra GD"/>
                <a:ea typeface="Maiandra GD"/>
                <a:cs typeface="Maiandra GD"/>
                <a:sym typeface="Maiandra GD"/>
              </a:defRPr>
            </a:pPr>
            <a:endParaRPr/>
          </a:p>
          <a:p>
            <a:pPr defTabSz="1300480">
              <a:defRPr sz="3400">
                <a:solidFill>
                  <a:srgbClr val="000000"/>
                </a:solidFill>
                <a:latin typeface="Maiandra GD"/>
                <a:ea typeface="Maiandra GD"/>
                <a:cs typeface="Maiandra GD"/>
                <a:sym typeface="Maiandra GD"/>
              </a:defRPr>
            </a:pPr>
            <a:r>
              <a:t>They . . . wor-shiped and served the creature rather than the Creator</a:t>
            </a:r>
          </a:p>
          <a:p>
            <a:pPr defTabSz="1300480">
              <a:defRPr sz="3400">
                <a:solidFill>
                  <a:srgbClr val="000000"/>
                </a:solidFill>
                <a:latin typeface="Maiandra GD"/>
                <a:ea typeface="Maiandra GD"/>
                <a:cs typeface="Maiandra GD"/>
                <a:sym typeface="Maiandra GD"/>
              </a:defRPr>
            </a:pPr>
            <a:r>
              <a:t>(v. 25)</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Shape"/>
          <p:cNvSpPr/>
          <p:nvPr/>
        </p:nvSpPr>
        <p:spPr>
          <a:xfrm>
            <a:off x="8778240" y="2059093"/>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514" name="Shape"/>
          <p:cNvSpPr/>
          <p:nvPr/>
        </p:nvSpPr>
        <p:spPr>
          <a:xfrm rot="10800000">
            <a:off x="3034453" y="2059093"/>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515" name="CANAANITE ALTARS"/>
          <p:cNvSpPr txBox="1"/>
          <p:nvPr/>
        </p:nvSpPr>
        <p:spPr>
          <a:xfrm>
            <a:off x="2611797" y="361244"/>
            <a:ext cx="7781207" cy="2441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600"/>
              </a:spcBef>
              <a:defRPr sz="7600">
                <a:solidFill>
                  <a:srgbClr val="000000"/>
                </a:solidFill>
                <a:latin typeface="Maiandra GD"/>
                <a:ea typeface="Maiandra GD"/>
                <a:cs typeface="Maiandra GD"/>
                <a:sym typeface="Maiandra GD"/>
              </a:defRPr>
            </a:lvl1pPr>
          </a:lstStyle>
          <a:p>
            <a:r>
              <a:t>CANAANITE ALTARS</a:t>
            </a:r>
          </a:p>
        </p:txBody>
      </p:sp>
      <p:sp>
        <p:nvSpPr>
          <p:cNvPr id="516" name="built to:…"/>
          <p:cNvSpPr txBox="1"/>
          <p:nvPr/>
        </p:nvSpPr>
        <p:spPr>
          <a:xfrm>
            <a:off x="2316928" y="3034453"/>
            <a:ext cx="2541362" cy="3546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defTabSz="1300480">
              <a:defRPr sz="5000">
                <a:solidFill>
                  <a:srgbClr val="000000"/>
                </a:solidFill>
                <a:latin typeface="Maiandra GD"/>
                <a:ea typeface="Maiandra GD"/>
                <a:cs typeface="Maiandra GD"/>
                <a:sym typeface="Maiandra GD"/>
              </a:defRPr>
            </a:pPr>
            <a:r>
              <a:t>built to:</a:t>
            </a:r>
          </a:p>
          <a:p>
            <a:pPr defTabSz="1300480">
              <a:defRPr>
                <a:solidFill>
                  <a:srgbClr val="000000"/>
                </a:solidFill>
                <a:latin typeface="Maiandra GD"/>
                <a:ea typeface="Maiandra GD"/>
                <a:cs typeface="Maiandra GD"/>
                <a:sym typeface="Maiandra GD"/>
              </a:defRPr>
            </a:pPr>
            <a:endParaRPr/>
          </a:p>
          <a:p>
            <a:pPr defTabSz="1300480">
              <a:defRPr sz="5000">
                <a:solidFill>
                  <a:srgbClr val="000000"/>
                </a:solidFill>
                <a:latin typeface="Maiandra GD"/>
                <a:ea typeface="Maiandra GD"/>
                <a:cs typeface="Maiandra GD"/>
                <a:sym typeface="Maiandra GD"/>
              </a:defRPr>
            </a:pPr>
            <a:r>
              <a:t>invoke</a:t>
            </a:r>
          </a:p>
          <a:p>
            <a:pPr defTabSz="1300480">
              <a:defRPr sz="5000">
                <a:solidFill>
                  <a:srgbClr val="000000"/>
                </a:solidFill>
                <a:latin typeface="Maiandra GD"/>
                <a:ea typeface="Maiandra GD"/>
                <a:cs typeface="Maiandra GD"/>
                <a:sym typeface="Maiandra GD"/>
              </a:defRPr>
            </a:pPr>
            <a:r>
              <a:t>appease</a:t>
            </a:r>
          </a:p>
          <a:p>
            <a:pPr defTabSz="1300480">
              <a:defRPr sz="5000">
                <a:solidFill>
                  <a:srgbClr val="000000"/>
                </a:solidFill>
                <a:latin typeface="Maiandra GD"/>
                <a:ea typeface="Maiandra GD"/>
                <a:cs typeface="Maiandra GD"/>
                <a:sym typeface="Maiandra GD"/>
              </a:defRPr>
            </a:pPr>
            <a:r>
              <a:t>placate </a:t>
            </a:r>
          </a:p>
        </p:txBody>
      </p:sp>
      <p:sp>
        <p:nvSpPr>
          <p:cNvPr id="517" name="hoped for:…"/>
          <p:cNvSpPr txBox="1"/>
          <p:nvPr/>
        </p:nvSpPr>
        <p:spPr>
          <a:xfrm>
            <a:off x="7976277" y="2926079"/>
            <a:ext cx="2796033" cy="38919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5000">
                <a:solidFill>
                  <a:srgbClr val="000000"/>
                </a:solidFill>
                <a:latin typeface="Maiandra GD"/>
                <a:ea typeface="Maiandra GD"/>
                <a:cs typeface="Maiandra GD"/>
                <a:sym typeface="Maiandra GD"/>
              </a:defRPr>
            </a:pPr>
            <a:r>
              <a:t>hoped for:</a:t>
            </a:r>
          </a:p>
          <a:p>
            <a:pPr defTabSz="1300480">
              <a:defRPr>
                <a:solidFill>
                  <a:srgbClr val="000000"/>
                </a:solidFill>
                <a:latin typeface="Maiandra GD"/>
                <a:ea typeface="Maiandra GD"/>
                <a:cs typeface="Maiandra GD"/>
                <a:sym typeface="Maiandra GD"/>
              </a:defRPr>
            </a:pPr>
            <a:endParaRPr/>
          </a:p>
          <a:p>
            <a:pPr defTabSz="1300480">
              <a:defRPr sz="5000">
                <a:solidFill>
                  <a:srgbClr val="000000"/>
                </a:solidFill>
                <a:latin typeface="Maiandra GD"/>
                <a:ea typeface="Maiandra GD"/>
                <a:cs typeface="Maiandra GD"/>
                <a:sym typeface="Maiandra GD"/>
              </a:defRPr>
            </a:pPr>
            <a:r>
              <a:t>mercy</a:t>
            </a:r>
          </a:p>
          <a:p>
            <a:pPr defTabSz="1300480">
              <a:defRPr sz="5000">
                <a:solidFill>
                  <a:srgbClr val="000000"/>
                </a:solidFill>
                <a:latin typeface="Maiandra GD"/>
                <a:ea typeface="Maiandra GD"/>
                <a:cs typeface="Maiandra GD"/>
                <a:sym typeface="Maiandra GD"/>
              </a:defRPr>
            </a:pPr>
            <a:r>
              <a:t>blessing</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Shape"/>
          <p:cNvSpPr/>
          <p:nvPr/>
        </p:nvSpPr>
        <p:spPr>
          <a:xfrm>
            <a:off x="3034453" y="2384213"/>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522" name="Shape"/>
          <p:cNvSpPr/>
          <p:nvPr/>
        </p:nvSpPr>
        <p:spPr>
          <a:xfrm rot="10800000">
            <a:off x="8778240" y="2275839"/>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523" name="ALTARS IN GENESIS…"/>
          <p:cNvSpPr txBox="1"/>
          <p:nvPr/>
        </p:nvSpPr>
        <p:spPr>
          <a:xfrm>
            <a:off x="2543982" y="650239"/>
            <a:ext cx="7916836" cy="1722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defTabSz="1300480">
              <a:spcBef>
                <a:spcPts val="4000"/>
              </a:spcBef>
              <a:defRPr sz="6800">
                <a:solidFill>
                  <a:srgbClr val="000000"/>
                </a:solidFill>
                <a:latin typeface="Maiandra GD"/>
                <a:ea typeface="Maiandra GD"/>
                <a:cs typeface="Maiandra GD"/>
                <a:sym typeface="Maiandra GD"/>
              </a:defRPr>
            </a:pPr>
            <a:r>
              <a:t>ALTARS IN GENESIS</a:t>
            </a:r>
          </a:p>
          <a:p>
            <a:pPr defTabSz="1300480">
              <a:spcBef>
                <a:spcPts val="1500"/>
              </a:spcBef>
              <a:defRPr>
                <a:solidFill>
                  <a:srgbClr val="000000"/>
                </a:solidFill>
                <a:latin typeface="Maiandra GD"/>
                <a:ea typeface="Maiandra GD"/>
                <a:cs typeface="Maiandra GD"/>
                <a:sym typeface="Maiandra GD"/>
              </a:defRPr>
            </a:pPr>
            <a:r>
              <a:t>(Robbie Castleman, 37)</a:t>
            </a:r>
          </a:p>
        </p:txBody>
      </p:sp>
      <p:sp>
        <p:nvSpPr>
          <p:cNvPr id="524" name="Noah  (8:20)…"/>
          <p:cNvSpPr txBox="1"/>
          <p:nvPr/>
        </p:nvSpPr>
        <p:spPr>
          <a:xfrm>
            <a:off x="6025557" y="3142826"/>
            <a:ext cx="6914220" cy="4092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marL="471487" indent="-471487" algn="l" defTabSz="650240">
              <a:buSzPct val="100000"/>
              <a:buFont typeface="Arial"/>
              <a:buChar char="•"/>
              <a:defRPr sz="4400">
                <a:solidFill>
                  <a:srgbClr val="000000"/>
                </a:solidFill>
                <a:latin typeface="Maiandra GD"/>
                <a:ea typeface="Maiandra GD"/>
                <a:cs typeface="Maiandra GD"/>
                <a:sym typeface="Maiandra GD"/>
              </a:defRPr>
            </a:pPr>
            <a:r>
              <a:t>Noah  (8:20)</a:t>
            </a:r>
          </a:p>
          <a:p>
            <a:pPr marL="471487" indent="-471487" algn="l" defTabSz="650240">
              <a:buSzPct val="100000"/>
              <a:buFont typeface="Arial"/>
              <a:buChar char="•"/>
              <a:defRPr sz="4400">
                <a:solidFill>
                  <a:srgbClr val="000000"/>
                </a:solidFill>
                <a:latin typeface="Maiandra GD"/>
                <a:ea typeface="Maiandra GD"/>
                <a:cs typeface="Maiandra GD"/>
                <a:sym typeface="Maiandra GD"/>
              </a:defRPr>
            </a:pPr>
            <a:r>
              <a:t>Abram  (12:7-8; 13:3-4; </a:t>
            </a:r>
          </a:p>
          <a:p>
            <a:pPr marL="487680" indent="-487680" algn="l" defTabSz="650240">
              <a:defRPr sz="4400">
                <a:solidFill>
                  <a:srgbClr val="000000"/>
                </a:solidFill>
                <a:latin typeface="Maiandra GD"/>
                <a:ea typeface="Maiandra GD"/>
                <a:cs typeface="Maiandra GD"/>
                <a:sym typeface="Maiandra GD"/>
              </a:defRPr>
            </a:pPr>
            <a:r>
              <a:t>                     13:18; 22:9)</a:t>
            </a:r>
          </a:p>
          <a:p>
            <a:pPr marL="471487" indent="-471487" algn="l" defTabSz="650240">
              <a:buSzPct val="100000"/>
              <a:buFont typeface="Arial"/>
              <a:buChar char="•"/>
              <a:defRPr sz="4400">
                <a:solidFill>
                  <a:srgbClr val="000000"/>
                </a:solidFill>
                <a:latin typeface="Maiandra GD"/>
                <a:ea typeface="Maiandra GD"/>
                <a:cs typeface="Maiandra GD"/>
                <a:sym typeface="Maiandra GD"/>
              </a:defRPr>
            </a:pPr>
            <a:r>
              <a:t>Isaac  (26:25)</a:t>
            </a:r>
          </a:p>
          <a:p>
            <a:pPr marL="471487" indent="-471487" algn="l" defTabSz="650240">
              <a:buSzPct val="100000"/>
              <a:buFont typeface="Arial"/>
              <a:buChar char="•"/>
              <a:defRPr sz="4400">
                <a:solidFill>
                  <a:srgbClr val="000000"/>
                </a:solidFill>
                <a:latin typeface="Maiandra GD"/>
                <a:ea typeface="Maiandra GD"/>
                <a:cs typeface="Maiandra GD"/>
                <a:sym typeface="Maiandra GD"/>
              </a:defRPr>
            </a:pPr>
            <a:r>
              <a:t>Jacob (28:18; 33:20; </a:t>
            </a:r>
          </a:p>
          <a:p>
            <a:pPr marL="487680" indent="-487680" algn="l" defTabSz="650240">
              <a:defRPr sz="4400">
                <a:solidFill>
                  <a:srgbClr val="000000"/>
                </a:solidFill>
                <a:latin typeface="Maiandra GD"/>
                <a:ea typeface="Maiandra GD"/>
                <a:cs typeface="Maiandra GD"/>
                <a:sym typeface="Maiandra GD"/>
              </a:defRPr>
            </a:pPr>
            <a:r>
              <a:t>                       35:7) </a:t>
            </a:r>
            <a:r>
              <a:rPr sz="3400"/>
              <a:t>            </a:t>
            </a:r>
          </a:p>
        </p:txBody>
      </p:sp>
      <p:sp>
        <p:nvSpPr>
          <p:cNvPr id="525" name="God spoke, revealed Himself"/>
          <p:cNvSpPr txBox="1"/>
          <p:nvPr/>
        </p:nvSpPr>
        <p:spPr>
          <a:xfrm>
            <a:off x="2232490" y="3235395"/>
            <a:ext cx="2904406" cy="3178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5000">
                <a:solidFill>
                  <a:srgbClr val="000000"/>
                </a:solidFill>
                <a:latin typeface="Maiandra GD"/>
                <a:ea typeface="Maiandra GD"/>
                <a:cs typeface="Maiandra GD"/>
                <a:sym typeface="Maiandra GD"/>
              </a:defRPr>
            </a:lvl1pPr>
          </a:lstStyle>
          <a:p>
            <a:r>
              <a:t>God spoke, revealed Himself</a:t>
            </a:r>
          </a:p>
        </p:txBody>
      </p:sp>
      <p:sp>
        <p:nvSpPr>
          <p:cNvPr id="526" name="Revelation"/>
          <p:cNvSpPr txBox="1"/>
          <p:nvPr/>
        </p:nvSpPr>
        <p:spPr>
          <a:xfrm>
            <a:off x="1517226" y="8299591"/>
            <a:ext cx="4226561"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F99"/>
                </a:solidFill>
                <a:latin typeface="Maiandra GD"/>
                <a:ea typeface="Maiandra GD"/>
                <a:cs typeface="Maiandra GD"/>
                <a:sym typeface="Maiandra GD"/>
              </a:defRPr>
            </a:lvl1pPr>
          </a:lstStyle>
          <a:p>
            <a:r>
              <a:t>Revelation</a:t>
            </a:r>
          </a:p>
        </p:txBody>
      </p:sp>
      <p:sp>
        <p:nvSpPr>
          <p:cNvPr id="527" name="Response"/>
          <p:cNvSpPr txBox="1"/>
          <p:nvPr/>
        </p:nvSpPr>
        <p:spPr>
          <a:xfrm>
            <a:off x="7261013" y="8344746"/>
            <a:ext cx="4226561"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F99"/>
                </a:solidFill>
                <a:latin typeface="Maiandra GD"/>
                <a:ea typeface="Maiandra GD"/>
                <a:cs typeface="Maiandra GD"/>
                <a:sym typeface="Maiandra GD"/>
              </a:defRPr>
            </a:lvl1pPr>
          </a:lstStyle>
          <a:p>
            <a:r>
              <a:t>Response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Revela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Revelation</a:t>
            </a:r>
          </a:p>
        </p:txBody>
      </p:sp>
      <p:sp>
        <p:nvSpPr>
          <p:cNvPr id="532"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Response</a:t>
            </a:r>
          </a:p>
        </p:txBody>
      </p:sp>
      <p:sp>
        <p:nvSpPr>
          <p:cNvPr id="533"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534"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535" name="ABRAHAM"/>
          <p:cNvSpPr txBox="1"/>
          <p:nvPr/>
        </p:nvSpPr>
        <p:spPr>
          <a:xfrm>
            <a:off x="3966464" y="216746"/>
            <a:ext cx="5071872" cy="980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t>ABRAHAM</a:t>
            </a:r>
          </a:p>
        </p:txBody>
      </p:sp>
      <p:sp>
        <p:nvSpPr>
          <p:cNvPr id="536" name="Covenantal…"/>
          <p:cNvSpPr txBox="1"/>
          <p:nvPr/>
        </p:nvSpPr>
        <p:spPr>
          <a:xfrm>
            <a:off x="2015744" y="1733973"/>
            <a:ext cx="3446272" cy="48095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buClr>
                <a:srgbClr val="000000"/>
              </a:buClr>
              <a:buSzPct val="100000"/>
              <a:buChar char="•"/>
              <a:defRPr sz="3800">
                <a:solidFill>
                  <a:srgbClr val="FFFF99"/>
                </a:solidFill>
                <a:latin typeface="Maiandra GD"/>
                <a:ea typeface="Maiandra GD"/>
                <a:cs typeface="Maiandra GD"/>
                <a:sym typeface="Maiandra GD"/>
              </a:defRPr>
            </a:pPr>
            <a:r>
              <a:rPr dirty="0"/>
              <a:t> </a:t>
            </a:r>
            <a:r>
              <a:rPr dirty="0">
                <a:solidFill>
                  <a:srgbClr val="000000"/>
                </a:solidFill>
              </a:rPr>
              <a:t>Covenantal</a:t>
            </a:r>
            <a:br>
              <a:rPr lang="en-US" dirty="0">
                <a:solidFill>
                  <a:srgbClr val="000000"/>
                </a:solidFill>
              </a:rPr>
            </a:br>
            <a:r>
              <a:rPr dirty="0">
                <a:solidFill>
                  <a:schemeClr val="tx1">
                    <a:lumMod val="50000"/>
                  </a:schemeClr>
                </a:solidFill>
              </a:rPr>
              <a:t>promises</a:t>
            </a:r>
          </a:p>
          <a:p>
            <a:pPr defTabSz="1300480">
              <a:buClr>
                <a:srgbClr val="000000"/>
              </a:buClr>
              <a:buSzPct val="100000"/>
              <a:buChar char="•"/>
              <a:defRPr sz="3800">
                <a:solidFill>
                  <a:srgbClr val="000000"/>
                </a:solidFill>
                <a:latin typeface="Maiandra GD"/>
                <a:ea typeface="Maiandra GD"/>
                <a:cs typeface="Maiandra GD"/>
                <a:sym typeface="Maiandra GD"/>
              </a:defRPr>
            </a:pPr>
            <a:endParaRPr dirty="0"/>
          </a:p>
          <a:p>
            <a:pPr defTabSz="1300480">
              <a:buClr>
                <a:srgbClr val="000000"/>
              </a:buClr>
              <a:buSzPct val="100000"/>
              <a:buChar char="•"/>
              <a:defRPr sz="3800">
                <a:solidFill>
                  <a:srgbClr val="000000"/>
                </a:solidFill>
                <a:latin typeface="Maiandra GD"/>
                <a:ea typeface="Maiandra GD"/>
                <a:cs typeface="Maiandra GD"/>
                <a:sym typeface="Maiandra GD"/>
              </a:defRPr>
            </a:pPr>
            <a:r>
              <a:rPr dirty="0"/>
              <a:t> Names of </a:t>
            </a:r>
            <a:br>
              <a:rPr lang="en-US" dirty="0"/>
            </a:br>
            <a:r>
              <a:rPr dirty="0"/>
              <a:t>God </a:t>
            </a:r>
          </a:p>
          <a:p>
            <a:pPr defTabSz="1300480">
              <a:buClr>
                <a:srgbClr val="000000"/>
              </a:buClr>
              <a:buSzPct val="100000"/>
              <a:buChar char="•"/>
              <a:defRPr sz="3800">
                <a:solidFill>
                  <a:srgbClr val="000000"/>
                </a:solidFill>
                <a:latin typeface="Maiandra GD"/>
                <a:ea typeface="Maiandra GD"/>
                <a:cs typeface="Maiandra GD"/>
                <a:sym typeface="Maiandra GD"/>
              </a:defRPr>
            </a:pPr>
            <a:endParaRPr dirty="0"/>
          </a:p>
          <a:p>
            <a:pPr defTabSz="1300480">
              <a:buClr>
                <a:srgbClr val="000000"/>
              </a:buClr>
              <a:buSzPct val="100000"/>
              <a:buChar char="•"/>
              <a:defRPr sz="3800">
                <a:solidFill>
                  <a:srgbClr val="000000"/>
                </a:solidFill>
                <a:latin typeface="Maiandra GD"/>
                <a:ea typeface="Maiandra GD"/>
                <a:cs typeface="Maiandra GD"/>
                <a:sym typeface="Maiandra GD"/>
              </a:defRPr>
            </a:pPr>
            <a:r>
              <a:rPr dirty="0"/>
              <a:t> Theophanies 	</a:t>
            </a:r>
            <a:r>
              <a:rPr sz="2400" dirty="0"/>
              <a:t>	</a:t>
            </a:r>
          </a:p>
        </p:txBody>
      </p:sp>
      <p:sp>
        <p:nvSpPr>
          <p:cNvPr id="537" name="Builds altars…"/>
          <p:cNvSpPr txBox="1"/>
          <p:nvPr/>
        </p:nvSpPr>
        <p:spPr>
          <a:xfrm>
            <a:off x="7759531" y="2626246"/>
            <a:ext cx="3446272" cy="30551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l" defTabSz="1300480">
              <a:buClr>
                <a:srgbClr val="000000"/>
              </a:buClr>
              <a:buSzPct val="100000"/>
              <a:buChar char="•"/>
              <a:defRPr sz="3800">
                <a:solidFill>
                  <a:srgbClr val="FFFF99"/>
                </a:solidFill>
                <a:latin typeface="Maiandra GD"/>
                <a:ea typeface="Maiandra GD"/>
                <a:cs typeface="Maiandra GD"/>
                <a:sym typeface="Maiandra GD"/>
              </a:defRPr>
            </a:pPr>
            <a:r>
              <a:rPr dirty="0">
                <a:solidFill>
                  <a:srgbClr val="000000"/>
                </a:solidFill>
              </a:rPr>
              <a:t> Builds altars</a:t>
            </a:r>
          </a:p>
          <a:p>
            <a:pPr algn="l" defTabSz="1300480">
              <a:buClr>
                <a:srgbClr val="000000"/>
              </a:buClr>
              <a:buSzPct val="100000"/>
              <a:buChar char="•"/>
              <a:defRPr sz="3800">
                <a:solidFill>
                  <a:srgbClr val="000000"/>
                </a:solidFill>
                <a:latin typeface="Maiandra GD"/>
                <a:ea typeface="Maiandra GD"/>
                <a:cs typeface="Maiandra GD"/>
                <a:sym typeface="Maiandra GD"/>
              </a:defRPr>
            </a:pPr>
            <a:endParaRPr dirty="0">
              <a:solidFill>
                <a:srgbClr val="000000"/>
              </a:solidFill>
            </a:endParaRPr>
          </a:p>
          <a:p>
            <a:pPr defTabSz="1300480">
              <a:buClr>
                <a:srgbClr val="000000"/>
              </a:buClr>
              <a:buSzPct val="100000"/>
              <a:buChar char="•"/>
              <a:defRPr sz="3800">
                <a:solidFill>
                  <a:srgbClr val="000000"/>
                </a:solidFill>
                <a:latin typeface="Maiandra GD"/>
                <a:ea typeface="Maiandra GD"/>
                <a:cs typeface="Maiandra GD"/>
                <a:sym typeface="Maiandra GD"/>
              </a:defRPr>
            </a:pPr>
            <a:r>
              <a:rPr dirty="0"/>
              <a:t> Calls on the</a:t>
            </a:r>
            <a:br>
              <a:rPr lang="en-SG" dirty="0"/>
            </a:br>
            <a:r>
              <a:rPr dirty="0"/>
              <a:t>name of the Lord</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Revela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Revelation</a:t>
            </a:r>
          </a:p>
        </p:txBody>
      </p:sp>
      <p:sp>
        <p:nvSpPr>
          <p:cNvPr id="542"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Response</a:t>
            </a:r>
          </a:p>
        </p:txBody>
      </p:sp>
      <p:sp>
        <p:nvSpPr>
          <p:cNvPr id="543"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544"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545" name="THE MOSAIC LAW"/>
          <p:cNvSpPr txBox="1"/>
          <p:nvPr/>
        </p:nvSpPr>
        <p:spPr>
          <a:xfrm>
            <a:off x="3966464" y="216746"/>
            <a:ext cx="5071872" cy="1831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t>THE MOSAIC LAW</a:t>
            </a:r>
          </a:p>
        </p:txBody>
      </p:sp>
      <p:sp>
        <p:nvSpPr>
          <p:cNvPr id="546" name="“Hear, O Israel: The LORD our God, the LORD is one.”…"/>
          <p:cNvSpPr txBox="1"/>
          <p:nvPr/>
        </p:nvSpPr>
        <p:spPr>
          <a:xfrm>
            <a:off x="1907370" y="1860408"/>
            <a:ext cx="3446273" cy="3635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buClr>
                <a:srgbClr val="000000"/>
              </a:buClr>
              <a:defRPr sz="3800">
                <a:solidFill>
                  <a:srgbClr val="000000"/>
                </a:solidFill>
                <a:latin typeface="Maiandra GD"/>
                <a:ea typeface="Maiandra GD"/>
                <a:cs typeface="Maiandra GD"/>
                <a:sym typeface="Maiandra GD"/>
              </a:defRPr>
            </a:pPr>
            <a:r>
              <a:t>“Hear, O Israel: The LORD our God, the LORD is one.”</a:t>
            </a:r>
          </a:p>
          <a:p>
            <a:pPr defTabSz="1300480">
              <a:defRPr sz="3800">
                <a:solidFill>
                  <a:srgbClr val="000000"/>
                </a:solidFill>
                <a:latin typeface="Maiandra GD"/>
                <a:ea typeface="Maiandra GD"/>
                <a:cs typeface="Maiandra GD"/>
                <a:sym typeface="Maiandra GD"/>
              </a:defRPr>
            </a:pPr>
            <a:r>
              <a:t>(Deut. 6:4)</a:t>
            </a:r>
          </a:p>
          <a:p>
            <a:pPr defTabSz="1300480">
              <a:defRPr sz="3800">
                <a:solidFill>
                  <a:srgbClr val="000000"/>
                </a:solidFill>
                <a:latin typeface="Maiandra GD"/>
                <a:ea typeface="Maiandra GD"/>
                <a:cs typeface="Maiandra GD"/>
                <a:sym typeface="Maiandra GD"/>
              </a:defRPr>
            </a:pPr>
            <a:r>
              <a:t> 	</a:t>
            </a:r>
            <a:r>
              <a:rPr sz="2400"/>
              <a:t>	</a:t>
            </a:r>
          </a:p>
        </p:txBody>
      </p:sp>
      <p:sp>
        <p:nvSpPr>
          <p:cNvPr id="547" name="“You shall love the LORD your God with all your heart and with all your soul and with all your might.”…"/>
          <p:cNvSpPr txBox="1"/>
          <p:nvPr/>
        </p:nvSpPr>
        <p:spPr>
          <a:xfrm>
            <a:off x="7759531" y="1614762"/>
            <a:ext cx="3446272" cy="5387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FFFF99"/>
                </a:solidFill>
                <a:latin typeface="Maiandra GD"/>
                <a:ea typeface="Maiandra GD"/>
                <a:cs typeface="Maiandra GD"/>
                <a:sym typeface="Maiandra GD"/>
              </a:defRPr>
            </a:pPr>
            <a:r>
              <a:rPr>
                <a:solidFill>
                  <a:srgbClr val="000000"/>
                </a:solidFill>
              </a:rPr>
              <a:t> “You shall love the LORD your God with all your heart and with all your soul and with all your might.” </a:t>
            </a:r>
          </a:p>
          <a:p>
            <a:pPr defTabSz="1300480">
              <a:defRPr sz="3800">
                <a:solidFill>
                  <a:srgbClr val="FFFF99"/>
                </a:solidFill>
                <a:latin typeface="Maiandra GD"/>
                <a:ea typeface="Maiandra GD"/>
                <a:cs typeface="Maiandra GD"/>
                <a:sym typeface="Maiandra GD"/>
              </a:defRPr>
            </a:pPr>
            <a:r>
              <a:rPr>
                <a:solidFill>
                  <a:srgbClr val="000000"/>
                </a:solidFill>
              </a:rPr>
              <a:t>(Deut. 6:5)</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Revelation"/>
          <p:cNvSpPr txBox="1"/>
          <p:nvPr/>
        </p:nvSpPr>
        <p:spPr>
          <a:xfrm>
            <a:off x="3793066" y="8019626"/>
            <a:ext cx="4226561"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Revelation</a:t>
            </a:r>
          </a:p>
        </p:txBody>
      </p:sp>
      <p:sp>
        <p:nvSpPr>
          <p:cNvPr id="552" name="Response"/>
          <p:cNvSpPr txBox="1"/>
          <p:nvPr/>
        </p:nvSpPr>
        <p:spPr>
          <a:xfrm>
            <a:off x="8669866" y="8019626"/>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Response</a:t>
            </a:r>
          </a:p>
        </p:txBody>
      </p:sp>
      <p:sp>
        <p:nvSpPr>
          <p:cNvPr id="553" name="Shape"/>
          <p:cNvSpPr/>
          <p:nvPr/>
        </p:nvSpPr>
        <p:spPr>
          <a:xfrm>
            <a:off x="5310293" y="975359"/>
            <a:ext cx="1192108"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554" name="Shape"/>
          <p:cNvSpPr/>
          <p:nvPr/>
        </p:nvSpPr>
        <p:spPr>
          <a:xfrm rot="10800000">
            <a:off x="10078720" y="975359"/>
            <a:ext cx="1192108"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555" name="48:10      “As is Your Name, O God . . .    so is Your                                     praise to the                   ends of the earth.”…"/>
          <p:cNvSpPr txBox="1"/>
          <p:nvPr/>
        </p:nvSpPr>
        <p:spPr>
          <a:xfrm>
            <a:off x="227583" y="1024635"/>
            <a:ext cx="12658007" cy="6403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nchor="ctr">
            <a:spAutoFit/>
          </a:bodyPr>
          <a:lstStyle/>
          <a:p>
            <a:pPr algn="l" defTabSz="1300480">
              <a:defRPr sz="1800">
                <a:solidFill>
                  <a:srgbClr val="FFFF99"/>
                </a:solidFill>
                <a:latin typeface="Maiandra GD"/>
                <a:ea typeface="Maiandra GD"/>
                <a:cs typeface="Maiandra GD"/>
                <a:sym typeface="Maiandra GD"/>
              </a:defRPr>
            </a:pPr>
            <a:endParaRPr/>
          </a:p>
          <a:p>
            <a:pPr algn="l" defTabSz="1300480">
              <a:defRPr sz="1800">
                <a:solidFill>
                  <a:srgbClr val="FFFF99"/>
                </a:solidFill>
                <a:latin typeface="Maiandra GD"/>
                <a:ea typeface="Maiandra GD"/>
                <a:cs typeface="Maiandra GD"/>
                <a:sym typeface="Maiandra GD"/>
              </a:defRPr>
            </a:pPr>
            <a:endParaRPr/>
          </a:p>
          <a:p>
            <a:pPr algn="l" defTabSz="1300480">
              <a:defRPr sz="3800">
                <a:solidFill>
                  <a:srgbClr val="000000"/>
                </a:solidFill>
                <a:latin typeface="Maiandra GD"/>
                <a:ea typeface="Maiandra GD"/>
                <a:cs typeface="Maiandra GD"/>
                <a:sym typeface="Maiandra GD"/>
              </a:defRPr>
            </a:pPr>
            <a:r>
              <a:t>48:10      “As is Your Name, O God . . .    so is Your              					                  praise to the 						            ends of the earth.”</a:t>
            </a:r>
          </a:p>
          <a:p>
            <a:pPr algn="l" defTabSz="1300480">
              <a:defRPr sz="1800">
                <a:solidFill>
                  <a:srgbClr val="000000"/>
                </a:solidFill>
                <a:latin typeface="Maiandra GD"/>
                <a:ea typeface="Maiandra GD"/>
                <a:cs typeface="Maiandra GD"/>
                <a:sym typeface="Maiandra GD"/>
              </a:defRPr>
            </a:pPr>
            <a:endParaRPr/>
          </a:p>
          <a:p>
            <a:pPr algn="l" defTabSz="1300480">
              <a:defRPr sz="1800">
                <a:solidFill>
                  <a:srgbClr val="000000"/>
                </a:solidFill>
                <a:latin typeface="Maiandra GD"/>
                <a:ea typeface="Maiandra GD"/>
                <a:cs typeface="Maiandra GD"/>
                <a:sym typeface="Maiandra GD"/>
              </a:defRPr>
            </a:pPr>
            <a:endParaRPr/>
          </a:p>
          <a:p>
            <a:pPr algn="l" defTabSz="1300480">
              <a:defRPr sz="3800">
                <a:solidFill>
                  <a:srgbClr val="000000"/>
                </a:solidFill>
                <a:latin typeface="Maiandra GD"/>
                <a:ea typeface="Maiandra GD"/>
                <a:cs typeface="Maiandra GD"/>
                <a:sym typeface="Maiandra GD"/>
              </a:defRPr>
            </a:pPr>
            <a:r>
              <a:t>96:4	           “Great is the Lord . . .     and greatly to be </a:t>
            </a:r>
          </a:p>
          <a:p>
            <a:pPr algn="l" defTabSz="1300480">
              <a:defRPr sz="3800">
                <a:solidFill>
                  <a:srgbClr val="000000"/>
                </a:solidFill>
                <a:latin typeface="Maiandra GD"/>
                <a:ea typeface="Maiandra GD"/>
                <a:cs typeface="Maiandra GD"/>
                <a:sym typeface="Maiandra GD"/>
              </a:defRPr>
            </a:pPr>
            <a:r>
              <a:t>							  praised.” </a:t>
            </a:r>
          </a:p>
          <a:p>
            <a:pPr algn="l" defTabSz="1300480">
              <a:defRPr sz="1800">
                <a:solidFill>
                  <a:srgbClr val="000000"/>
                </a:solidFill>
                <a:latin typeface="Maiandra GD"/>
                <a:ea typeface="Maiandra GD"/>
                <a:cs typeface="Maiandra GD"/>
                <a:sym typeface="Maiandra GD"/>
              </a:defRPr>
            </a:pPr>
            <a:endParaRPr/>
          </a:p>
          <a:p>
            <a:pPr algn="l" defTabSz="1300480">
              <a:defRPr sz="1800">
                <a:solidFill>
                  <a:srgbClr val="000000"/>
                </a:solidFill>
                <a:latin typeface="Maiandra GD"/>
                <a:ea typeface="Maiandra GD"/>
                <a:cs typeface="Maiandra GD"/>
                <a:sym typeface="Maiandra GD"/>
              </a:defRPr>
            </a:pPr>
            <a:endParaRPr/>
          </a:p>
          <a:p>
            <a:pPr algn="l" defTabSz="1300480">
              <a:defRPr sz="3800">
                <a:solidFill>
                  <a:srgbClr val="000000"/>
                </a:solidFill>
                <a:latin typeface="Maiandra GD"/>
                <a:ea typeface="Maiandra GD"/>
                <a:cs typeface="Maiandra GD"/>
                <a:sym typeface="Maiandra GD"/>
              </a:defRPr>
            </a:pPr>
            <a:r>
              <a:t>150:2					               “Praise Him . . .</a:t>
            </a:r>
          </a:p>
          <a:p>
            <a:pPr algn="l" defTabSz="1300480">
              <a:defRPr sz="3800">
                <a:solidFill>
                  <a:srgbClr val="000000"/>
                </a:solidFill>
                <a:latin typeface="Maiandra GD"/>
                <a:ea typeface="Maiandra GD"/>
                <a:cs typeface="Maiandra GD"/>
                <a:sym typeface="Maiandra GD"/>
              </a:defRPr>
            </a:pPr>
            <a:r>
              <a:t>                         according to His</a:t>
            </a:r>
          </a:p>
          <a:p>
            <a:pPr algn="l" defTabSz="1300480">
              <a:defRPr sz="3800">
                <a:solidFill>
                  <a:srgbClr val="000000"/>
                </a:solidFill>
                <a:latin typeface="Maiandra GD"/>
                <a:ea typeface="Maiandra GD"/>
                <a:cs typeface="Maiandra GD"/>
                <a:sym typeface="Maiandra GD"/>
              </a:defRPr>
            </a:pPr>
            <a:r>
              <a:t>                       excellent greatness.”</a:t>
            </a:r>
          </a:p>
        </p:txBody>
      </p:sp>
      <p:sp>
        <p:nvSpPr>
          <p:cNvPr id="556" name="PSALMS"/>
          <p:cNvSpPr txBox="1"/>
          <p:nvPr/>
        </p:nvSpPr>
        <p:spPr>
          <a:xfrm>
            <a:off x="4074837" y="85795"/>
            <a:ext cx="4963499" cy="980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t>PSALMS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Revelation"/>
          <p:cNvSpPr txBox="1"/>
          <p:nvPr/>
        </p:nvSpPr>
        <p:spPr>
          <a:xfrm>
            <a:off x="3793066" y="7802880"/>
            <a:ext cx="4226561"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Revelation</a:t>
            </a:r>
          </a:p>
        </p:txBody>
      </p:sp>
      <p:sp>
        <p:nvSpPr>
          <p:cNvPr id="561" name="Response"/>
          <p:cNvSpPr txBox="1"/>
          <p:nvPr/>
        </p:nvSpPr>
        <p:spPr>
          <a:xfrm>
            <a:off x="8669866"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Response</a:t>
            </a:r>
          </a:p>
        </p:txBody>
      </p:sp>
      <p:sp>
        <p:nvSpPr>
          <p:cNvPr id="562" name="Shape"/>
          <p:cNvSpPr/>
          <p:nvPr/>
        </p:nvSpPr>
        <p:spPr>
          <a:xfrm>
            <a:off x="5310293" y="975359"/>
            <a:ext cx="1192108"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563" name="Shape"/>
          <p:cNvSpPr/>
          <p:nvPr/>
        </p:nvSpPr>
        <p:spPr>
          <a:xfrm rot="10800000">
            <a:off x="10078720" y="975359"/>
            <a:ext cx="1192108"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564" name="ROMANS 12:1"/>
          <p:cNvSpPr txBox="1"/>
          <p:nvPr/>
        </p:nvSpPr>
        <p:spPr>
          <a:xfrm>
            <a:off x="2991104" y="650239"/>
            <a:ext cx="7022592" cy="980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t>ROMANS 12:1</a:t>
            </a:r>
          </a:p>
        </p:txBody>
      </p:sp>
      <p:sp>
        <p:nvSpPr>
          <p:cNvPr id="565" name="by the mercies of God…"/>
          <p:cNvSpPr txBox="1"/>
          <p:nvPr/>
        </p:nvSpPr>
        <p:spPr>
          <a:xfrm>
            <a:off x="4183210" y="2926079"/>
            <a:ext cx="3121153" cy="2557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300"/>
              </a:spcBef>
              <a:defRPr sz="3800">
                <a:solidFill>
                  <a:srgbClr val="FFFF99"/>
                </a:solidFill>
                <a:latin typeface="Maiandra GD"/>
                <a:ea typeface="Maiandra GD"/>
                <a:cs typeface="Maiandra GD"/>
                <a:sym typeface="Maiandra GD"/>
              </a:defRPr>
            </a:pPr>
            <a:r>
              <a:t> </a:t>
            </a:r>
            <a:r>
              <a:rPr>
                <a:solidFill>
                  <a:srgbClr val="000000"/>
                </a:solidFill>
              </a:rPr>
              <a:t>by the mercies of God</a:t>
            </a:r>
          </a:p>
          <a:p>
            <a:pPr defTabSz="1300480">
              <a:spcBef>
                <a:spcPts val="700"/>
              </a:spcBef>
              <a:defRPr sz="3800">
                <a:solidFill>
                  <a:srgbClr val="000000"/>
                </a:solidFill>
                <a:latin typeface="Maiandra GD"/>
                <a:ea typeface="Maiandra GD"/>
                <a:cs typeface="Maiandra GD"/>
                <a:sym typeface="Maiandra GD"/>
              </a:defRPr>
            </a:pPr>
            <a:r>
              <a:t>(chaps. 1–11) </a:t>
            </a:r>
          </a:p>
        </p:txBody>
      </p:sp>
      <p:sp>
        <p:nvSpPr>
          <p:cNvPr id="566" name="THEREFORE I urge you, brethren,"/>
          <p:cNvSpPr txBox="1"/>
          <p:nvPr/>
        </p:nvSpPr>
        <p:spPr>
          <a:xfrm>
            <a:off x="281770" y="3034453"/>
            <a:ext cx="3121153" cy="1882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2300"/>
              </a:spcBef>
              <a:defRPr sz="3800">
                <a:solidFill>
                  <a:srgbClr val="000000"/>
                </a:solidFill>
                <a:latin typeface="Maiandra GD"/>
                <a:ea typeface="Maiandra GD"/>
                <a:cs typeface="Maiandra GD"/>
                <a:sym typeface="Maiandra GD"/>
              </a:defRPr>
            </a:lvl1pPr>
          </a:lstStyle>
          <a:p>
            <a:r>
              <a:t>THEREFORE I urge you, brethren,</a:t>
            </a:r>
          </a:p>
        </p:txBody>
      </p:sp>
      <p:sp>
        <p:nvSpPr>
          <p:cNvPr id="567" name="to present your bodies a living and holy sacrifice"/>
          <p:cNvSpPr txBox="1"/>
          <p:nvPr/>
        </p:nvSpPr>
        <p:spPr>
          <a:xfrm>
            <a:off x="9060010" y="2926079"/>
            <a:ext cx="3012780" cy="2466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2300"/>
              </a:spcBef>
              <a:defRPr sz="3800">
                <a:solidFill>
                  <a:srgbClr val="000000"/>
                </a:solidFill>
                <a:latin typeface="Maiandra GD"/>
                <a:ea typeface="Maiandra GD"/>
                <a:cs typeface="Maiandra GD"/>
                <a:sym typeface="Maiandra GD"/>
              </a:defRPr>
            </a:lvl1pPr>
          </a:lstStyle>
          <a:p>
            <a:r>
              <a:t>to present your bodies a living and holy sacrifice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p:cNvSpPr/>
          <p:nvPr/>
        </p:nvSpPr>
        <p:spPr>
          <a:xfrm rot="10800000">
            <a:off x="8886613"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54" name="Shape"/>
          <p:cNvSpPr/>
          <p:nvPr/>
        </p:nvSpPr>
        <p:spPr>
          <a:xfrm>
            <a:off x="2926079" y="216746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55" name="Rectangle"/>
          <p:cNvSpPr/>
          <p:nvPr/>
        </p:nvSpPr>
        <p:spPr>
          <a:xfrm>
            <a:off x="2709333" y="3632312"/>
            <a:ext cx="7802881" cy="1192108"/>
          </a:xfrm>
          <a:prstGeom prst="rect">
            <a:avLst/>
          </a:prstGeom>
          <a:ln w="76200">
            <a:solidFill>
              <a:srgbClr val="8064A2"/>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56" name="A Crucial Order!"/>
          <p:cNvSpPr txBox="1"/>
          <p:nvPr/>
        </p:nvSpPr>
        <p:spPr>
          <a:xfrm>
            <a:off x="1473877" y="3576320"/>
            <a:ext cx="10273793" cy="1374649"/>
          </a:xfrm>
          <a:prstGeom prst="rect">
            <a:avLst/>
          </a:prstGeom>
          <a:solidFill>
            <a:srgbClr val="BBE0E3"/>
          </a:solidFill>
          <a:ln w="88900">
            <a:solidFill>
              <a:srgbClr val="665082"/>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600"/>
              </a:spcBef>
              <a:defRPr sz="7600">
                <a:solidFill>
                  <a:srgbClr val="665082"/>
                </a:solidFill>
                <a:latin typeface="Maiandra GD"/>
                <a:ea typeface="Maiandra GD"/>
                <a:cs typeface="Maiandra GD"/>
                <a:sym typeface="Maiandra GD"/>
              </a:defRPr>
            </a:lvl1pPr>
          </a:lstStyle>
          <a:p>
            <a:r>
              <a:t>A Crucial Order!</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Revela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Revelation</a:t>
            </a:r>
          </a:p>
        </p:txBody>
      </p:sp>
      <p:sp>
        <p:nvSpPr>
          <p:cNvPr id="572"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Response</a:t>
            </a:r>
          </a:p>
        </p:txBody>
      </p:sp>
      <p:sp>
        <p:nvSpPr>
          <p:cNvPr id="573"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574"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575" name="2 CORINTHIANS 1:20"/>
          <p:cNvSpPr txBox="1"/>
          <p:nvPr/>
        </p:nvSpPr>
        <p:spPr>
          <a:xfrm>
            <a:off x="3262037" y="541866"/>
            <a:ext cx="6480726" cy="1831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t>2 CORINTHIANS 1:20</a:t>
            </a:r>
          </a:p>
        </p:txBody>
      </p:sp>
      <p:sp>
        <p:nvSpPr>
          <p:cNvPr id="576" name="For as many as are the promises of God,…"/>
          <p:cNvSpPr txBox="1"/>
          <p:nvPr/>
        </p:nvSpPr>
        <p:spPr>
          <a:xfrm>
            <a:off x="2015744" y="2709333"/>
            <a:ext cx="3446272" cy="3635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t>For as many as are the promises of God,</a:t>
            </a:r>
          </a:p>
          <a:p>
            <a:pPr defTabSz="1300480">
              <a:defRPr sz="3800">
                <a:solidFill>
                  <a:srgbClr val="FFFF99"/>
                </a:solidFill>
                <a:latin typeface="Maiandra GD"/>
                <a:ea typeface="Maiandra GD"/>
                <a:cs typeface="Maiandra GD"/>
                <a:sym typeface="Maiandra GD"/>
              </a:defRPr>
            </a:pPr>
            <a:r>
              <a:rPr>
                <a:solidFill>
                  <a:srgbClr val="000000"/>
                </a:solidFill>
              </a:rPr>
              <a:t>in Him they are YES; </a:t>
            </a:r>
          </a:p>
        </p:txBody>
      </p:sp>
      <p:sp>
        <p:nvSpPr>
          <p:cNvPr id="577" name="therefore also through Him is our AMEN to the glory of God through us."/>
          <p:cNvSpPr txBox="1"/>
          <p:nvPr/>
        </p:nvSpPr>
        <p:spPr>
          <a:xfrm>
            <a:off x="7651157" y="2709333"/>
            <a:ext cx="3446273" cy="3635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3800">
                <a:solidFill>
                  <a:srgbClr val="000000"/>
                </a:solidFill>
                <a:latin typeface="Maiandra GD"/>
                <a:ea typeface="Maiandra GD"/>
                <a:cs typeface="Maiandra GD"/>
                <a:sym typeface="Maiandra GD"/>
              </a:defRPr>
            </a:lvl1pPr>
          </a:lstStyle>
          <a:p>
            <a:r>
              <a:t>therefore also through Him is our AMEN to the glory of God through us.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Revelation"/>
          <p:cNvSpPr txBox="1"/>
          <p:nvPr/>
        </p:nvSpPr>
        <p:spPr>
          <a:xfrm>
            <a:off x="1517226" y="7694507"/>
            <a:ext cx="4226561"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Revelation</a:t>
            </a:r>
          </a:p>
        </p:txBody>
      </p:sp>
      <p:sp>
        <p:nvSpPr>
          <p:cNvPr id="582" name="Response"/>
          <p:cNvSpPr txBox="1"/>
          <p:nvPr/>
        </p:nvSpPr>
        <p:spPr>
          <a:xfrm>
            <a:off x="7369386" y="7694507"/>
            <a:ext cx="4009814"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Response</a:t>
            </a:r>
          </a:p>
        </p:txBody>
      </p:sp>
      <p:sp>
        <p:nvSpPr>
          <p:cNvPr id="583"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584"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585" name="HEBREWS 2:12"/>
          <p:cNvSpPr txBox="1"/>
          <p:nvPr/>
        </p:nvSpPr>
        <p:spPr>
          <a:xfrm>
            <a:off x="3099477" y="866986"/>
            <a:ext cx="6805846" cy="980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t>HEBREWS 2:12</a:t>
            </a:r>
          </a:p>
        </p:txBody>
      </p:sp>
      <p:sp>
        <p:nvSpPr>
          <p:cNvPr id="586" name="I will proclaim Your Name to my brethren . . ."/>
          <p:cNvSpPr txBox="1"/>
          <p:nvPr/>
        </p:nvSpPr>
        <p:spPr>
          <a:xfrm>
            <a:off x="1798997" y="3034453"/>
            <a:ext cx="3771393" cy="1882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2300"/>
              </a:spcBef>
              <a:defRPr sz="3800">
                <a:solidFill>
                  <a:srgbClr val="000000"/>
                </a:solidFill>
                <a:latin typeface="Maiandra GD"/>
                <a:ea typeface="Maiandra GD"/>
                <a:cs typeface="Maiandra GD"/>
                <a:sym typeface="Maiandra GD"/>
              </a:defRPr>
            </a:lvl1pPr>
          </a:lstStyle>
          <a:p>
            <a:r>
              <a:t>I will proclaim Your Name to my brethren . . .</a:t>
            </a:r>
          </a:p>
        </p:txBody>
      </p:sp>
      <p:sp>
        <p:nvSpPr>
          <p:cNvPr id="587" name="and in the midst of the congregation I will sing Your praise."/>
          <p:cNvSpPr txBox="1"/>
          <p:nvPr/>
        </p:nvSpPr>
        <p:spPr>
          <a:xfrm>
            <a:off x="7434410" y="2817706"/>
            <a:ext cx="3771393" cy="3051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300"/>
              </a:spcBef>
              <a:defRPr sz="3800">
                <a:solidFill>
                  <a:srgbClr val="000000"/>
                </a:solidFill>
                <a:latin typeface="Maiandra GD"/>
                <a:ea typeface="Maiandra GD"/>
                <a:cs typeface="Maiandra GD"/>
                <a:sym typeface="Maiandra GD"/>
              </a:defRPr>
            </a:pPr>
            <a:r>
              <a:t>and in the</a:t>
            </a:r>
            <a:br/>
            <a:r>
              <a:t>midst of the congregation</a:t>
            </a:r>
            <a:br/>
            <a:r>
              <a:t>I will sing Your praise.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Revelation"/>
          <p:cNvSpPr txBox="1"/>
          <p:nvPr/>
        </p:nvSpPr>
        <p:spPr>
          <a:xfrm>
            <a:off x="3793066" y="7802880"/>
            <a:ext cx="4226561"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Revelation</a:t>
            </a:r>
          </a:p>
        </p:txBody>
      </p:sp>
      <p:sp>
        <p:nvSpPr>
          <p:cNvPr id="592" name="Response"/>
          <p:cNvSpPr txBox="1"/>
          <p:nvPr/>
        </p:nvSpPr>
        <p:spPr>
          <a:xfrm>
            <a:off x="8669866"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Response</a:t>
            </a:r>
          </a:p>
        </p:txBody>
      </p:sp>
      <p:sp>
        <p:nvSpPr>
          <p:cNvPr id="593" name="Shape"/>
          <p:cNvSpPr/>
          <p:nvPr/>
        </p:nvSpPr>
        <p:spPr>
          <a:xfrm>
            <a:off x="5310293" y="975359"/>
            <a:ext cx="1192108"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594" name="Shape"/>
          <p:cNvSpPr/>
          <p:nvPr/>
        </p:nvSpPr>
        <p:spPr>
          <a:xfrm rot="10800000">
            <a:off x="10078720" y="975359"/>
            <a:ext cx="1192108"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595" name="HEBREWS 10:19-22"/>
          <p:cNvSpPr txBox="1"/>
          <p:nvPr/>
        </p:nvSpPr>
        <p:spPr>
          <a:xfrm>
            <a:off x="3207850" y="866986"/>
            <a:ext cx="6589100" cy="980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t>HEBREWS 10:19-22</a:t>
            </a:r>
          </a:p>
        </p:txBody>
      </p:sp>
      <p:sp>
        <p:nvSpPr>
          <p:cNvPr id="596" name="since we have confidence to enter by the blood of Jesus…"/>
          <p:cNvSpPr txBox="1"/>
          <p:nvPr/>
        </p:nvSpPr>
        <p:spPr>
          <a:xfrm>
            <a:off x="3749717" y="2709333"/>
            <a:ext cx="4204886" cy="4522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marL="661736" indent="-381000" algn="l" defTabSz="1300480">
              <a:spcBef>
                <a:spcPts val="2300"/>
              </a:spcBef>
              <a:buClr>
                <a:srgbClr val="000000"/>
              </a:buClr>
              <a:buSzPct val="100000"/>
              <a:buChar char="•"/>
              <a:defRPr sz="3800">
                <a:solidFill>
                  <a:srgbClr val="FFFF99"/>
                </a:solidFill>
                <a:latin typeface="Maiandra GD"/>
                <a:ea typeface="Maiandra GD"/>
                <a:cs typeface="Maiandra GD"/>
                <a:sym typeface="Maiandra GD"/>
              </a:defRPr>
            </a:pPr>
            <a:r>
              <a:rPr>
                <a:solidFill>
                  <a:srgbClr val="000000"/>
                </a:solidFill>
              </a:rPr>
              <a:t> since we have confidence to enter by the blood of Jesus</a:t>
            </a:r>
          </a:p>
          <a:p>
            <a:pPr defTabSz="1300480">
              <a:spcBef>
                <a:spcPts val="2300"/>
              </a:spcBef>
              <a:buSzPct val="100000"/>
              <a:buChar char="•"/>
              <a:defRPr sz="3800">
                <a:solidFill>
                  <a:srgbClr val="000000"/>
                </a:solidFill>
                <a:latin typeface="Maiandra GD"/>
                <a:ea typeface="Maiandra GD"/>
                <a:cs typeface="Maiandra GD"/>
                <a:sym typeface="Maiandra GD"/>
              </a:defRPr>
            </a:pPr>
            <a:r>
              <a:t> since we have a great priest over the house of God </a:t>
            </a:r>
          </a:p>
        </p:txBody>
      </p:sp>
      <p:sp>
        <p:nvSpPr>
          <p:cNvPr id="597" name="THEREFORE, brethren,"/>
          <p:cNvSpPr txBox="1"/>
          <p:nvPr/>
        </p:nvSpPr>
        <p:spPr>
          <a:xfrm>
            <a:off x="281770" y="2772551"/>
            <a:ext cx="3121153" cy="1298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2300"/>
              </a:spcBef>
              <a:defRPr sz="3800">
                <a:solidFill>
                  <a:srgbClr val="000000"/>
                </a:solidFill>
                <a:latin typeface="Maiandra GD"/>
                <a:ea typeface="Maiandra GD"/>
                <a:cs typeface="Maiandra GD"/>
                <a:sym typeface="Maiandra GD"/>
              </a:defRPr>
            </a:lvl1pPr>
          </a:lstStyle>
          <a:p>
            <a:r>
              <a:t>THEREFORE, brethren,</a:t>
            </a:r>
          </a:p>
        </p:txBody>
      </p:sp>
      <p:sp>
        <p:nvSpPr>
          <p:cNvPr id="598" name="LET US DRAW NEAR"/>
          <p:cNvSpPr txBox="1"/>
          <p:nvPr/>
        </p:nvSpPr>
        <p:spPr>
          <a:xfrm>
            <a:off x="9168384" y="3251200"/>
            <a:ext cx="3012780" cy="24160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000000"/>
                </a:solidFill>
                <a:latin typeface="Maiandra GD"/>
                <a:ea typeface="Maiandra GD"/>
                <a:cs typeface="Maiandra GD"/>
                <a:sym typeface="Maiandra GD"/>
              </a:defRPr>
            </a:lvl1pPr>
          </a:lstStyle>
          <a:p>
            <a:r>
              <a:t>LET US DRAW NEAR</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Revelation…"/>
          <p:cNvSpPr txBox="1"/>
          <p:nvPr/>
        </p:nvSpPr>
        <p:spPr>
          <a:xfrm>
            <a:off x="1517226" y="7261013"/>
            <a:ext cx="4226561" cy="1654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5000">
                <a:solidFill>
                  <a:srgbClr val="191919"/>
                </a:solidFill>
                <a:latin typeface="Maiandra GD"/>
                <a:ea typeface="Maiandra GD"/>
                <a:cs typeface="Maiandra GD"/>
                <a:sym typeface="Maiandra GD"/>
              </a:defRPr>
            </a:pPr>
            <a:r>
              <a:t>Revelation</a:t>
            </a:r>
          </a:p>
          <a:p>
            <a:pPr defTabSz="1300480">
              <a:defRPr sz="5000">
                <a:solidFill>
                  <a:srgbClr val="FFFF99"/>
                </a:solidFill>
                <a:latin typeface="Maiandra GD"/>
                <a:ea typeface="Maiandra GD"/>
                <a:cs typeface="Maiandra GD"/>
                <a:sym typeface="Maiandra GD"/>
              </a:defRPr>
            </a:pPr>
            <a:r>
              <a:t>THEOLOGY	</a:t>
            </a:r>
          </a:p>
        </p:txBody>
      </p:sp>
      <p:sp>
        <p:nvSpPr>
          <p:cNvPr id="603" name="Response…"/>
          <p:cNvSpPr txBox="1"/>
          <p:nvPr/>
        </p:nvSpPr>
        <p:spPr>
          <a:xfrm>
            <a:off x="7477759" y="7261013"/>
            <a:ext cx="4009815" cy="1654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5000">
                <a:solidFill>
                  <a:srgbClr val="171717"/>
                </a:solidFill>
                <a:latin typeface="Maiandra GD"/>
                <a:ea typeface="Maiandra GD"/>
                <a:cs typeface="Maiandra GD"/>
                <a:sym typeface="Maiandra GD"/>
              </a:defRPr>
            </a:pPr>
            <a:r>
              <a:t>Response</a:t>
            </a:r>
          </a:p>
          <a:p>
            <a:pPr defTabSz="1300480">
              <a:defRPr sz="5000">
                <a:solidFill>
                  <a:srgbClr val="FFFF99"/>
                </a:solidFill>
                <a:latin typeface="Maiandra GD"/>
                <a:ea typeface="Maiandra GD"/>
                <a:cs typeface="Maiandra GD"/>
                <a:sym typeface="Maiandra GD"/>
              </a:defRPr>
            </a:pPr>
            <a:r>
              <a:t>DOXOLOGY</a:t>
            </a:r>
          </a:p>
        </p:txBody>
      </p:sp>
      <p:sp>
        <p:nvSpPr>
          <p:cNvPr id="604" name="Shape"/>
          <p:cNvSpPr/>
          <p:nvPr/>
        </p:nvSpPr>
        <p:spPr>
          <a:xfrm>
            <a:off x="3034453" y="65023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605" name="Shape"/>
          <p:cNvSpPr/>
          <p:nvPr/>
        </p:nvSpPr>
        <p:spPr>
          <a:xfrm rot="10800000">
            <a:off x="8778240" y="65023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606" name="the biblical pattern…"/>
          <p:cNvSpPr txBox="1"/>
          <p:nvPr/>
        </p:nvSpPr>
        <p:spPr>
          <a:xfrm>
            <a:off x="1148757" y="2817706"/>
            <a:ext cx="10598913" cy="4014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3700"/>
              </a:spcBef>
              <a:defRPr sz="6200">
                <a:solidFill>
                  <a:srgbClr val="535353"/>
                </a:solidFill>
                <a:latin typeface="Maiandra GD"/>
                <a:ea typeface="Maiandra GD"/>
                <a:cs typeface="Maiandra GD"/>
                <a:sym typeface="Maiandra GD"/>
              </a:defRPr>
            </a:pPr>
            <a:r>
              <a:t>the biblical pattern</a:t>
            </a:r>
          </a:p>
          <a:p>
            <a:pPr defTabSz="1300480">
              <a:spcBef>
                <a:spcPts val="3700"/>
              </a:spcBef>
              <a:defRPr sz="6200">
                <a:solidFill>
                  <a:srgbClr val="535353"/>
                </a:solidFill>
                <a:latin typeface="Maiandra GD"/>
                <a:ea typeface="Maiandra GD"/>
                <a:cs typeface="Maiandra GD"/>
                <a:sym typeface="Maiandra GD"/>
              </a:defRPr>
            </a:pPr>
            <a:r>
              <a:t>of worship</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Revela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Revelation</a:t>
            </a:r>
          </a:p>
        </p:txBody>
      </p:sp>
      <p:sp>
        <p:nvSpPr>
          <p:cNvPr id="611"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Response</a:t>
            </a:r>
          </a:p>
        </p:txBody>
      </p:sp>
      <p:sp>
        <p:nvSpPr>
          <p:cNvPr id="612"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613"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614" name="ROMANS 1–11"/>
          <p:cNvSpPr txBox="1"/>
          <p:nvPr/>
        </p:nvSpPr>
        <p:spPr>
          <a:xfrm>
            <a:off x="3966464" y="216746"/>
            <a:ext cx="5071872" cy="980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t>ROMANS 1–11</a:t>
            </a:r>
          </a:p>
        </p:txBody>
      </p:sp>
      <p:sp>
        <p:nvSpPr>
          <p:cNvPr id="615" name="Theology"/>
          <p:cNvSpPr txBox="1"/>
          <p:nvPr/>
        </p:nvSpPr>
        <p:spPr>
          <a:xfrm>
            <a:off x="2124117" y="3576320"/>
            <a:ext cx="3121153" cy="892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000000"/>
                </a:solidFill>
                <a:latin typeface="Maiandra GD"/>
                <a:ea typeface="Maiandra GD"/>
                <a:cs typeface="Maiandra GD"/>
                <a:sym typeface="Maiandra GD"/>
              </a:defRPr>
            </a:lvl1pPr>
          </a:lstStyle>
          <a:p>
            <a:r>
              <a:t>Theology</a:t>
            </a:r>
          </a:p>
        </p:txBody>
      </p:sp>
      <p:sp>
        <p:nvSpPr>
          <p:cNvPr id="616" name="Doxology…"/>
          <p:cNvSpPr txBox="1"/>
          <p:nvPr/>
        </p:nvSpPr>
        <p:spPr>
          <a:xfrm>
            <a:off x="7759531" y="3142826"/>
            <a:ext cx="3121153" cy="1899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3000"/>
              </a:spcBef>
              <a:defRPr sz="5000">
                <a:solidFill>
                  <a:srgbClr val="000000"/>
                </a:solidFill>
                <a:latin typeface="Maiandra GD"/>
                <a:ea typeface="Maiandra GD"/>
                <a:cs typeface="Maiandra GD"/>
                <a:sym typeface="Maiandra GD"/>
              </a:defRPr>
            </a:pPr>
            <a:r>
              <a:t>Doxology</a:t>
            </a:r>
          </a:p>
          <a:p>
            <a:pPr defTabSz="1300480">
              <a:spcBef>
                <a:spcPts val="2700"/>
              </a:spcBef>
              <a:defRPr sz="4400">
                <a:solidFill>
                  <a:srgbClr val="000000"/>
                </a:solidFill>
                <a:latin typeface="Maiandra GD"/>
                <a:ea typeface="Maiandra GD"/>
                <a:cs typeface="Maiandra GD"/>
                <a:sym typeface="Maiandra GD"/>
              </a:defRPr>
            </a:pPr>
            <a:r>
              <a:t>11:33-36</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Oh, the depth of the riches and wisdom and knowledge of God!…"/>
          <p:cNvSpPr txBox="1"/>
          <p:nvPr/>
        </p:nvSpPr>
        <p:spPr>
          <a:xfrm>
            <a:off x="932010" y="866986"/>
            <a:ext cx="11140780" cy="7673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t>	Oh, the depth of the riches and wisdom and knowledge of God!</a:t>
            </a:r>
          </a:p>
          <a:p>
            <a:pPr defTabSz="1300480">
              <a:defRPr sz="3800">
                <a:solidFill>
                  <a:srgbClr val="000000"/>
                </a:solidFill>
                <a:latin typeface="Maiandra GD"/>
                <a:ea typeface="Maiandra GD"/>
                <a:cs typeface="Maiandra GD"/>
                <a:sym typeface="Maiandra GD"/>
              </a:defRPr>
            </a:pPr>
            <a:r>
              <a:t>How unsearchable are His judgments and how inscrutable His ways!</a:t>
            </a:r>
          </a:p>
          <a:p>
            <a:pPr defTabSz="1300480">
              <a:defRPr sz="1800">
                <a:solidFill>
                  <a:srgbClr val="000000"/>
                </a:solidFill>
                <a:latin typeface="Maiandra GD"/>
                <a:ea typeface="Maiandra GD"/>
                <a:cs typeface="Maiandra GD"/>
                <a:sym typeface="Maiandra GD"/>
              </a:defRPr>
            </a:pPr>
            <a:r>
              <a:t>	</a:t>
            </a:r>
          </a:p>
          <a:p>
            <a:pPr defTabSz="1300480">
              <a:defRPr sz="3800">
                <a:solidFill>
                  <a:srgbClr val="000000"/>
                </a:solidFill>
                <a:latin typeface="Maiandra GD"/>
                <a:ea typeface="Maiandra GD"/>
                <a:cs typeface="Maiandra GD"/>
                <a:sym typeface="Maiandra GD"/>
              </a:defRPr>
            </a:pPr>
            <a:r>
              <a:t>“For who has known the mind of the Lord,</a:t>
            </a:r>
          </a:p>
          <a:p>
            <a:pPr defTabSz="1300480">
              <a:defRPr sz="3800">
                <a:solidFill>
                  <a:srgbClr val="000000"/>
                </a:solidFill>
                <a:latin typeface="Maiandra GD"/>
                <a:ea typeface="Maiandra GD"/>
                <a:cs typeface="Maiandra GD"/>
                <a:sym typeface="Maiandra GD"/>
              </a:defRPr>
            </a:pPr>
            <a:r>
              <a:t>		or who has been His counselor?</a:t>
            </a:r>
          </a:p>
          <a:p>
            <a:pPr defTabSz="1300480">
              <a:defRPr sz="3800">
                <a:solidFill>
                  <a:srgbClr val="000000"/>
                </a:solidFill>
                <a:latin typeface="Maiandra GD"/>
                <a:ea typeface="Maiandra GD"/>
                <a:cs typeface="Maiandra GD"/>
                <a:sym typeface="Maiandra GD"/>
              </a:defRPr>
            </a:pPr>
            <a:r>
              <a:t>	Or who has given a gift to Him</a:t>
            </a:r>
          </a:p>
          <a:p>
            <a:pPr defTabSz="1300480">
              <a:defRPr sz="3800">
                <a:solidFill>
                  <a:srgbClr val="000000"/>
                </a:solidFill>
                <a:latin typeface="Maiandra GD"/>
                <a:ea typeface="Maiandra GD"/>
                <a:cs typeface="Maiandra GD"/>
                <a:sym typeface="Maiandra GD"/>
              </a:defRPr>
            </a:pPr>
            <a:r>
              <a:t>		that He might be repaid?”</a:t>
            </a:r>
          </a:p>
          <a:p>
            <a:pPr defTabSz="1300480">
              <a:defRPr sz="1800">
                <a:solidFill>
                  <a:srgbClr val="000000"/>
                </a:solidFill>
                <a:latin typeface="Maiandra GD"/>
                <a:ea typeface="Maiandra GD"/>
                <a:cs typeface="Maiandra GD"/>
                <a:sym typeface="Maiandra GD"/>
              </a:defRPr>
            </a:pPr>
            <a:r>
              <a:t>	</a:t>
            </a:r>
          </a:p>
          <a:p>
            <a:pPr defTabSz="1300480">
              <a:defRPr sz="3800">
                <a:solidFill>
                  <a:srgbClr val="000000"/>
                </a:solidFill>
                <a:latin typeface="Maiandra GD"/>
                <a:ea typeface="Maiandra GD"/>
                <a:cs typeface="Maiandra GD"/>
                <a:sym typeface="Maiandra GD"/>
              </a:defRPr>
            </a:pPr>
            <a:r>
              <a:t>For from Him and through Him and to Him</a:t>
            </a:r>
          </a:p>
          <a:p>
            <a:pPr defTabSz="1300480">
              <a:defRPr sz="3800">
                <a:solidFill>
                  <a:srgbClr val="000000"/>
                </a:solidFill>
                <a:latin typeface="Maiandra GD"/>
                <a:ea typeface="Maiandra GD"/>
                <a:cs typeface="Maiandra GD"/>
                <a:sym typeface="Maiandra GD"/>
              </a:defRPr>
            </a:pPr>
            <a:r>
              <a:t>are all things. To Him be glory forever! Amen.</a:t>
            </a:r>
          </a:p>
          <a:p>
            <a:pPr defTabSz="1300480">
              <a:defRPr sz="3800">
                <a:solidFill>
                  <a:srgbClr val="000000"/>
                </a:solidFill>
                <a:latin typeface="Maiandra GD"/>
                <a:ea typeface="Maiandra GD"/>
                <a:cs typeface="Maiandra GD"/>
                <a:sym typeface="Maiandra GD"/>
              </a:defRPr>
            </a:pPr>
            <a:endParaRPr/>
          </a:p>
          <a:p>
            <a:pPr defTabSz="1300480">
              <a:defRPr sz="3800">
                <a:solidFill>
                  <a:srgbClr val="000000"/>
                </a:solidFill>
                <a:latin typeface="Maiandra GD"/>
                <a:ea typeface="Maiandra GD"/>
                <a:cs typeface="Maiandra GD"/>
                <a:sym typeface="Maiandra GD"/>
              </a:defRPr>
            </a:pPr>
            <a:r>
              <a:t>(Romans 11:33-36)</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Acceptable worship does not start with human intuition or inventiveness,…"/>
          <p:cNvSpPr txBox="1"/>
          <p:nvPr/>
        </p:nvSpPr>
        <p:spPr>
          <a:xfrm>
            <a:off x="932010" y="1616286"/>
            <a:ext cx="11140780" cy="6149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t>	“Acceptable worship does not start with human intuition or inventiveness,</a:t>
            </a:r>
          </a:p>
          <a:p>
            <a:pPr defTabSz="1300480">
              <a:defRPr sz="3800">
                <a:solidFill>
                  <a:srgbClr val="000000"/>
                </a:solidFill>
                <a:latin typeface="Maiandra GD"/>
                <a:ea typeface="Maiandra GD"/>
                <a:cs typeface="Maiandra GD"/>
                <a:sym typeface="Maiandra GD"/>
              </a:defRPr>
            </a:pPr>
            <a:r>
              <a:t>but with the action of God.”</a:t>
            </a:r>
          </a:p>
          <a:p>
            <a:pPr defTabSz="1300480">
              <a:defRPr sz="2100">
                <a:solidFill>
                  <a:srgbClr val="000000"/>
                </a:solidFill>
                <a:latin typeface="Maiandra GD"/>
                <a:ea typeface="Maiandra GD"/>
                <a:cs typeface="Maiandra GD"/>
                <a:sym typeface="Maiandra GD"/>
              </a:defRPr>
            </a:pPr>
            <a:endParaRPr/>
          </a:p>
          <a:p>
            <a:pPr defTabSz="1300480">
              <a:defRPr sz="2800">
                <a:solidFill>
                  <a:srgbClr val="000000"/>
                </a:solidFill>
                <a:latin typeface="Maiandra GD"/>
                <a:ea typeface="Maiandra GD"/>
                <a:cs typeface="Maiandra GD"/>
                <a:sym typeface="Maiandra GD"/>
              </a:defRPr>
            </a:pPr>
            <a:r>
              <a:t>(David Peterson, </a:t>
            </a:r>
            <a:r>
              <a:rPr i="1">
                <a:latin typeface="Georgia"/>
                <a:ea typeface="Georgia"/>
                <a:cs typeface="Georgia"/>
                <a:sym typeface="Georgia"/>
              </a:rPr>
              <a:t>Engaging with God</a:t>
            </a:r>
            <a:r>
              <a:t>, 26)</a:t>
            </a:r>
          </a:p>
          <a:p>
            <a:pPr defTabSz="1300480">
              <a:defRPr sz="3800">
                <a:solidFill>
                  <a:srgbClr val="000000"/>
                </a:solidFill>
                <a:latin typeface="Maiandra GD"/>
                <a:ea typeface="Maiandra GD"/>
                <a:cs typeface="Maiandra GD"/>
                <a:sym typeface="Maiandra GD"/>
              </a:defRPr>
            </a:pPr>
            <a:endParaRPr/>
          </a:p>
          <a:p>
            <a:pPr defTabSz="1300480">
              <a:defRPr sz="3800">
                <a:solidFill>
                  <a:srgbClr val="000000"/>
                </a:solidFill>
                <a:latin typeface="Maiandra GD"/>
                <a:ea typeface="Maiandra GD"/>
                <a:cs typeface="Maiandra GD"/>
                <a:sym typeface="Maiandra GD"/>
              </a:defRPr>
            </a:pPr>
            <a:r>
              <a:t>“All our worship is but our response</a:t>
            </a:r>
            <a:br/>
            <a:r>
              <a:t>to the self-giving of God</a:t>
            </a:r>
            <a:br/>
            <a:r>
              <a:t>in revelation and redemption.”</a:t>
            </a:r>
          </a:p>
          <a:p>
            <a:pPr defTabSz="1300480">
              <a:defRPr sz="3800">
                <a:solidFill>
                  <a:srgbClr val="000000"/>
                </a:solidFill>
                <a:latin typeface="Maiandra GD"/>
                <a:ea typeface="Maiandra GD"/>
                <a:cs typeface="Maiandra GD"/>
                <a:sym typeface="Maiandra GD"/>
              </a:defRPr>
            </a:pPr>
            <a:br>
              <a:rPr sz="2100"/>
            </a:br>
            <a:r>
              <a:rPr sz="2800"/>
              <a:t>(Nicholls, </a:t>
            </a:r>
            <a:r>
              <a:rPr sz="2800" i="1">
                <a:latin typeface="Georgia"/>
                <a:ea typeface="Georgia"/>
                <a:cs typeface="Georgia"/>
                <a:sym typeface="Georgia"/>
              </a:rPr>
              <a:t>Jacob's Ladder: The Meaning of Worship</a:t>
            </a:r>
            <a:r>
              <a:rPr sz="2800"/>
              <a:t>, 53)</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Shape"/>
          <p:cNvSpPr/>
          <p:nvPr/>
        </p:nvSpPr>
        <p:spPr>
          <a:xfrm>
            <a:off x="2600959" y="184234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625" name="Shape"/>
          <p:cNvSpPr/>
          <p:nvPr/>
        </p:nvSpPr>
        <p:spPr>
          <a:xfrm rot="10800000">
            <a:off x="9645226" y="184234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626" name="“The purpose of…"/>
          <p:cNvSpPr txBox="1"/>
          <p:nvPr/>
        </p:nvSpPr>
        <p:spPr>
          <a:xfrm>
            <a:off x="1401628" y="2359026"/>
            <a:ext cx="10598913" cy="4453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t>“The purpose of</a:t>
            </a:r>
          </a:p>
          <a:p>
            <a:pPr defTabSz="1300480">
              <a:spcBef>
                <a:spcPts val="2700"/>
              </a:spcBef>
              <a:defRPr sz="4400">
                <a:solidFill>
                  <a:srgbClr val="000000"/>
                </a:solidFill>
                <a:latin typeface="Maiandra GD"/>
                <a:ea typeface="Maiandra GD"/>
                <a:cs typeface="Maiandra GD"/>
                <a:sym typeface="Maiandra GD"/>
              </a:defRPr>
            </a:pPr>
            <a:r>
              <a:t>  </a:t>
            </a:r>
            <a:r>
              <a:rPr>
                <a:solidFill>
                  <a:srgbClr val="FF2600"/>
                </a:solidFill>
              </a:rPr>
              <a:t>theology</a:t>
            </a:r>
            <a:r>
              <a:t>      is      </a:t>
            </a:r>
            <a:r>
              <a:rPr>
                <a:solidFill>
                  <a:srgbClr val="FF2600"/>
                </a:solidFill>
              </a:rPr>
              <a:t>doxology</a:t>
            </a:r>
            <a:r>
              <a:t>;</a:t>
            </a:r>
          </a:p>
          <a:p>
            <a:pPr defTabSz="1300480">
              <a:spcBef>
                <a:spcPts val="2700"/>
              </a:spcBef>
              <a:defRPr sz="4400">
                <a:solidFill>
                  <a:srgbClr val="000000"/>
                </a:solidFill>
                <a:latin typeface="Maiandra GD"/>
                <a:ea typeface="Maiandra GD"/>
                <a:cs typeface="Maiandra GD"/>
                <a:sym typeface="Maiandra GD"/>
              </a:defRPr>
            </a:pPr>
            <a:r>
              <a:t>     we study   in order   to praise.”</a:t>
            </a:r>
          </a:p>
          <a:p>
            <a:pPr defTabSz="1300480">
              <a:spcBef>
                <a:spcPts val="2700"/>
              </a:spcBef>
              <a:defRPr sz="3400">
                <a:solidFill>
                  <a:srgbClr val="000000"/>
                </a:solidFill>
                <a:latin typeface="Maiandra GD"/>
                <a:ea typeface="Maiandra GD"/>
                <a:cs typeface="Maiandra GD"/>
                <a:sym typeface="Maiandra GD"/>
              </a:defRPr>
            </a:pPr>
            <a:endParaRPr/>
          </a:p>
          <a:p>
            <a:pPr defTabSz="1300480">
              <a:spcBef>
                <a:spcPts val="2000"/>
              </a:spcBef>
              <a:defRPr sz="3400">
                <a:solidFill>
                  <a:srgbClr val="000000"/>
                </a:solidFill>
                <a:latin typeface="Maiandra GD"/>
                <a:ea typeface="Maiandra GD"/>
                <a:cs typeface="Maiandra GD"/>
                <a:sym typeface="Maiandra GD"/>
              </a:defRPr>
            </a:pPr>
            <a:r>
              <a:t>(J. I. Packer)</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Shape"/>
          <p:cNvSpPr/>
          <p:nvPr/>
        </p:nvSpPr>
        <p:spPr>
          <a:xfrm>
            <a:off x="3034453" y="2275839"/>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631" name="Shape"/>
          <p:cNvSpPr/>
          <p:nvPr/>
        </p:nvSpPr>
        <p:spPr>
          <a:xfrm rot="10800000">
            <a:off x="8778240" y="2275839"/>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632" name="NO DOXOLOGY…"/>
          <p:cNvSpPr txBox="1"/>
          <p:nvPr/>
        </p:nvSpPr>
        <p:spPr>
          <a:xfrm>
            <a:off x="606890" y="866986"/>
            <a:ext cx="11899393" cy="5940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5000">
                <a:solidFill>
                  <a:srgbClr val="000000"/>
                </a:solidFill>
                <a:latin typeface="Maiandra GD"/>
                <a:ea typeface="Maiandra GD"/>
                <a:cs typeface="Maiandra GD"/>
                <a:sym typeface="Maiandra GD"/>
              </a:defRPr>
            </a:pPr>
            <a:r>
              <a:t>NO DOXOLOGY</a:t>
            </a:r>
          </a:p>
          <a:p>
            <a:pPr defTabSz="1300480">
              <a:defRPr sz="5000">
                <a:solidFill>
                  <a:srgbClr val="000000"/>
                </a:solidFill>
                <a:latin typeface="Maiandra GD"/>
                <a:ea typeface="Maiandra GD"/>
                <a:cs typeface="Maiandra GD"/>
                <a:sym typeface="Maiandra GD"/>
              </a:defRPr>
            </a:pPr>
            <a:r>
              <a:t>WITHOUT THEOLOGY</a:t>
            </a:r>
          </a:p>
          <a:p>
            <a:pPr defTabSz="1300480">
              <a:defRPr sz="3800">
                <a:solidFill>
                  <a:srgbClr val="FFFF99"/>
                </a:solidFill>
                <a:latin typeface="Maiandra GD"/>
                <a:ea typeface="Maiandra GD"/>
                <a:cs typeface="Maiandra GD"/>
                <a:sym typeface="Maiandra GD"/>
              </a:defRPr>
            </a:pPr>
            <a:endParaRPr/>
          </a:p>
          <a:p>
            <a:pPr defTabSz="1300480">
              <a:defRPr sz="3800">
                <a:solidFill>
                  <a:srgbClr val="FFFF99"/>
                </a:solidFill>
                <a:latin typeface="Maiandra GD"/>
                <a:ea typeface="Maiandra GD"/>
                <a:cs typeface="Maiandra GD"/>
                <a:sym typeface="Maiandra GD"/>
              </a:defRPr>
            </a:pPr>
            <a:endParaRPr/>
          </a:p>
          <a:p>
            <a:pPr defTabSz="1300480">
              <a:defRPr sz="3800">
                <a:solidFill>
                  <a:srgbClr val="000000"/>
                </a:solidFill>
                <a:latin typeface="Maiandra GD"/>
                <a:ea typeface="Maiandra GD"/>
                <a:cs typeface="Maiandra GD"/>
                <a:sym typeface="Maiandra GD"/>
              </a:defRPr>
            </a:pPr>
            <a:r>
              <a:t>“There can be no doxology without theology. All true worship is a response to the self-revelation of God in Christ and Scripture, and arises from our reflection on who He is and what He has done.”</a:t>
            </a:r>
          </a:p>
          <a:p>
            <a:pPr defTabSz="1300480">
              <a:spcBef>
                <a:spcPts val="2000"/>
              </a:spcBef>
              <a:defRPr sz="3400">
                <a:solidFill>
                  <a:srgbClr val="000000"/>
                </a:solidFill>
                <a:latin typeface="Maiandra GD"/>
                <a:ea typeface="Maiandra GD"/>
                <a:cs typeface="Maiandra GD"/>
                <a:sym typeface="Maiandra GD"/>
              </a:defRPr>
            </a:pPr>
            <a:r>
              <a:t>(John Stott)</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Shape"/>
          <p:cNvSpPr/>
          <p:nvPr/>
        </p:nvSpPr>
        <p:spPr>
          <a:xfrm>
            <a:off x="3034453" y="1733973"/>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637" name="Shape"/>
          <p:cNvSpPr/>
          <p:nvPr/>
        </p:nvSpPr>
        <p:spPr>
          <a:xfrm rot="10800000">
            <a:off x="8778240"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638" name="“God needs to be known before He can be worshiped.”…"/>
          <p:cNvSpPr txBox="1"/>
          <p:nvPr/>
        </p:nvSpPr>
        <p:spPr>
          <a:xfrm>
            <a:off x="1455814" y="3128376"/>
            <a:ext cx="10598913" cy="27523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t>“God needs to be known before He can be worshiped.”</a:t>
            </a:r>
          </a:p>
          <a:p>
            <a:pPr defTabSz="1300480">
              <a:spcBef>
                <a:spcPts val="2000"/>
              </a:spcBef>
              <a:defRPr sz="3400">
                <a:solidFill>
                  <a:srgbClr val="000000"/>
                </a:solidFill>
                <a:latin typeface="Maiandra GD"/>
                <a:ea typeface="Maiandra GD"/>
                <a:cs typeface="Maiandra GD"/>
                <a:sym typeface="Maiandra GD"/>
              </a:defRPr>
            </a:pPr>
            <a:r>
              <a:t>(Eric Alexander, “Worship: The Old Testament Pattern” [sermon])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p:cNvSpPr/>
          <p:nvPr/>
        </p:nvSpPr>
        <p:spPr>
          <a:xfrm>
            <a:off x="3034453"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61" name="“Long ago, at many times and in many ways, God spoke to our fathers by the prophets, but in these last days HE HAS SPOKEN to us by His Son.”…"/>
          <p:cNvSpPr txBox="1"/>
          <p:nvPr/>
        </p:nvSpPr>
        <p:spPr>
          <a:xfrm>
            <a:off x="1257130" y="2926079"/>
            <a:ext cx="10598913" cy="3552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t>“Long ago, at many times and in many ways, God spoke to our fathers by the prophets, but in these last days</a:t>
            </a:r>
            <a:br/>
            <a:r>
              <a:t>HE HAS SPOKEN to us by His Son.”</a:t>
            </a:r>
          </a:p>
          <a:p>
            <a:pPr defTabSz="1300480">
              <a:spcBef>
                <a:spcPts val="2000"/>
              </a:spcBef>
              <a:defRPr sz="3400">
                <a:solidFill>
                  <a:srgbClr val="000000"/>
                </a:solidFill>
                <a:latin typeface="Maiandra GD"/>
                <a:ea typeface="Maiandra GD"/>
                <a:cs typeface="Maiandra GD"/>
                <a:sym typeface="Maiandra GD"/>
              </a:defRPr>
            </a:pPr>
            <a:r>
              <a:t>(Hebrews 1:1-2 ESV)</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Shape"/>
          <p:cNvSpPr/>
          <p:nvPr/>
        </p:nvSpPr>
        <p:spPr>
          <a:xfrm>
            <a:off x="3034453" y="2275839"/>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643" name="Shape"/>
          <p:cNvSpPr/>
          <p:nvPr/>
        </p:nvSpPr>
        <p:spPr>
          <a:xfrm rot="10800000">
            <a:off x="8778240" y="2275839"/>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644" name="NO DOXOLOGY                          WITHOUT         THEOLOGY…"/>
          <p:cNvSpPr txBox="1"/>
          <p:nvPr/>
        </p:nvSpPr>
        <p:spPr>
          <a:xfrm>
            <a:off x="552703" y="1047608"/>
            <a:ext cx="11899394" cy="61178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l" defTabSz="1300480">
              <a:defRPr sz="5000">
                <a:solidFill>
                  <a:srgbClr val="000000"/>
                </a:solidFill>
                <a:latin typeface="Maiandra GD"/>
                <a:ea typeface="Maiandra GD"/>
                <a:cs typeface="Maiandra GD"/>
                <a:sym typeface="Maiandra GD"/>
              </a:defRPr>
            </a:pPr>
            <a:r>
              <a:t>                               NO DOXOLOGY</a:t>
            </a:r>
            <a:br/>
            <a:r>
              <a:t>                         WITHOUT</a:t>
            </a:r>
            <a:br/>
            <a:r>
              <a:t>        THEOLOGY</a:t>
            </a:r>
          </a:p>
          <a:p>
            <a:pPr defTabSz="1300480">
              <a:defRPr sz="3800">
                <a:solidFill>
                  <a:srgbClr val="FFFF99"/>
                </a:solidFill>
                <a:latin typeface="Maiandra GD"/>
                <a:ea typeface="Maiandra GD"/>
                <a:cs typeface="Maiandra GD"/>
                <a:sym typeface="Maiandra GD"/>
              </a:defRPr>
            </a:pPr>
            <a:endParaRPr/>
          </a:p>
          <a:p>
            <a:pPr defTabSz="1300480">
              <a:defRPr sz="3800">
                <a:solidFill>
                  <a:srgbClr val="FFFF99"/>
                </a:solidFill>
                <a:latin typeface="Maiandra GD"/>
                <a:ea typeface="Maiandra GD"/>
                <a:cs typeface="Maiandra GD"/>
                <a:sym typeface="Maiandra GD"/>
              </a:defRPr>
            </a:pPr>
            <a:endParaRPr/>
          </a:p>
          <a:p>
            <a:pPr defTabSz="1300480">
              <a:defRPr sz="3800">
                <a:solidFill>
                  <a:srgbClr val="000000"/>
                </a:solidFill>
                <a:latin typeface="Maiandra GD"/>
                <a:ea typeface="Maiandra GD"/>
                <a:cs typeface="Maiandra GD"/>
                <a:sym typeface="Maiandra GD"/>
              </a:defRPr>
            </a:pPr>
            <a:r>
              <a:rPr>
                <a:solidFill>
                  <a:srgbClr val="FFFF99"/>
                </a:solidFill>
              </a:rPr>
              <a:t>                      </a:t>
            </a:r>
            <a:r>
              <a:t>“Praise Him</a:t>
            </a:r>
          </a:p>
          <a:p>
            <a:pPr algn="l" defTabSz="1300480">
              <a:defRPr sz="3800">
                <a:solidFill>
                  <a:srgbClr val="000000"/>
                </a:solidFill>
                <a:latin typeface="Maiandra GD"/>
                <a:ea typeface="Maiandra GD"/>
                <a:cs typeface="Maiandra GD"/>
                <a:sym typeface="Maiandra GD"/>
              </a:defRPr>
            </a:pPr>
            <a:r>
              <a:t>                              according to</a:t>
            </a:r>
            <a:br/>
            <a:r>
              <a:t>               His excellent greatness.”</a:t>
            </a:r>
          </a:p>
          <a:p>
            <a:pPr defTabSz="1300480">
              <a:spcBef>
                <a:spcPts val="2000"/>
              </a:spcBef>
              <a:defRPr sz="3400">
                <a:solidFill>
                  <a:srgbClr val="000000"/>
                </a:solidFill>
                <a:latin typeface="Maiandra GD"/>
                <a:ea typeface="Maiandra GD"/>
                <a:cs typeface="Maiandra GD"/>
                <a:sym typeface="Maiandra GD"/>
              </a:defRPr>
            </a:pPr>
            <a:r>
              <a:t>(John Stott)</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Shape"/>
          <p:cNvSpPr/>
          <p:nvPr/>
        </p:nvSpPr>
        <p:spPr>
          <a:xfrm>
            <a:off x="2926079" y="2600960"/>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649" name="Shape"/>
          <p:cNvSpPr/>
          <p:nvPr/>
        </p:nvSpPr>
        <p:spPr>
          <a:xfrm rot="10800000">
            <a:off x="8778240" y="2492586"/>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650" name="NO THEOLOGY…"/>
          <p:cNvSpPr txBox="1"/>
          <p:nvPr/>
        </p:nvSpPr>
        <p:spPr>
          <a:xfrm>
            <a:off x="498517" y="758613"/>
            <a:ext cx="12116139" cy="7108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5000">
                <a:solidFill>
                  <a:srgbClr val="000000"/>
                </a:solidFill>
                <a:latin typeface="Maiandra GD"/>
                <a:ea typeface="Maiandra GD"/>
                <a:cs typeface="Maiandra GD"/>
                <a:sym typeface="Maiandra GD"/>
              </a:defRPr>
            </a:pPr>
            <a:r>
              <a:t>NO THEOLOGY</a:t>
            </a:r>
          </a:p>
          <a:p>
            <a:pPr defTabSz="1300480">
              <a:defRPr sz="5000">
                <a:solidFill>
                  <a:srgbClr val="000000"/>
                </a:solidFill>
                <a:latin typeface="Maiandra GD"/>
                <a:ea typeface="Maiandra GD"/>
                <a:cs typeface="Maiandra GD"/>
                <a:sym typeface="Maiandra GD"/>
              </a:defRPr>
            </a:pPr>
            <a:r>
              <a:t>WITHOUT DOXOLOGY</a:t>
            </a:r>
          </a:p>
          <a:p>
            <a:pPr defTabSz="1300480">
              <a:defRPr sz="3800">
                <a:solidFill>
                  <a:srgbClr val="FFFF99"/>
                </a:solidFill>
                <a:latin typeface="Maiandra GD"/>
                <a:ea typeface="Maiandra GD"/>
                <a:cs typeface="Maiandra GD"/>
                <a:sym typeface="Maiandra GD"/>
              </a:defRPr>
            </a:pPr>
            <a:endParaRPr/>
          </a:p>
          <a:p>
            <a:pPr defTabSz="1300480">
              <a:defRPr sz="3800">
                <a:solidFill>
                  <a:srgbClr val="FFFF99"/>
                </a:solidFill>
                <a:latin typeface="Maiandra GD"/>
                <a:ea typeface="Maiandra GD"/>
                <a:cs typeface="Maiandra GD"/>
                <a:sym typeface="Maiandra GD"/>
              </a:defRPr>
            </a:pPr>
            <a:endParaRPr/>
          </a:p>
          <a:p>
            <a:pPr defTabSz="1300480">
              <a:defRPr sz="3800">
                <a:solidFill>
                  <a:srgbClr val="000000"/>
                </a:solidFill>
                <a:latin typeface="Maiandra GD"/>
                <a:ea typeface="Maiandra GD"/>
                <a:cs typeface="Maiandra GD"/>
                <a:sym typeface="Maiandra GD"/>
              </a:defRPr>
            </a:pPr>
            <a:r>
              <a:t>“There should be no theology without doxology. There is something fundamentally flawed about a purely academic interest in God. No, the true knowledge of God will always lead us to</a:t>
            </a:r>
          </a:p>
          <a:p>
            <a:pPr defTabSz="1300480">
              <a:defRPr sz="3800">
                <a:solidFill>
                  <a:srgbClr val="000000"/>
                </a:solidFill>
                <a:latin typeface="Maiandra GD"/>
                <a:ea typeface="Maiandra GD"/>
                <a:cs typeface="Maiandra GD"/>
                <a:sym typeface="Maiandra GD"/>
              </a:defRPr>
            </a:pPr>
            <a:r>
              <a:t>to worship, as it did Paul. Our place is on our faces before Him in adoration.”</a:t>
            </a:r>
          </a:p>
          <a:p>
            <a:pPr defTabSz="1300480">
              <a:spcBef>
                <a:spcPts val="2000"/>
              </a:spcBef>
              <a:defRPr sz="3400">
                <a:solidFill>
                  <a:srgbClr val="000000"/>
                </a:solidFill>
                <a:latin typeface="Maiandra GD"/>
                <a:ea typeface="Maiandra GD"/>
                <a:cs typeface="Maiandra GD"/>
                <a:sym typeface="Maiandra GD"/>
              </a:defRPr>
            </a:pPr>
            <a:r>
              <a:t>(John Stott, Romans: God's Good News for the World, 311-12)</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Shape"/>
          <p:cNvSpPr/>
          <p:nvPr/>
        </p:nvSpPr>
        <p:spPr>
          <a:xfrm>
            <a:off x="5310293" y="975359"/>
            <a:ext cx="1192108"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655" name="Shape"/>
          <p:cNvSpPr/>
          <p:nvPr/>
        </p:nvSpPr>
        <p:spPr>
          <a:xfrm rot="10800000">
            <a:off x="10078720" y="975359"/>
            <a:ext cx="1192108"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656" name="ROMANS 12:1"/>
          <p:cNvSpPr txBox="1"/>
          <p:nvPr/>
        </p:nvSpPr>
        <p:spPr>
          <a:xfrm>
            <a:off x="2991104" y="650239"/>
            <a:ext cx="7022592" cy="980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t>ROMANS 12:1</a:t>
            </a:r>
          </a:p>
        </p:txBody>
      </p:sp>
      <p:sp>
        <p:nvSpPr>
          <p:cNvPr id="657" name="by the mercies of God…"/>
          <p:cNvSpPr txBox="1"/>
          <p:nvPr/>
        </p:nvSpPr>
        <p:spPr>
          <a:xfrm>
            <a:off x="4183210" y="2926079"/>
            <a:ext cx="3121153" cy="2557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300"/>
              </a:spcBef>
              <a:defRPr sz="3800">
                <a:solidFill>
                  <a:srgbClr val="FFFF99"/>
                </a:solidFill>
                <a:latin typeface="Maiandra GD"/>
                <a:ea typeface="Maiandra GD"/>
                <a:cs typeface="Maiandra GD"/>
                <a:sym typeface="Maiandra GD"/>
              </a:defRPr>
            </a:pPr>
            <a:r>
              <a:t> </a:t>
            </a:r>
            <a:r>
              <a:rPr>
                <a:solidFill>
                  <a:srgbClr val="000000"/>
                </a:solidFill>
              </a:rPr>
              <a:t>by the mercies of God</a:t>
            </a:r>
          </a:p>
          <a:p>
            <a:pPr defTabSz="1300480">
              <a:spcBef>
                <a:spcPts val="700"/>
              </a:spcBef>
              <a:defRPr sz="3800">
                <a:solidFill>
                  <a:srgbClr val="000000"/>
                </a:solidFill>
                <a:latin typeface="Maiandra GD"/>
                <a:ea typeface="Maiandra GD"/>
                <a:cs typeface="Maiandra GD"/>
                <a:sym typeface="Maiandra GD"/>
              </a:defRPr>
            </a:pPr>
            <a:r>
              <a:t>(chaps. 1–11) </a:t>
            </a:r>
          </a:p>
        </p:txBody>
      </p:sp>
      <p:sp>
        <p:nvSpPr>
          <p:cNvPr id="658" name="THEREFORE I urge you, brethren,"/>
          <p:cNvSpPr txBox="1"/>
          <p:nvPr/>
        </p:nvSpPr>
        <p:spPr>
          <a:xfrm>
            <a:off x="281770" y="3034453"/>
            <a:ext cx="3121153" cy="1882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2300"/>
              </a:spcBef>
              <a:defRPr sz="3800">
                <a:solidFill>
                  <a:srgbClr val="000000"/>
                </a:solidFill>
                <a:latin typeface="Maiandra GD"/>
                <a:ea typeface="Maiandra GD"/>
                <a:cs typeface="Maiandra GD"/>
                <a:sym typeface="Maiandra GD"/>
              </a:defRPr>
            </a:lvl1pPr>
          </a:lstStyle>
          <a:p>
            <a:r>
              <a:t>THEREFORE I urge you, brethren,</a:t>
            </a:r>
          </a:p>
        </p:txBody>
      </p:sp>
      <p:sp>
        <p:nvSpPr>
          <p:cNvPr id="659" name="to present your bodies a living and holy sacrifice"/>
          <p:cNvSpPr txBox="1"/>
          <p:nvPr/>
        </p:nvSpPr>
        <p:spPr>
          <a:xfrm>
            <a:off x="9060010" y="2926079"/>
            <a:ext cx="3012780" cy="2466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2300"/>
              </a:spcBef>
              <a:defRPr sz="3800">
                <a:solidFill>
                  <a:srgbClr val="000000"/>
                </a:solidFill>
                <a:latin typeface="Maiandra GD"/>
                <a:ea typeface="Maiandra GD"/>
                <a:cs typeface="Maiandra GD"/>
                <a:sym typeface="Maiandra GD"/>
              </a:defRPr>
            </a:lvl1pPr>
          </a:lstStyle>
          <a:p>
            <a:r>
              <a:t>to present your bodies a living and holy sacrifice</a:t>
            </a:r>
          </a:p>
        </p:txBody>
      </p:sp>
      <p:sp>
        <p:nvSpPr>
          <p:cNvPr id="660" name="Theology"/>
          <p:cNvSpPr txBox="1"/>
          <p:nvPr/>
        </p:nvSpPr>
        <p:spPr>
          <a:xfrm>
            <a:off x="3793066" y="7802880"/>
            <a:ext cx="4226561"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Theology</a:t>
            </a:r>
          </a:p>
        </p:txBody>
      </p:sp>
      <p:sp>
        <p:nvSpPr>
          <p:cNvPr id="661" name="Doxology"/>
          <p:cNvSpPr txBox="1"/>
          <p:nvPr/>
        </p:nvSpPr>
        <p:spPr>
          <a:xfrm>
            <a:off x="8146062" y="7802880"/>
            <a:ext cx="4226561"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Doxology</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Shape"/>
          <p:cNvSpPr/>
          <p:nvPr/>
        </p:nvSpPr>
        <p:spPr>
          <a:xfrm>
            <a:off x="433493" y="2275839"/>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666" name="O Lord, my God,…"/>
          <p:cNvSpPr txBox="1"/>
          <p:nvPr/>
        </p:nvSpPr>
        <p:spPr>
          <a:xfrm>
            <a:off x="2124117" y="975359"/>
            <a:ext cx="9090965" cy="73263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algn="l" defTabSz="1300480">
              <a:defRPr sz="6200">
                <a:solidFill>
                  <a:srgbClr val="000000"/>
                </a:solidFill>
                <a:latin typeface="GentiumAlt Regular"/>
                <a:ea typeface="GentiumAlt Regular"/>
                <a:cs typeface="GentiumAlt Regular"/>
                <a:sym typeface="GentiumAlt Regular"/>
              </a:defRPr>
            </a:pPr>
            <a:r>
              <a:t>O Lord, my God,</a:t>
            </a:r>
          </a:p>
          <a:p>
            <a:pPr algn="l" defTabSz="1300480">
              <a:defRPr sz="6200">
                <a:solidFill>
                  <a:srgbClr val="000000"/>
                </a:solidFill>
                <a:latin typeface="GentiumAlt Regular"/>
                <a:ea typeface="GentiumAlt Regular"/>
                <a:cs typeface="GentiumAlt Regular"/>
                <a:sym typeface="GentiumAlt Regular"/>
              </a:defRPr>
            </a:pPr>
            <a:r>
              <a:t>when I in awesome wonder</a:t>
            </a:r>
          </a:p>
          <a:p>
            <a:pPr algn="l" defTabSz="1300480">
              <a:defRPr sz="6200">
                <a:solidFill>
                  <a:srgbClr val="000000"/>
                </a:solidFill>
                <a:latin typeface="GentiumAlt Regular"/>
                <a:ea typeface="GentiumAlt Regular"/>
                <a:cs typeface="GentiumAlt Regular"/>
                <a:sym typeface="GentiumAlt Regular"/>
              </a:defRPr>
            </a:pPr>
            <a:r>
              <a:t>Consider all the worlds</a:t>
            </a:r>
          </a:p>
          <a:p>
            <a:pPr algn="l" defTabSz="1300480">
              <a:defRPr sz="6200">
                <a:solidFill>
                  <a:srgbClr val="000000"/>
                </a:solidFill>
                <a:latin typeface="GentiumAlt Regular"/>
                <a:ea typeface="GentiumAlt Regular"/>
                <a:cs typeface="GentiumAlt Regular"/>
                <a:sym typeface="GentiumAlt Regular"/>
              </a:defRPr>
            </a:pPr>
            <a:r>
              <a:t>Thy hands have made:</a:t>
            </a:r>
          </a:p>
          <a:p>
            <a:pPr algn="l" defTabSz="1300480">
              <a:defRPr sz="6200">
                <a:solidFill>
                  <a:srgbClr val="000000"/>
                </a:solidFill>
                <a:latin typeface="GentiumAlt Regular"/>
                <a:ea typeface="GentiumAlt Regular"/>
                <a:cs typeface="GentiumAlt Regular"/>
                <a:sym typeface="GentiumAlt Regular"/>
              </a:defRPr>
            </a:pPr>
            <a:r>
              <a:t>I see the stars,</a:t>
            </a:r>
          </a:p>
          <a:p>
            <a:pPr algn="l" defTabSz="1300480">
              <a:defRPr sz="6200">
                <a:solidFill>
                  <a:srgbClr val="000000"/>
                </a:solidFill>
                <a:latin typeface="GentiumAlt Regular"/>
                <a:ea typeface="GentiumAlt Regular"/>
                <a:cs typeface="GentiumAlt Regular"/>
                <a:sym typeface="GentiumAlt Regular"/>
              </a:defRPr>
            </a:pPr>
            <a:r>
              <a:t>I hear the rolling thunder,</a:t>
            </a:r>
          </a:p>
          <a:p>
            <a:pPr algn="l" defTabSz="1300480">
              <a:defRPr sz="6200">
                <a:solidFill>
                  <a:srgbClr val="000000"/>
                </a:solidFill>
                <a:latin typeface="GentiumAlt Regular"/>
                <a:ea typeface="GentiumAlt Regular"/>
                <a:cs typeface="GentiumAlt Regular"/>
                <a:sym typeface="GentiumAlt Regular"/>
              </a:defRPr>
            </a:pPr>
            <a:r>
              <a:t>Thy power through all</a:t>
            </a:r>
          </a:p>
          <a:p>
            <a:pPr algn="l" defTabSz="1300480">
              <a:defRPr sz="6200">
                <a:solidFill>
                  <a:srgbClr val="000000"/>
                </a:solidFill>
                <a:latin typeface="GentiumAlt Regular"/>
                <a:ea typeface="GentiumAlt Regular"/>
                <a:cs typeface="GentiumAlt Regular"/>
                <a:sym typeface="GentiumAlt Regular"/>
              </a:defRPr>
            </a:pPr>
            <a:r>
              <a:t>the universe displayed:</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Shape"/>
          <p:cNvSpPr/>
          <p:nvPr/>
        </p:nvSpPr>
        <p:spPr>
          <a:xfrm rot="10800000">
            <a:off x="11054080" y="2275839"/>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650240">
              <a:defRPr sz="4800">
                <a:solidFill>
                  <a:srgbClr val="000000"/>
                </a:solidFill>
                <a:latin typeface="Maiandra GD"/>
                <a:ea typeface="Maiandra GD"/>
                <a:cs typeface="Maiandra GD"/>
                <a:sym typeface="Maiandra GD"/>
              </a:defRPr>
            </a:pPr>
            <a:endParaRPr/>
          </a:p>
        </p:txBody>
      </p:sp>
      <p:sp>
        <p:nvSpPr>
          <p:cNvPr id="669" name="Then sings my soul,…"/>
          <p:cNvSpPr txBox="1"/>
          <p:nvPr/>
        </p:nvSpPr>
        <p:spPr>
          <a:xfrm>
            <a:off x="1798996" y="1192106"/>
            <a:ext cx="7952543" cy="8626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algn="l" defTabSz="1300480">
              <a:defRPr sz="6200">
                <a:solidFill>
                  <a:srgbClr val="000000"/>
                </a:solidFill>
                <a:latin typeface="GentiumAlt Regular"/>
                <a:ea typeface="GentiumAlt Regular"/>
                <a:cs typeface="GentiumAlt Regular"/>
                <a:sym typeface="GentiumAlt Regular"/>
              </a:defRPr>
            </a:pPr>
            <a:r>
              <a:t>Then sings my soul,</a:t>
            </a:r>
          </a:p>
          <a:p>
            <a:pPr algn="l" defTabSz="1300480">
              <a:defRPr sz="6200">
                <a:solidFill>
                  <a:srgbClr val="000000"/>
                </a:solidFill>
                <a:latin typeface="GentiumAlt Regular"/>
                <a:ea typeface="GentiumAlt Regular"/>
                <a:cs typeface="GentiumAlt Regular"/>
                <a:sym typeface="GentiumAlt Regular"/>
              </a:defRPr>
            </a:pPr>
            <a:r>
              <a:t>my Savior God, to Thee:</a:t>
            </a:r>
          </a:p>
          <a:p>
            <a:pPr algn="l" defTabSz="1300480">
              <a:defRPr sz="6200">
                <a:solidFill>
                  <a:srgbClr val="000000"/>
                </a:solidFill>
                <a:latin typeface="GentiumAlt Regular"/>
                <a:ea typeface="GentiumAlt Regular"/>
                <a:cs typeface="GentiumAlt Regular"/>
                <a:sym typeface="GentiumAlt Regular"/>
              </a:defRPr>
            </a:pPr>
            <a:r>
              <a:t>“How great Thou art,</a:t>
            </a:r>
          </a:p>
          <a:p>
            <a:pPr algn="l" defTabSz="1300480">
              <a:defRPr sz="6200">
                <a:solidFill>
                  <a:srgbClr val="000000"/>
                </a:solidFill>
                <a:latin typeface="GentiumAlt Regular"/>
                <a:ea typeface="GentiumAlt Regular"/>
                <a:cs typeface="GentiumAlt Regular"/>
                <a:sym typeface="GentiumAlt Regular"/>
              </a:defRPr>
            </a:pPr>
            <a:r>
              <a:t>how great Thou art!”</a:t>
            </a:r>
          </a:p>
          <a:p>
            <a:pPr algn="l" defTabSz="1300480">
              <a:defRPr sz="6200">
                <a:solidFill>
                  <a:srgbClr val="000000"/>
                </a:solidFill>
                <a:latin typeface="GentiumAlt Regular"/>
                <a:ea typeface="GentiumAlt Regular"/>
                <a:cs typeface="GentiumAlt Regular"/>
                <a:sym typeface="GentiumAlt Regular"/>
              </a:defRPr>
            </a:pPr>
            <a:r>
              <a:t>Then sings my soul,</a:t>
            </a:r>
          </a:p>
          <a:p>
            <a:pPr algn="l" defTabSz="1300480">
              <a:defRPr sz="6200">
                <a:solidFill>
                  <a:srgbClr val="000000"/>
                </a:solidFill>
                <a:latin typeface="GentiumAlt Regular"/>
                <a:ea typeface="GentiumAlt Regular"/>
                <a:cs typeface="GentiumAlt Regular"/>
                <a:sym typeface="GentiumAlt Regular"/>
              </a:defRPr>
            </a:pPr>
            <a:r>
              <a:t>my Savior God, to Thee:</a:t>
            </a:r>
          </a:p>
          <a:p>
            <a:pPr algn="l" defTabSz="1300480">
              <a:defRPr sz="6200">
                <a:solidFill>
                  <a:srgbClr val="000000"/>
                </a:solidFill>
                <a:latin typeface="GentiumAlt Regular"/>
                <a:ea typeface="GentiumAlt Regular"/>
                <a:cs typeface="GentiumAlt Regular"/>
                <a:sym typeface="GentiumAlt Regular"/>
              </a:defRPr>
            </a:pPr>
            <a:r>
              <a:t>“How great Thou art,</a:t>
            </a:r>
          </a:p>
          <a:p>
            <a:pPr algn="l" defTabSz="1300480">
              <a:defRPr sz="6200">
                <a:solidFill>
                  <a:srgbClr val="000000"/>
                </a:solidFill>
                <a:latin typeface="GentiumAlt Regular"/>
                <a:ea typeface="GentiumAlt Regular"/>
                <a:cs typeface="GentiumAlt Regular"/>
                <a:sym typeface="GentiumAlt Regular"/>
              </a:defRPr>
            </a:pPr>
            <a:r>
              <a:t>how great Thou art!”</a:t>
            </a:r>
          </a:p>
          <a:p>
            <a:pPr algn="l" defTabSz="1300480">
              <a:defRPr sz="4400">
                <a:solidFill>
                  <a:srgbClr val="000000"/>
                </a:solidFill>
                <a:latin typeface="GentiumAlt Regular"/>
                <a:ea typeface="GentiumAlt Regular"/>
                <a:cs typeface="GentiumAlt Regular"/>
                <a:sym typeface="GentiumAlt Regular"/>
              </a:defRPr>
            </a:pPr>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Shape"/>
          <p:cNvSpPr/>
          <p:nvPr/>
        </p:nvSpPr>
        <p:spPr>
          <a:xfrm>
            <a:off x="433493" y="2275839"/>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672" name="And when I think that God,…"/>
          <p:cNvSpPr txBox="1"/>
          <p:nvPr/>
        </p:nvSpPr>
        <p:spPr>
          <a:xfrm>
            <a:off x="2665983" y="1216942"/>
            <a:ext cx="9048674" cy="7979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algn="l" defTabSz="1300480">
              <a:defRPr sz="6200">
                <a:solidFill>
                  <a:srgbClr val="000000"/>
                </a:solidFill>
                <a:latin typeface="GentiumAlt Regular"/>
                <a:ea typeface="GentiumAlt Regular"/>
                <a:cs typeface="GentiumAlt Regular"/>
                <a:sym typeface="GentiumAlt Regular"/>
              </a:defRPr>
            </a:pPr>
            <a:r>
              <a:t>And when I think that God,</a:t>
            </a:r>
          </a:p>
          <a:p>
            <a:pPr algn="l" defTabSz="1300480">
              <a:defRPr sz="6200">
                <a:solidFill>
                  <a:srgbClr val="000000"/>
                </a:solidFill>
                <a:latin typeface="GentiumAlt Regular"/>
                <a:ea typeface="GentiumAlt Regular"/>
                <a:cs typeface="GentiumAlt Regular"/>
                <a:sym typeface="GentiumAlt Regular"/>
              </a:defRPr>
            </a:pPr>
            <a:r>
              <a:t>His Son not sparing,</a:t>
            </a:r>
          </a:p>
          <a:p>
            <a:pPr algn="l" defTabSz="1300480">
              <a:defRPr sz="6200">
                <a:solidFill>
                  <a:srgbClr val="000000"/>
                </a:solidFill>
                <a:latin typeface="GentiumAlt Regular"/>
                <a:ea typeface="GentiumAlt Regular"/>
                <a:cs typeface="GentiumAlt Regular"/>
                <a:sym typeface="GentiumAlt Regular"/>
              </a:defRPr>
            </a:pPr>
            <a:r>
              <a:t>Sent Him to die,</a:t>
            </a:r>
          </a:p>
          <a:p>
            <a:pPr algn="l" defTabSz="1300480">
              <a:defRPr sz="6200">
                <a:solidFill>
                  <a:srgbClr val="000000"/>
                </a:solidFill>
                <a:latin typeface="GentiumAlt Regular"/>
                <a:ea typeface="GentiumAlt Regular"/>
                <a:cs typeface="GentiumAlt Regular"/>
                <a:sym typeface="GentiumAlt Regular"/>
              </a:defRPr>
            </a:pPr>
            <a:r>
              <a:t>I scarce can take it in;</a:t>
            </a:r>
          </a:p>
          <a:p>
            <a:pPr algn="l" defTabSz="1300480">
              <a:defRPr sz="6200">
                <a:solidFill>
                  <a:srgbClr val="000000"/>
                </a:solidFill>
                <a:latin typeface="GentiumAlt Regular"/>
                <a:ea typeface="GentiumAlt Regular"/>
                <a:cs typeface="GentiumAlt Regular"/>
                <a:sym typeface="GentiumAlt Regular"/>
              </a:defRPr>
            </a:pPr>
            <a:r>
              <a:t>That on the cross,</a:t>
            </a:r>
          </a:p>
          <a:p>
            <a:pPr algn="l" defTabSz="1300480">
              <a:defRPr sz="6200">
                <a:solidFill>
                  <a:srgbClr val="000000"/>
                </a:solidFill>
                <a:latin typeface="GentiumAlt Regular"/>
                <a:ea typeface="GentiumAlt Regular"/>
                <a:cs typeface="GentiumAlt Regular"/>
                <a:sym typeface="GentiumAlt Regular"/>
              </a:defRPr>
            </a:pPr>
            <a:r>
              <a:t>my burden gladly bearing</a:t>
            </a:r>
          </a:p>
          <a:p>
            <a:pPr algn="l" defTabSz="1300480">
              <a:defRPr sz="6200">
                <a:solidFill>
                  <a:srgbClr val="000000"/>
                </a:solidFill>
                <a:latin typeface="GentiumAlt Regular"/>
                <a:ea typeface="GentiumAlt Regular"/>
                <a:cs typeface="GentiumAlt Regular"/>
                <a:sym typeface="GentiumAlt Regular"/>
              </a:defRPr>
            </a:pPr>
            <a:r>
              <a:t>He bled and died</a:t>
            </a:r>
          </a:p>
          <a:p>
            <a:pPr algn="l" defTabSz="1300480">
              <a:defRPr sz="6200">
                <a:solidFill>
                  <a:srgbClr val="000000"/>
                </a:solidFill>
                <a:latin typeface="GentiumAlt Regular"/>
                <a:ea typeface="GentiumAlt Regular"/>
                <a:cs typeface="GentiumAlt Regular"/>
                <a:sym typeface="GentiumAlt Regular"/>
              </a:defRPr>
            </a:pPr>
            <a:r>
              <a:t>to take away my sin:</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Shape"/>
          <p:cNvSpPr/>
          <p:nvPr/>
        </p:nvSpPr>
        <p:spPr>
          <a:xfrm rot="10800000">
            <a:off x="11054080" y="2275839"/>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650240">
              <a:defRPr sz="4800">
                <a:solidFill>
                  <a:srgbClr val="000000"/>
                </a:solidFill>
                <a:latin typeface="Maiandra GD"/>
                <a:ea typeface="Maiandra GD"/>
                <a:cs typeface="Maiandra GD"/>
                <a:sym typeface="Maiandra GD"/>
              </a:defRPr>
            </a:pPr>
            <a:endParaRPr/>
          </a:p>
        </p:txBody>
      </p:sp>
      <p:sp>
        <p:nvSpPr>
          <p:cNvPr id="675" name="Then sings my soul,…"/>
          <p:cNvSpPr txBox="1"/>
          <p:nvPr/>
        </p:nvSpPr>
        <p:spPr>
          <a:xfrm>
            <a:off x="1798996" y="1192106"/>
            <a:ext cx="7952543" cy="8626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algn="l" defTabSz="1300480">
              <a:defRPr sz="6200">
                <a:solidFill>
                  <a:srgbClr val="000000"/>
                </a:solidFill>
                <a:latin typeface="GentiumAlt Regular"/>
                <a:ea typeface="GentiumAlt Regular"/>
                <a:cs typeface="GentiumAlt Regular"/>
                <a:sym typeface="GentiumAlt Regular"/>
              </a:defRPr>
            </a:pPr>
            <a:r>
              <a:t>Then sings my soul,</a:t>
            </a:r>
          </a:p>
          <a:p>
            <a:pPr algn="l" defTabSz="1300480">
              <a:defRPr sz="6200">
                <a:solidFill>
                  <a:srgbClr val="000000"/>
                </a:solidFill>
                <a:latin typeface="GentiumAlt Regular"/>
                <a:ea typeface="GentiumAlt Regular"/>
                <a:cs typeface="GentiumAlt Regular"/>
                <a:sym typeface="GentiumAlt Regular"/>
              </a:defRPr>
            </a:pPr>
            <a:r>
              <a:t>my Savior God, to Thee:</a:t>
            </a:r>
          </a:p>
          <a:p>
            <a:pPr algn="l" defTabSz="1300480">
              <a:defRPr sz="6200">
                <a:solidFill>
                  <a:srgbClr val="000000"/>
                </a:solidFill>
                <a:latin typeface="GentiumAlt Regular"/>
                <a:ea typeface="GentiumAlt Regular"/>
                <a:cs typeface="GentiumAlt Regular"/>
                <a:sym typeface="GentiumAlt Regular"/>
              </a:defRPr>
            </a:pPr>
            <a:r>
              <a:t>“How great Thou art,</a:t>
            </a:r>
          </a:p>
          <a:p>
            <a:pPr algn="l" defTabSz="1300480">
              <a:defRPr sz="6200">
                <a:solidFill>
                  <a:srgbClr val="000000"/>
                </a:solidFill>
                <a:latin typeface="GentiumAlt Regular"/>
                <a:ea typeface="GentiumAlt Regular"/>
                <a:cs typeface="GentiumAlt Regular"/>
                <a:sym typeface="GentiumAlt Regular"/>
              </a:defRPr>
            </a:pPr>
            <a:r>
              <a:t>how great Thou art!”</a:t>
            </a:r>
          </a:p>
          <a:p>
            <a:pPr algn="l" defTabSz="1300480">
              <a:defRPr sz="6200">
                <a:solidFill>
                  <a:srgbClr val="000000"/>
                </a:solidFill>
                <a:latin typeface="GentiumAlt Regular"/>
                <a:ea typeface="GentiumAlt Regular"/>
                <a:cs typeface="GentiumAlt Regular"/>
                <a:sym typeface="GentiumAlt Regular"/>
              </a:defRPr>
            </a:pPr>
            <a:r>
              <a:t>Then sings my soul,</a:t>
            </a:r>
          </a:p>
          <a:p>
            <a:pPr algn="l" defTabSz="1300480">
              <a:defRPr sz="6200">
                <a:solidFill>
                  <a:srgbClr val="000000"/>
                </a:solidFill>
                <a:latin typeface="GentiumAlt Regular"/>
                <a:ea typeface="GentiumAlt Regular"/>
                <a:cs typeface="GentiumAlt Regular"/>
                <a:sym typeface="GentiumAlt Regular"/>
              </a:defRPr>
            </a:pPr>
            <a:r>
              <a:t>my Savior God, to Thee:</a:t>
            </a:r>
          </a:p>
          <a:p>
            <a:pPr algn="l" defTabSz="1300480">
              <a:defRPr sz="6200">
                <a:solidFill>
                  <a:srgbClr val="000000"/>
                </a:solidFill>
                <a:latin typeface="GentiumAlt Regular"/>
                <a:ea typeface="GentiumAlt Regular"/>
                <a:cs typeface="GentiumAlt Regular"/>
                <a:sym typeface="GentiumAlt Regular"/>
              </a:defRPr>
            </a:pPr>
            <a:r>
              <a:t>“How great Thou art,</a:t>
            </a:r>
          </a:p>
          <a:p>
            <a:pPr algn="l" defTabSz="1300480">
              <a:defRPr sz="6200">
                <a:solidFill>
                  <a:srgbClr val="000000"/>
                </a:solidFill>
                <a:latin typeface="GentiumAlt Regular"/>
                <a:ea typeface="GentiumAlt Regular"/>
                <a:cs typeface="GentiumAlt Regular"/>
                <a:sym typeface="GentiumAlt Regular"/>
              </a:defRPr>
            </a:pPr>
            <a:r>
              <a:t>how great Thou art!”</a:t>
            </a:r>
          </a:p>
          <a:p>
            <a:pPr algn="l" defTabSz="1300480">
              <a:defRPr sz="4400">
                <a:solidFill>
                  <a:srgbClr val="000000"/>
                </a:solidFill>
                <a:latin typeface="GentiumAlt Regular"/>
                <a:ea typeface="GentiumAlt Regular"/>
                <a:cs typeface="GentiumAlt Regular"/>
                <a:sym typeface="GentiumAlt Regular"/>
              </a:defRPr>
            </a:pPr>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Shape"/>
          <p:cNvSpPr/>
          <p:nvPr/>
        </p:nvSpPr>
        <p:spPr>
          <a:xfrm>
            <a:off x="2926079" y="216746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650240">
              <a:defRPr>
                <a:solidFill>
                  <a:srgbClr val="000000"/>
                </a:solidFill>
                <a:latin typeface="Arial"/>
                <a:ea typeface="Arial"/>
                <a:cs typeface="Arial"/>
                <a:sym typeface="Arial"/>
              </a:defRPr>
            </a:pPr>
            <a:endParaRPr/>
          </a:p>
        </p:txBody>
      </p:sp>
      <p:sp>
        <p:nvSpPr>
          <p:cNvPr id="678" name="Shape"/>
          <p:cNvSpPr/>
          <p:nvPr/>
        </p:nvSpPr>
        <p:spPr>
          <a:xfrm rot="10800000">
            <a:off x="8886613"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650240">
              <a:defRPr>
                <a:solidFill>
                  <a:srgbClr val="000000"/>
                </a:solidFill>
                <a:latin typeface="Arial"/>
                <a:ea typeface="Arial"/>
                <a:cs typeface="Arial"/>
                <a:sym typeface="Arial"/>
              </a:defRPr>
            </a:pPr>
            <a:endParaRPr/>
          </a:p>
        </p:txBody>
      </p:sp>
      <p:sp>
        <p:nvSpPr>
          <p:cNvPr id="679" name="PRACTICAL IMPLICATIONS FOR                       CORPORATE WORSHIP"/>
          <p:cNvSpPr txBox="1"/>
          <p:nvPr/>
        </p:nvSpPr>
        <p:spPr>
          <a:xfrm>
            <a:off x="1365503" y="2817706"/>
            <a:ext cx="10273794" cy="29875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650240">
              <a:spcBef>
                <a:spcPts val="3700"/>
              </a:spcBef>
              <a:defRPr sz="6200">
                <a:solidFill>
                  <a:srgbClr val="000000"/>
                </a:solidFill>
                <a:latin typeface="Maiandra GD"/>
                <a:ea typeface="Maiandra GD"/>
                <a:cs typeface="Maiandra GD"/>
                <a:sym typeface="Maiandra GD"/>
              </a:defRPr>
            </a:lvl1pPr>
          </a:lstStyle>
          <a:p>
            <a:r>
              <a:t>PRACTICAL IMPLICATIONS FOR                       CORPORATE WORSHIP </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Shape"/>
          <p:cNvSpPr/>
          <p:nvPr/>
        </p:nvSpPr>
        <p:spPr>
          <a:xfrm>
            <a:off x="3142826" y="249258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684" name="Shape"/>
          <p:cNvSpPr/>
          <p:nvPr/>
        </p:nvSpPr>
        <p:spPr>
          <a:xfrm rot="10800000">
            <a:off x="8778240" y="2492586"/>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685" name="1. The Word in Worship"/>
          <p:cNvSpPr txBox="1"/>
          <p:nvPr/>
        </p:nvSpPr>
        <p:spPr>
          <a:xfrm>
            <a:off x="1257130" y="866986"/>
            <a:ext cx="10598913" cy="1285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600"/>
              </a:spcBef>
              <a:defRPr sz="7600">
                <a:solidFill>
                  <a:srgbClr val="000000"/>
                </a:solidFill>
                <a:latin typeface="Maiandra GD"/>
                <a:ea typeface="Maiandra GD"/>
                <a:cs typeface="Maiandra GD"/>
                <a:sym typeface="Maiandra GD"/>
              </a:defRPr>
            </a:lvl1pPr>
          </a:lstStyle>
          <a:p>
            <a:r>
              <a:t>1. The Word in Worship</a:t>
            </a:r>
          </a:p>
        </p:txBody>
      </p:sp>
      <p:sp>
        <p:nvSpPr>
          <p:cNvPr id="686" name="We must recognize “the indispensable place of Scripture in both public and private devotion. It is the Word of God which calls forth the worship of God.” (Stott, 311-12)…"/>
          <p:cNvSpPr txBox="1"/>
          <p:nvPr/>
        </p:nvSpPr>
        <p:spPr>
          <a:xfrm>
            <a:off x="1257130" y="3034453"/>
            <a:ext cx="10598913" cy="5446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t>We must recognize “the indispensable place of Scripture in both public and private devotion. It is the Word of God which calls forth the worship of God.” (Stott, 311-12)</a:t>
            </a:r>
          </a:p>
          <a:p>
            <a:pPr defTabSz="1300480">
              <a:spcBef>
                <a:spcPts val="2700"/>
              </a:spcBef>
              <a:defRPr sz="4400">
                <a:solidFill>
                  <a:srgbClr val="000000"/>
                </a:solidFill>
                <a:latin typeface="Maiandra GD"/>
                <a:ea typeface="Maiandra GD"/>
                <a:cs typeface="Maiandra GD"/>
                <a:sym typeface="Maiandra GD"/>
              </a:defRPr>
            </a:pPr>
            <a:r>
              <a:t>MORE OF THE WORD!</a:t>
            </a:r>
            <a:endParaRPr>
              <a:solidFill>
                <a:srgbClr val="FFFF99"/>
              </a:solidFill>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Shape"/>
          <p:cNvSpPr/>
          <p:nvPr/>
        </p:nvSpPr>
        <p:spPr>
          <a:xfrm>
            <a:off x="2926079" y="216746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691" name="Shape"/>
          <p:cNvSpPr/>
          <p:nvPr/>
        </p:nvSpPr>
        <p:spPr>
          <a:xfrm rot="10800000">
            <a:off x="8886613"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692" name="The Foundation of Foundations for Worship:…"/>
          <p:cNvSpPr txBox="1"/>
          <p:nvPr/>
        </p:nvSpPr>
        <p:spPr>
          <a:xfrm>
            <a:off x="1365503" y="325119"/>
            <a:ext cx="10273794" cy="7889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6800">
                <a:solidFill>
                  <a:srgbClr val="000000"/>
                </a:solidFill>
                <a:latin typeface="Maiandra GD"/>
                <a:ea typeface="Maiandra GD"/>
                <a:cs typeface="Maiandra GD"/>
                <a:sym typeface="Maiandra GD"/>
              </a:defRPr>
            </a:pPr>
            <a:r>
              <a:t>The Foundation of Foundations for Worship:</a:t>
            </a:r>
          </a:p>
          <a:p>
            <a:pPr defTabSz="1300480">
              <a:defRPr sz="6800">
                <a:solidFill>
                  <a:srgbClr val="000000"/>
                </a:solidFill>
                <a:latin typeface="Maiandra GD"/>
                <a:ea typeface="Maiandra GD"/>
                <a:cs typeface="Maiandra GD"/>
                <a:sym typeface="Maiandra GD"/>
              </a:defRPr>
            </a:pPr>
            <a:r>
              <a:t>THE WORD OF GOD</a:t>
            </a:r>
          </a:p>
          <a:p>
            <a:pPr defTabSz="1300480">
              <a:defRPr sz="3800">
                <a:solidFill>
                  <a:srgbClr val="000000"/>
                </a:solidFill>
                <a:latin typeface="Maiandra GD"/>
                <a:ea typeface="Maiandra GD"/>
                <a:cs typeface="Maiandra GD"/>
                <a:sym typeface="Maiandra GD"/>
              </a:defRPr>
            </a:pPr>
            <a:endParaRPr/>
          </a:p>
          <a:p>
            <a:pPr defTabSz="1300480">
              <a:defRPr sz="3800">
                <a:solidFill>
                  <a:srgbClr val="000000"/>
                </a:solidFill>
                <a:latin typeface="Maiandra GD"/>
                <a:ea typeface="Maiandra GD"/>
                <a:cs typeface="Maiandra GD"/>
                <a:sym typeface="Maiandra GD"/>
              </a:defRPr>
            </a:pPr>
            <a:r>
              <a:t>Preached</a:t>
            </a:r>
          </a:p>
          <a:p>
            <a:pPr defTabSz="1300480">
              <a:defRPr sz="3800">
                <a:solidFill>
                  <a:srgbClr val="000000"/>
                </a:solidFill>
                <a:latin typeface="Maiandra GD"/>
                <a:ea typeface="Maiandra GD"/>
                <a:cs typeface="Maiandra GD"/>
                <a:sym typeface="Maiandra GD"/>
              </a:defRPr>
            </a:pPr>
            <a:r>
              <a:t>Believed</a:t>
            </a:r>
          </a:p>
          <a:p>
            <a:pPr defTabSz="1300480">
              <a:defRPr sz="3800">
                <a:solidFill>
                  <a:srgbClr val="000000"/>
                </a:solidFill>
                <a:latin typeface="Maiandra GD"/>
                <a:ea typeface="Maiandra GD"/>
                <a:cs typeface="Maiandra GD"/>
                <a:sym typeface="Maiandra GD"/>
              </a:defRPr>
            </a:pPr>
            <a:r>
              <a:t>Read</a:t>
            </a:r>
          </a:p>
          <a:p>
            <a:pPr defTabSz="1300480">
              <a:defRPr sz="3800">
                <a:solidFill>
                  <a:srgbClr val="000000"/>
                </a:solidFill>
                <a:latin typeface="Maiandra GD"/>
                <a:ea typeface="Maiandra GD"/>
                <a:cs typeface="Maiandra GD"/>
                <a:sym typeface="Maiandra GD"/>
              </a:defRPr>
            </a:pPr>
            <a:r>
              <a:t>Sung</a:t>
            </a:r>
          </a:p>
          <a:p>
            <a:pPr defTabSz="1300480">
              <a:defRPr sz="3800">
                <a:solidFill>
                  <a:srgbClr val="000000"/>
                </a:solidFill>
                <a:latin typeface="Maiandra GD"/>
                <a:ea typeface="Maiandra GD"/>
                <a:cs typeface="Maiandra GD"/>
                <a:sym typeface="Maiandra GD"/>
              </a:defRPr>
            </a:pPr>
            <a:r>
              <a:t>Prayed</a:t>
            </a:r>
          </a:p>
          <a:p>
            <a:pPr defTabSz="1300480">
              <a:defRPr sz="3800">
                <a:solidFill>
                  <a:srgbClr val="000000"/>
                </a:solidFill>
                <a:latin typeface="Maiandra GD"/>
                <a:ea typeface="Maiandra GD"/>
                <a:cs typeface="Maiandra GD"/>
                <a:sym typeface="Maiandra GD"/>
              </a:defRPr>
            </a:pPr>
            <a:r>
              <a:t>Honored</a:t>
            </a:r>
          </a:p>
          <a:p>
            <a:pPr defTabSz="1300480">
              <a:defRPr sz="3800">
                <a:solidFill>
                  <a:srgbClr val="000000"/>
                </a:solidFill>
                <a:latin typeface="Maiandra GD"/>
                <a:ea typeface="Maiandra GD"/>
                <a:cs typeface="Maiandra GD"/>
                <a:sym typeface="Maiandra GD"/>
              </a:defRPr>
            </a:pPr>
            <a:r>
              <a:t>Enacted</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p:cNvSpPr/>
          <p:nvPr/>
        </p:nvSpPr>
        <p:spPr>
          <a:xfrm>
            <a:off x="3034453"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66" name="Shape"/>
          <p:cNvSpPr/>
          <p:nvPr/>
        </p:nvSpPr>
        <p:spPr>
          <a:xfrm rot="10800000">
            <a:off x="8778240"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67" name="“Our worship is our answer to God who has first addressed us. . . . Man worships the God who has made Himself known. . . . All our worship is but our response to the self-giving of God in revelation and  redemption.”…"/>
          <p:cNvSpPr txBox="1"/>
          <p:nvPr/>
        </p:nvSpPr>
        <p:spPr>
          <a:xfrm>
            <a:off x="1202943" y="2059093"/>
            <a:ext cx="10598913" cy="5393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t>“Our worship is our answer to God who has first addressed us. . . . Man worships the God who has made Himself known. . . . All our worship is but our response to the self-giving of God in revelation and 	redemption.”</a:t>
            </a:r>
          </a:p>
          <a:p>
            <a:pPr defTabSz="1300480">
              <a:spcBef>
                <a:spcPts val="2000"/>
              </a:spcBef>
              <a:defRPr sz="3400">
                <a:solidFill>
                  <a:srgbClr val="000000"/>
                </a:solidFill>
                <a:latin typeface="Maiandra GD"/>
                <a:ea typeface="Maiandra GD"/>
                <a:cs typeface="Maiandra GD"/>
                <a:sym typeface="Maiandra GD"/>
              </a:defRPr>
            </a:pPr>
            <a:r>
              <a:t>(William Nicholls, Jacob’s Ladder:The Meaning of Worship, 37, 53 )</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Let the Word of Christ dwell richly among you.”…"/>
          <p:cNvSpPr txBox="1"/>
          <p:nvPr/>
        </p:nvSpPr>
        <p:spPr>
          <a:xfrm>
            <a:off x="1365503" y="2384213"/>
            <a:ext cx="10273794" cy="4244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6800">
                <a:solidFill>
                  <a:srgbClr val="000000"/>
                </a:solidFill>
                <a:latin typeface="Maiandra GD"/>
                <a:ea typeface="Maiandra GD"/>
                <a:cs typeface="Maiandra GD"/>
                <a:sym typeface="Maiandra GD"/>
              </a:defRPr>
            </a:pPr>
            <a:r>
              <a:t>“Let the Word of Christ dwell richly among you.”</a:t>
            </a:r>
          </a:p>
          <a:p>
            <a:pPr defTabSz="1300480">
              <a:defRPr sz="6800">
                <a:solidFill>
                  <a:srgbClr val="000000"/>
                </a:solidFill>
                <a:latin typeface="Maiandra GD"/>
                <a:ea typeface="Maiandra GD"/>
                <a:cs typeface="Maiandra GD"/>
                <a:sym typeface="Maiandra GD"/>
              </a:defRPr>
            </a:pPr>
            <a:endParaRPr/>
          </a:p>
          <a:p>
            <a:pPr defTabSz="1300480">
              <a:defRPr sz="6800">
                <a:solidFill>
                  <a:srgbClr val="000000"/>
                </a:solidFill>
                <a:latin typeface="Maiandra GD"/>
                <a:ea typeface="Maiandra GD"/>
                <a:cs typeface="Maiandra GD"/>
                <a:sym typeface="Maiandra GD"/>
              </a:defRPr>
            </a:pPr>
            <a:r>
              <a:t>Colossians 3:16</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Shape"/>
          <p:cNvSpPr/>
          <p:nvPr/>
        </p:nvSpPr>
        <p:spPr>
          <a:xfrm>
            <a:off x="3142826" y="216746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701" name="Shape"/>
          <p:cNvSpPr/>
          <p:nvPr/>
        </p:nvSpPr>
        <p:spPr>
          <a:xfrm rot="10800000">
            <a:off x="8778240" y="2059093"/>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702" name="“It is the Word that calls us to worship, addresses us in worship, teaches us how to worship and enables us to praise God and encourage one another.”…"/>
          <p:cNvSpPr txBox="1"/>
          <p:nvPr/>
        </p:nvSpPr>
        <p:spPr>
          <a:xfrm>
            <a:off x="335956" y="2275839"/>
            <a:ext cx="12332888" cy="3659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t>“It is the Word that calls us to worship, addresses us in worship, teaches us how to worship and enables us to praise God and encourage one another.”</a:t>
            </a:r>
          </a:p>
          <a:p>
            <a:pPr defTabSz="1300480">
              <a:spcBef>
                <a:spcPts val="2300"/>
              </a:spcBef>
              <a:defRPr sz="3800">
                <a:solidFill>
                  <a:srgbClr val="000000"/>
                </a:solidFill>
                <a:latin typeface="Maiandra GD"/>
                <a:ea typeface="Maiandra GD"/>
                <a:cs typeface="Maiandra GD"/>
                <a:sym typeface="Maiandra GD"/>
              </a:defRPr>
            </a:pPr>
            <a:r>
              <a:t>(Edmund P. Clowney, The Church, 199)</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Text"/>
          <p:cNvSpPr txBox="1"/>
          <p:nvPr/>
        </p:nvSpPr>
        <p:spPr>
          <a:xfrm>
            <a:off x="932010" y="1300479"/>
            <a:ext cx="11140780" cy="714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3800">
                <a:solidFill>
                  <a:srgbClr val="FFFF99"/>
                </a:solidFill>
                <a:latin typeface="Maiandra GD"/>
                <a:ea typeface="Maiandra GD"/>
                <a:cs typeface="Maiandra GD"/>
                <a:sym typeface="Maiandra GD"/>
              </a:defRPr>
            </a:lvl1pPr>
          </a:lstStyle>
          <a:p>
            <a:r>
              <a:t>	</a:t>
            </a:r>
          </a:p>
        </p:txBody>
      </p:sp>
      <p:sp>
        <p:nvSpPr>
          <p:cNvPr id="707" name="THE PROBLEM…"/>
          <p:cNvSpPr txBox="1"/>
          <p:nvPr/>
        </p:nvSpPr>
        <p:spPr>
          <a:xfrm>
            <a:off x="606890" y="1300479"/>
            <a:ext cx="11845207" cy="5197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4400">
                <a:solidFill>
                  <a:srgbClr val="000000"/>
                </a:solidFill>
                <a:latin typeface="Maiandra GD"/>
                <a:ea typeface="Maiandra GD"/>
                <a:cs typeface="Maiandra GD"/>
                <a:sym typeface="Maiandra GD"/>
              </a:defRPr>
            </a:pPr>
            <a:r>
              <a:t>THE PROBLEM</a:t>
            </a:r>
          </a:p>
          <a:p>
            <a:pPr defTabSz="1300480">
              <a:defRPr sz="1100">
                <a:solidFill>
                  <a:srgbClr val="000000"/>
                </a:solidFill>
                <a:latin typeface="Maiandra GD"/>
                <a:ea typeface="Maiandra GD"/>
                <a:cs typeface="Maiandra GD"/>
                <a:sym typeface="Maiandra GD"/>
              </a:defRPr>
            </a:pPr>
            <a:endParaRPr/>
          </a:p>
          <a:p>
            <a:pPr defTabSz="1300480">
              <a:defRPr sz="1100">
                <a:solidFill>
                  <a:srgbClr val="000000"/>
                </a:solidFill>
                <a:latin typeface="Maiandra GD"/>
                <a:ea typeface="Maiandra GD"/>
                <a:cs typeface="Maiandra GD"/>
                <a:sym typeface="Maiandra GD"/>
              </a:defRPr>
            </a:pPr>
            <a:endParaRPr/>
          </a:p>
          <a:p>
            <a:pPr defTabSz="1300480">
              <a:defRPr sz="1100">
                <a:solidFill>
                  <a:srgbClr val="000000"/>
                </a:solidFill>
                <a:latin typeface="Maiandra GD"/>
                <a:ea typeface="Maiandra GD"/>
                <a:cs typeface="Maiandra GD"/>
                <a:sym typeface="Maiandra GD"/>
              </a:defRPr>
            </a:pPr>
            <a:endParaRPr/>
          </a:p>
          <a:p>
            <a:pPr defTabSz="1300480">
              <a:defRPr sz="1100">
                <a:solidFill>
                  <a:srgbClr val="000000"/>
                </a:solidFill>
                <a:latin typeface="Maiandra GD"/>
                <a:ea typeface="Maiandra GD"/>
                <a:cs typeface="Maiandra GD"/>
                <a:sym typeface="Maiandra GD"/>
              </a:defRPr>
            </a:pPr>
            <a:endParaRPr/>
          </a:p>
          <a:p>
            <a:pPr defTabSz="1300480">
              <a:defRPr sz="1100">
                <a:solidFill>
                  <a:srgbClr val="000000"/>
                </a:solidFill>
                <a:latin typeface="Maiandra GD"/>
                <a:ea typeface="Maiandra GD"/>
                <a:cs typeface="Maiandra GD"/>
                <a:sym typeface="Maiandra GD"/>
              </a:defRPr>
            </a:pPr>
            <a:endParaRPr/>
          </a:p>
          <a:p>
            <a:pPr algn="l" defTabSz="1300480">
              <a:defRPr sz="1100">
                <a:solidFill>
                  <a:srgbClr val="000000"/>
                </a:solidFill>
                <a:latin typeface="Maiandra GD"/>
                <a:ea typeface="Maiandra GD"/>
                <a:cs typeface="Maiandra GD"/>
                <a:sym typeface="Maiandra GD"/>
              </a:defRPr>
            </a:pPr>
            <a:endParaRPr/>
          </a:p>
          <a:p>
            <a:pPr defTabSz="1300480">
              <a:defRPr sz="3800">
                <a:solidFill>
                  <a:srgbClr val="000000"/>
                </a:solidFill>
                <a:latin typeface="Maiandra GD"/>
                <a:ea typeface="Maiandra GD"/>
                <a:cs typeface="Maiandra GD"/>
                <a:sym typeface="Maiandra GD"/>
              </a:defRPr>
            </a:pPr>
            <a:r>
              <a:t>“Why is it that many who would claim to be heirs of the Reformation, or who would at least call them-selves ‘Bible-believers,’ have so little of the Bible in their public worship services?”</a:t>
            </a:r>
          </a:p>
          <a:p>
            <a:pPr algn="l" defTabSz="1300480">
              <a:defRPr sz="1600">
                <a:solidFill>
                  <a:srgbClr val="000000"/>
                </a:solidFill>
                <a:latin typeface="Maiandra GD"/>
                <a:ea typeface="Maiandra GD"/>
                <a:cs typeface="Maiandra GD"/>
                <a:sym typeface="Maiandra GD"/>
              </a:defRPr>
            </a:pPr>
            <a:endParaRPr/>
          </a:p>
          <a:p>
            <a:pPr algn="l" defTabSz="1300480">
              <a:defRPr sz="1600">
                <a:solidFill>
                  <a:srgbClr val="000000"/>
                </a:solidFill>
                <a:latin typeface="Maiandra GD"/>
                <a:ea typeface="Maiandra GD"/>
                <a:cs typeface="Maiandra GD"/>
                <a:sym typeface="Maiandra GD"/>
              </a:defRPr>
            </a:pPr>
            <a:endParaRPr/>
          </a:p>
          <a:p>
            <a:pPr defTabSz="1300480">
              <a:defRPr sz="3400">
                <a:solidFill>
                  <a:srgbClr val="000000"/>
                </a:solidFill>
                <a:latin typeface="Maiandra GD"/>
                <a:ea typeface="Maiandra GD"/>
                <a:cs typeface="Maiandra GD"/>
                <a:sym typeface="Maiandra GD"/>
              </a:defRPr>
            </a:pPr>
            <a:r>
              <a:t>(Douglas Smith, “Sola Scriptura and Service Planning”) </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Text"/>
          <p:cNvSpPr txBox="1"/>
          <p:nvPr/>
        </p:nvSpPr>
        <p:spPr>
          <a:xfrm>
            <a:off x="932010" y="866986"/>
            <a:ext cx="11140780" cy="714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3800">
                <a:solidFill>
                  <a:srgbClr val="FFFF99"/>
                </a:solidFill>
                <a:latin typeface="Maiandra GD"/>
                <a:ea typeface="Maiandra GD"/>
                <a:cs typeface="Maiandra GD"/>
                <a:sym typeface="Maiandra GD"/>
              </a:defRPr>
            </a:lvl1pPr>
          </a:lstStyle>
          <a:p>
            <a:r>
              <a:t>	</a:t>
            </a:r>
          </a:p>
        </p:txBody>
      </p:sp>
      <p:sp>
        <p:nvSpPr>
          <p:cNvPr id="710" name="WHAT’S AT STAKE…"/>
          <p:cNvSpPr txBox="1"/>
          <p:nvPr/>
        </p:nvSpPr>
        <p:spPr>
          <a:xfrm>
            <a:off x="552703" y="1408853"/>
            <a:ext cx="11899394" cy="6695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4400">
                <a:solidFill>
                  <a:srgbClr val="000000"/>
                </a:solidFill>
                <a:latin typeface="Maiandra GD"/>
                <a:ea typeface="Maiandra GD"/>
                <a:cs typeface="Maiandra GD"/>
                <a:sym typeface="Maiandra GD"/>
              </a:defRPr>
            </a:pPr>
            <a:r>
              <a:t>WHAT’S AT STAKE</a:t>
            </a:r>
          </a:p>
          <a:p>
            <a:pPr defTabSz="1300480">
              <a:defRPr sz="1100">
                <a:solidFill>
                  <a:srgbClr val="000000"/>
                </a:solidFill>
                <a:latin typeface="Maiandra GD"/>
                <a:ea typeface="Maiandra GD"/>
                <a:cs typeface="Maiandra GD"/>
                <a:sym typeface="Maiandra GD"/>
              </a:defRPr>
            </a:pPr>
            <a:endParaRPr/>
          </a:p>
          <a:p>
            <a:pPr algn="l" defTabSz="1300480">
              <a:defRPr>
                <a:solidFill>
                  <a:srgbClr val="000000"/>
                </a:solidFill>
                <a:latin typeface="Maiandra GD"/>
                <a:ea typeface="Maiandra GD"/>
                <a:cs typeface="Maiandra GD"/>
                <a:sym typeface="Maiandra GD"/>
              </a:defRPr>
            </a:pPr>
            <a:endParaRPr/>
          </a:p>
          <a:p>
            <a:pPr defTabSz="1300480">
              <a:defRPr sz="3800">
                <a:solidFill>
                  <a:srgbClr val="000000"/>
                </a:solidFill>
                <a:latin typeface="Maiandra GD"/>
                <a:ea typeface="Maiandra GD"/>
                <a:cs typeface="Maiandra GD"/>
                <a:sym typeface="Maiandra GD"/>
              </a:defRPr>
            </a:pPr>
            <a:r>
              <a:t>“When the role of Scripture in worship is negligible, when Scripture is used only to launch a sermon, what is communicated is that the Bible is marginal in Christian life, too. The use we make or fail to make of Scripture in our worship says far more about Christian discipleship than we may realize.”</a:t>
            </a:r>
          </a:p>
          <a:p>
            <a:pPr algn="l" defTabSz="1300480">
              <a:defRPr sz="1200">
                <a:solidFill>
                  <a:srgbClr val="000000"/>
                </a:solidFill>
                <a:latin typeface="Maiandra GD"/>
                <a:ea typeface="Maiandra GD"/>
                <a:cs typeface="Maiandra GD"/>
                <a:sym typeface="Maiandra GD"/>
              </a:defRPr>
            </a:pPr>
            <a:endParaRPr/>
          </a:p>
          <a:p>
            <a:pPr algn="l" defTabSz="1300480">
              <a:defRPr sz="1200">
                <a:solidFill>
                  <a:srgbClr val="000000"/>
                </a:solidFill>
                <a:latin typeface="Maiandra GD"/>
                <a:ea typeface="Maiandra GD"/>
                <a:cs typeface="Maiandra GD"/>
                <a:sym typeface="Maiandra GD"/>
              </a:defRPr>
            </a:pPr>
            <a:endParaRPr/>
          </a:p>
          <a:p>
            <a:pPr algn="l" defTabSz="1300480">
              <a:defRPr sz="2800">
                <a:solidFill>
                  <a:srgbClr val="000000"/>
                </a:solidFill>
                <a:latin typeface="Maiandra GD"/>
                <a:ea typeface="Maiandra GD"/>
                <a:cs typeface="Maiandra GD"/>
                <a:sym typeface="Maiandra GD"/>
              </a:defRPr>
            </a:pPr>
            <a:endParaRPr/>
          </a:p>
          <a:p>
            <a:pPr defTabSz="1300480">
              <a:defRPr sz="3400">
                <a:solidFill>
                  <a:srgbClr val="000000"/>
                </a:solidFill>
                <a:latin typeface="Maiandra GD"/>
                <a:ea typeface="Maiandra GD"/>
                <a:cs typeface="Maiandra GD"/>
                <a:sym typeface="Maiandra GD"/>
              </a:defRPr>
            </a:pPr>
            <a:r>
              <a:t>(James F. White, “Making Our Worship More Biblical,” Perkins Journal 34 [Fall 1980]:38)</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Text"/>
          <p:cNvSpPr txBox="1"/>
          <p:nvPr/>
        </p:nvSpPr>
        <p:spPr>
          <a:xfrm>
            <a:off x="932010" y="866986"/>
            <a:ext cx="11140780" cy="714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3800">
                <a:solidFill>
                  <a:srgbClr val="FFFF99"/>
                </a:solidFill>
                <a:latin typeface="Maiandra GD"/>
                <a:ea typeface="Maiandra GD"/>
                <a:cs typeface="Maiandra GD"/>
                <a:sym typeface="Maiandra GD"/>
              </a:defRPr>
            </a:lvl1pPr>
          </a:lstStyle>
          <a:p>
            <a:r>
              <a:t>	</a:t>
            </a:r>
          </a:p>
        </p:txBody>
      </p:sp>
      <p:sp>
        <p:nvSpPr>
          <p:cNvPr id="713" name="THE COMMAND…"/>
          <p:cNvSpPr txBox="1"/>
          <p:nvPr/>
        </p:nvSpPr>
        <p:spPr>
          <a:xfrm>
            <a:off x="606890" y="609599"/>
            <a:ext cx="11845207" cy="6721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4400">
                <a:solidFill>
                  <a:srgbClr val="000000"/>
                </a:solidFill>
                <a:latin typeface="Maiandra GD"/>
                <a:ea typeface="Maiandra GD"/>
                <a:cs typeface="Maiandra GD"/>
                <a:sym typeface="Maiandra GD"/>
              </a:defRPr>
            </a:pPr>
            <a:endParaRPr/>
          </a:p>
          <a:p>
            <a:pPr defTabSz="1300480">
              <a:defRPr sz="4400">
                <a:solidFill>
                  <a:srgbClr val="000000"/>
                </a:solidFill>
                <a:latin typeface="Maiandra GD"/>
                <a:ea typeface="Maiandra GD"/>
                <a:cs typeface="Maiandra GD"/>
                <a:sym typeface="Maiandra GD"/>
              </a:defRPr>
            </a:pPr>
            <a:endParaRPr/>
          </a:p>
          <a:p>
            <a:pPr defTabSz="1300480">
              <a:defRPr sz="5600">
                <a:solidFill>
                  <a:srgbClr val="000000"/>
                </a:solidFill>
                <a:latin typeface="Maiandra GD"/>
                <a:ea typeface="Maiandra GD"/>
                <a:cs typeface="Maiandra GD"/>
                <a:sym typeface="Maiandra GD"/>
              </a:defRPr>
            </a:pPr>
            <a:r>
              <a:t>THE COMMAND</a:t>
            </a:r>
            <a:endParaRPr sz="3800"/>
          </a:p>
          <a:p>
            <a:pPr defTabSz="1300480">
              <a:defRPr sz="200">
                <a:solidFill>
                  <a:srgbClr val="000000"/>
                </a:solidFill>
                <a:latin typeface="Maiandra GD"/>
                <a:ea typeface="Maiandra GD"/>
                <a:cs typeface="Maiandra GD"/>
                <a:sym typeface="Maiandra GD"/>
              </a:defRPr>
            </a:pPr>
            <a:endParaRPr sz="3800"/>
          </a:p>
          <a:p>
            <a:pPr defTabSz="1300480">
              <a:defRPr sz="3800">
                <a:solidFill>
                  <a:srgbClr val="000000"/>
                </a:solidFill>
                <a:latin typeface="Maiandra GD"/>
                <a:ea typeface="Maiandra GD"/>
                <a:cs typeface="Maiandra GD"/>
                <a:sym typeface="Maiandra GD"/>
              </a:defRPr>
            </a:pPr>
            <a:endParaRPr sz="3800"/>
          </a:p>
          <a:p>
            <a:pPr defTabSz="1300480">
              <a:defRPr sz="3800">
                <a:solidFill>
                  <a:srgbClr val="000000"/>
                </a:solidFill>
                <a:latin typeface="Maiandra GD"/>
                <a:ea typeface="Maiandra GD"/>
                <a:cs typeface="Maiandra GD"/>
                <a:sym typeface="Maiandra GD"/>
              </a:defRPr>
            </a:pPr>
            <a:endParaRPr sz="3800"/>
          </a:p>
          <a:p>
            <a:pPr defTabSz="1300480">
              <a:defRPr sz="4400">
                <a:solidFill>
                  <a:srgbClr val="000000"/>
                </a:solidFill>
                <a:latin typeface="Maiandra GD"/>
                <a:ea typeface="Maiandra GD"/>
                <a:cs typeface="Maiandra GD"/>
                <a:sym typeface="Maiandra GD"/>
              </a:defRPr>
            </a:pPr>
            <a:r>
              <a:t>“Devote yourself</a:t>
            </a:r>
          </a:p>
          <a:p>
            <a:pPr defTabSz="1300480">
              <a:defRPr sz="4400">
                <a:solidFill>
                  <a:srgbClr val="000000"/>
                </a:solidFill>
                <a:latin typeface="Maiandra GD"/>
                <a:ea typeface="Maiandra GD"/>
                <a:cs typeface="Maiandra GD"/>
                <a:sym typeface="Maiandra GD"/>
              </a:defRPr>
            </a:pPr>
            <a:r>
              <a:t>to the public reading</a:t>
            </a:r>
          </a:p>
          <a:p>
            <a:pPr defTabSz="1300480">
              <a:defRPr sz="4400">
                <a:solidFill>
                  <a:srgbClr val="000000"/>
                </a:solidFill>
                <a:latin typeface="Maiandra GD"/>
                <a:ea typeface="Maiandra GD"/>
                <a:cs typeface="Maiandra GD"/>
                <a:sym typeface="Maiandra GD"/>
              </a:defRPr>
            </a:pPr>
            <a:r>
              <a:t>of Scripture.”  </a:t>
            </a:r>
          </a:p>
          <a:p>
            <a:pPr defTabSz="1300480">
              <a:defRPr sz="4400">
                <a:solidFill>
                  <a:srgbClr val="000000"/>
                </a:solidFill>
                <a:latin typeface="Maiandra GD"/>
                <a:ea typeface="Maiandra GD"/>
                <a:cs typeface="Maiandra GD"/>
                <a:sym typeface="Maiandra GD"/>
              </a:defRPr>
            </a:pPr>
            <a:r>
              <a:t>(1 Timothy 4:13)</a:t>
            </a:r>
          </a:p>
          <a:p>
            <a:pPr algn="l" defTabSz="1300480">
              <a:defRPr sz="3800">
                <a:solidFill>
                  <a:srgbClr val="000000"/>
                </a:solidFill>
                <a:latin typeface="Maiandra GD"/>
                <a:ea typeface="Maiandra GD"/>
                <a:cs typeface="Maiandra GD"/>
                <a:sym typeface="Maiandra GD"/>
              </a:defRPr>
            </a:pPr>
            <a:r>
              <a:t> </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 name="Shape"/>
          <p:cNvSpPr/>
          <p:nvPr/>
        </p:nvSpPr>
        <p:spPr>
          <a:xfrm>
            <a:off x="3142826" y="249258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716" name="Shape"/>
          <p:cNvSpPr/>
          <p:nvPr/>
        </p:nvSpPr>
        <p:spPr>
          <a:xfrm rot="10800000">
            <a:off x="8778240" y="2492586"/>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717" name="More of the Word"/>
          <p:cNvSpPr txBox="1"/>
          <p:nvPr/>
        </p:nvSpPr>
        <p:spPr>
          <a:xfrm>
            <a:off x="1202943" y="1300479"/>
            <a:ext cx="10598913" cy="1315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marL="628650" indent="-628650" defTabSz="1300480">
              <a:spcBef>
                <a:spcPts val="2700"/>
              </a:spcBef>
              <a:buSzPct val="100000"/>
              <a:buFont typeface="Arial"/>
              <a:buChar char="•"/>
              <a:defRPr sz="4400">
                <a:solidFill>
                  <a:srgbClr val="000000"/>
                </a:solidFill>
                <a:latin typeface="Maiandra GD"/>
                <a:ea typeface="Maiandra GD"/>
                <a:cs typeface="Maiandra GD"/>
                <a:sym typeface="Maiandra GD"/>
              </a:defRPr>
            </a:lvl1pPr>
          </a:lstStyle>
          <a:p>
            <a:r>
              <a:t>More of the Word</a:t>
            </a:r>
          </a:p>
        </p:txBody>
      </p:sp>
      <p:sp>
        <p:nvSpPr>
          <p:cNvPr id="718" name="Scriptural evaluation of songs…"/>
          <p:cNvSpPr txBox="1"/>
          <p:nvPr/>
        </p:nvSpPr>
        <p:spPr>
          <a:xfrm>
            <a:off x="1094570" y="2492586"/>
            <a:ext cx="10815659" cy="8791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marL="381000" indent="-381000" defTabSz="1300480">
              <a:buSzPct val="100000"/>
              <a:buFont typeface="Arial"/>
              <a:buChar char="•"/>
              <a:defRPr>
                <a:solidFill>
                  <a:srgbClr val="000000"/>
                </a:solidFill>
                <a:latin typeface="Maiandra GD"/>
                <a:ea typeface="Maiandra GD"/>
                <a:cs typeface="Maiandra GD"/>
                <a:sym typeface="Maiandra GD"/>
              </a:defRPr>
            </a:pPr>
            <a:endParaRPr/>
          </a:p>
          <a:p>
            <a:pPr marL="392906" indent="-392906" defTabSz="1300480">
              <a:buSzPct val="100000"/>
              <a:buFont typeface="Arial"/>
              <a:buChar char="•"/>
              <a:defRPr sz="4400">
                <a:solidFill>
                  <a:srgbClr val="000000"/>
                </a:solidFill>
                <a:latin typeface="Maiandra GD"/>
                <a:ea typeface="Maiandra GD"/>
                <a:cs typeface="Maiandra GD"/>
                <a:sym typeface="Maiandra GD"/>
              </a:defRPr>
            </a:pPr>
            <a:r>
              <a:t>Scriptural evaluation of songs</a:t>
            </a:r>
          </a:p>
          <a:p>
            <a:pPr marL="392906" indent="-392906" defTabSz="1300480">
              <a:buSzPct val="100000"/>
              <a:buFont typeface="Arial"/>
              <a:buChar char="•"/>
              <a:defRPr sz="4400">
                <a:solidFill>
                  <a:srgbClr val="000000"/>
                </a:solidFill>
                <a:latin typeface="Maiandra GD"/>
                <a:ea typeface="Maiandra GD"/>
                <a:cs typeface="Maiandra GD"/>
                <a:sym typeface="Maiandra GD"/>
              </a:defRPr>
            </a:pPr>
            <a:endParaRPr/>
          </a:p>
          <a:p>
            <a:pPr marL="392906" indent="-392906" defTabSz="1300480">
              <a:buSzPct val="100000"/>
              <a:buFont typeface="Arial"/>
              <a:buChar char="•"/>
              <a:defRPr sz="4400">
                <a:solidFill>
                  <a:srgbClr val="000000"/>
                </a:solidFill>
                <a:latin typeface="Maiandra GD"/>
                <a:ea typeface="Maiandra GD"/>
                <a:cs typeface="Maiandra GD"/>
                <a:sym typeface="Maiandra GD"/>
              </a:defRPr>
            </a:pPr>
            <a:r>
              <a:t>Choose songs to go with Scripture, not Scripture to go with songs!</a:t>
            </a:r>
          </a:p>
          <a:p>
            <a:pPr marL="381000" indent="-381000" defTabSz="1300480">
              <a:buSzPct val="100000"/>
              <a:buFont typeface="Arial"/>
              <a:buChar char="•"/>
              <a:defRPr>
                <a:solidFill>
                  <a:srgbClr val="000000"/>
                </a:solidFill>
                <a:latin typeface="Maiandra GD"/>
                <a:ea typeface="Maiandra GD"/>
                <a:cs typeface="Maiandra GD"/>
                <a:sym typeface="Maiandra GD"/>
              </a:defRPr>
            </a:pPr>
            <a:endParaRPr/>
          </a:p>
          <a:p>
            <a:pPr marL="392906" indent="-392906" defTabSz="1300480">
              <a:buSzPct val="100000"/>
              <a:buFont typeface="Arial"/>
              <a:buChar char="•"/>
              <a:defRPr sz="4400">
                <a:solidFill>
                  <a:srgbClr val="000000"/>
                </a:solidFill>
                <a:latin typeface="Maiandra GD"/>
                <a:ea typeface="Maiandra GD"/>
                <a:cs typeface="Maiandra GD"/>
                <a:sym typeface="Maiandra GD"/>
              </a:defRPr>
            </a:pPr>
            <a:r>
              <a:t>Let Scripture give form to our worship (“thematic worship”)</a:t>
            </a:r>
          </a:p>
          <a:p>
            <a:pPr marL="392906" indent="-392906" defTabSz="1300480">
              <a:buSzPct val="100000"/>
              <a:buFont typeface="Arial"/>
              <a:buChar char="•"/>
              <a:defRPr sz="4400">
                <a:solidFill>
                  <a:srgbClr val="000000"/>
                </a:solidFill>
                <a:latin typeface="Maiandra GD"/>
                <a:ea typeface="Maiandra GD"/>
                <a:cs typeface="Maiandra GD"/>
                <a:sym typeface="Maiandra GD"/>
              </a:defRPr>
            </a:pPr>
            <a:endParaRPr/>
          </a:p>
          <a:p>
            <a:pPr marL="392906" indent="-392906" defTabSz="1300480">
              <a:buSzPct val="100000"/>
              <a:buFont typeface="Arial"/>
              <a:buChar char="•"/>
              <a:defRPr sz="4400">
                <a:solidFill>
                  <a:srgbClr val="000000"/>
                </a:solidFill>
                <a:latin typeface="Maiandra GD"/>
                <a:ea typeface="Maiandra GD"/>
                <a:cs typeface="Maiandra GD"/>
                <a:sym typeface="Maiandra GD"/>
              </a:defRPr>
            </a:pPr>
            <a:r>
              <a:t>Let God speak first (His invitation)</a:t>
            </a:r>
          </a:p>
          <a:p>
            <a:pPr marL="392906" indent="-392906" defTabSz="1300480">
              <a:buSzPct val="100000"/>
              <a:buFont typeface="Arial"/>
              <a:buChar char="•"/>
              <a:defRPr sz="4400">
                <a:solidFill>
                  <a:srgbClr val="000000"/>
                </a:solidFill>
                <a:latin typeface="Maiandra GD"/>
                <a:ea typeface="Maiandra GD"/>
                <a:cs typeface="Maiandra GD"/>
                <a:sym typeface="Maiandra GD"/>
              </a:defRPr>
            </a:pPr>
            <a:endParaRPr/>
          </a:p>
          <a:p>
            <a:pPr marL="406400" indent="-406400" defTabSz="1300480">
              <a:defRPr sz="4400">
                <a:solidFill>
                  <a:srgbClr val="000000"/>
                </a:solidFill>
                <a:latin typeface="Maiandra GD"/>
                <a:ea typeface="Maiandra GD"/>
                <a:cs typeface="Maiandra GD"/>
                <a:sym typeface="Maiandra GD"/>
              </a:defRPr>
            </a:pPr>
            <a:endParaRPr/>
          </a:p>
          <a:p>
            <a:pPr marL="406400" indent="-406400" defTabSz="1300480">
              <a:defRPr sz="4400">
                <a:solidFill>
                  <a:srgbClr val="000000"/>
                </a:solidFill>
                <a:latin typeface="Maiandra GD"/>
                <a:ea typeface="Maiandra GD"/>
                <a:cs typeface="Maiandra GD"/>
                <a:sym typeface="Maiandra GD"/>
              </a:defRPr>
            </a:pPr>
            <a:endParaRP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Shape"/>
          <p:cNvSpPr/>
          <p:nvPr/>
        </p:nvSpPr>
        <p:spPr>
          <a:xfrm>
            <a:off x="3034453" y="119210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723" name="Shape"/>
          <p:cNvSpPr/>
          <p:nvPr/>
        </p:nvSpPr>
        <p:spPr>
          <a:xfrm rot="10800000">
            <a:off x="8886613" y="1192106"/>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724" name="CALL TO WORSHIP…"/>
          <p:cNvSpPr txBox="1"/>
          <p:nvPr/>
        </p:nvSpPr>
        <p:spPr>
          <a:xfrm>
            <a:off x="1473877" y="1733973"/>
            <a:ext cx="9840299" cy="5845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6800">
                <a:solidFill>
                  <a:srgbClr val="000000"/>
                </a:solidFill>
                <a:latin typeface="Maiandra GD"/>
                <a:ea typeface="Maiandra GD"/>
                <a:cs typeface="Maiandra GD"/>
                <a:sym typeface="Maiandra GD"/>
              </a:defRPr>
            </a:pPr>
            <a:r>
              <a:t>CALL TO WORSHIP</a:t>
            </a:r>
          </a:p>
          <a:p>
            <a:pPr defTabSz="1300480">
              <a:defRPr sz="4400">
                <a:solidFill>
                  <a:srgbClr val="000000"/>
                </a:solidFill>
                <a:latin typeface="Maiandra GD"/>
                <a:ea typeface="Maiandra GD"/>
                <a:cs typeface="Maiandra GD"/>
                <a:sym typeface="Maiandra GD"/>
              </a:defRPr>
            </a:pPr>
            <a:r>
              <a:t>(Scriptural Invitation)</a:t>
            </a:r>
          </a:p>
          <a:p>
            <a:pPr defTabSz="1300480">
              <a:defRPr sz="3800">
                <a:solidFill>
                  <a:srgbClr val="000000"/>
                </a:solidFill>
                <a:latin typeface="Maiandra GD"/>
                <a:ea typeface="Maiandra GD"/>
                <a:cs typeface="Maiandra GD"/>
                <a:sym typeface="Maiandra GD"/>
              </a:defRPr>
            </a:pPr>
            <a:endParaRPr/>
          </a:p>
          <a:p>
            <a:pPr defTabSz="1300480">
              <a:defRPr sz="3800">
                <a:solidFill>
                  <a:srgbClr val="000000"/>
                </a:solidFill>
                <a:latin typeface="Maiandra GD"/>
                <a:ea typeface="Maiandra GD"/>
                <a:cs typeface="Maiandra GD"/>
                <a:sym typeface="Maiandra GD"/>
              </a:defRPr>
            </a:pPr>
            <a:r>
              <a:t>“The host of the worship service is divine.</a:t>
            </a:r>
          </a:p>
          <a:p>
            <a:pPr defTabSz="1300480">
              <a:defRPr sz="3800">
                <a:solidFill>
                  <a:srgbClr val="000000"/>
                </a:solidFill>
                <a:latin typeface="Maiandra GD"/>
                <a:ea typeface="Maiandra GD"/>
                <a:cs typeface="Maiandra GD"/>
                <a:sym typeface="Maiandra GD"/>
              </a:defRPr>
            </a:pPr>
            <a:r>
              <a:t>We do not invite Him to be present.</a:t>
            </a:r>
            <a:br/>
            <a:r>
              <a:t>He invites us. . . .</a:t>
            </a:r>
          </a:p>
          <a:p>
            <a:pPr defTabSz="1300480">
              <a:defRPr sz="3800">
                <a:solidFill>
                  <a:srgbClr val="000000"/>
                </a:solidFill>
                <a:latin typeface="Maiandra GD"/>
                <a:ea typeface="Maiandra GD"/>
                <a:cs typeface="Maiandra GD"/>
                <a:sym typeface="Maiandra GD"/>
              </a:defRPr>
            </a:pPr>
            <a:r>
              <a:t>He always initiates; we respond.”</a:t>
            </a:r>
            <a:br/>
            <a:r>
              <a:t> </a:t>
            </a:r>
          </a:p>
          <a:p>
            <a:pPr defTabSz="1300480">
              <a:defRPr sz="3400">
                <a:solidFill>
                  <a:srgbClr val="000000"/>
                </a:solidFill>
                <a:latin typeface="Maiandra GD"/>
                <a:ea typeface="Maiandra GD"/>
                <a:cs typeface="Maiandra GD"/>
                <a:sym typeface="Maiandra GD"/>
              </a:defRPr>
            </a:pPr>
            <a:r>
              <a:t>(Bryan Chapell, Christ-Centered Worship, 160)</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Shape"/>
          <p:cNvSpPr/>
          <p:nvPr/>
        </p:nvSpPr>
        <p:spPr>
          <a:xfrm>
            <a:off x="3034453"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729" name="Shape"/>
          <p:cNvSpPr/>
          <p:nvPr/>
        </p:nvSpPr>
        <p:spPr>
          <a:xfrm rot="10800000">
            <a:off x="8778240"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730" name="“Our worship is our answer to God who has first addressed us. . . . Man worships the God who has made Himself known.”…"/>
          <p:cNvSpPr txBox="1"/>
          <p:nvPr/>
        </p:nvSpPr>
        <p:spPr>
          <a:xfrm>
            <a:off x="1257130" y="2167466"/>
            <a:ext cx="10598913" cy="2892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t>“Our worship is our answer to God who has first addressed us. . . . Man worships the God who has made Himself known.”</a:t>
            </a:r>
          </a:p>
          <a:p>
            <a:pPr defTabSz="1300480">
              <a:spcBef>
                <a:spcPts val="2000"/>
              </a:spcBef>
              <a:defRPr sz="3400">
                <a:solidFill>
                  <a:srgbClr val="000000"/>
                </a:solidFill>
                <a:latin typeface="Maiandra GD"/>
                <a:ea typeface="Maiandra GD"/>
                <a:cs typeface="Maiandra GD"/>
                <a:sym typeface="Maiandra GD"/>
              </a:defRPr>
            </a:pPr>
            <a:r>
              <a:t>(Nicholls, Jacob’s Ladder, 37)</a:t>
            </a:r>
          </a:p>
        </p:txBody>
      </p:sp>
      <p:sp>
        <p:nvSpPr>
          <p:cNvPr id="731" name="We have nothing…"/>
          <p:cNvSpPr txBox="1"/>
          <p:nvPr/>
        </p:nvSpPr>
        <p:spPr>
          <a:xfrm>
            <a:off x="2503423" y="6610773"/>
            <a:ext cx="7997954" cy="1450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4400">
                <a:solidFill>
                  <a:srgbClr val="000000"/>
                </a:solidFill>
                <a:latin typeface="Maiandra GD"/>
                <a:ea typeface="Maiandra GD"/>
                <a:cs typeface="Maiandra GD"/>
                <a:sym typeface="Maiandra GD"/>
              </a:defRPr>
            </a:pPr>
            <a:r>
              <a:t>We have nothing</a:t>
            </a:r>
          </a:p>
          <a:p>
            <a:pPr defTabSz="1300480">
              <a:defRPr sz="4400">
                <a:solidFill>
                  <a:srgbClr val="000000"/>
                </a:solidFill>
                <a:latin typeface="Maiandra GD"/>
                <a:ea typeface="Maiandra GD"/>
                <a:cs typeface="Maiandra GD"/>
                <a:sym typeface="Maiandra GD"/>
              </a:defRPr>
            </a:pPr>
            <a:r>
              <a:t>to say to Him until He speaks!</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Revelation"/>
          <p:cNvSpPr txBox="1"/>
          <p:nvPr/>
        </p:nvSpPr>
        <p:spPr>
          <a:xfrm>
            <a:off x="1517226" y="7694507"/>
            <a:ext cx="4226561"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Revelation</a:t>
            </a:r>
          </a:p>
        </p:txBody>
      </p:sp>
      <p:sp>
        <p:nvSpPr>
          <p:cNvPr id="736" name="Response"/>
          <p:cNvSpPr txBox="1"/>
          <p:nvPr/>
        </p:nvSpPr>
        <p:spPr>
          <a:xfrm>
            <a:off x="7369386" y="7694507"/>
            <a:ext cx="4009814"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Response</a:t>
            </a:r>
          </a:p>
        </p:txBody>
      </p:sp>
      <p:sp>
        <p:nvSpPr>
          <p:cNvPr id="737"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738"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739" name="WORD"/>
          <p:cNvSpPr txBox="1"/>
          <p:nvPr/>
        </p:nvSpPr>
        <p:spPr>
          <a:xfrm>
            <a:off x="1798997" y="2600960"/>
            <a:ext cx="3771393" cy="1158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000"/>
              </a:spcBef>
              <a:defRPr sz="6800">
                <a:solidFill>
                  <a:srgbClr val="000000"/>
                </a:solidFill>
                <a:latin typeface="Maiandra GD"/>
                <a:ea typeface="Maiandra GD"/>
                <a:cs typeface="Maiandra GD"/>
                <a:sym typeface="Maiandra GD"/>
              </a:defRPr>
            </a:lvl1pPr>
          </a:lstStyle>
          <a:p>
            <a:r>
              <a:t>WORD</a:t>
            </a:r>
          </a:p>
        </p:txBody>
      </p:sp>
      <p:sp>
        <p:nvSpPr>
          <p:cNvPr id="740" name="TABLE"/>
          <p:cNvSpPr txBox="1"/>
          <p:nvPr/>
        </p:nvSpPr>
        <p:spPr>
          <a:xfrm>
            <a:off x="7434410" y="2600960"/>
            <a:ext cx="3771393" cy="1158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000"/>
              </a:spcBef>
              <a:defRPr sz="6800">
                <a:solidFill>
                  <a:srgbClr val="000000"/>
                </a:solidFill>
                <a:latin typeface="Maiandra GD"/>
                <a:ea typeface="Maiandra GD"/>
                <a:cs typeface="Maiandra GD"/>
                <a:sym typeface="Maiandra GD"/>
              </a:defRPr>
            </a:lvl1pPr>
          </a:lstStyle>
          <a:p>
            <a:r>
              <a:t>TABLE</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Shape"/>
          <p:cNvSpPr/>
          <p:nvPr/>
        </p:nvSpPr>
        <p:spPr>
          <a:xfrm>
            <a:off x="3034453" y="119210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745" name="Shape"/>
          <p:cNvSpPr/>
          <p:nvPr/>
        </p:nvSpPr>
        <p:spPr>
          <a:xfrm rot="10800000">
            <a:off x="8886613" y="1192106"/>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746" name="2. Complete the cycle"/>
          <p:cNvSpPr txBox="1"/>
          <p:nvPr/>
        </p:nvSpPr>
        <p:spPr>
          <a:xfrm>
            <a:off x="1365503" y="2384213"/>
            <a:ext cx="10598913" cy="1285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600"/>
              </a:spcBef>
              <a:defRPr sz="7600">
                <a:solidFill>
                  <a:srgbClr val="000000"/>
                </a:solidFill>
                <a:latin typeface="Maiandra GD"/>
                <a:ea typeface="Maiandra GD"/>
                <a:cs typeface="Maiandra GD"/>
                <a:sym typeface="Maiandra GD"/>
              </a:defRPr>
            </a:lvl1pPr>
          </a:lstStyle>
          <a:p>
            <a:r>
              <a:t>2. Complete the cycle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p:cNvSpPr/>
          <p:nvPr/>
        </p:nvSpPr>
        <p:spPr>
          <a:xfrm>
            <a:off x="8778240"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72" name="Shape"/>
          <p:cNvSpPr/>
          <p:nvPr/>
        </p:nvSpPr>
        <p:spPr>
          <a:xfrm rot="10800000">
            <a:off x="3034453"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73" name="religion / Pelagianism:…"/>
          <p:cNvSpPr txBox="1"/>
          <p:nvPr/>
        </p:nvSpPr>
        <p:spPr>
          <a:xfrm>
            <a:off x="2665983" y="3251200"/>
            <a:ext cx="7672833" cy="25313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t>religion / Pelagianism:</a:t>
            </a:r>
          </a:p>
          <a:p>
            <a:pPr defTabSz="1300480">
              <a:spcBef>
                <a:spcPts val="4600"/>
              </a:spcBef>
              <a:defRPr sz="7600">
                <a:solidFill>
                  <a:srgbClr val="000000"/>
                </a:solidFill>
                <a:latin typeface="Maiandra GD"/>
                <a:ea typeface="Maiandra GD"/>
                <a:cs typeface="Maiandra GD"/>
                <a:sym typeface="Maiandra GD"/>
              </a:defRPr>
            </a:pPr>
            <a:r>
              <a:t>man’s initiative</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Shape"/>
          <p:cNvSpPr/>
          <p:nvPr/>
        </p:nvSpPr>
        <p:spPr>
          <a:xfrm>
            <a:off x="2600959" y="184234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751" name="Shape"/>
          <p:cNvSpPr/>
          <p:nvPr/>
        </p:nvSpPr>
        <p:spPr>
          <a:xfrm rot="10800000">
            <a:off x="9645226" y="184234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752" name="“The purpose of…"/>
          <p:cNvSpPr txBox="1"/>
          <p:nvPr/>
        </p:nvSpPr>
        <p:spPr>
          <a:xfrm>
            <a:off x="1401628" y="2359026"/>
            <a:ext cx="10598913" cy="4453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t>“The purpose of</a:t>
            </a:r>
          </a:p>
          <a:p>
            <a:pPr defTabSz="1300480">
              <a:spcBef>
                <a:spcPts val="2700"/>
              </a:spcBef>
              <a:defRPr sz="4400">
                <a:solidFill>
                  <a:srgbClr val="000000"/>
                </a:solidFill>
                <a:latin typeface="Maiandra GD"/>
                <a:ea typeface="Maiandra GD"/>
                <a:cs typeface="Maiandra GD"/>
                <a:sym typeface="Maiandra GD"/>
              </a:defRPr>
            </a:pPr>
            <a:r>
              <a:t>  </a:t>
            </a:r>
            <a:r>
              <a:rPr>
                <a:solidFill>
                  <a:srgbClr val="FF2600"/>
                </a:solidFill>
              </a:rPr>
              <a:t>theology</a:t>
            </a:r>
            <a:r>
              <a:t>      is      </a:t>
            </a:r>
            <a:r>
              <a:rPr>
                <a:solidFill>
                  <a:srgbClr val="FF2600"/>
                </a:solidFill>
              </a:rPr>
              <a:t>doxology</a:t>
            </a:r>
            <a:r>
              <a:t>;</a:t>
            </a:r>
          </a:p>
          <a:p>
            <a:pPr defTabSz="1300480">
              <a:spcBef>
                <a:spcPts val="2700"/>
              </a:spcBef>
              <a:defRPr sz="4400">
                <a:solidFill>
                  <a:srgbClr val="000000"/>
                </a:solidFill>
                <a:latin typeface="Maiandra GD"/>
                <a:ea typeface="Maiandra GD"/>
                <a:cs typeface="Maiandra GD"/>
                <a:sym typeface="Maiandra GD"/>
              </a:defRPr>
            </a:pPr>
            <a:r>
              <a:t>     we study   in order   to praise.”</a:t>
            </a:r>
          </a:p>
          <a:p>
            <a:pPr defTabSz="1300480">
              <a:spcBef>
                <a:spcPts val="2700"/>
              </a:spcBef>
              <a:defRPr sz="3400">
                <a:solidFill>
                  <a:srgbClr val="000000"/>
                </a:solidFill>
                <a:latin typeface="Maiandra GD"/>
                <a:ea typeface="Maiandra GD"/>
                <a:cs typeface="Maiandra GD"/>
                <a:sym typeface="Maiandra GD"/>
              </a:defRPr>
            </a:pPr>
            <a:endParaRPr/>
          </a:p>
          <a:p>
            <a:pPr defTabSz="1300480">
              <a:spcBef>
                <a:spcPts val="2000"/>
              </a:spcBef>
              <a:defRPr sz="3400">
                <a:solidFill>
                  <a:srgbClr val="000000"/>
                </a:solidFill>
                <a:latin typeface="Maiandra GD"/>
                <a:ea typeface="Maiandra GD"/>
                <a:cs typeface="Maiandra GD"/>
                <a:sym typeface="Maiandra GD"/>
              </a:defRPr>
            </a:pPr>
            <a:r>
              <a:t>(J. I. Packer)</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Theology"/>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Theology</a:t>
            </a:r>
          </a:p>
        </p:txBody>
      </p:sp>
      <p:sp>
        <p:nvSpPr>
          <p:cNvPr id="757" name="Doxology"/>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t>Doxology</a:t>
            </a:r>
          </a:p>
        </p:txBody>
      </p:sp>
      <p:sp>
        <p:nvSpPr>
          <p:cNvPr id="758"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759"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760" name="the Word"/>
          <p:cNvSpPr txBox="1"/>
          <p:nvPr/>
        </p:nvSpPr>
        <p:spPr>
          <a:xfrm>
            <a:off x="2124117" y="3684693"/>
            <a:ext cx="2904406" cy="2035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700"/>
              </a:spcBef>
              <a:defRPr sz="6200">
                <a:solidFill>
                  <a:srgbClr val="000000"/>
                </a:solidFill>
                <a:latin typeface="Maiandra GD"/>
                <a:ea typeface="Maiandra GD"/>
                <a:cs typeface="Maiandra GD"/>
                <a:sym typeface="Maiandra GD"/>
              </a:defRPr>
            </a:lvl1pPr>
          </a:lstStyle>
          <a:p>
            <a:r>
              <a:t>the Word</a:t>
            </a:r>
          </a:p>
        </p:txBody>
      </p:sp>
      <p:sp>
        <p:nvSpPr>
          <p:cNvPr id="761" name="quiet time…"/>
          <p:cNvSpPr txBox="1"/>
          <p:nvPr/>
        </p:nvSpPr>
        <p:spPr>
          <a:xfrm>
            <a:off x="4833450" y="1517226"/>
            <a:ext cx="3663020" cy="2156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400">
                <a:solidFill>
                  <a:srgbClr val="000000"/>
                </a:solidFill>
                <a:latin typeface="Maiandra GD"/>
                <a:ea typeface="Maiandra GD"/>
                <a:cs typeface="Maiandra GD"/>
                <a:sym typeface="Maiandra GD"/>
              </a:defRPr>
            </a:pPr>
            <a:r>
              <a:t>quiet time</a:t>
            </a:r>
          </a:p>
          <a:p>
            <a:pPr defTabSz="1300480">
              <a:defRPr sz="3400">
                <a:solidFill>
                  <a:srgbClr val="000000"/>
                </a:solidFill>
                <a:latin typeface="Maiandra GD"/>
                <a:ea typeface="Maiandra GD"/>
                <a:cs typeface="Maiandra GD"/>
                <a:sym typeface="Maiandra GD"/>
              </a:defRPr>
            </a:pPr>
            <a:endParaRPr/>
          </a:p>
          <a:p>
            <a:pPr defTabSz="1300480">
              <a:defRPr sz="3400">
                <a:solidFill>
                  <a:srgbClr val="000000"/>
                </a:solidFill>
                <a:latin typeface="Maiandra GD"/>
                <a:ea typeface="Maiandra GD"/>
                <a:cs typeface="Maiandra GD"/>
                <a:sym typeface="Maiandra GD"/>
              </a:defRPr>
            </a:pPr>
            <a:r>
              <a:t>corporate worship</a:t>
            </a:r>
          </a:p>
        </p:txBody>
      </p:sp>
      <p:sp>
        <p:nvSpPr>
          <p:cNvPr id="762" name="our…"/>
          <p:cNvSpPr txBox="1"/>
          <p:nvPr/>
        </p:nvSpPr>
        <p:spPr>
          <a:xfrm>
            <a:off x="6133930" y="3686950"/>
            <a:ext cx="6372353" cy="2035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6200">
                <a:solidFill>
                  <a:srgbClr val="000000"/>
                </a:solidFill>
                <a:latin typeface="Maiandra GD"/>
                <a:ea typeface="Maiandra GD"/>
                <a:cs typeface="Maiandra GD"/>
                <a:sym typeface="Maiandra GD"/>
              </a:defRPr>
            </a:pPr>
            <a:r>
              <a:t>our</a:t>
            </a:r>
          </a:p>
          <a:p>
            <a:pPr defTabSz="1300480">
              <a:defRPr sz="6200">
                <a:solidFill>
                  <a:srgbClr val="000000"/>
                </a:solidFill>
                <a:latin typeface="Maiandra GD"/>
                <a:ea typeface="Maiandra GD"/>
                <a:cs typeface="Maiandra GD"/>
                <a:sym typeface="Maiandra GD"/>
              </a:defRPr>
            </a:pPr>
            <a:r>
              <a:t>response</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Shape"/>
          <p:cNvSpPr/>
          <p:nvPr/>
        </p:nvSpPr>
        <p:spPr>
          <a:xfrm>
            <a:off x="3034453" y="216746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767" name="Shape"/>
          <p:cNvSpPr/>
          <p:nvPr/>
        </p:nvSpPr>
        <p:spPr>
          <a:xfrm rot="10800000">
            <a:off x="8886613"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768" name="Scripture as lead-in to singing"/>
          <p:cNvSpPr txBox="1"/>
          <p:nvPr/>
        </p:nvSpPr>
        <p:spPr>
          <a:xfrm>
            <a:off x="823637" y="1408853"/>
            <a:ext cx="11032406" cy="1158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4400">
                <a:solidFill>
                  <a:srgbClr val="000000"/>
                </a:solidFill>
                <a:latin typeface="Maiandra GD"/>
                <a:ea typeface="Maiandra GD"/>
                <a:cs typeface="Maiandra GD"/>
                <a:sym typeface="Maiandra GD"/>
              </a:defRPr>
            </a:lvl1pPr>
          </a:lstStyle>
          <a:p>
            <a:r>
              <a:t>Scripture as lead-in to singing</a:t>
            </a:r>
          </a:p>
        </p:txBody>
      </p:sp>
      <p:sp>
        <p:nvSpPr>
          <p:cNvPr id="769" name="The entire service is worship…"/>
          <p:cNvSpPr txBox="1"/>
          <p:nvPr/>
        </p:nvSpPr>
        <p:spPr>
          <a:xfrm>
            <a:off x="877823" y="5093546"/>
            <a:ext cx="11249153" cy="2771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4400">
                <a:solidFill>
                  <a:srgbClr val="000000"/>
                </a:solidFill>
                <a:latin typeface="Maiandra GD"/>
                <a:ea typeface="Maiandra GD"/>
                <a:cs typeface="Maiandra GD"/>
                <a:sym typeface="Maiandra GD"/>
              </a:defRPr>
            </a:pPr>
            <a:r>
              <a:t>The entire service is worship</a:t>
            </a:r>
          </a:p>
          <a:p>
            <a:pPr defTabSz="1300480">
              <a:defRPr sz="4400">
                <a:solidFill>
                  <a:srgbClr val="000000"/>
                </a:solidFill>
                <a:latin typeface="Maiandra GD"/>
                <a:ea typeface="Maiandra GD"/>
                <a:cs typeface="Maiandra GD"/>
                <a:sym typeface="Maiandra GD"/>
              </a:defRPr>
            </a:pPr>
            <a:r>
              <a:t>(Word and response)</a:t>
            </a:r>
          </a:p>
          <a:p>
            <a:pPr defTabSz="1300480">
              <a:defRPr sz="4400">
                <a:solidFill>
                  <a:srgbClr val="000000"/>
                </a:solidFill>
                <a:latin typeface="Maiandra GD"/>
                <a:ea typeface="Maiandra GD"/>
                <a:cs typeface="Maiandra GD"/>
                <a:sym typeface="Maiandra GD"/>
              </a:defRPr>
            </a:pPr>
            <a:endParaRPr/>
          </a:p>
          <a:p>
            <a:pPr defTabSz="1300480">
              <a:defRPr sz="4400">
                <a:solidFill>
                  <a:srgbClr val="000000"/>
                </a:solidFill>
                <a:latin typeface="Maiandra GD"/>
                <a:ea typeface="Maiandra GD"/>
                <a:cs typeface="Maiandra GD"/>
                <a:sym typeface="Maiandra GD"/>
              </a:defRPr>
            </a:pPr>
            <a:r>
              <a:t>Thematic worship</a:t>
            </a:r>
          </a:p>
        </p:txBody>
      </p:sp>
      <p:sp>
        <p:nvSpPr>
          <p:cNvPr id="770" name="Significant response after preaching"/>
          <p:cNvSpPr txBox="1"/>
          <p:nvPr/>
        </p:nvSpPr>
        <p:spPr>
          <a:xfrm>
            <a:off x="2665983" y="2926079"/>
            <a:ext cx="7672833" cy="1450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2700"/>
              </a:spcBef>
              <a:defRPr sz="4400">
                <a:solidFill>
                  <a:srgbClr val="000000"/>
                </a:solidFill>
                <a:latin typeface="Maiandra GD"/>
                <a:ea typeface="Maiandra GD"/>
                <a:cs typeface="Maiandra GD"/>
                <a:sym typeface="Maiandra GD"/>
              </a:defRPr>
            </a:lvl1pPr>
          </a:lstStyle>
          <a:p>
            <a:r>
              <a:t>Significant response after preaching</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Shape"/>
          <p:cNvSpPr/>
          <p:nvPr/>
        </p:nvSpPr>
        <p:spPr>
          <a:xfrm>
            <a:off x="3034453" y="2059093"/>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775" name="Shape"/>
          <p:cNvSpPr/>
          <p:nvPr/>
        </p:nvSpPr>
        <p:spPr>
          <a:xfrm rot="10800000">
            <a:off x="8886613"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776" name="3. Worship as a dialogue"/>
          <p:cNvSpPr txBox="1"/>
          <p:nvPr/>
        </p:nvSpPr>
        <p:spPr>
          <a:xfrm>
            <a:off x="606890" y="650239"/>
            <a:ext cx="11574273" cy="1285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600"/>
              </a:spcBef>
              <a:defRPr sz="7600">
                <a:solidFill>
                  <a:srgbClr val="000000"/>
                </a:solidFill>
                <a:latin typeface="Maiandra GD"/>
                <a:ea typeface="Maiandra GD"/>
                <a:cs typeface="Maiandra GD"/>
                <a:sym typeface="Maiandra GD"/>
              </a:defRPr>
            </a:lvl1pPr>
          </a:lstStyle>
          <a:p>
            <a:r>
              <a:t>3. Worship as a dialogue</a:t>
            </a:r>
          </a:p>
        </p:txBody>
      </p:sp>
      <p:sp>
        <p:nvSpPr>
          <p:cNvPr id="777" name="A conversation between God and His people!…"/>
          <p:cNvSpPr txBox="1"/>
          <p:nvPr/>
        </p:nvSpPr>
        <p:spPr>
          <a:xfrm>
            <a:off x="764134" y="3684693"/>
            <a:ext cx="11474274" cy="2771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defTabSz="1300480">
              <a:defRPr sz="4400">
                <a:solidFill>
                  <a:srgbClr val="000000"/>
                </a:solidFill>
                <a:latin typeface="Maiandra GD"/>
                <a:ea typeface="Maiandra GD"/>
                <a:cs typeface="Maiandra GD"/>
                <a:sym typeface="Maiandra GD"/>
              </a:defRPr>
            </a:pPr>
            <a:r>
              <a:t>A conversation between God and His people!</a:t>
            </a:r>
          </a:p>
          <a:p>
            <a:pPr defTabSz="1300480">
              <a:defRPr sz="4400">
                <a:solidFill>
                  <a:srgbClr val="000000"/>
                </a:solidFill>
                <a:latin typeface="Maiandra GD"/>
                <a:ea typeface="Maiandra GD"/>
                <a:cs typeface="Maiandra GD"/>
                <a:sym typeface="Maiandra GD"/>
              </a:defRPr>
            </a:pPr>
            <a:endParaRPr/>
          </a:p>
          <a:p>
            <a:pPr defTabSz="1300480">
              <a:defRPr sz="4400">
                <a:solidFill>
                  <a:srgbClr val="000000"/>
                </a:solidFill>
                <a:latin typeface="Maiandra GD"/>
                <a:ea typeface="Maiandra GD"/>
                <a:cs typeface="Maiandra GD"/>
                <a:sym typeface="Maiandra GD"/>
              </a:defRPr>
            </a:pPr>
            <a:endParaRPr/>
          </a:p>
          <a:p>
            <a:pPr defTabSz="1300480">
              <a:defRPr sz="4400">
                <a:solidFill>
                  <a:srgbClr val="000000"/>
                </a:solidFill>
                <a:latin typeface="Maiandra GD"/>
                <a:ea typeface="Maiandra GD"/>
                <a:cs typeface="Maiandra GD"/>
                <a:sym typeface="Maiandra GD"/>
              </a:defRPr>
            </a:pPr>
            <a:r>
              <a:t>Alternate revelation and response</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 name="Shape"/>
          <p:cNvSpPr/>
          <p:nvPr/>
        </p:nvSpPr>
        <p:spPr>
          <a:xfrm rot="10800000">
            <a:off x="9970346"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782" name="Shape"/>
          <p:cNvSpPr/>
          <p:nvPr/>
        </p:nvSpPr>
        <p:spPr>
          <a:xfrm rot="10800000">
            <a:off x="6827519"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783" name="Shape"/>
          <p:cNvSpPr/>
          <p:nvPr/>
        </p:nvSpPr>
        <p:spPr>
          <a:xfrm>
            <a:off x="8453119"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784" name="Shape"/>
          <p:cNvSpPr/>
          <p:nvPr/>
        </p:nvSpPr>
        <p:spPr>
          <a:xfrm>
            <a:off x="4985173" y="2059093"/>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785" name="Shape"/>
          <p:cNvSpPr/>
          <p:nvPr/>
        </p:nvSpPr>
        <p:spPr>
          <a:xfrm>
            <a:off x="1914595"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786" name="Shape"/>
          <p:cNvSpPr/>
          <p:nvPr/>
        </p:nvSpPr>
        <p:spPr>
          <a:xfrm rot="10800000">
            <a:off x="3449884"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Shape"/>
          <p:cNvSpPr/>
          <p:nvPr/>
        </p:nvSpPr>
        <p:spPr>
          <a:xfrm>
            <a:off x="3034453" y="119210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791" name="Shape"/>
          <p:cNvSpPr/>
          <p:nvPr/>
        </p:nvSpPr>
        <p:spPr>
          <a:xfrm rot="10800000">
            <a:off x="8886613" y="1192106"/>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792" name="Worship as a dialogue"/>
          <p:cNvSpPr txBox="1"/>
          <p:nvPr/>
        </p:nvSpPr>
        <p:spPr>
          <a:xfrm>
            <a:off x="1202943" y="216746"/>
            <a:ext cx="10598913" cy="1285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600"/>
              </a:spcBef>
              <a:defRPr sz="7600">
                <a:solidFill>
                  <a:srgbClr val="000000"/>
                </a:solidFill>
                <a:latin typeface="Maiandra GD"/>
                <a:ea typeface="Maiandra GD"/>
                <a:cs typeface="Maiandra GD"/>
                <a:sym typeface="Maiandra GD"/>
              </a:defRPr>
            </a:lvl1pPr>
          </a:lstStyle>
          <a:p>
            <a:r>
              <a:t>Worship as a dialogue</a:t>
            </a:r>
          </a:p>
        </p:txBody>
      </p:sp>
      <p:sp>
        <p:nvSpPr>
          <p:cNvPr id="793" name="Call to worship…"/>
          <p:cNvSpPr txBox="1"/>
          <p:nvPr/>
        </p:nvSpPr>
        <p:spPr>
          <a:xfrm>
            <a:off x="1257130" y="1584960"/>
            <a:ext cx="4638380" cy="618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t>Call to worship</a:t>
            </a:r>
          </a:p>
          <a:p>
            <a:pPr defTabSz="1300480">
              <a:spcBef>
                <a:spcPts val="2700"/>
              </a:spcBef>
              <a:defRPr sz="4400">
                <a:solidFill>
                  <a:srgbClr val="000000"/>
                </a:solidFill>
                <a:latin typeface="Maiandra GD"/>
                <a:ea typeface="Maiandra GD"/>
                <a:cs typeface="Maiandra GD"/>
                <a:sym typeface="Maiandra GD"/>
              </a:defRPr>
            </a:pPr>
            <a:r>
              <a:t>Scripture readings</a:t>
            </a:r>
          </a:p>
          <a:p>
            <a:pPr defTabSz="1300480">
              <a:spcBef>
                <a:spcPts val="2700"/>
              </a:spcBef>
              <a:defRPr sz="4400">
                <a:solidFill>
                  <a:srgbClr val="000000"/>
                </a:solidFill>
                <a:latin typeface="Maiandra GD"/>
                <a:ea typeface="Maiandra GD"/>
                <a:cs typeface="Maiandra GD"/>
                <a:sym typeface="Maiandra GD"/>
              </a:defRPr>
            </a:pPr>
            <a:r>
              <a:t>Preaching</a:t>
            </a:r>
          </a:p>
          <a:p>
            <a:pPr defTabSz="1300480">
              <a:spcBef>
                <a:spcPts val="2700"/>
              </a:spcBef>
              <a:defRPr sz="4400">
                <a:solidFill>
                  <a:srgbClr val="000000"/>
                </a:solidFill>
                <a:latin typeface="Maiandra GD"/>
                <a:ea typeface="Maiandra GD"/>
                <a:cs typeface="Maiandra GD"/>
                <a:sym typeface="Maiandra GD"/>
              </a:defRPr>
            </a:pPr>
            <a:r>
              <a:t>Scripture songs</a:t>
            </a:r>
          </a:p>
          <a:p>
            <a:pPr defTabSz="1300480">
              <a:defRPr sz="2600">
                <a:solidFill>
                  <a:srgbClr val="000000"/>
                </a:solidFill>
                <a:latin typeface="Maiandra GD"/>
                <a:ea typeface="Maiandra GD"/>
                <a:cs typeface="Maiandra GD"/>
                <a:sym typeface="Maiandra GD"/>
              </a:defRPr>
            </a:pPr>
            <a:endParaRPr/>
          </a:p>
          <a:p>
            <a:pPr defTabSz="1300480">
              <a:defRPr sz="4400">
                <a:solidFill>
                  <a:srgbClr val="000000"/>
                </a:solidFill>
                <a:latin typeface="Maiandra GD"/>
                <a:ea typeface="Maiandra GD"/>
                <a:cs typeface="Maiandra GD"/>
                <a:sym typeface="Maiandra GD"/>
              </a:defRPr>
            </a:pPr>
            <a:r>
              <a:t>Songs about God’s character and acts </a:t>
            </a:r>
          </a:p>
        </p:txBody>
      </p:sp>
      <p:sp>
        <p:nvSpPr>
          <p:cNvPr id="794" name="Songs of praise, lament, etc.…"/>
          <p:cNvSpPr txBox="1"/>
          <p:nvPr/>
        </p:nvSpPr>
        <p:spPr>
          <a:xfrm>
            <a:off x="7326037" y="1517226"/>
            <a:ext cx="4096513" cy="6486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4400">
                <a:solidFill>
                  <a:srgbClr val="000000"/>
                </a:solidFill>
                <a:latin typeface="Maiandra GD"/>
                <a:ea typeface="Maiandra GD"/>
                <a:cs typeface="Maiandra GD"/>
                <a:sym typeface="Maiandra GD"/>
              </a:defRPr>
            </a:pPr>
            <a:r>
              <a:t>Songs of praise, lament, etc.</a:t>
            </a:r>
          </a:p>
          <a:p>
            <a:pPr defTabSz="1300480">
              <a:spcBef>
                <a:spcPts val="2700"/>
              </a:spcBef>
              <a:defRPr sz="4400">
                <a:solidFill>
                  <a:srgbClr val="000000"/>
                </a:solidFill>
                <a:latin typeface="Maiandra GD"/>
                <a:ea typeface="Maiandra GD"/>
                <a:cs typeface="Maiandra GD"/>
                <a:sym typeface="Maiandra GD"/>
              </a:defRPr>
            </a:pPr>
            <a:r>
              <a:t>Prayer</a:t>
            </a:r>
          </a:p>
          <a:p>
            <a:pPr defTabSz="1300480">
              <a:spcBef>
                <a:spcPts val="2700"/>
              </a:spcBef>
              <a:defRPr sz="4400">
                <a:solidFill>
                  <a:srgbClr val="000000"/>
                </a:solidFill>
                <a:latin typeface="Maiandra GD"/>
                <a:ea typeface="Maiandra GD"/>
                <a:cs typeface="Maiandra GD"/>
                <a:sym typeface="Maiandra GD"/>
              </a:defRPr>
            </a:pPr>
            <a:r>
              <a:t>Confession</a:t>
            </a:r>
          </a:p>
          <a:p>
            <a:pPr defTabSz="1300480">
              <a:spcBef>
                <a:spcPts val="2700"/>
              </a:spcBef>
              <a:defRPr sz="4400">
                <a:solidFill>
                  <a:srgbClr val="000000"/>
                </a:solidFill>
                <a:latin typeface="Maiandra GD"/>
                <a:ea typeface="Maiandra GD"/>
                <a:cs typeface="Maiandra GD"/>
                <a:sym typeface="Maiandra GD"/>
              </a:defRPr>
            </a:pPr>
            <a:r>
              <a:t>Meditation</a:t>
            </a:r>
          </a:p>
          <a:p>
            <a:pPr defTabSz="1300480">
              <a:spcBef>
                <a:spcPts val="2700"/>
              </a:spcBef>
              <a:defRPr sz="4400">
                <a:solidFill>
                  <a:srgbClr val="000000"/>
                </a:solidFill>
                <a:latin typeface="Maiandra GD"/>
                <a:ea typeface="Maiandra GD"/>
                <a:cs typeface="Maiandra GD"/>
                <a:sym typeface="Maiandra GD"/>
              </a:defRPr>
            </a:pPr>
            <a:r>
              <a:t>Lord’s Supper</a:t>
            </a:r>
          </a:p>
          <a:p>
            <a:pPr defTabSz="1300480">
              <a:spcBef>
                <a:spcPts val="2700"/>
              </a:spcBef>
              <a:defRPr sz="4400">
                <a:solidFill>
                  <a:srgbClr val="000000"/>
                </a:solidFill>
                <a:latin typeface="Maiandra GD"/>
                <a:ea typeface="Maiandra GD"/>
                <a:cs typeface="Maiandra GD"/>
                <a:sym typeface="Maiandra GD"/>
              </a:defRPr>
            </a:pPr>
            <a:r>
              <a:t>Commitment</a:t>
            </a:r>
          </a:p>
        </p:txBody>
      </p:sp>
      <p:sp>
        <p:nvSpPr>
          <p:cNvPr id="795" name="listening"/>
          <p:cNvSpPr txBox="1"/>
          <p:nvPr/>
        </p:nvSpPr>
        <p:spPr>
          <a:xfrm>
            <a:off x="1625600" y="8272498"/>
            <a:ext cx="4118187" cy="803149"/>
          </a:xfrm>
          <a:prstGeom prst="rect">
            <a:avLst/>
          </a:prstGeom>
          <a:solidFill>
            <a:srgbClr val="FFFF99"/>
          </a:solidFill>
          <a:ln w="12700">
            <a:solidFill>
              <a:srgbClr val="80808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4400">
                <a:solidFill>
                  <a:srgbClr val="191919"/>
                </a:solidFill>
                <a:latin typeface="Maiandra GD"/>
                <a:ea typeface="Maiandra GD"/>
                <a:cs typeface="Maiandra GD"/>
                <a:sym typeface="Maiandra GD"/>
              </a:defRPr>
            </a:lvl1pPr>
          </a:lstStyle>
          <a:p>
            <a:r>
              <a:t>listening</a:t>
            </a:r>
          </a:p>
        </p:txBody>
      </p:sp>
      <p:sp>
        <p:nvSpPr>
          <p:cNvPr id="796" name="responding"/>
          <p:cNvSpPr txBox="1"/>
          <p:nvPr/>
        </p:nvSpPr>
        <p:spPr>
          <a:xfrm>
            <a:off x="7261013" y="8272498"/>
            <a:ext cx="4226561" cy="790449"/>
          </a:xfrm>
          <a:prstGeom prst="rect">
            <a:avLst/>
          </a:prstGeom>
          <a:solidFill>
            <a:srgbClr val="FFFF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4400">
                <a:solidFill>
                  <a:srgbClr val="171717"/>
                </a:solidFill>
                <a:latin typeface="Maiandra GD"/>
                <a:ea typeface="Maiandra GD"/>
                <a:cs typeface="Maiandra GD"/>
                <a:sym typeface="Maiandra GD"/>
              </a:defRPr>
            </a:lvl1pPr>
          </a:lstStyle>
          <a:p>
            <a:r>
              <a:t>responding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 grpId="1" animBg="1" advAuto="0"/>
      <p:bldP spid="794" grpId="2" animBg="1" advAuto="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Shape"/>
          <p:cNvSpPr/>
          <p:nvPr/>
        </p:nvSpPr>
        <p:spPr>
          <a:xfrm rot="10800000">
            <a:off x="9988408" y="10049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801" name="Shape"/>
          <p:cNvSpPr/>
          <p:nvPr/>
        </p:nvSpPr>
        <p:spPr>
          <a:xfrm rot="10800000">
            <a:off x="6719146" y="10049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802" name="Shape"/>
          <p:cNvSpPr/>
          <p:nvPr/>
        </p:nvSpPr>
        <p:spPr>
          <a:xfrm>
            <a:off x="8344746" y="10049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803" name="Shape"/>
          <p:cNvSpPr/>
          <p:nvPr/>
        </p:nvSpPr>
        <p:spPr>
          <a:xfrm>
            <a:off x="4985173" y="1004993"/>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804" name="Shape"/>
          <p:cNvSpPr/>
          <p:nvPr/>
        </p:nvSpPr>
        <p:spPr>
          <a:xfrm>
            <a:off x="1914595" y="10049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805" name="Shape"/>
          <p:cNvSpPr/>
          <p:nvPr/>
        </p:nvSpPr>
        <p:spPr>
          <a:xfrm rot="10800000">
            <a:off x="3449884" y="10049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806" name="BREAKOUT…"/>
          <p:cNvSpPr txBox="1"/>
          <p:nvPr/>
        </p:nvSpPr>
        <p:spPr>
          <a:xfrm>
            <a:off x="2460430" y="7137400"/>
            <a:ext cx="7880740"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BREAKOUT</a:t>
            </a:r>
          </a:p>
          <a:p>
            <a:pPr marL="440266" indent="-440266" algn="l">
              <a:buSzPct val="100000"/>
              <a:buAutoNum type="arabicPeriod"/>
            </a:pPr>
            <a:r>
              <a:t>How is the balance in your church’s services?</a:t>
            </a:r>
          </a:p>
          <a:p>
            <a:pPr marL="440266" indent="-440266" algn="l">
              <a:buSzPct val="100000"/>
              <a:buAutoNum type="arabicPeriod"/>
            </a:pPr>
            <a:r>
              <a:t>What ways could you include more of the Word in your services?</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10" name="image.jpeg" descr="image.jpeg"/>
          <p:cNvPicPr>
            <a:picLocks noChangeAspect="1"/>
          </p:cNvPicPr>
          <p:nvPr/>
        </p:nvPicPr>
        <p:blipFill>
          <a:blip r:embed="rId2"/>
          <a:stretch>
            <a:fillRect/>
          </a:stretch>
        </p:blipFill>
        <p:spPr>
          <a:xfrm rot="5400000">
            <a:off x="939235" y="1228231"/>
            <a:ext cx="9825850" cy="7369387"/>
          </a:xfrm>
          <a:prstGeom prst="rect">
            <a:avLst/>
          </a:prstGeom>
          <a:ln w="12700">
            <a:miter lim="400000"/>
          </a:ln>
        </p:spPr>
      </p:pic>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2" name="image.jpeg" descr="image.jpeg"/>
          <p:cNvPicPr>
            <a:picLocks noChangeAspect="1"/>
          </p:cNvPicPr>
          <p:nvPr/>
        </p:nvPicPr>
        <p:blipFill>
          <a:blip r:embed="rId2"/>
          <a:stretch>
            <a:fillRect/>
          </a:stretch>
        </p:blipFill>
        <p:spPr>
          <a:xfrm>
            <a:off x="-1" y="-1"/>
            <a:ext cx="13004801" cy="9753601"/>
          </a:xfrm>
          <a:prstGeom prst="rect">
            <a:avLst/>
          </a:prstGeom>
          <a:ln w="12700">
            <a:miter lim="400000"/>
          </a:ln>
        </p:spPr>
      </p:pic>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4" name="image.jpeg" descr="image.jpeg"/>
          <p:cNvPicPr>
            <a:picLocks noChangeAspect="1"/>
          </p:cNvPicPr>
          <p:nvPr/>
        </p:nvPicPr>
        <p:blipFill>
          <a:blip r:embed="rId3"/>
          <a:stretch>
            <a:fillRect/>
          </a:stretch>
        </p:blipFill>
        <p:spPr>
          <a:xfrm>
            <a:off x="-1" y="-38383"/>
            <a:ext cx="13113175" cy="9830365"/>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p:cNvSpPr/>
          <p:nvPr/>
        </p:nvSpPr>
        <p:spPr>
          <a:xfrm>
            <a:off x="3034453"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78" name="Shape"/>
          <p:cNvSpPr/>
          <p:nvPr/>
        </p:nvSpPr>
        <p:spPr>
          <a:xfrm rot="10800000">
            <a:off x="8778240" y="184234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79" name="Christianity /Augustinianism:…"/>
          <p:cNvSpPr txBox="1"/>
          <p:nvPr/>
        </p:nvSpPr>
        <p:spPr>
          <a:xfrm>
            <a:off x="2665983" y="3251200"/>
            <a:ext cx="7672833" cy="25313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t>Christianity /Augustinianism:</a:t>
            </a:r>
          </a:p>
          <a:p>
            <a:pPr defTabSz="1300480">
              <a:spcBef>
                <a:spcPts val="4600"/>
              </a:spcBef>
              <a:defRPr sz="7600">
                <a:solidFill>
                  <a:srgbClr val="000000"/>
                </a:solidFill>
                <a:latin typeface="Maiandra GD"/>
                <a:ea typeface="Maiandra GD"/>
                <a:cs typeface="Maiandra GD"/>
                <a:sym typeface="Maiandra GD"/>
              </a:defRPr>
            </a:pPr>
            <a:r>
              <a:t>God’s initiative</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8" name="image.jpeg" descr="image.jpeg"/>
          <p:cNvPicPr>
            <a:picLocks noChangeAspect="1"/>
          </p:cNvPicPr>
          <p:nvPr/>
        </p:nvPicPr>
        <p:blipFill>
          <a:blip r:embed="rId3"/>
          <a:stretch>
            <a:fillRect/>
          </a:stretch>
        </p:blipFill>
        <p:spPr>
          <a:xfrm>
            <a:off x="64804" y="-38383"/>
            <a:ext cx="13113175" cy="9830365"/>
          </a:xfrm>
          <a:prstGeom prst="rect">
            <a:avLst/>
          </a:prstGeom>
          <a:ln w="12700">
            <a:miter lim="400000"/>
          </a:ln>
        </p:spPr>
      </p:pic>
      <p:sp>
        <p:nvSpPr>
          <p:cNvPr id="819" name="“It should always happen in this house of God that the Lord speaks to us through His holy Word,  and that we then speak to Him with our prayers and songs of praise.”"/>
          <p:cNvSpPr txBox="1"/>
          <p:nvPr/>
        </p:nvSpPr>
        <p:spPr>
          <a:xfrm>
            <a:off x="1346270" y="2221652"/>
            <a:ext cx="10312260" cy="5502149"/>
          </a:xfrm>
          <a:prstGeom prst="rect">
            <a:avLst/>
          </a:prstGeom>
          <a:solidFill>
            <a:srgbClr val="B3B3B3">
              <a:alpha val="27842"/>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4400">
                <a:solidFill>
                  <a:srgbClr val="000000"/>
                </a:solidFill>
                <a:latin typeface="Maiandra GD"/>
                <a:ea typeface="Maiandra GD"/>
                <a:cs typeface="Maiandra GD"/>
                <a:sym typeface="Maiandra GD"/>
              </a:defRPr>
            </a:pPr>
            <a:r>
              <a:rPr>
                <a:solidFill>
                  <a:srgbClr val="FFFB00"/>
                </a:solidFill>
              </a:rPr>
              <a:t>“It should always happen</a:t>
            </a:r>
            <a:br>
              <a:rPr>
                <a:solidFill>
                  <a:srgbClr val="FFFB00"/>
                </a:solidFill>
              </a:rPr>
            </a:br>
            <a:r>
              <a:rPr>
                <a:solidFill>
                  <a:srgbClr val="FFFB00"/>
                </a:solidFill>
              </a:rPr>
              <a:t>in this house of God</a:t>
            </a:r>
            <a:br>
              <a:rPr>
                <a:solidFill>
                  <a:srgbClr val="FFFB00"/>
                </a:solidFill>
              </a:rPr>
            </a:br>
            <a:r>
              <a:rPr>
                <a:solidFill>
                  <a:srgbClr val="FFFB00"/>
                </a:solidFill>
              </a:rPr>
              <a:t>that the Lord speaks to us</a:t>
            </a:r>
            <a:br>
              <a:rPr>
                <a:solidFill>
                  <a:srgbClr val="FFFB00"/>
                </a:solidFill>
              </a:rPr>
            </a:br>
            <a:r>
              <a:rPr>
                <a:solidFill>
                  <a:srgbClr val="FFFB00"/>
                </a:solidFill>
              </a:rPr>
              <a:t>through His holy Word,</a:t>
            </a:r>
            <a:br>
              <a:rPr>
                <a:solidFill>
                  <a:srgbClr val="FFFB00"/>
                </a:solidFill>
              </a:rPr>
            </a:br>
            <a:br>
              <a:rPr>
                <a:solidFill>
                  <a:srgbClr val="FFFB00"/>
                </a:solidFill>
              </a:rPr>
            </a:br>
            <a:r>
              <a:rPr>
                <a:solidFill>
                  <a:srgbClr val="FFFB00"/>
                </a:solidFill>
              </a:rPr>
              <a:t>and that we then speak to Him</a:t>
            </a:r>
            <a:br>
              <a:rPr>
                <a:solidFill>
                  <a:srgbClr val="FFFB00"/>
                </a:solidFill>
              </a:rPr>
            </a:br>
            <a:r>
              <a:rPr>
                <a:solidFill>
                  <a:srgbClr val="FFFB00"/>
                </a:solidFill>
              </a:rPr>
              <a:t>with our prayers</a:t>
            </a:r>
            <a:br>
              <a:rPr>
                <a:solidFill>
                  <a:srgbClr val="FFFB00"/>
                </a:solidFill>
              </a:rPr>
            </a:br>
            <a:r>
              <a:rPr>
                <a:solidFill>
                  <a:srgbClr val="FFFB00"/>
                </a:solidFill>
              </a:rPr>
              <a:t>and songs of praise.”</a:t>
            </a:r>
            <a:r>
              <a:t> </a:t>
            </a:r>
          </a:p>
        </p:txBody>
      </p:sp>
      <p:sp>
        <p:nvSpPr>
          <p:cNvPr id="820" name="Shape"/>
          <p:cNvSpPr/>
          <p:nvPr/>
        </p:nvSpPr>
        <p:spPr>
          <a:xfrm>
            <a:off x="10728959" y="3900311"/>
            <a:ext cx="600994" cy="1248128"/>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821" name="Shape"/>
          <p:cNvSpPr/>
          <p:nvPr/>
        </p:nvSpPr>
        <p:spPr>
          <a:xfrm rot="10800000">
            <a:off x="10728959" y="5999409"/>
            <a:ext cx="600994" cy="1390298"/>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 name="NO DOXOLOGY WITHOUT THEOLOGY!…"/>
          <p:cNvSpPr txBox="1"/>
          <p:nvPr/>
        </p:nvSpPr>
        <p:spPr>
          <a:xfrm>
            <a:off x="1365503" y="1950719"/>
            <a:ext cx="10273794" cy="52735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6800">
                <a:solidFill>
                  <a:srgbClr val="665082"/>
                </a:solidFill>
                <a:latin typeface="Maiandra GD"/>
                <a:ea typeface="Maiandra GD"/>
                <a:cs typeface="Maiandra GD"/>
                <a:sym typeface="Maiandra GD"/>
              </a:defRPr>
            </a:pPr>
            <a:r>
              <a:t>NO DOXOLOGY WITHOUT THEOLOGY!</a:t>
            </a:r>
          </a:p>
          <a:p>
            <a:pPr defTabSz="1300480">
              <a:defRPr sz="6800">
                <a:solidFill>
                  <a:srgbClr val="665082"/>
                </a:solidFill>
                <a:latin typeface="Maiandra GD"/>
                <a:ea typeface="Maiandra GD"/>
                <a:cs typeface="Maiandra GD"/>
                <a:sym typeface="Maiandra GD"/>
              </a:defRPr>
            </a:pPr>
            <a:endParaRPr/>
          </a:p>
          <a:p>
            <a:pPr defTabSz="1300480">
              <a:defRPr sz="6800">
                <a:solidFill>
                  <a:srgbClr val="665082"/>
                </a:solidFill>
                <a:latin typeface="Maiandra GD"/>
                <a:ea typeface="Maiandra GD"/>
                <a:cs typeface="Maiandra GD"/>
                <a:sym typeface="Maiandra GD"/>
              </a:defRPr>
            </a:pPr>
            <a:r>
              <a:t>NO THEOLOGY WITHOUT DOXOLOGY!</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AutoShape 5"/>
          <p:cNvSpPr/>
          <p:nvPr/>
        </p:nvSpPr>
        <p:spPr>
          <a:xfrm rot="10800000">
            <a:off x="8607213" y="35703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chemeClr val="accent2">
              <a:hueOff val="597264"/>
              <a:satOff val="5158"/>
              <a:lumOff val="-17289"/>
            </a:schemeClr>
          </a:solidFill>
          <a:ln w="12700">
            <a:solidFill>
              <a:srgbClr val="000000"/>
            </a:solidFill>
            <a:miter/>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830" name="The Foundation of Foundations for Worship:…"/>
          <p:cNvSpPr txBox="1"/>
          <p:nvPr/>
        </p:nvSpPr>
        <p:spPr>
          <a:xfrm>
            <a:off x="269123" y="-246112"/>
            <a:ext cx="12466554" cy="88742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1300480">
              <a:defRPr sz="3200">
                <a:solidFill>
                  <a:schemeClr val="accent6">
                    <a:hueOff val="36663"/>
                    <a:satOff val="1899"/>
                    <a:lumOff val="-23748"/>
                  </a:schemeClr>
                </a:solidFill>
                <a:latin typeface="Maiandra GD"/>
                <a:ea typeface="Maiandra GD"/>
                <a:cs typeface="Maiandra GD"/>
                <a:sym typeface="Maiandra GD"/>
              </a:defRPr>
            </a:pPr>
            <a:endParaRPr dirty="0"/>
          </a:p>
          <a:p>
            <a:pPr defTabSz="1300480">
              <a:defRPr sz="6800">
                <a:solidFill>
                  <a:schemeClr val="accent6">
                    <a:hueOff val="36663"/>
                    <a:satOff val="1899"/>
                    <a:lumOff val="-23748"/>
                  </a:schemeClr>
                </a:solidFill>
                <a:latin typeface="Maiandra GD"/>
                <a:ea typeface="Maiandra GD"/>
                <a:cs typeface="Maiandra GD"/>
                <a:sym typeface="Maiandra GD"/>
              </a:defRPr>
            </a:pPr>
            <a:r>
              <a:rPr dirty="0"/>
              <a:t>The Foundation of Foundations </a:t>
            </a:r>
            <a:br>
              <a:rPr lang="en-US" dirty="0"/>
            </a:br>
            <a:r>
              <a:rPr dirty="0"/>
              <a:t>for Worship:</a:t>
            </a:r>
            <a:endParaRPr sz="3400" dirty="0"/>
          </a:p>
          <a:p>
            <a:pPr defTabSz="1300480">
              <a:defRPr sz="6800">
                <a:solidFill>
                  <a:schemeClr val="accent6">
                    <a:hueOff val="36663"/>
                    <a:satOff val="1899"/>
                    <a:lumOff val="-23748"/>
                  </a:schemeClr>
                </a:solidFill>
                <a:latin typeface="Maiandra GD"/>
                <a:ea typeface="Maiandra GD"/>
                <a:cs typeface="Maiandra GD"/>
                <a:sym typeface="Maiandra GD"/>
              </a:defRPr>
            </a:pPr>
            <a:r>
              <a:rPr dirty="0"/>
              <a:t>THE WORD OF GOD</a:t>
            </a:r>
            <a:endParaRPr sz="3400" dirty="0"/>
          </a:p>
          <a:p>
            <a:pPr defTabSz="1300480">
              <a:defRPr sz="3800">
                <a:solidFill>
                  <a:schemeClr val="accent6">
                    <a:hueOff val="36663"/>
                    <a:satOff val="1899"/>
                    <a:lumOff val="-23748"/>
                  </a:schemeClr>
                </a:solidFill>
                <a:latin typeface="Maiandra GD"/>
                <a:ea typeface="Maiandra GD"/>
                <a:cs typeface="Maiandra GD"/>
                <a:sym typeface="Maiandra GD"/>
              </a:defRPr>
            </a:pPr>
            <a:endParaRPr sz="3400" dirty="0"/>
          </a:p>
          <a:p>
            <a:pPr defTabSz="1300480">
              <a:defRPr sz="3800">
                <a:solidFill>
                  <a:schemeClr val="accent6">
                    <a:hueOff val="36663"/>
                    <a:satOff val="1899"/>
                    <a:lumOff val="-23748"/>
                  </a:schemeClr>
                </a:solidFill>
                <a:latin typeface="Maiandra GD"/>
                <a:ea typeface="Maiandra GD"/>
                <a:cs typeface="Maiandra GD"/>
                <a:sym typeface="Maiandra GD"/>
              </a:defRPr>
            </a:pPr>
            <a:endParaRPr sz="3400" dirty="0"/>
          </a:p>
          <a:p>
            <a:pPr defTabSz="1300480">
              <a:defRPr sz="3800">
                <a:solidFill>
                  <a:schemeClr val="accent6">
                    <a:hueOff val="36663"/>
                    <a:satOff val="1899"/>
                    <a:lumOff val="-23748"/>
                  </a:schemeClr>
                </a:solidFill>
                <a:latin typeface="Maiandra GD"/>
                <a:ea typeface="Maiandra GD"/>
                <a:cs typeface="Maiandra GD"/>
                <a:sym typeface="Maiandra GD"/>
              </a:defRPr>
            </a:pPr>
            <a:r>
              <a:rPr dirty="0"/>
              <a:t>Preached</a:t>
            </a:r>
            <a:endParaRPr sz="3400" dirty="0"/>
          </a:p>
          <a:p>
            <a:pPr defTabSz="1300480">
              <a:defRPr sz="3800">
                <a:solidFill>
                  <a:schemeClr val="accent6">
                    <a:hueOff val="36663"/>
                    <a:satOff val="1899"/>
                    <a:lumOff val="-23748"/>
                  </a:schemeClr>
                </a:solidFill>
                <a:latin typeface="Maiandra GD"/>
                <a:ea typeface="Maiandra GD"/>
                <a:cs typeface="Maiandra GD"/>
                <a:sym typeface="Maiandra GD"/>
              </a:defRPr>
            </a:pPr>
            <a:r>
              <a:rPr dirty="0"/>
              <a:t>Believed</a:t>
            </a:r>
            <a:endParaRPr sz="3400" dirty="0"/>
          </a:p>
          <a:p>
            <a:pPr defTabSz="1300480">
              <a:defRPr sz="3800">
                <a:solidFill>
                  <a:schemeClr val="accent6">
                    <a:hueOff val="36663"/>
                    <a:satOff val="1899"/>
                    <a:lumOff val="-23748"/>
                  </a:schemeClr>
                </a:solidFill>
                <a:latin typeface="Maiandra GD"/>
                <a:ea typeface="Maiandra GD"/>
                <a:cs typeface="Maiandra GD"/>
                <a:sym typeface="Maiandra GD"/>
              </a:defRPr>
            </a:pPr>
            <a:r>
              <a:rPr dirty="0"/>
              <a:t>Read</a:t>
            </a:r>
            <a:endParaRPr sz="3400" dirty="0"/>
          </a:p>
          <a:p>
            <a:pPr defTabSz="1300480">
              <a:defRPr sz="3800">
                <a:solidFill>
                  <a:schemeClr val="accent6">
                    <a:hueOff val="36663"/>
                    <a:satOff val="1899"/>
                    <a:lumOff val="-23748"/>
                  </a:schemeClr>
                </a:solidFill>
                <a:latin typeface="Maiandra GD"/>
                <a:ea typeface="Maiandra GD"/>
                <a:cs typeface="Maiandra GD"/>
                <a:sym typeface="Maiandra GD"/>
              </a:defRPr>
            </a:pPr>
            <a:r>
              <a:rPr dirty="0"/>
              <a:t>Sung</a:t>
            </a:r>
            <a:endParaRPr sz="3400" dirty="0"/>
          </a:p>
          <a:p>
            <a:pPr defTabSz="1300480">
              <a:defRPr sz="3800">
                <a:solidFill>
                  <a:schemeClr val="accent6">
                    <a:hueOff val="36663"/>
                    <a:satOff val="1899"/>
                    <a:lumOff val="-23748"/>
                  </a:schemeClr>
                </a:solidFill>
                <a:latin typeface="Maiandra GD"/>
                <a:ea typeface="Maiandra GD"/>
                <a:cs typeface="Maiandra GD"/>
                <a:sym typeface="Maiandra GD"/>
              </a:defRPr>
            </a:pPr>
            <a:r>
              <a:rPr dirty="0"/>
              <a:t>Prayed</a:t>
            </a:r>
            <a:endParaRPr sz="3400" dirty="0"/>
          </a:p>
          <a:p>
            <a:pPr defTabSz="1300480">
              <a:defRPr sz="3800">
                <a:solidFill>
                  <a:schemeClr val="accent6">
                    <a:hueOff val="36663"/>
                    <a:satOff val="1899"/>
                    <a:lumOff val="-23748"/>
                  </a:schemeClr>
                </a:solidFill>
                <a:latin typeface="Maiandra GD"/>
                <a:ea typeface="Maiandra GD"/>
                <a:cs typeface="Maiandra GD"/>
                <a:sym typeface="Maiandra GD"/>
              </a:defRPr>
            </a:pPr>
            <a:r>
              <a:rPr dirty="0"/>
              <a:t>Honored</a:t>
            </a:r>
            <a:endParaRPr sz="3400" dirty="0"/>
          </a:p>
          <a:p>
            <a:pPr defTabSz="1300480">
              <a:defRPr sz="3800">
                <a:solidFill>
                  <a:schemeClr val="accent6">
                    <a:hueOff val="36663"/>
                    <a:satOff val="1899"/>
                    <a:lumOff val="-23748"/>
                  </a:schemeClr>
                </a:solidFill>
                <a:latin typeface="Maiandra GD"/>
                <a:ea typeface="Maiandra GD"/>
                <a:cs typeface="Maiandra GD"/>
                <a:sym typeface="Maiandra GD"/>
              </a:defRPr>
            </a:pPr>
            <a:r>
              <a:rPr dirty="0"/>
              <a:t>Enacted</a:t>
            </a:r>
          </a:p>
        </p:txBody>
      </p:sp>
      <p:sp>
        <p:nvSpPr>
          <p:cNvPr id="831" name="AutoShape 4"/>
          <p:cNvSpPr/>
          <p:nvPr/>
        </p:nvSpPr>
        <p:spPr>
          <a:xfrm>
            <a:off x="2766908" y="3560446"/>
            <a:ext cx="1300481"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5709"/>
                </a:moveTo>
                <a:lnTo>
                  <a:pt x="5400" y="15709"/>
                </a:lnTo>
                <a:lnTo>
                  <a:pt x="5400" y="0"/>
                </a:lnTo>
                <a:lnTo>
                  <a:pt x="16200" y="0"/>
                </a:lnTo>
                <a:lnTo>
                  <a:pt x="16200" y="15709"/>
                </a:lnTo>
                <a:lnTo>
                  <a:pt x="21600" y="15709"/>
                </a:lnTo>
                <a:lnTo>
                  <a:pt x="10800" y="21600"/>
                </a:lnTo>
                <a:close/>
              </a:path>
            </a:pathLst>
          </a:custGeom>
          <a:solidFill>
            <a:schemeClr val="accent2">
              <a:hueOff val="597264"/>
              <a:satOff val="5158"/>
              <a:lumOff val="-17289"/>
            </a:schemeClr>
          </a:solidFill>
          <a:ln w="12700">
            <a:solidFill>
              <a:srgbClr val="000000"/>
            </a:solidFill>
            <a:miter/>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hence:…"/>
          <p:cNvSpPr txBox="1"/>
          <p:nvPr/>
        </p:nvSpPr>
        <p:spPr>
          <a:xfrm>
            <a:off x="3229359" y="2159000"/>
            <a:ext cx="6139682" cy="4851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1300480">
              <a:defRPr sz="3200">
                <a:solidFill>
                  <a:schemeClr val="accent6">
                    <a:hueOff val="36663"/>
                    <a:satOff val="1899"/>
                    <a:lumOff val="-23748"/>
                  </a:schemeClr>
                </a:solidFill>
                <a:latin typeface="Maiandra GD"/>
                <a:ea typeface="Maiandra GD"/>
                <a:cs typeface="Maiandra GD"/>
                <a:sym typeface="Maiandra GD"/>
              </a:defRPr>
            </a:pPr>
            <a:endParaRPr/>
          </a:p>
          <a:p>
            <a:pPr defTabSz="1300480">
              <a:defRPr sz="6800">
                <a:solidFill>
                  <a:schemeClr val="accent6">
                    <a:hueOff val="36663"/>
                    <a:satOff val="1899"/>
                    <a:lumOff val="-23748"/>
                  </a:schemeClr>
                </a:solidFill>
                <a:latin typeface="Maiandra GD"/>
                <a:ea typeface="Maiandra GD"/>
                <a:cs typeface="Maiandra GD"/>
                <a:sym typeface="Maiandra GD"/>
              </a:defRPr>
            </a:pPr>
            <a:r>
              <a:t>hence: </a:t>
            </a:r>
          </a:p>
          <a:p>
            <a:pPr defTabSz="1300480">
              <a:defRPr sz="6800">
                <a:solidFill>
                  <a:schemeClr val="accent6">
                    <a:hueOff val="36663"/>
                    <a:satOff val="1899"/>
                    <a:lumOff val="-23748"/>
                  </a:schemeClr>
                </a:solidFill>
                <a:latin typeface="Maiandra GD"/>
                <a:ea typeface="Maiandra GD"/>
                <a:cs typeface="Maiandra GD"/>
                <a:sym typeface="Maiandra GD"/>
              </a:defRPr>
            </a:pPr>
            <a:r>
              <a:rPr i="1">
                <a:latin typeface="Bell MT"/>
                <a:ea typeface="Bell MT"/>
                <a:cs typeface="Bell MT"/>
                <a:sym typeface="Bell MT"/>
              </a:rPr>
              <a:t>Biblical</a:t>
            </a:r>
            <a:r>
              <a:t> Worship</a:t>
            </a:r>
            <a:endParaRPr sz="3400"/>
          </a:p>
          <a:p>
            <a:pPr defTabSz="1300480">
              <a:defRPr sz="6800">
                <a:solidFill>
                  <a:schemeClr val="accent6">
                    <a:hueOff val="36663"/>
                    <a:satOff val="1899"/>
                    <a:lumOff val="-23748"/>
                  </a:schemeClr>
                </a:solidFill>
                <a:latin typeface="Maiandra GD"/>
                <a:ea typeface="Maiandra GD"/>
                <a:cs typeface="Maiandra GD"/>
                <a:sym typeface="Maiandra GD"/>
              </a:defRPr>
            </a:pPr>
            <a:endParaRPr sz="3400"/>
          </a:p>
          <a:p>
            <a:pPr defTabSz="1300480">
              <a:defRPr sz="3800">
                <a:solidFill>
                  <a:schemeClr val="accent6">
                    <a:hueOff val="36663"/>
                    <a:satOff val="1899"/>
                    <a:lumOff val="-23748"/>
                  </a:schemeClr>
                </a:solidFill>
                <a:latin typeface="Maiandra GD"/>
                <a:ea typeface="Maiandra GD"/>
                <a:cs typeface="Maiandra GD"/>
                <a:sym typeface="Maiandra GD"/>
              </a:defRPr>
            </a:pPr>
            <a:endParaRPr sz="3400"/>
          </a:p>
          <a:p>
            <a:pPr defTabSz="1300480">
              <a:defRPr sz="3800">
                <a:solidFill>
                  <a:schemeClr val="accent6">
                    <a:hueOff val="36663"/>
                    <a:satOff val="1899"/>
                    <a:lumOff val="-23748"/>
                  </a:schemeClr>
                </a:solidFill>
                <a:latin typeface="Maiandra GD"/>
                <a:ea typeface="Maiandra GD"/>
                <a:cs typeface="Maiandra GD"/>
                <a:sym typeface="Maiandra GD"/>
              </a:defRPr>
            </a:pPr>
            <a:endParaRPr sz="3400"/>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Shape"/>
          <p:cNvSpPr/>
          <p:nvPr/>
        </p:nvSpPr>
        <p:spPr>
          <a:xfrm>
            <a:off x="2926079" y="216746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840" name="Shape"/>
          <p:cNvSpPr/>
          <p:nvPr/>
        </p:nvSpPr>
        <p:spPr>
          <a:xfrm rot="10800000">
            <a:off x="8886613"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841" name="REVELATION AND…"/>
          <p:cNvSpPr txBox="1"/>
          <p:nvPr/>
        </p:nvSpPr>
        <p:spPr>
          <a:xfrm>
            <a:off x="1365503" y="1625599"/>
            <a:ext cx="10273794" cy="4812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5600">
                <a:solidFill>
                  <a:srgbClr val="FFFF99"/>
                </a:solidFill>
                <a:latin typeface="Maiandra GD"/>
                <a:ea typeface="Maiandra GD"/>
                <a:cs typeface="Maiandra GD"/>
                <a:sym typeface="Maiandra GD"/>
              </a:defRPr>
            </a:pPr>
            <a:endParaRPr/>
          </a:p>
          <a:p>
            <a:pPr defTabSz="1300480">
              <a:spcBef>
                <a:spcPts val="1900"/>
              </a:spcBef>
              <a:defRPr sz="7600">
                <a:solidFill>
                  <a:srgbClr val="000000"/>
                </a:solidFill>
                <a:latin typeface="Maiandra GD"/>
                <a:ea typeface="Maiandra GD"/>
                <a:cs typeface="Maiandra GD"/>
                <a:sym typeface="Maiandra GD"/>
              </a:defRPr>
            </a:pPr>
            <a:r>
              <a:t>REVELATION AND</a:t>
            </a:r>
          </a:p>
          <a:p>
            <a:pPr defTabSz="1300480">
              <a:spcBef>
                <a:spcPts val="1900"/>
              </a:spcBef>
              <a:defRPr sz="7600">
                <a:solidFill>
                  <a:srgbClr val="000000"/>
                </a:solidFill>
                <a:latin typeface="Maiandra GD"/>
                <a:ea typeface="Maiandra GD"/>
                <a:cs typeface="Maiandra GD"/>
                <a:sym typeface="Maiandra GD"/>
              </a:defRPr>
            </a:pPr>
            <a:r>
              <a:t>RESPONSE</a:t>
            </a:r>
          </a:p>
          <a:p>
            <a:pPr defTabSz="1300480">
              <a:spcBef>
                <a:spcPts val="1900"/>
              </a:spcBef>
              <a:defRPr sz="5000">
                <a:solidFill>
                  <a:srgbClr val="000000"/>
                </a:solidFill>
                <a:latin typeface="Maiandra GD"/>
                <a:ea typeface="Maiandra GD"/>
                <a:cs typeface="Maiandra GD"/>
                <a:sym typeface="Maiandra GD"/>
              </a:defRPr>
            </a:pPr>
            <a:r>
              <a:t>The Pattern of True Worship</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4800" y="2016204"/>
            <a:ext cx="3809954" cy="3587059"/>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8778240"/>
            <a:ext cx="13004800" cy="975360"/>
          </a:xfrm>
        </p:spPr>
        <p:txBody>
          <a:bodyPr/>
          <a:lstStyle/>
          <a:p>
            <a:pPr eaLnBrk="1" hangingPunct="1">
              <a:defRPr/>
            </a:pPr>
            <a:r>
              <a:rPr lang="en-US" sz="4400" b="1" dirty="0">
                <a:solidFill>
                  <a:srgbClr val="FFFFFF"/>
                </a:solidFill>
                <a:latin typeface="Arial" charset="0"/>
                <a:ea typeface="ＭＳ Ｐゴシック" charset="0"/>
              </a:rPr>
              <a:t>Worship link at BibleStudyDownloads.org</a:t>
            </a:r>
            <a:endParaRPr lang="en-US" sz="2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3004800" cy="975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130034" tIns="65017" rIns="130034" bIns="65017"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300317" rtl="0" eaLnBrk="1" fontAlgn="base" latinLnBrk="0" hangingPunct="1">
              <a:lnSpc>
                <a:spcPct val="100000"/>
              </a:lnSpc>
              <a:spcBef>
                <a:spcPct val="0"/>
              </a:spcBef>
              <a:spcAft>
                <a:spcPct val="0"/>
              </a:spcAft>
              <a:buClrTx/>
              <a:buSzTx/>
              <a:buFontTx/>
              <a:buNone/>
              <a:tabLst/>
              <a:defRPr/>
            </a:pPr>
            <a:r>
              <a:rPr kumimoji="0" lang="en-US" sz="5689" b="1" i="0" u="none" strike="noStrike" kern="1200" cap="none" spc="0" normalizeH="0" baseline="0" noProof="0">
                <a:ln>
                  <a:noFill/>
                </a:ln>
                <a:solidFill>
                  <a:srgbClr val="FFFFFF"/>
                </a:solidFill>
                <a:effectLst/>
                <a:uLnTx/>
                <a:uFillTx/>
                <a:latin typeface="Arial" charset="0"/>
                <a:ea typeface="ＭＳ Ｐゴシック" charset="0"/>
                <a:cs typeface="Arial" charset="0"/>
                <a:sym typeface="Bodoni SvtyTwo ITC TT-Book"/>
              </a:rPr>
              <a:t>Get this presentation for free!</a:t>
            </a:r>
            <a:endParaRPr kumimoji="0" lang="en-US" sz="1991" b="1" i="0" u="none" strike="noStrike" kern="1200" cap="none" spc="0" normalizeH="0" baseline="0" noProof="0">
              <a:ln>
                <a:noFill/>
              </a:ln>
              <a:solidFill>
                <a:srgbClr val="FFFFFF"/>
              </a:solidFill>
              <a:effectLst/>
              <a:uLnTx/>
              <a:uFillTx/>
              <a:latin typeface="Arial" charset="0"/>
              <a:ea typeface="ＭＳ Ｐゴシック" charset="0"/>
              <a:cs typeface="Arial" charset="0"/>
              <a:sym typeface="Bodoni SvtyTwo ITC TT-Book"/>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62822" y="905930"/>
            <a:ext cx="13130449" cy="8035620"/>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6939" y="3160661"/>
            <a:ext cx="8751235" cy="4954445"/>
          </a:xfrm>
          <a:prstGeom prst="rect">
            <a:avLst/>
          </a:prstGeom>
        </p:spPr>
      </p:pic>
    </p:spTree>
    <p:extLst>
      <p:ext uri="{BB962C8B-B14F-4D97-AF65-F5344CB8AC3E}">
        <p14:creationId xmlns:p14="http://schemas.microsoft.com/office/powerpoint/2010/main" val="1155964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p:cNvSpPr/>
          <p:nvPr/>
        </p:nvSpPr>
        <p:spPr>
          <a:xfrm>
            <a:off x="3034453" y="162559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384" name="Shape"/>
          <p:cNvSpPr/>
          <p:nvPr/>
        </p:nvSpPr>
        <p:spPr>
          <a:xfrm rot="10800000">
            <a:off x="8778240" y="1733973"/>
            <a:ext cx="1192107" cy="650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385" name="1 John 4:19"/>
          <p:cNvSpPr txBox="1"/>
          <p:nvPr/>
        </p:nvSpPr>
        <p:spPr>
          <a:xfrm>
            <a:off x="3966464" y="650239"/>
            <a:ext cx="5071872" cy="980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t>1 John 4:19</a:t>
            </a:r>
          </a:p>
        </p:txBody>
      </p:sp>
      <p:sp>
        <p:nvSpPr>
          <p:cNvPr id="386" name="because He first loved us."/>
          <p:cNvSpPr txBox="1"/>
          <p:nvPr/>
        </p:nvSpPr>
        <p:spPr>
          <a:xfrm>
            <a:off x="1907370" y="3901440"/>
            <a:ext cx="3446273" cy="2682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t> </a:t>
            </a:r>
            <a:r>
              <a:rPr sz="5600"/>
              <a:t>because He first loved us.</a:t>
            </a:r>
          </a:p>
        </p:txBody>
      </p:sp>
      <p:sp>
        <p:nvSpPr>
          <p:cNvPr id="387" name="We love..."/>
          <p:cNvSpPr txBox="1"/>
          <p:nvPr/>
        </p:nvSpPr>
        <p:spPr>
          <a:xfrm>
            <a:off x="7434410" y="2059093"/>
            <a:ext cx="3879767" cy="980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t> </a:t>
            </a:r>
            <a:r>
              <a:rPr sz="5600"/>
              <a:t>We love...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p:cNvSpPr/>
          <p:nvPr/>
        </p:nvSpPr>
        <p:spPr>
          <a:xfrm rot="10800000">
            <a:off x="8886613"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92" name="Shape"/>
          <p:cNvSpPr/>
          <p:nvPr/>
        </p:nvSpPr>
        <p:spPr>
          <a:xfrm>
            <a:off x="2926079" y="216746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93" name="Rectangle"/>
          <p:cNvSpPr/>
          <p:nvPr/>
        </p:nvSpPr>
        <p:spPr>
          <a:xfrm>
            <a:off x="2709333" y="3684693"/>
            <a:ext cx="7802881" cy="1192107"/>
          </a:xfrm>
          <a:prstGeom prst="rect">
            <a:avLst/>
          </a:prstGeom>
          <a:ln w="76200">
            <a:solidFill>
              <a:srgbClr val="FFFF99"/>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94" name="A Biblical Pattern"/>
          <p:cNvSpPr txBox="1"/>
          <p:nvPr/>
        </p:nvSpPr>
        <p:spPr>
          <a:xfrm>
            <a:off x="1473877" y="3628700"/>
            <a:ext cx="10273793" cy="1374649"/>
          </a:xfrm>
          <a:prstGeom prst="rect">
            <a:avLst/>
          </a:prstGeom>
          <a:solidFill>
            <a:srgbClr val="BBE0E3"/>
          </a:solidFill>
          <a:ln w="88900">
            <a:solidFill>
              <a:srgbClr val="665082"/>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600"/>
              </a:spcBef>
              <a:defRPr sz="7600">
                <a:solidFill>
                  <a:srgbClr val="665082"/>
                </a:solidFill>
                <a:latin typeface="Maiandra GD"/>
                <a:ea typeface="Maiandra GD"/>
                <a:cs typeface="Maiandra GD"/>
                <a:sym typeface="Maiandra GD"/>
              </a:defRPr>
            </a:lvl1pPr>
          </a:lstStyle>
          <a:p>
            <a:r>
              <a:t>A Biblical Pattern</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32</TotalTime>
  <Words>9357</Words>
  <Application>Microsoft Macintosh PowerPoint</Application>
  <PresentationFormat>Custom</PresentationFormat>
  <Paragraphs>819</Paragraphs>
  <Slides>76</Slides>
  <Notes>64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76</vt:i4>
      </vt:variant>
    </vt:vector>
  </HeadingPairs>
  <TitlesOfParts>
    <vt:vector size="90" baseType="lpstr">
      <vt:lpstr>ＭＳ Ｐゴシック</vt:lpstr>
      <vt:lpstr>Zapf Dingbats</vt:lpstr>
      <vt:lpstr>Arial</vt:lpstr>
      <vt:lpstr>Bell MT</vt:lpstr>
      <vt:lpstr>Bodoni SvtyTwo ITC TT-Book</vt:lpstr>
      <vt:lpstr>Bodoni SvtyTwo ITC TT-BookIta</vt:lpstr>
      <vt:lpstr>Georgia</vt:lpstr>
      <vt:lpstr>Helvetica</vt:lpstr>
      <vt:lpstr>Helvetica Neue</vt:lpstr>
      <vt:lpstr>Maiandra GD</vt:lpstr>
      <vt:lpstr>Times New Roman</vt:lpstr>
      <vt:lpstr>Wingdings</vt:lpstr>
      <vt:lpstr>New_Template4</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Worship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Worship</dc:title>
  <cp:lastModifiedBy>Rick Griffith</cp:lastModifiedBy>
  <cp:revision>6</cp:revision>
  <dcterms:modified xsi:type="dcterms:W3CDTF">2024-04-20T13:42:44Z</dcterms:modified>
</cp:coreProperties>
</file>