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7" r:id="rId2"/>
    <p:sldMasterId id="2147483686" r:id="rId3"/>
  </p:sldMasterIdLst>
  <p:notesMasterIdLst>
    <p:notesMasterId r:id="rId35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440" r:id="rId12"/>
    <p:sldId id="441" r:id="rId13"/>
    <p:sldId id="438" r:id="rId14"/>
    <p:sldId id="498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499" r:id="rId33"/>
    <p:sldId id="500" r:id="rId3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+mn-lt"/>
        <a:ea typeface="+mn-ea"/>
        <a:cs typeface="+mn-cs"/>
        <a:sym typeface="Bodoni SvtyTwo ITC TT-Book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+mn-lt"/>
        <a:ea typeface="+mn-ea"/>
        <a:cs typeface="+mn-cs"/>
        <a:sym typeface="Bodoni SvtyTwo ITC TT-Book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+mn-lt"/>
        <a:ea typeface="+mn-ea"/>
        <a:cs typeface="+mn-cs"/>
        <a:sym typeface="Bodoni SvtyTwo ITC TT-Book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+mn-lt"/>
        <a:ea typeface="+mn-ea"/>
        <a:cs typeface="+mn-cs"/>
        <a:sym typeface="Bodoni SvtyTwo ITC TT-Book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+mn-lt"/>
        <a:ea typeface="+mn-ea"/>
        <a:cs typeface="+mn-cs"/>
        <a:sym typeface="Bodoni SvtyTwo ITC TT-Book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+mn-lt"/>
        <a:ea typeface="+mn-ea"/>
        <a:cs typeface="+mn-cs"/>
        <a:sym typeface="Bodoni SvtyTwo ITC TT-Book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+mn-lt"/>
        <a:ea typeface="+mn-ea"/>
        <a:cs typeface="+mn-cs"/>
        <a:sym typeface="Bodoni SvtyTwo ITC TT-Book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+mn-lt"/>
        <a:ea typeface="+mn-ea"/>
        <a:cs typeface="+mn-cs"/>
        <a:sym typeface="Bodoni SvtyTwo ITC TT-Book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+mn-lt"/>
        <a:ea typeface="+mn-ea"/>
        <a:cs typeface="+mn-cs"/>
        <a:sym typeface="Bodoni SvtyTwo ITC TT-Book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414141"/>
        </a:fontRef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Ref idx="minor">
          <a:srgbClr val="414141"/>
        </a:fontRef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375889"/>
              <a:satOff val="-9195"/>
              <a:lumOff val="-14901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414141"/>
        </a:fontRef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414141"/>
        </a:fontRef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Ref idx="minor">
          <a:srgbClr val="414141"/>
        </a:fontRef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708446"/>
              <a:satOff val="-4821"/>
              <a:lumOff val="-1425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414141"/>
        </a:fontRef>
        <a:srgbClr val="414141"/>
      </a:tcTxStyle>
      <a:tcStyle>
        <a:tcBdr>
          <a:lef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-113918"/>
              <a:satOff val="19024"/>
              <a:lumOff val="19749"/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6"/>
              <a:satOff val="13972"/>
              <a:lumOff val="-24493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4"/>
              <a:satOff val="6343"/>
              <a:lumOff val="-13963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414141"/>
        </a:fontRef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Ref idx="minor">
          <a:srgbClr val="414141"/>
        </a:fontRef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414141"/>
        </a:fontRef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Ref idx="minor">
          <a:srgbClr val="414141"/>
        </a:fontRef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414141"/>
        </a:fontRef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414141"/>
        </a:fontRef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70"/>
    <p:restoredTop sz="94729"/>
  </p:normalViewPr>
  <p:slideViewPr>
    <p:cSldViewPr snapToGrid="0" snapToObjects="1">
      <p:cViewPr varScale="1">
        <p:scale>
          <a:sx n="78" d="100"/>
          <a:sy n="78" d="100"/>
        </p:scale>
        <p:origin x="14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6" name="Shape 21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Bodoni SvtyTwo ITC TT-Book"/>
              </a:defRPr>
            </a:pPr>
            <a:r>
              <a:t>SUBJECT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Bodoni SvtyTwo ITC TT-Book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Bodoni SvtyTwo ITC TT-Book"/>
              </a:defRPr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sym typeface="Bodoni SvtyTwo ITC TT-Book"/>
              </a:rPr>
              <a:pPr marL="0" marR="0" lvl="0" indent="0" algn="r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sym typeface="Bodoni SvtyTwo ITC TT-Book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Worship (wo)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8" name="Shape 2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Bodoni SvtyTwo ITC TT-Book"/>
              </a:defRPr>
            </a:pPr>
            <a:r>
              <a:t>SUBJECT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Bodoni SvtyTwo ITC TT-Book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Bodoni SvtyTwo ITC TT-Book"/>
              </a:defRPr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4" name="Shape 2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Bodoni SvtyTwo ITC TT-Book"/>
              </a:defRPr>
            </a:pPr>
            <a:r>
              <a:t>SUBJECT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Bodoni SvtyTwo ITC TT-Book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Bodoni SvtyTwo ITC TT-Book"/>
              </a:defRPr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0" name="Shape 30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Bodoni SvtyTwo ITC TT-Book"/>
              </a:defRPr>
            </a:pPr>
            <a:r>
              <a:t>SUBJECT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Bodoni SvtyTwo ITC TT-Book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Bodoni SvtyTwo ITC TT-Book"/>
              </a:defRPr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6" name="Shape 3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Bodoni SvtyTwo ITC TT-Book"/>
              </a:defRPr>
            </a:pPr>
            <a:r>
              <a:t>SUBJECT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Bodoni SvtyTwo ITC TT-Book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Bodoni SvtyTwo ITC TT-Book"/>
              </a:defRPr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2" name="Shape 3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Bodoni SvtyTwo ITC TT-Book"/>
              </a:defRPr>
            </a:pPr>
            <a:r>
              <a:t>SUBJECT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Bodoni SvtyTwo ITC TT-Book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Bodoni SvtyTwo ITC TT-Book"/>
              </a:defRPr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1" name="Shape 3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Bodoni SvtyTwo ITC TT-Book"/>
              </a:defRPr>
            </a:pPr>
            <a:r>
              <a:t>SUBJECT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Bodoni SvtyTwo ITC TT-Book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Bodoni SvtyTwo ITC TT-Book"/>
              </a:defRPr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6" name="Shape 3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Bodoni SvtyTwo ITC TT-Book"/>
              </a:defRPr>
            </a:pPr>
            <a:r>
              <a:t>SUBJECT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Bodoni SvtyTwo ITC TT-Book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Bodoni SvtyTwo ITC TT-Book"/>
              </a:defRPr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1" name="Shape 3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Bodoni SvtyTwo ITC TT-Book"/>
              </a:defRPr>
            </a:pPr>
            <a:r>
              <a:t>SUBJECT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Bodoni SvtyTwo ITC TT-Book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latin typeface="+mn-lt"/>
                <a:ea typeface="+mn-ea"/>
                <a:cs typeface="+mn-cs"/>
                <a:sym typeface="Bodoni SvtyTwo ITC TT-Book"/>
              </a:defRPr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"/>
          <p:cNvSpPr/>
          <p:nvPr/>
        </p:nvSpPr>
        <p:spPr>
          <a:xfrm>
            <a:off x="508000" y="659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Line"/>
          <p:cNvSpPr/>
          <p:nvPr/>
        </p:nvSpPr>
        <p:spPr>
          <a:xfrm>
            <a:off x="508000" y="408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" name="Line"/>
          <p:cNvSpPr/>
          <p:nvPr/>
        </p:nvSpPr>
        <p:spPr>
          <a:xfrm flipV="1">
            <a:off x="7994302" y="45262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" name="Lorem Ipsum Dolor"/>
          <p:cNvSpPr txBox="1">
            <a:spLocks noGrp="1"/>
          </p:cNvSpPr>
          <p:nvPr>
            <p:ph type="body" sz="quarter" idx="13"/>
          </p:nvPr>
        </p:nvSpPr>
        <p:spPr>
          <a:xfrm>
            <a:off x="508000" y="35052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defRPr>
            </a:lvl1pPr>
          </a:lstStyle>
          <a:p>
            <a:r>
              <a:t>Lorem Ipsum Dolor</a:t>
            </a:r>
          </a:p>
        </p:txBody>
      </p:sp>
      <p:sp>
        <p:nvSpPr>
          <p:cNvPr id="17" name="Title Text"/>
          <p:cNvSpPr txBox="1">
            <a:spLocks noGrp="1"/>
          </p:cNvSpPr>
          <p:nvPr>
            <p:ph type="title"/>
          </p:nvPr>
        </p:nvSpPr>
        <p:spPr>
          <a:xfrm>
            <a:off x="508000" y="414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Title Text</a:t>
            </a:r>
          </a:p>
        </p:txBody>
      </p:sp>
      <p:sp>
        <p:nvSpPr>
          <p:cNvPr id="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280400" y="414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533400" y="5969000"/>
            <a:ext cx="11938000" cy="6096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200"/>
              </a:spcBef>
              <a:buClrTx/>
              <a:buSzTx/>
              <a:buFontTx/>
              <a:buNone/>
              <a:defRPr sz="3000"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08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Image"/>
          <p:cNvSpPr>
            <a:spLocks noGrp="1"/>
          </p:cNvSpPr>
          <p:nvPr>
            <p:ph type="pic" idx="13"/>
          </p:nvPr>
        </p:nvSpPr>
        <p:spPr>
          <a:xfrm>
            <a:off x="-901700" y="-127000"/>
            <a:ext cx="14211300" cy="999725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"/>
          <p:cNvGrpSpPr/>
          <p:nvPr/>
        </p:nvGrpSpPr>
        <p:grpSpPr>
          <a:xfrm>
            <a:off x="-54187" y="-18063"/>
            <a:ext cx="13140269" cy="9871006"/>
            <a:chOff x="0" y="0"/>
            <a:chExt cx="13140267" cy="9871005"/>
          </a:xfrm>
        </p:grpSpPr>
        <p:sp>
          <p:nvSpPr>
            <p:cNvPr id="131" name="Rectangle"/>
            <p:cNvSpPr/>
            <p:nvPr/>
          </p:nvSpPr>
          <p:spPr>
            <a:xfrm>
              <a:off x="12490026" y="4515"/>
              <a:ext cx="647984" cy="9852944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66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2" name="Rectangle"/>
            <p:cNvSpPr/>
            <p:nvPr/>
          </p:nvSpPr>
          <p:spPr>
            <a:xfrm>
              <a:off x="9031" y="4515"/>
              <a:ext cx="650241" cy="9861974"/>
            </a:xfrm>
            <a:prstGeom prst="rect">
              <a:avLst/>
            </a:prstGeom>
            <a:gradFill flip="none" rotWithShape="1">
              <a:gsLst>
                <a:gs pos="0">
                  <a:srgbClr val="006600"/>
                </a:gs>
                <a:gs pos="100000">
                  <a:srgbClr val="00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3" name="Shape"/>
            <p:cNvSpPr/>
            <p:nvPr/>
          </p:nvSpPr>
          <p:spPr>
            <a:xfrm>
              <a:off x="31609" y="0"/>
              <a:ext cx="13090596" cy="650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100000">
                  <a:srgbClr val="006600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defRPr sz="3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4" name="Shape"/>
            <p:cNvSpPr/>
            <p:nvPr/>
          </p:nvSpPr>
          <p:spPr>
            <a:xfrm rot="10800000" flipH="1">
              <a:off x="0" y="9216249"/>
              <a:ext cx="13140269" cy="654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6600"/>
                </a:gs>
                <a:gs pos="100000">
                  <a:srgbClr val="000000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defRPr sz="3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5" name="Green marble"/>
            <p:cNvSpPr/>
            <p:nvPr/>
          </p:nvSpPr>
          <p:spPr>
            <a:xfrm>
              <a:off x="442524" y="419946"/>
              <a:ext cx="12264250" cy="9004019"/>
            </a:xfrm>
            <a:prstGeom prst="rect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43004" y="8769208"/>
            <a:ext cx="386437" cy="409449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650240"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5833" y="9114112"/>
            <a:ext cx="348727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0"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5833" y="9114112"/>
            <a:ext cx="348727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gradFill flip="none" rotWithShape="1">
          <a:gsLst>
            <a:gs pos="0">
              <a:srgbClr val="500000"/>
            </a:gs>
            <a:gs pos="100000">
              <a:srgbClr val="CC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roup"/>
          <p:cNvGrpSpPr/>
          <p:nvPr/>
        </p:nvGrpSpPr>
        <p:grpSpPr>
          <a:xfrm>
            <a:off x="2257" y="-1"/>
            <a:ext cx="13011575" cy="9744571"/>
            <a:chOff x="0" y="0"/>
            <a:chExt cx="13011573" cy="9744569"/>
          </a:xfrm>
        </p:grpSpPr>
        <p:sp>
          <p:nvSpPr>
            <p:cNvPr id="172" name="Shape"/>
            <p:cNvSpPr/>
            <p:nvPr/>
          </p:nvSpPr>
          <p:spPr>
            <a:xfrm>
              <a:off x="11388231" y="5928924"/>
              <a:ext cx="1623343" cy="3815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20"/>
                  </a:moveTo>
                  <a:lnTo>
                    <a:pt x="21600" y="0"/>
                  </a:lnTo>
                  <a:lnTo>
                    <a:pt x="21058" y="1291"/>
                  </a:lnTo>
                  <a:lnTo>
                    <a:pt x="20335" y="2671"/>
                  </a:lnTo>
                  <a:lnTo>
                    <a:pt x="18889" y="4972"/>
                  </a:lnTo>
                  <a:lnTo>
                    <a:pt x="17292" y="7272"/>
                  </a:lnTo>
                  <a:lnTo>
                    <a:pt x="15123" y="9573"/>
                  </a:lnTo>
                  <a:lnTo>
                    <a:pt x="12773" y="11950"/>
                  </a:lnTo>
                  <a:lnTo>
                    <a:pt x="10062" y="14328"/>
                  </a:lnTo>
                  <a:lnTo>
                    <a:pt x="7019" y="16769"/>
                  </a:lnTo>
                  <a:lnTo>
                    <a:pt x="3766" y="19146"/>
                  </a:lnTo>
                  <a:lnTo>
                    <a:pt x="0" y="21600"/>
                  </a:lnTo>
                  <a:lnTo>
                    <a:pt x="331" y="21600"/>
                  </a:lnTo>
                  <a:lnTo>
                    <a:pt x="4127" y="19146"/>
                  </a:lnTo>
                  <a:lnTo>
                    <a:pt x="7381" y="16769"/>
                  </a:lnTo>
                  <a:lnTo>
                    <a:pt x="10423" y="14328"/>
                  </a:lnTo>
                  <a:lnTo>
                    <a:pt x="13135" y="11950"/>
                  </a:lnTo>
                  <a:lnTo>
                    <a:pt x="15485" y="9573"/>
                  </a:lnTo>
                  <a:lnTo>
                    <a:pt x="17623" y="7272"/>
                  </a:lnTo>
                  <a:lnTo>
                    <a:pt x="19250" y="4972"/>
                  </a:lnTo>
                  <a:lnTo>
                    <a:pt x="20696" y="2671"/>
                  </a:lnTo>
                  <a:lnTo>
                    <a:pt x="21238" y="1828"/>
                  </a:lnTo>
                  <a:lnTo>
                    <a:pt x="21600" y="92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C1400"/>
                </a:gs>
                <a:gs pos="100000">
                  <a:srgbClr val="622100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4400">
                  <a:solidFill>
                    <a:srgbClr val="FFFFFF"/>
                  </a:solidFill>
                  <a:latin typeface="Maiandra GD"/>
                  <a:ea typeface="Maiandra GD"/>
                  <a:cs typeface="Maiandra GD"/>
                  <a:sym typeface="Maiandra GD"/>
                </a:defRPr>
              </a:pPr>
              <a:endParaRPr/>
            </a:p>
          </p:txBody>
        </p:sp>
        <p:sp>
          <p:nvSpPr>
            <p:cNvPr id="173" name="Shape"/>
            <p:cNvSpPr/>
            <p:nvPr/>
          </p:nvSpPr>
          <p:spPr>
            <a:xfrm>
              <a:off x="12158133" y="8566008"/>
              <a:ext cx="853441" cy="1178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787" y="5462"/>
                  </a:lnTo>
                  <a:lnTo>
                    <a:pt x="11688" y="10924"/>
                  </a:lnTo>
                  <a:lnTo>
                    <a:pt x="5844" y="16386"/>
                  </a:lnTo>
                  <a:lnTo>
                    <a:pt x="0" y="21600"/>
                  </a:lnTo>
                  <a:lnTo>
                    <a:pt x="688" y="21600"/>
                  </a:lnTo>
                  <a:lnTo>
                    <a:pt x="6532" y="16634"/>
                  </a:lnTo>
                  <a:lnTo>
                    <a:pt x="11688" y="11669"/>
                  </a:lnTo>
                  <a:lnTo>
                    <a:pt x="21600" y="993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C1400"/>
                </a:gs>
                <a:gs pos="100000">
                  <a:srgbClr val="622100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4400">
                  <a:solidFill>
                    <a:srgbClr val="FFFFFF"/>
                  </a:solidFill>
                  <a:latin typeface="Maiandra GD"/>
                  <a:ea typeface="Maiandra GD"/>
                  <a:cs typeface="Maiandra GD"/>
                  <a:sym typeface="Maiandra GD"/>
                </a:defRPr>
              </a:pPr>
              <a:endParaRPr/>
            </a:p>
          </p:txBody>
        </p:sp>
        <p:sp>
          <p:nvSpPr>
            <p:cNvPr id="174" name="Shape"/>
            <p:cNvSpPr/>
            <p:nvPr/>
          </p:nvSpPr>
          <p:spPr>
            <a:xfrm>
              <a:off x="12821920" y="9514275"/>
              <a:ext cx="189654" cy="230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4629" y="21600"/>
                  </a:lnTo>
                  <a:lnTo>
                    <a:pt x="12343" y="12706"/>
                  </a:lnTo>
                  <a:lnTo>
                    <a:pt x="21600" y="5082"/>
                  </a:lnTo>
                  <a:lnTo>
                    <a:pt x="21600" y="0"/>
                  </a:lnTo>
                  <a:lnTo>
                    <a:pt x="10800" y="11435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C1400"/>
                </a:gs>
                <a:gs pos="100000">
                  <a:srgbClr val="622100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4400">
                  <a:solidFill>
                    <a:srgbClr val="FFFFFF"/>
                  </a:solidFill>
                  <a:latin typeface="Maiandra GD"/>
                  <a:ea typeface="Maiandra GD"/>
                  <a:cs typeface="Maiandra GD"/>
                  <a:sym typeface="Maiandra GD"/>
                </a:defRPr>
              </a:pPr>
              <a:endParaRPr/>
            </a:p>
          </p:txBody>
        </p:sp>
        <p:grpSp>
          <p:nvGrpSpPr>
            <p:cNvPr id="188" name="Group"/>
            <p:cNvGrpSpPr/>
            <p:nvPr/>
          </p:nvGrpSpPr>
          <p:grpSpPr>
            <a:xfrm>
              <a:off x="647982" y="0"/>
              <a:ext cx="11510152" cy="9744569"/>
              <a:chOff x="0" y="0"/>
              <a:chExt cx="11510151" cy="9744568"/>
            </a:xfrm>
          </p:grpSpPr>
          <p:sp>
            <p:nvSpPr>
              <p:cNvPr id="175" name="Shape"/>
              <p:cNvSpPr/>
              <p:nvPr/>
            </p:nvSpPr>
            <p:spPr>
              <a:xfrm>
                <a:off x="5646702" y="0"/>
                <a:ext cx="162561" cy="9744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8000" y="21600"/>
                    </a:lnTo>
                    <a:lnTo>
                      <a:pt x="21600" y="21600"/>
                    </a:lnTo>
                    <a:lnTo>
                      <a:pt x="360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50000"/>
                  </a:gs>
                  <a:gs pos="100000">
                    <a:srgbClr val="800000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4400">
                    <a:solidFill>
                      <a:srgbClr val="FFFFFF"/>
                    </a:solidFill>
                    <a:latin typeface="Maiandra GD"/>
                    <a:ea typeface="Maiandra GD"/>
                    <a:cs typeface="Maiandra GD"/>
                    <a:sym typeface="Maiandra GD"/>
                  </a:defRPr>
                </a:pPr>
                <a:endParaRPr/>
              </a:p>
            </p:txBody>
          </p:sp>
          <p:sp>
            <p:nvSpPr>
              <p:cNvPr id="176" name="Shape"/>
              <p:cNvSpPr/>
              <p:nvPr/>
            </p:nvSpPr>
            <p:spPr>
              <a:xfrm>
                <a:off x="6324035" y="0"/>
                <a:ext cx="392855" cy="9744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79" y="0"/>
                    </a:moveTo>
                    <a:lnTo>
                      <a:pt x="1490" y="0"/>
                    </a:lnTo>
                    <a:lnTo>
                      <a:pt x="5214" y="1081"/>
                    </a:lnTo>
                    <a:lnTo>
                      <a:pt x="8938" y="2222"/>
                    </a:lnTo>
                    <a:lnTo>
                      <a:pt x="11917" y="3448"/>
                    </a:lnTo>
                    <a:lnTo>
                      <a:pt x="14897" y="4739"/>
                    </a:lnTo>
                    <a:lnTo>
                      <a:pt x="16386" y="6061"/>
                    </a:lnTo>
                    <a:lnTo>
                      <a:pt x="18621" y="7442"/>
                    </a:lnTo>
                    <a:lnTo>
                      <a:pt x="19366" y="8848"/>
                    </a:lnTo>
                    <a:lnTo>
                      <a:pt x="20110" y="10320"/>
                    </a:lnTo>
                    <a:lnTo>
                      <a:pt x="19366" y="13232"/>
                    </a:lnTo>
                    <a:lnTo>
                      <a:pt x="15641" y="16140"/>
                    </a:lnTo>
                    <a:lnTo>
                      <a:pt x="13407" y="17551"/>
                    </a:lnTo>
                    <a:lnTo>
                      <a:pt x="9683" y="18958"/>
                    </a:lnTo>
                    <a:lnTo>
                      <a:pt x="5214" y="20309"/>
                    </a:lnTo>
                    <a:lnTo>
                      <a:pt x="0" y="21600"/>
                    </a:lnTo>
                    <a:lnTo>
                      <a:pt x="1490" y="21600"/>
                    </a:lnTo>
                    <a:lnTo>
                      <a:pt x="6703" y="20309"/>
                    </a:lnTo>
                    <a:lnTo>
                      <a:pt x="11172" y="18928"/>
                    </a:lnTo>
                    <a:lnTo>
                      <a:pt x="14897" y="17551"/>
                    </a:lnTo>
                    <a:lnTo>
                      <a:pt x="17131" y="16110"/>
                    </a:lnTo>
                    <a:lnTo>
                      <a:pt x="20855" y="13202"/>
                    </a:lnTo>
                    <a:lnTo>
                      <a:pt x="21600" y="10290"/>
                    </a:lnTo>
                    <a:lnTo>
                      <a:pt x="20855" y="8848"/>
                    </a:lnTo>
                    <a:lnTo>
                      <a:pt x="20110" y="7442"/>
                    </a:lnTo>
                    <a:lnTo>
                      <a:pt x="17876" y="6061"/>
                    </a:lnTo>
                    <a:lnTo>
                      <a:pt x="16386" y="4709"/>
                    </a:lnTo>
                    <a:lnTo>
                      <a:pt x="13407" y="3448"/>
                    </a:lnTo>
                    <a:lnTo>
                      <a:pt x="10428" y="2222"/>
                    </a:lnTo>
                    <a:lnTo>
                      <a:pt x="6703" y="1081"/>
                    </a:lnTo>
                    <a:lnTo>
                      <a:pt x="2979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50000"/>
                  </a:gs>
                  <a:gs pos="100000">
                    <a:srgbClr val="800000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4400">
                    <a:solidFill>
                      <a:srgbClr val="FFFFFF"/>
                    </a:solidFill>
                    <a:latin typeface="Maiandra GD"/>
                    <a:ea typeface="Maiandra GD"/>
                    <a:cs typeface="Maiandra GD"/>
                    <a:sym typeface="Maiandra GD"/>
                  </a:defRPr>
                </a:pPr>
                <a:endParaRPr/>
              </a:p>
            </p:txBody>
          </p:sp>
          <p:sp>
            <p:nvSpPr>
              <p:cNvPr id="177" name="Shape"/>
              <p:cNvSpPr/>
              <p:nvPr/>
            </p:nvSpPr>
            <p:spPr>
              <a:xfrm>
                <a:off x="6931377" y="0"/>
                <a:ext cx="760872" cy="9744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213" y="10079"/>
                    </a:moveTo>
                    <a:lnTo>
                      <a:pt x="20439" y="8638"/>
                    </a:lnTo>
                    <a:lnTo>
                      <a:pt x="18892" y="7232"/>
                    </a:lnTo>
                    <a:lnTo>
                      <a:pt x="16958" y="5880"/>
                    </a:lnTo>
                    <a:lnTo>
                      <a:pt x="14701" y="4589"/>
                    </a:lnTo>
                    <a:lnTo>
                      <a:pt x="11993" y="3328"/>
                    </a:lnTo>
                    <a:lnTo>
                      <a:pt x="8511" y="2162"/>
                    </a:lnTo>
                    <a:lnTo>
                      <a:pt x="5029" y="1021"/>
                    </a:lnTo>
                    <a:lnTo>
                      <a:pt x="774" y="0"/>
                    </a:lnTo>
                    <a:lnTo>
                      <a:pt x="0" y="0"/>
                    </a:lnTo>
                    <a:lnTo>
                      <a:pt x="4256" y="1021"/>
                    </a:lnTo>
                    <a:lnTo>
                      <a:pt x="7737" y="2162"/>
                    </a:lnTo>
                    <a:lnTo>
                      <a:pt x="11219" y="3328"/>
                    </a:lnTo>
                    <a:lnTo>
                      <a:pt x="13927" y="4589"/>
                    </a:lnTo>
                    <a:lnTo>
                      <a:pt x="16184" y="5880"/>
                    </a:lnTo>
                    <a:lnTo>
                      <a:pt x="18118" y="7232"/>
                    </a:lnTo>
                    <a:lnTo>
                      <a:pt x="19666" y="8638"/>
                    </a:lnTo>
                    <a:lnTo>
                      <a:pt x="20439" y="10079"/>
                    </a:lnTo>
                    <a:lnTo>
                      <a:pt x="20826" y="11581"/>
                    </a:lnTo>
                    <a:lnTo>
                      <a:pt x="20439" y="13052"/>
                    </a:lnTo>
                    <a:lnTo>
                      <a:pt x="19666" y="14548"/>
                    </a:lnTo>
                    <a:lnTo>
                      <a:pt x="18118" y="16020"/>
                    </a:lnTo>
                    <a:lnTo>
                      <a:pt x="16571" y="17461"/>
                    </a:lnTo>
                    <a:lnTo>
                      <a:pt x="13927" y="18903"/>
                    </a:lnTo>
                    <a:lnTo>
                      <a:pt x="11219" y="20279"/>
                    </a:lnTo>
                    <a:lnTo>
                      <a:pt x="7737" y="21600"/>
                    </a:lnTo>
                    <a:lnTo>
                      <a:pt x="8511" y="21600"/>
                    </a:lnTo>
                    <a:lnTo>
                      <a:pt x="11993" y="20279"/>
                    </a:lnTo>
                    <a:lnTo>
                      <a:pt x="14701" y="18903"/>
                    </a:lnTo>
                    <a:lnTo>
                      <a:pt x="17344" y="17461"/>
                    </a:lnTo>
                    <a:lnTo>
                      <a:pt x="18892" y="16020"/>
                    </a:lnTo>
                    <a:lnTo>
                      <a:pt x="20439" y="14548"/>
                    </a:lnTo>
                    <a:lnTo>
                      <a:pt x="21213" y="13052"/>
                    </a:lnTo>
                    <a:lnTo>
                      <a:pt x="21600" y="11581"/>
                    </a:lnTo>
                    <a:lnTo>
                      <a:pt x="21213" y="1007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50000"/>
                  </a:gs>
                  <a:gs pos="100000">
                    <a:srgbClr val="800000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4400">
                    <a:solidFill>
                      <a:srgbClr val="FFFFFF"/>
                    </a:solidFill>
                    <a:latin typeface="Maiandra GD"/>
                    <a:ea typeface="Maiandra GD"/>
                    <a:cs typeface="Maiandra GD"/>
                    <a:sym typeface="Maiandra GD"/>
                  </a:defRPr>
                </a:pPr>
                <a:endParaRPr/>
              </a:p>
            </p:txBody>
          </p:sp>
          <p:sp>
            <p:nvSpPr>
              <p:cNvPr id="178" name="Shape"/>
              <p:cNvSpPr/>
              <p:nvPr/>
            </p:nvSpPr>
            <p:spPr>
              <a:xfrm>
                <a:off x="7649350" y="0"/>
                <a:ext cx="964073" cy="9744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990" y="9629"/>
                    </a:moveTo>
                    <a:lnTo>
                      <a:pt x="20075" y="8458"/>
                    </a:lnTo>
                    <a:lnTo>
                      <a:pt x="18551" y="7292"/>
                    </a:lnTo>
                    <a:lnTo>
                      <a:pt x="16721" y="6151"/>
                    </a:lnTo>
                    <a:lnTo>
                      <a:pt x="14281" y="5010"/>
                    </a:lnTo>
                    <a:lnTo>
                      <a:pt x="11537" y="3809"/>
                    </a:lnTo>
                    <a:lnTo>
                      <a:pt x="8233" y="2612"/>
                    </a:lnTo>
                    <a:lnTo>
                      <a:pt x="4574" y="1351"/>
                    </a:lnTo>
                    <a:lnTo>
                      <a:pt x="610" y="0"/>
                    </a:lnTo>
                    <a:lnTo>
                      <a:pt x="0" y="0"/>
                    </a:lnTo>
                    <a:lnTo>
                      <a:pt x="4269" y="1351"/>
                    </a:lnTo>
                    <a:lnTo>
                      <a:pt x="7928" y="2612"/>
                    </a:lnTo>
                    <a:lnTo>
                      <a:pt x="10978" y="3839"/>
                    </a:lnTo>
                    <a:lnTo>
                      <a:pt x="13976" y="5010"/>
                    </a:lnTo>
                    <a:lnTo>
                      <a:pt x="16111" y="6181"/>
                    </a:lnTo>
                    <a:lnTo>
                      <a:pt x="17941" y="7322"/>
                    </a:lnTo>
                    <a:lnTo>
                      <a:pt x="19465" y="8458"/>
                    </a:lnTo>
                    <a:lnTo>
                      <a:pt x="20380" y="9629"/>
                    </a:lnTo>
                    <a:lnTo>
                      <a:pt x="20990" y="10950"/>
                    </a:lnTo>
                    <a:lnTo>
                      <a:pt x="20685" y="12301"/>
                    </a:lnTo>
                    <a:lnTo>
                      <a:pt x="20075" y="13678"/>
                    </a:lnTo>
                    <a:lnTo>
                      <a:pt x="18551" y="15119"/>
                    </a:lnTo>
                    <a:lnTo>
                      <a:pt x="16721" y="16620"/>
                    </a:lnTo>
                    <a:lnTo>
                      <a:pt x="13976" y="18212"/>
                    </a:lnTo>
                    <a:lnTo>
                      <a:pt x="10368" y="19858"/>
                    </a:lnTo>
                    <a:lnTo>
                      <a:pt x="6404" y="21600"/>
                    </a:lnTo>
                    <a:lnTo>
                      <a:pt x="7014" y="21600"/>
                    </a:lnTo>
                    <a:lnTo>
                      <a:pt x="10978" y="19858"/>
                    </a:lnTo>
                    <a:lnTo>
                      <a:pt x="14586" y="18212"/>
                    </a:lnTo>
                    <a:lnTo>
                      <a:pt x="17331" y="16620"/>
                    </a:lnTo>
                    <a:lnTo>
                      <a:pt x="19160" y="15119"/>
                    </a:lnTo>
                    <a:lnTo>
                      <a:pt x="20685" y="13678"/>
                    </a:lnTo>
                    <a:lnTo>
                      <a:pt x="21295" y="12301"/>
                    </a:lnTo>
                    <a:lnTo>
                      <a:pt x="21600" y="10950"/>
                    </a:lnTo>
                    <a:lnTo>
                      <a:pt x="20990" y="962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50000"/>
                  </a:gs>
                  <a:gs pos="100000">
                    <a:srgbClr val="800000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4400">
                    <a:solidFill>
                      <a:srgbClr val="FFFFFF"/>
                    </a:solidFill>
                    <a:latin typeface="Maiandra GD"/>
                    <a:ea typeface="Maiandra GD"/>
                    <a:cs typeface="Maiandra GD"/>
                    <a:sym typeface="Maiandra GD"/>
                  </a:defRPr>
                </a:pPr>
                <a:endParaRPr/>
              </a:p>
            </p:txBody>
          </p:sp>
          <p:sp>
            <p:nvSpPr>
              <p:cNvPr id="179" name="Shape"/>
              <p:cNvSpPr/>
              <p:nvPr/>
            </p:nvSpPr>
            <p:spPr>
              <a:xfrm>
                <a:off x="8258951" y="0"/>
                <a:ext cx="1259841" cy="9744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109"/>
                    </a:moveTo>
                    <a:lnTo>
                      <a:pt x="20901" y="8668"/>
                    </a:lnTo>
                    <a:lnTo>
                      <a:pt x="19541" y="7232"/>
                    </a:lnTo>
                    <a:lnTo>
                      <a:pt x="17676" y="5880"/>
                    </a:lnTo>
                    <a:lnTo>
                      <a:pt x="15345" y="4559"/>
                    </a:lnTo>
                    <a:lnTo>
                      <a:pt x="12315" y="3298"/>
                    </a:lnTo>
                    <a:lnTo>
                      <a:pt x="8858" y="2132"/>
                    </a:lnTo>
                    <a:lnTo>
                      <a:pt x="4895" y="1021"/>
                    </a:lnTo>
                    <a:lnTo>
                      <a:pt x="466" y="0"/>
                    </a:lnTo>
                    <a:lnTo>
                      <a:pt x="0" y="0"/>
                    </a:lnTo>
                    <a:lnTo>
                      <a:pt x="4429" y="1021"/>
                    </a:lnTo>
                    <a:lnTo>
                      <a:pt x="8391" y="2132"/>
                    </a:lnTo>
                    <a:lnTo>
                      <a:pt x="11849" y="3298"/>
                    </a:lnTo>
                    <a:lnTo>
                      <a:pt x="14879" y="4559"/>
                    </a:lnTo>
                    <a:lnTo>
                      <a:pt x="17210" y="5880"/>
                    </a:lnTo>
                    <a:lnTo>
                      <a:pt x="19075" y="7232"/>
                    </a:lnTo>
                    <a:lnTo>
                      <a:pt x="20435" y="8668"/>
                    </a:lnTo>
                    <a:lnTo>
                      <a:pt x="21134" y="10109"/>
                    </a:lnTo>
                    <a:lnTo>
                      <a:pt x="21134" y="11641"/>
                    </a:lnTo>
                    <a:lnTo>
                      <a:pt x="20668" y="13172"/>
                    </a:lnTo>
                    <a:lnTo>
                      <a:pt x="19541" y="14669"/>
                    </a:lnTo>
                    <a:lnTo>
                      <a:pt x="17676" y="16140"/>
                    </a:lnTo>
                    <a:lnTo>
                      <a:pt x="15112" y="17581"/>
                    </a:lnTo>
                    <a:lnTo>
                      <a:pt x="12082" y="18958"/>
                    </a:lnTo>
                    <a:lnTo>
                      <a:pt x="8391" y="20309"/>
                    </a:lnTo>
                    <a:lnTo>
                      <a:pt x="3963" y="21600"/>
                    </a:lnTo>
                    <a:lnTo>
                      <a:pt x="4429" y="21600"/>
                    </a:lnTo>
                    <a:lnTo>
                      <a:pt x="8858" y="20309"/>
                    </a:lnTo>
                    <a:lnTo>
                      <a:pt x="12548" y="18958"/>
                    </a:lnTo>
                    <a:lnTo>
                      <a:pt x="15578" y="17581"/>
                    </a:lnTo>
                    <a:lnTo>
                      <a:pt x="18142" y="16140"/>
                    </a:lnTo>
                    <a:lnTo>
                      <a:pt x="20007" y="14669"/>
                    </a:lnTo>
                    <a:lnTo>
                      <a:pt x="21134" y="13172"/>
                    </a:lnTo>
                    <a:lnTo>
                      <a:pt x="21600" y="11641"/>
                    </a:lnTo>
                    <a:lnTo>
                      <a:pt x="21600" y="1010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50000"/>
                  </a:gs>
                  <a:gs pos="100000">
                    <a:srgbClr val="800000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4400">
                    <a:solidFill>
                      <a:srgbClr val="FFFFFF"/>
                    </a:solidFill>
                    <a:latin typeface="Maiandra GD"/>
                    <a:ea typeface="Maiandra GD"/>
                    <a:cs typeface="Maiandra GD"/>
                    <a:sym typeface="Maiandra GD"/>
                  </a:defRPr>
                </a:pPr>
                <a:endParaRPr/>
              </a:p>
            </p:txBody>
          </p:sp>
          <p:sp>
            <p:nvSpPr>
              <p:cNvPr id="180" name="Shape"/>
              <p:cNvSpPr/>
              <p:nvPr/>
            </p:nvSpPr>
            <p:spPr>
              <a:xfrm>
                <a:off x="8936284" y="0"/>
                <a:ext cx="1557868" cy="9744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440"/>
                    </a:moveTo>
                    <a:lnTo>
                      <a:pt x="21035" y="9058"/>
                    </a:lnTo>
                    <a:lnTo>
                      <a:pt x="19905" y="7712"/>
                    </a:lnTo>
                    <a:lnTo>
                      <a:pt x="18021" y="6361"/>
                    </a:lnTo>
                    <a:lnTo>
                      <a:pt x="15603" y="5040"/>
                    </a:lnTo>
                    <a:lnTo>
                      <a:pt x="12590" y="3748"/>
                    </a:lnTo>
                    <a:lnTo>
                      <a:pt x="9199" y="2462"/>
                    </a:lnTo>
                    <a:lnTo>
                      <a:pt x="5086" y="1201"/>
                    </a:lnTo>
                    <a:lnTo>
                      <a:pt x="377" y="0"/>
                    </a:lnTo>
                    <a:lnTo>
                      <a:pt x="0" y="0"/>
                    </a:lnTo>
                    <a:lnTo>
                      <a:pt x="4709" y="1201"/>
                    </a:lnTo>
                    <a:lnTo>
                      <a:pt x="8822" y="2462"/>
                    </a:lnTo>
                    <a:lnTo>
                      <a:pt x="12213" y="3748"/>
                    </a:lnTo>
                    <a:lnTo>
                      <a:pt x="15227" y="5040"/>
                    </a:lnTo>
                    <a:lnTo>
                      <a:pt x="17644" y="6361"/>
                    </a:lnTo>
                    <a:lnTo>
                      <a:pt x="19528" y="7712"/>
                    </a:lnTo>
                    <a:lnTo>
                      <a:pt x="20658" y="9058"/>
                    </a:lnTo>
                    <a:lnTo>
                      <a:pt x="21223" y="10440"/>
                    </a:lnTo>
                    <a:lnTo>
                      <a:pt x="21223" y="11851"/>
                    </a:lnTo>
                    <a:lnTo>
                      <a:pt x="20658" y="13262"/>
                    </a:lnTo>
                    <a:lnTo>
                      <a:pt x="19340" y="14669"/>
                    </a:lnTo>
                    <a:lnTo>
                      <a:pt x="17456" y="16080"/>
                    </a:lnTo>
                    <a:lnTo>
                      <a:pt x="14850" y="17491"/>
                    </a:lnTo>
                    <a:lnTo>
                      <a:pt x="11648" y="18903"/>
                    </a:lnTo>
                    <a:lnTo>
                      <a:pt x="7880" y="20249"/>
                    </a:lnTo>
                    <a:lnTo>
                      <a:pt x="3579" y="21600"/>
                    </a:lnTo>
                    <a:lnTo>
                      <a:pt x="3956" y="21600"/>
                    </a:lnTo>
                    <a:lnTo>
                      <a:pt x="8257" y="20249"/>
                    </a:lnTo>
                    <a:lnTo>
                      <a:pt x="12024" y="18903"/>
                    </a:lnTo>
                    <a:lnTo>
                      <a:pt x="15227" y="17491"/>
                    </a:lnTo>
                    <a:lnTo>
                      <a:pt x="17833" y="16110"/>
                    </a:lnTo>
                    <a:lnTo>
                      <a:pt x="19716" y="14699"/>
                    </a:lnTo>
                    <a:lnTo>
                      <a:pt x="21035" y="13292"/>
                    </a:lnTo>
                    <a:lnTo>
                      <a:pt x="21600" y="11851"/>
                    </a:lnTo>
                    <a:lnTo>
                      <a:pt x="21600" y="1044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50000"/>
                  </a:gs>
                  <a:gs pos="100000">
                    <a:srgbClr val="800000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4400">
                    <a:solidFill>
                      <a:srgbClr val="FFFFFF"/>
                    </a:solidFill>
                    <a:latin typeface="Maiandra GD"/>
                    <a:ea typeface="Maiandra GD"/>
                    <a:cs typeface="Maiandra GD"/>
                    <a:sym typeface="Maiandra GD"/>
                  </a:defRPr>
                </a:pPr>
                <a:endParaRPr/>
              </a:p>
            </p:txBody>
          </p:sp>
          <p:sp>
            <p:nvSpPr>
              <p:cNvPr id="181" name="Shape"/>
              <p:cNvSpPr/>
              <p:nvPr/>
            </p:nvSpPr>
            <p:spPr>
              <a:xfrm>
                <a:off x="9559431" y="0"/>
                <a:ext cx="1950721" cy="9744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449" y="10650"/>
                    </a:moveTo>
                    <a:lnTo>
                      <a:pt x="20847" y="9178"/>
                    </a:lnTo>
                    <a:lnTo>
                      <a:pt x="20270" y="8428"/>
                    </a:lnTo>
                    <a:lnTo>
                      <a:pt x="19668" y="7712"/>
                    </a:lnTo>
                    <a:lnTo>
                      <a:pt x="17862" y="6271"/>
                    </a:lnTo>
                    <a:lnTo>
                      <a:pt x="16658" y="5580"/>
                    </a:lnTo>
                    <a:lnTo>
                      <a:pt x="15303" y="4890"/>
                    </a:lnTo>
                    <a:lnTo>
                      <a:pt x="12318" y="3598"/>
                    </a:lnTo>
                    <a:lnTo>
                      <a:pt x="8856" y="2342"/>
                    </a:lnTo>
                    <a:lnTo>
                      <a:pt x="4817" y="1141"/>
                    </a:lnTo>
                    <a:lnTo>
                      <a:pt x="301" y="0"/>
                    </a:lnTo>
                    <a:lnTo>
                      <a:pt x="0" y="0"/>
                    </a:lnTo>
                    <a:lnTo>
                      <a:pt x="4516" y="1141"/>
                    </a:lnTo>
                    <a:lnTo>
                      <a:pt x="8555" y="2342"/>
                    </a:lnTo>
                    <a:lnTo>
                      <a:pt x="12017" y="3598"/>
                    </a:lnTo>
                    <a:lnTo>
                      <a:pt x="15002" y="4920"/>
                    </a:lnTo>
                    <a:lnTo>
                      <a:pt x="16357" y="5610"/>
                    </a:lnTo>
                    <a:lnTo>
                      <a:pt x="17561" y="6301"/>
                    </a:lnTo>
                    <a:lnTo>
                      <a:pt x="19367" y="7742"/>
                    </a:lnTo>
                    <a:lnTo>
                      <a:pt x="20120" y="8458"/>
                    </a:lnTo>
                    <a:lnTo>
                      <a:pt x="20546" y="9178"/>
                    </a:lnTo>
                    <a:lnTo>
                      <a:pt x="20998" y="9929"/>
                    </a:lnTo>
                    <a:lnTo>
                      <a:pt x="21148" y="10650"/>
                    </a:lnTo>
                    <a:lnTo>
                      <a:pt x="21299" y="11401"/>
                    </a:lnTo>
                    <a:lnTo>
                      <a:pt x="21148" y="12151"/>
                    </a:lnTo>
                    <a:lnTo>
                      <a:pt x="20847" y="12872"/>
                    </a:lnTo>
                    <a:lnTo>
                      <a:pt x="20546" y="13618"/>
                    </a:lnTo>
                    <a:lnTo>
                      <a:pt x="19969" y="14338"/>
                    </a:lnTo>
                    <a:lnTo>
                      <a:pt x="19217" y="15089"/>
                    </a:lnTo>
                    <a:lnTo>
                      <a:pt x="17109" y="16530"/>
                    </a:lnTo>
                    <a:lnTo>
                      <a:pt x="14701" y="17852"/>
                    </a:lnTo>
                    <a:lnTo>
                      <a:pt x="11866" y="19138"/>
                    </a:lnTo>
                    <a:lnTo>
                      <a:pt x="8404" y="20399"/>
                    </a:lnTo>
                    <a:lnTo>
                      <a:pt x="4516" y="21600"/>
                    </a:lnTo>
                    <a:lnTo>
                      <a:pt x="4817" y="21600"/>
                    </a:lnTo>
                    <a:lnTo>
                      <a:pt x="8705" y="20399"/>
                    </a:lnTo>
                    <a:lnTo>
                      <a:pt x="12167" y="19138"/>
                    </a:lnTo>
                    <a:lnTo>
                      <a:pt x="15002" y="17882"/>
                    </a:lnTo>
                    <a:lnTo>
                      <a:pt x="17410" y="16560"/>
                    </a:lnTo>
                    <a:lnTo>
                      <a:pt x="19518" y="15119"/>
                    </a:lnTo>
                    <a:lnTo>
                      <a:pt x="20270" y="14368"/>
                    </a:lnTo>
                    <a:lnTo>
                      <a:pt x="20847" y="13648"/>
                    </a:lnTo>
                    <a:lnTo>
                      <a:pt x="21148" y="12902"/>
                    </a:lnTo>
                    <a:lnTo>
                      <a:pt x="21449" y="12151"/>
                    </a:lnTo>
                    <a:lnTo>
                      <a:pt x="21600" y="11401"/>
                    </a:lnTo>
                    <a:lnTo>
                      <a:pt x="21449" y="1065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50000"/>
                  </a:gs>
                  <a:gs pos="100000">
                    <a:srgbClr val="800000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4400">
                    <a:solidFill>
                      <a:srgbClr val="FFFFFF"/>
                    </a:solidFill>
                    <a:latin typeface="Maiandra GD"/>
                    <a:ea typeface="Maiandra GD"/>
                    <a:cs typeface="Maiandra GD"/>
                    <a:sym typeface="Maiandra GD"/>
                  </a:defRPr>
                </a:pPr>
                <a:endParaRPr/>
              </a:p>
            </p:txBody>
          </p:sp>
          <p:sp>
            <p:nvSpPr>
              <p:cNvPr id="182" name="Shape"/>
              <p:cNvSpPr/>
              <p:nvPr/>
            </p:nvSpPr>
            <p:spPr>
              <a:xfrm>
                <a:off x="4766169" y="0"/>
                <a:ext cx="338667" cy="9744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09" y="9719"/>
                    </a:moveTo>
                    <a:lnTo>
                      <a:pt x="4349" y="8158"/>
                    </a:lnTo>
                    <a:lnTo>
                      <a:pt x="6089" y="6661"/>
                    </a:lnTo>
                    <a:lnTo>
                      <a:pt x="8553" y="5280"/>
                    </a:lnTo>
                    <a:lnTo>
                      <a:pt x="11162" y="3959"/>
                    </a:lnTo>
                    <a:lnTo>
                      <a:pt x="12032" y="3358"/>
                    </a:lnTo>
                    <a:lnTo>
                      <a:pt x="13772" y="2788"/>
                    </a:lnTo>
                    <a:lnTo>
                      <a:pt x="15511" y="2222"/>
                    </a:lnTo>
                    <a:lnTo>
                      <a:pt x="16381" y="1712"/>
                    </a:lnTo>
                    <a:lnTo>
                      <a:pt x="18121" y="1231"/>
                    </a:lnTo>
                    <a:lnTo>
                      <a:pt x="18991" y="781"/>
                    </a:lnTo>
                    <a:lnTo>
                      <a:pt x="20730" y="360"/>
                    </a:lnTo>
                    <a:lnTo>
                      <a:pt x="21600" y="0"/>
                    </a:lnTo>
                    <a:lnTo>
                      <a:pt x="19860" y="0"/>
                    </a:lnTo>
                    <a:lnTo>
                      <a:pt x="18991" y="360"/>
                    </a:lnTo>
                    <a:lnTo>
                      <a:pt x="17251" y="781"/>
                    </a:lnTo>
                    <a:lnTo>
                      <a:pt x="16381" y="1231"/>
                    </a:lnTo>
                    <a:lnTo>
                      <a:pt x="14642" y="1712"/>
                    </a:lnTo>
                    <a:lnTo>
                      <a:pt x="13772" y="2222"/>
                    </a:lnTo>
                    <a:lnTo>
                      <a:pt x="12032" y="2788"/>
                    </a:lnTo>
                    <a:lnTo>
                      <a:pt x="10293" y="3358"/>
                    </a:lnTo>
                    <a:lnTo>
                      <a:pt x="9423" y="3959"/>
                    </a:lnTo>
                    <a:lnTo>
                      <a:pt x="6958" y="5280"/>
                    </a:lnTo>
                    <a:lnTo>
                      <a:pt x="4349" y="6661"/>
                    </a:lnTo>
                    <a:lnTo>
                      <a:pt x="2609" y="8158"/>
                    </a:lnTo>
                    <a:lnTo>
                      <a:pt x="870" y="9719"/>
                    </a:lnTo>
                    <a:lnTo>
                      <a:pt x="0" y="11401"/>
                    </a:lnTo>
                    <a:lnTo>
                      <a:pt x="870" y="13022"/>
                    </a:lnTo>
                    <a:lnTo>
                      <a:pt x="1740" y="14609"/>
                    </a:lnTo>
                    <a:lnTo>
                      <a:pt x="3479" y="16110"/>
                    </a:lnTo>
                    <a:lnTo>
                      <a:pt x="5219" y="17581"/>
                    </a:lnTo>
                    <a:lnTo>
                      <a:pt x="8553" y="18988"/>
                    </a:lnTo>
                    <a:lnTo>
                      <a:pt x="12902" y="20309"/>
                    </a:lnTo>
                    <a:lnTo>
                      <a:pt x="18121" y="21600"/>
                    </a:lnTo>
                    <a:lnTo>
                      <a:pt x="19860" y="21600"/>
                    </a:lnTo>
                    <a:lnTo>
                      <a:pt x="14642" y="20309"/>
                    </a:lnTo>
                    <a:lnTo>
                      <a:pt x="10293" y="18988"/>
                    </a:lnTo>
                    <a:lnTo>
                      <a:pt x="6958" y="17581"/>
                    </a:lnTo>
                    <a:lnTo>
                      <a:pt x="5219" y="16140"/>
                    </a:lnTo>
                    <a:lnTo>
                      <a:pt x="3479" y="14609"/>
                    </a:lnTo>
                    <a:lnTo>
                      <a:pt x="2609" y="13052"/>
                    </a:lnTo>
                    <a:lnTo>
                      <a:pt x="1740" y="11401"/>
                    </a:lnTo>
                    <a:lnTo>
                      <a:pt x="2609" y="97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50000"/>
                  </a:gs>
                  <a:gs pos="100000">
                    <a:srgbClr val="800000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4400">
                    <a:solidFill>
                      <a:srgbClr val="FFFFFF"/>
                    </a:solidFill>
                    <a:latin typeface="Maiandra GD"/>
                    <a:ea typeface="Maiandra GD"/>
                    <a:cs typeface="Maiandra GD"/>
                    <a:sym typeface="Maiandra GD"/>
                  </a:defRPr>
                </a:pPr>
                <a:endParaRPr/>
              </a:p>
            </p:txBody>
          </p:sp>
          <p:sp>
            <p:nvSpPr>
              <p:cNvPr id="183" name="Shape"/>
              <p:cNvSpPr/>
              <p:nvPr/>
            </p:nvSpPr>
            <p:spPr>
              <a:xfrm>
                <a:off x="3790808" y="0"/>
                <a:ext cx="677335" cy="9744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00" y="10320"/>
                    </a:moveTo>
                    <a:lnTo>
                      <a:pt x="2167" y="8758"/>
                    </a:lnTo>
                    <a:lnTo>
                      <a:pt x="3901" y="7262"/>
                    </a:lnTo>
                    <a:lnTo>
                      <a:pt x="6068" y="5850"/>
                    </a:lnTo>
                    <a:lnTo>
                      <a:pt x="9102" y="4499"/>
                    </a:lnTo>
                    <a:lnTo>
                      <a:pt x="11703" y="3208"/>
                    </a:lnTo>
                    <a:lnTo>
                      <a:pt x="15098" y="2042"/>
                    </a:lnTo>
                    <a:lnTo>
                      <a:pt x="18132" y="961"/>
                    </a:lnTo>
                    <a:lnTo>
                      <a:pt x="21600" y="0"/>
                    </a:lnTo>
                    <a:lnTo>
                      <a:pt x="20733" y="0"/>
                    </a:lnTo>
                    <a:lnTo>
                      <a:pt x="17266" y="961"/>
                    </a:lnTo>
                    <a:lnTo>
                      <a:pt x="14304" y="2042"/>
                    </a:lnTo>
                    <a:lnTo>
                      <a:pt x="11270" y="3208"/>
                    </a:lnTo>
                    <a:lnTo>
                      <a:pt x="8235" y="4499"/>
                    </a:lnTo>
                    <a:lnTo>
                      <a:pt x="5635" y="5850"/>
                    </a:lnTo>
                    <a:lnTo>
                      <a:pt x="3468" y="7262"/>
                    </a:lnTo>
                    <a:lnTo>
                      <a:pt x="1734" y="8758"/>
                    </a:lnTo>
                    <a:lnTo>
                      <a:pt x="433" y="10320"/>
                    </a:lnTo>
                    <a:lnTo>
                      <a:pt x="0" y="11881"/>
                    </a:lnTo>
                    <a:lnTo>
                      <a:pt x="867" y="13382"/>
                    </a:lnTo>
                    <a:lnTo>
                      <a:pt x="2167" y="14879"/>
                    </a:lnTo>
                    <a:lnTo>
                      <a:pt x="3901" y="16290"/>
                    </a:lnTo>
                    <a:lnTo>
                      <a:pt x="6935" y="17701"/>
                    </a:lnTo>
                    <a:lnTo>
                      <a:pt x="10403" y="19048"/>
                    </a:lnTo>
                    <a:lnTo>
                      <a:pt x="14665" y="20339"/>
                    </a:lnTo>
                    <a:lnTo>
                      <a:pt x="19866" y="21600"/>
                    </a:lnTo>
                    <a:lnTo>
                      <a:pt x="20733" y="21600"/>
                    </a:lnTo>
                    <a:lnTo>
                      <a:pt x="15532" y="20339"/>
                    </a:lnTo>
                    <a:lnTo>
                      <a:pt x="11270" y="19048"/>
                    </a:lnTo>
                    <a:lnTo>
                      <a:pt x="7802" y="17701"/>
                    </a:lnTo>
                    <a:lnTo>
                      <a:pt x="4768" y="16320"/>
                    </a:lnTo>
                    <a:lnTo>
                      <a:pt x="3034" y="14879"/>
                    </a:lnTo>
                    <a:lnTo>
                      <a:pt x="1734" y="13412"/>
                    </a:lnTo>
                    <a:lnTo>
                      <a:pt x="867" y="11881"/>
                    </a:lnTo>
                    <a:lnTo>
                      <a:pt x="1300" y="1032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50000"/>
                  </a:gs>
                  <a:gs pos="100000">
                    <a:srgbClr val="800000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4400">
                    <a:solidFill>
                      <a:srgbClr val="FFFFFF"/>
                    </a:solidFill>
                    <a:latin typeface="Maiandra GD"/>
                    <a:ea typeface="Maiandra GD"/>
                    <a:cs typeface="Maiandra GD"/>
                    <a:sym typeface="Maiandra GD"/>
                  </a:defRPr>
                </a:pPr>
                <a:endParaRPr/>
              </a:p>
            </p:txBody>
          </p:sp>
          <p:sp>
            <p:nvSpPr>
              <p:cNvPr id="184" name="Shape"/>
              <p:cNvSpPr/>
              <p:nvPr/>
            </p:nvSpPr>
            <p:spPr>
              <a:xfrm>
                <a:off x="2885440" y="0"/>
                <a:ext cx="959556" cy="9744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0989" y="0"/>
                    </a:lnTo>
                    <a:lnTo>
                      <a:pt x="16098" y="1111"/>
                    </a:lnTo>
                    <a:lnTo>
                      <a:pt x="12175" y="2312"/>
                    </a:lnTo>
                    <a:lnTo>
                      <a:pt x="8508" y="3538"/>
                    </a:lnTo>
                    <a:lnTo>
                      <a:pt x="5451" y="4859"/>
                    </a:lnTo>
                    <a:lnTo>
                      <a:pt x="3311" y="6241"/>
                    </a:lnTo>
                    <a:lnTo>
                      <a:pt x="1477" y="7652"/>
                    </a:lnTo>
                    <a:lnTo>
                      <a:pt x="306" y="9118"/>
                    </a:lnTo>
                    <a:lnTo>
                      <a:pt x="0" y="10620"/>
                    </a:lnTo>
                    <a:lnTo>
                      <a:pt x="306" y="12031"/>
                    </a:lnTo>
                    <a:lnTo>
                      <a:pt x="1223" y="13442"/>
                    </a:lnTo>
                    <a:lnTo>
                      <a:pt x="2394" y="14819"/>
                    </a:lnTo>
                    <a:lnTo>
                      <a:pt x="4534" y="16230"/>
                    </a:lnTo>
                    <a:lnTo>
                      <a:pt x="6979" y="17611"/>
                    </a:lnTo>
                    <a:lnTo>
                      <a:pt x="10036" y="18958"/>
                    </a:lnTo>
                    <a:lnTo>
                      <a:pt x="13704" y="20309"/>
                    </a:lnTo>
                    <a:lnTo>
                      <a:pt x="17626" y="21600"/>
                    </a:lnTo>
                    <a:lnTo>
                      <a:pt x="18238" y="21600"/>
                    </a:lnTo>
                    <a:lnTo>
                      <a:pt x="14315" y="20309"/>
                    </a:lnTo>
                    <a:lnTo>
                      <a:pt x="10647" y="18958"/>
                    </a:lnTo>
                    <a:lnTo>
                      <a:pt x="7591" y="17611"/>
                    </a:lnTo>
                    <a:lnTo>
                      <a:pt x="5145" y="16230"/>
                    </a:lnTo>
                    <a:lnTo>
                      <a:pt x="3006" y="14819"/>
                    </a:lnTo>
                    <a:lnTo>
                      <a:pt x="1783" y="13442"/>
                    </a:lnTo>
                    <a:lnTo>
                      <a:pt x="917" y="12031"/>
                    </a:lnTo>
                    <a:lnTo>
                      <a:pt x="611" y="10620"/>
                    </a:lnTo>
                    <a:lnTo>
                      <a:pt x="917" y="9118"/>
                    </a:lnTo>
                    <a:lnTo>
                      <a:pt x="2089" y="7652"/>
                    </a:lnTo>
                    <a:lnTo>
                      <a:pt x="3617" y="6241"/>
                    </a:lnTo>
                    <a:lnTo>
                      <a:pt x="6062" y="4859"/>
                    </a:lnTo>
                    <a:lnTo>
                      <a:pt x="9119" y="3538"/>
                    </a:lnTo>
                    <a:lnTo>
                      <a:pt x="12481" y="2312"/>
                    </a:lnTo>
                    <a:lnTo>
                      <a:pt x="16709" y="1111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50000"/>
                  </a:gs>
                  <a:gs pos="100000">
                    <a:srgbClr val="800000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4400">
                    <a:solidFill>
                      <a:srgbClr val="FFFFFF"/>
                    </a:solidFill>
                    <a:latin typeface="Maiandra GD"/>
                    <a:ea typeface="Maiandra GD"/>
                    <a:cs typeface="Maiandra GD"/>
                    <a:sym typeface="Maiandra GD"/>
                  </a:defRPr>
                </a:pPr>
                <a:endParaRPr/>
              </a:p>
            </p:txBody>
          </p:sp>
          <p:sp>
            <p:nvSpPr>
              <p:cNvPr id="185" name="Shape"/>
              <p:cNvSpPr/>
              <p:nvPr/>
            </p:nvSpPr>
            <p:spPr>
              <a:xfrm>
                <a:off x="1896533" y="0"/>
                <a:ext cx="1298223" cy="9744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52" y="10740"/>
                    </a:moveTo>
                    <a:lnTo>
                      <a:pt x="903" y="9239"/>
                    </a:lnTo>
                    <a:lnTo>
                      <a:pt x="2032" y="7802"/>
                    </a:lnTo>
                    <a:lnTo>
                      <a:pt x="3613" y="6391"/>
                    </a:lnTo>
                    <a:lnTo>
                      <a:pt x="6096" y="5010"/>
                    </a:lnTo>
                    <a:lnTo>
                      <a:pt x="8994" y="3658"/>
                    </a:lnTo>
                    <a:lnTo>
                      <a:pt x="12606" y="2402"/>
                    </a:lnTo>
                    <a:lnTo>
                      <a:pt x="16896" y="1171"/>
                    </a:lnTo>
                    <a:lnTo>
                      <a:pt x="21600" y="0"/>
                    </a:lnTo>
                    <a:lnTo>
                      <a:pt x="21148" y="0"/>
                    </a:lnTo>
                    <a:lnTo>
                      <a:pt x="16445" y="1171"/>
                    </a:lnTo>
                    <a:lnTo>
                      <a:pt x="12155" y="2402"/>
                    </a:lnTo>
                    <a:lnTo>
                      <a:pt x="8542" y="3688"/>
                    </a:lnTo>
                    <a:lnTo>
                      <a:pt x="5645" y="5010"/>
                    </a:lnTo>
                    <a:lnTo>
                      <a:pt x="3161" y="6391"/>
                    </a:lnTo>
                    <a:lnTo>
                      <a:pt x="1580" y="7802"/>
                    </a:lnTo>
                    <a:lnTo>
                      <a:pt x="452" y="9269"/>
                    </a:lnTo>
                    <a:lnTo>
                      <a:pt x="0" y="10740"/>
                    </a:lnTo>
                    <a:lnTo>
                      <a:pt x="226" y="12181"/>
                    </a:lnTo>
                    <a:lnTo>
                      <a:pt x="1129" y="13588"/>
                    </a:lnTo>
                    <a:lnTo>
                      <a:pt x="2484" y="14999"/>
                    </a:lnTo>
                    <a:lnTo>
                      <a:pt x="4516" y="16380"/>
                    </a:lnTo>
                    <a:lnTo>
                      <a:pt x="7187" y="17761"/>
                    </a:lnTo>
                    <a:lnTo>
                      <a:pt x="10348" y="19078"/>
                    </a:lnTo>
                    <a:lnTo>
                      <a:pt x="13961" y="20369"/>
                    </a:lnTo>
                    <a:lnTo>
                      <a:pt x="18213" y="21600"/>
                    </a:lnTo>
                    <a:lnTo>
                      <a:pt x="18665" y="21600"/>
                    </a:lnTo>
                    <a:lnTo>
                      <a:pt x="14413" y="20369"/>
                    </a:lnTo>
                    <a:lnTo>
                      <a:pt x="10800" y="19078"/>
                    </a:lnTo>
                    <a:lnTo>
                      <a:pt x="7639" y="17761"/>
                    </a:lnTo>
                    <a:lnTo>
                      <a:pt x="4967" y="16380"/>
                    </a:lnTo>
                    <a:lnTo>
                      <a:pt x="2935" y="14999"/>
                    </a:lnTo>
                    <a:lnTo>
                      <a:pt x="1580" y="13588"/>
                    </a:lnTo>
                    <a:lnTo>
                      <a:pt x="677" y="12181"/>
                    </a:lnTo>
                    <a:lnTo>
                      <a:pt x="452" y="1074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50000"/>
                  </a:gs>
                  <a:gs pos="100000">
                    <a:srgbClr val="800000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4400">
                    <a:solidFill>
                      <a:srgbClr val="FFFFFF"/>
                    </a:solidFill>
                    <a:latin typeface="Maiandra GD"/>
                    <a:ea typeface="Maiandra GD"/>
                    <a:cs typeface="Maiandra GD"/>
                    <a:sym typeface="Maiandra GD"/>
                  </a:defRPr>
                </a:pPr>
                <a:endParaRPr/>
              </a:p>
            </p:txBody>
          </p:sp>
          <p:sp>
            <p:nvSpPr>
              <p:cNvPr id="186" name="Shape"/>
              <p:cNvSpPr/>
              <p:nvPr/>
            </p:nvSpPr>
            <p:spPr>
              <a:xfrm>
                <a:off x="934719" y="0"/>
                <a:ext cx="1663984" cy="9744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53" y="10500"/>
                    </a:moveTo>
                    <a:lnTo>
                      <a:pt x="852" y="8998"/>
                    </a:lnTo>
                    <a:lnTo>
                      <a:pt x="2087" y="7532"/>
                    </a:lnTo>
                    <a:lnTo>
                      <a:pt x="3850" y="6121"/>
                    </a:lnTo>
                    <a:lnTo>
                      <a:pt x="6318" y="4709"/>
                    </a:lnTo>
                    <a:lnTo>
                      <a:pt x="9287" y="3448"/>
                    </a:lnTo>
                    <a:lnTo>
                      <a:pt x="12989" y="2222"/>
                    </a:lnTo>
                    <a:lnTo>
                      <a:pt x="17045" y="1081"/>
                    </a:lnTo>
                    <a:lnTo>
                      <a:pt x="21600" y="0"/>
                    </a:lnTo>
                    <a:lnTo>
                      <a:pt x="21247" y="0"/>
                    </a:lnTo>
                    <a:lnTo>
                      <a:pt x="16692" y="1051"/>
                    </a:lnTo>
                    <a:lnTo>
                      <a:pt x="12637" y="2192"/>
                    </a:lnTo>
                    <a:lnTo>
                      <a:pt x="9140" y="3418"/>
                    </a:lnTo>
                    <a:lnTo>
                      <a:pt x="6142" y="4709"/>
                    </a:lnTo>
                    <a:lnTo>
                      <a:pt x="3673" y="6091"/>
                    </a:lnTo>
                    <a:lnTo>
                      <a:pt x="1734" y="7532"/>
                    </a:lnTo>
                    <a:lnTo>
                      <a:pt x="529" y="8998"/>
                    </a:lnTo>
                    <a:lnTo>
                      <a:pt x="0" y="10500"/>
                    </a:lnTo>
                    <a:lnTo>
                      <a:pt x="176" y="12031"/>
                    </a:lnTo>
                    <a:lnTo>
                      <a:pt x="852" y="13558"/>
                    </a:lnTo>
                    <a:lnTo>
                      <a:pt x="2263" y="15089"/>
                    </a:lnTo>
                    <a:lnTo>
                      <a:pt x="4379" y="16590"/>
                    </a:lnTo>
                    <a:lnTo>
                      <a:pt x="6671" y="17882"/>
                    </a:lnTo>
                    <a:lnTo>
                      <a:pt x="9287" y="19138"/>
                    </a:lnTo>
                    <a:lnTo>
                      <a:pt x="12460" y="20399"/>
                    </a:lnTo>
                    <a:lnTo>
                      <a:pt x="15987" y="21600"/>
                    </a:lnTo>
                    <a:lnTo>
                      <a:pt x="16340" y="21600"/>
                    </a:lnTo>
                    <a:lnTo>
                      <a:pt x="12813" y="20399"/>
                    </a:lnTo>
                    <a:lnTo>
                      <a:pt x="9639" y="19138"/>
                    </a:lnTo>
                    <a:lnTo>
                      <a:pt x="7024" y="17882"/>
                    </a:lnTo>
                    <a:lnTo>
                      <a:pt x="4731" y="16590"/>
                    </a:lnTo>
                    <a:lnTo>
                      <a:pt x="2616" y="15089"/>
                    </a:lnTo>
                    <a:lnTo>
                      <a:pt x="1205" y="13558"/>
                    </a:lnTo>
                    <a:lnTo>
                      <a:pt x="529" y="12031"/>
                    </a:lnTo>
                    <a:lnTo>
                      <a:pt x="353" y="105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50000"/>
                  </a:gs>
                  <a:gs pos="100000">
                    <a:srgbClr val="800000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4400">
                    <a:solidFill>
                      <a:srgbClr val="FFFFFF"/>
                    </a:solidFill>
                    <a:latin typeface="Maiandra GD"/>
                    <a:ea typeface="Maiandra GD"/>
                    <a:cs typeface="Maiandra GD"/>
                    <a:sym typeface="Maiandra GD"/>
                  </a:defRPr>
                </a:pPr>
                <a:endParaRPr/>
              </a:p>
            </p:txBody>
          </p:sp>
          <p:sp>
            <p:nvSpPr>
              <p:cNvPr id="187" name="Shape"/>
              <p:cNvSpPr/>
              <p:nvPr/>
            </p:nvSpPr>
            <p:spPr>
              <a:xfrm>
                <a:off x="0" y="0"/>
                <a:ext cx="1896534" cy="9744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65" y="9749"/>
                    </a:moveTo>
                    <a:lnTo>
                      <a:pt x="1239" y="8548"/>
                    </a:lnTo>
                    <a:lnTo>
                      <a:pt x="2477" y="7382"/>
                    </a:lnTo>
                    <a:lnTo>
                      <a:pt x="4155" y="6181"/>
                    </a:lnTo>
                    <a:lnTo>
                      <a:pt x="6477" y="4980"/>
                    </a:lnTo>
                    <a:lnTo>
                      <a:pt x="9419" y="3778"/>
                    </a:lnTo>
                    <a:lnTo>
                      <a:pt x="12800" y="2552"/>
                    </a:lnTo>
                    <a:lnTo>
                      <a:pt x="16981" y="1291"/>
                    </a:lnTo>
                    <a:lnTo>
                      <a:pt x="19123" y="661"/>
                    </a:lnTo>
                    <a:lnTo>
                      <a:pt x="21600" y="0"/>
                    </a:lnTo>
                    <a:lnTo>
                      <a:pt x="21290" y="0"/>
                    </a:lnTo>
                    <a:lnTo>
                      <a:pt x="18813" y="661"/>
                    </a:lnTo>
                    <a:lnTo>
                      <a:pt x="16516" y="1291"/>
                    </a:lnTo>
                    <a:lnTo>
                      <a:pt x="12490" y="2552"/>
                    </a:lnTo>
                    <a:lnTo>
                      <a:pt x="9110" y="3778"/>
                    </a:lnTo>
                    <a:lnTo>
                      <a:pt x="6168" y="4980"/>
                    </a:lnTo>
                    <a:lnTo>
                      <a:pt x="3871" y="6181"/>
                    </a:lnTo>
                    <a:lnTo>
                      <a:pt x="2168" y="7352"/>
                    </a:lnTo>
                    <a:lnTo>
                      <a:pt x="929" y="8518"/>
                    </a:lnTo>
                    <a:lnTo>
                      <a:pt x="155" y="9719"/>
                    </a:lnTo>
                    <a:lnTo>
                      <a:pt x="0" y="11010"/>
                    </a:lnTo>
                    <a:lnTo>
                      <a:pt x="310" y="12361"/>
                    </a:lnTo>
                    <a:lnTo>
                      <a:pt x="1239" y="13708"/>
                    </a:lnTo>
                    <a:lnTo>
                      <a:pt x="2942" y="15149"/>
                    </a:lnTo>
                    <a:lnTo>
                      <a:pt x="3871" y="15870"/>
                    </a:lnTo>
                    <a:lnTo>
                      <a:pt x="5084" y="16620"/>
                    </a:lnTo>
                    <a:lnTo>
                      <a:pt x="6323" y="17401"/>
                    </a:lnTo>
                    <a:lnTo>
                      <a:pt x="7871" y="18212"/>
                    </a:lnTo>
                    <a:lnTo>
                      <a:pt x="9419" y="19018"/>
                    </a:lnTo>
                    <a:lnTo>
                      <a:pt x="11277" y="19858"/>
                    </a:lnTo>
                    <a:lnTo>
                      <a:pt x="13110" y="20699"/>
                    </a:lnTo>
                    <a:lnTo>
                      <a:pt x="15277" y="21600"/>
                    </a:lnTo>
                    <a:lnTo>
                      <a:pt x="15587" y="21600"/>
                    </a:lnTo>
                    <a:lnTo>
                      <a:pt x="13419" y="20699"/>
                    </a:lnTo>
                    <a:lnTo>
                      <a:pt x="11561" y="19858"/>
                    </a:lnTo>
                    <a:lnTo>
                      <a:pt x="9729" y="19018"/>
                    </a:lnTo>
                    <a:lnTo>
                      <a:pt x="8181" y="18212"/>
                    </a:lnTo>
                    <a:lnTo>
                      <a:pt x="6632" y="17401"/>
                    </a:lnTo>
                    <a:lnTo>
                      <a:pt x="5394" y="16650"/>
                    </a:lnTo>
                    <a:lnTo>
                      <a:pt x="4155" y="15870"/>
                    </a:lnTo>
                    <a:lnTo>
                      <a:pt x="3252" y="15149"/>
                    </a:lnTo>
                    <a:lnTo>
                      <a:pt x="1548" y="13708"/>
                    </a:lnTo>
                    <a:lnTo>
                      <a:pt x="619" y="12361"/>
                    </a:lnTo>
                    <a:lnTo>
                      <a:pt x="310" y="11040"/>
                    </a:lnTo>
                    <a:lnTo>
                      <a:pt x="465" y="974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50000"/>
                  </a:gs>
                  <a:gs pos="100000">
                    <a:srgbClr val="800000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4400">
                    <a:solidFill>
                      <a:srgbClr val="FFFFFF"/>
                    </a:solidFill>
                    <a:latin typeface="Maiandra GD"/>
                    <a:ea typeface="Maiandra GD"/>
                    <a:cs typeface="Maiandra GD"/>
                    <a:sym typeface="Maiandra GD"/>
                  </a:defRPr>
                </a:pPr>
                <a:endParaRPr/>
              </a:p>
            </p:txBody>
          </p:sp>
        </p:grpSp>
        <p:sp>
          <p:nvSpPr>
            <p:cNvPr id="189" name="Shape"/>
            <p:cNvSpPr/>
            <p:nvPr/>
          </p:nvSpPr>
          <p:spPr>
            <a:xfrm>
              <a:off x="11288" y="6549813"/>
              <a:ext cx="1368215" cy="3194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24"/>
                  </a:moveTo>
                  <a:lnTo>
                    <a:pt x="1502" y="3480"/>
                  </a:lnTo>
                  <a:lnTo>
                    <a:pt x="3433" y="6137"/>
                  </a:lnTo>
                  <a:lnTo>
                    <a:pt x="5758" y="8793"/>
                  </a:lnTo>
                  <a:lnTo>
                    <a:pt x="8118" y="11357"/>
                  </a:lnTo>
                  <a:lnTo>
                    <a:pt x="10907" y="13998"/>
                  </a:lnTo>
                  <a:lnTo>
                    <a:pt x="13911" y="16563"/>
                  </a:lnTo>
                  <a:lnTo>
                    <a:pt x="17309" y="19127"/>
                  </a:lnTo>
                  <a:lnTo>
                    <a:pt x="20956" y="21600"/>
                  </a:lnTo>
                  <a:lnTo>
                    <a:pt x="21600" y="21600"/>
                  </a:lnTo>
                  <a:lnTo>
                    <a:pt x="17738" y="19035"/>
                  </a:lnTo>
                  <a:lnTo>
                    <a:pt x="14340" y="16379"/>
                  </a:lnTo>
                  <a:lnTo>
                    <a:pt x="11122" y="13723"/>
                  </a:lnTo>
                  <a:lnTo>
                    <a:pt x="8332" y="10991"/>
                  </a:lnTo>
                  <a:lnTo>
                    <a:pt x="5758" y="8335"/>
                  </a:lnTo>
                  <a:lnTo>
                    <a:pt x="3648" y="5587"/>
                  </a:lnTo>
                  <a:lnTo>
                    <a:pt x="1717" y="2748"/>
                  </a:lnTo>
                  <a:lnTo>
                    <a:pt x="0" y="0"/>
                  </a:lnTo>
                  <a:lnTo>
                    <a:pt x="0" y="82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C1400"/>
                </a:gs>
                <a:gs pos="100000">
                  <a:srgbClr val="622100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4400">
                  <a:solidFill>
                    <a:srgbClr val="FFFFFF"/>
                  </a:solidFill>
                  <a:latin typeface="Maiandra GD"/>
                  <a:ea typeface="Maiandra GD"/>
                  <a:cs typeface="Maiandra GD"/>
                  <a:sym typeface="Maiandra GD"/>
                </a:defRPr>
              </a:pPr>
              <a:endParaRPr/>
            </a:p>
          </p:txBody>
        </p:sp>
        <p:sp>
          <p:nvSpPr>
            <p:cNvPr id="190" name="Shape"/>
            <p:cNvSpPr/>
            <p:nvPr/>
          </p:nvSpPr>
          <p:spPr>
            <a:xfrm>
              <a:off x="11288" y="8782755"/>
              <a:ext cx="514775" cy="961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21"/>
                  </a:moveTo>
                  <a:lnTo>
                    <a:pt x="10277" y="12169"/>
                  </a:lnTo>
                  <a:lnTo>
                    <a:pt x="20458" y="21600"/>
                  </a:lnTo>
                  <a:lnTo>
                    <a:pt x="21600" y="21600"/>
                  </a:lnTo>
                  <a:lnTo>
                    <a:pt x="15891" y="16732"/>
                  </a:lnTo>
                  <a:lnTo>
                    <a:pt x="10848" y="11256"/>
                  </a:lnTo>
                  <a:lnTo>
                    <a:pt x="0" y="0"/>
                  </a:lnTo>
                  <a:lnTo>
                    <a:pt x="0" y="152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C1400"/>
                </a:gs>
                <a:gs pos="100000">
                  <a:srgbClr val="622100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4400">
                  <a:solidFill>
                    <a:srgbClr val="FFFFFF"/>
                  </a:solidFill>
                  <a:latin typeface="Maiandra GD"/>
                  <a:ea typeface="Maiandra GD"/>
                  <a:cs typeface="Maiandra GD"/>
                  <a:sym typeface="Maiandra GD"/>
                </a:defRPr>
              </a:pPr>
              <a:endParaRPr/>
            </a:p>
          </p:txBody>
        </p:sp>
        <p:sp>
          <p:nvSpPr>
            <p:cNvPr id="191" name="Shape"/>
            <p:cNvSpPr/>
            <p:nvPr/>
          </p:nvSpPr>
          <p:spPr>
            <a:xfrm>
              <a:off x="10780889" y="0"/>
              <a:ext cx="2221654" cy="4032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20802"/>
                  </a:lnTo>
                  <a:lnTo>
                    <a:pt x="21336" y="20149"/>
                  </a:lnTo>
                  <a:lnTo>
                    <a:pt x="21072" y="19508"/>
                  </a:lnTo>
                  <a:lnTo>
                    <a:pt x="19486" y="16460"/>
                  </a:lnTo>
                  <a:lnTo>
                    <a:pt x="17527" y="13557"/>
                  </a:lnTo>
                  <a:lnTo>
                    <a:pt x="15017" y="10873"/>
                  </a:lnTo>
                  <a:lnTo>
                    <a:pt x="12374" y="8333"/>
                  </a:lnTo>
                  <a:lnTo>
                    <a:pt x="9490" y="6023"/>
                  </a:lnTo>
                  <a:lnTo>
                    <a:pt x="6451" y="3846"/>
                  </a:lnTo>
                  <a:lnTo>
                    <a:pt x="3303" y="1814"/>
                  </a:lnTo>
                  <a:lnTo>
                    <a:pt x="264" y="0"/>
                  </a:lnTo>
                  <a:lnTo>
                    <a:pt x="0" y="0"/>
                  </a:lnTo>
                  <a:lnTo>
                    <a:pt x="3039" y="1814"/>
                  </a:lnTo>
                  <a:lnTo>
                    <a:pt x="6055" y="3846"/>
                  </a:lnTo>
                  <a:lnTo>
                    <a:pt x="9094" y="6023"/>
                  </a:lnTo>
                  <a:lnTo>
                    <a:pt x="12000" y="8333"/>
                  </a:lnTo>
                  <a:lnTo>
                    <a:pt x="14752" y="10873"/>
                  </a:lnTo>
                  <a:lnTo>
                    <a:pt x="17130" y="13557"/>
                  </a:lnTo>
                  <a:lnTo>
                    <a:pt x="19222" y="16460"/>
                  </a:lnTo>
                  <a:lnTo>
                    <a:pt x="20015" y="17984"/>
                  </a:lnTo>
                  <a:lnTo>
                    <a:pt x="20807" y="19580"/>
                  </a:lnTo>
                  <a:lnTo>
                    <a:pt x="21204" y="20584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80000"/>
                </a:gs>
                <a:gs pos="100000">
                  <a:srgbClr val="800000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4400">
                  <a:solidFill>
                    <a:srgbClr val="FFFFFF"/>
                  </a:solidFill>
                  <a:latin typeface="Maiandra GD"/>
                  <a:ea typeface="Maiandra GD"/>
                  <a:cs typeface="Maiandra GD"/>
                  <a:sym typeface="Maiandra GD"/>
                </a:defRPr>
              </a:pPr>
              <a:endParaRPr/>
            </a:p>
          </p:txBody>
        </p:sp>
        <p:sp>
          <p:nvSpPr>
            <p:cNvPr id="192" name="Shape"/>
            <p:cNvSpPr/>
            <p:nvPr/>
          </p:nvSpPr>
          <p:spPr>
            <a:xfrm>
              <a:off x="11379200" y="0"/>
              <a:ext cx="1623343" cy="1907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20987"/>
                  </a:lnTo>
                  <a:lnTo>
                    <a:pt x="17292" y="15465"/>
                  </a:lnTo>
                  <a:lnTo>
                    <a:pt x="12231" y="10123"/>
                  </a:lnTo>
                  <a:lnTo>
                    <a:pt x="6658" y="4908"/>
                  </a:lnTo>
                  <a:lnTo>
                    <a:pt x="512" y="0"/>
                  </a:lnTo>
                  <a:lnTo>
                    <a:pt x="0" y="0"/>
                  </a:lnTo>
                  <a:lnTo>
                    <a:pt x="6296" y="5061"/>
                  </a:lnTo>
                  <a:lnTo>
                    <a:pt x="12050" y="10429"/>
                  </a:lnTo>
                  <a:lnTo>
                    <a:pt x="17111" y="15925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000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4400">
                  <a:solidFill>
                    <a:srgbClr val="FFFFFF"/>
                  </a:solidFill>
                  <a:latin typeface="Maiandra GD"/>
                  <a:ea typeface="Maiandra GD"/>
                  <a:cs typeface="Maiandra GD"/>
                  <a:sym typeface="Maiandra GD"/>
                </a:defRPr>
              </a:pPr>
              <a:endParaRPr/>
            </a:p>
          </p:txBody>
        </p:sp>
        <p:sp>
          <p:nvSpPr>
            <p:cNvPr id="193" name="Shape"/>
            <p:cNvSpPr/>
            <p:nvPr/>
          </p:nvSpPr>
          <p:spPr>
            <a:xfrm>
              <a:off x="12081369" y="0"/>
              <a:ext cx="921174" cy="934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20661"/>
                  </a:lnTo>
                  <a:lnTo>
                    <a:pt x="11782" y="10017"/>
                  </a:lnTo>
                  <a:lnTo>
                    <a:pt x="637" y="0"/>
                  </a:lnTo>
                  <a:lnTo>
                    <a:pt x="0" y="0"/>
                  </a:lnTo>
                  <a:lnTo>
                    <a:pt x="11463" y="10643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000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4400">
                  <a:solidFill>
                    <a:srgbClr val="FFFFFF"/>
                  </a:solidFill>
                  <a:latin typeface="Maiandra GD"/>
                  <a:ea typeface="Maiandra GD"/>
                  <a:cs typeface="Maiandra GD"/>
                  <a:sym typeface="Maiandra GD"/>
                </a:defRPr>
              </a:pPr>
              <a:endParaRPr/>
            </a:p>
          </p:txBody>
        </p:sp>
        <p:sp>
          <p:nvSpPr>
            <p:cNvPr id="194" name="Shape"/>
            <p:cNvSpPr/>
            <p:nvPr/>
          </p:nvSpPr>
          <p:spPr>
            <a:xfrm>
              <a:off x="11288" y="0"/>
              <a:ext cx="1937175" cy="3181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864"/>
                  </a:moveTo>
                  <a:lnTo>
                    <a:pt x="0" y="21600"/>
                  </a:lnTo>
                  <a:lnTo>
                    <a:pt x="1364" y="18565"/>
                  </a:lnTo>
                  <a:lnTo>
                    <a:pt x="3183" y="15529"/>
                  </a:lnTo>
                  <a:lnTo>
                    <a:pt x="5432" y="12678"/>
                  </a:lnTo>
                  <a:lnTo>
                    <a:pt x="7857" y="9919"/>
                  </a:lnTo>
                  <a:lnTo>
                    <a:pt x="10888" y="7266"/>
                  </a:lnTo>
                  <a:lnTo>
                    <a:pt x="14046" y="4783"/>
                  </a:lnTo>
                  <a:lnTo>
                    <a:pt x="17684" y="2300"/>
                  </a:lnTo>
                  <a:lnTo>
                    <a:pt x="21600" y="0"/>
                  </a:lnTo>
                  <a:lnTo>
                    <a:pt x="21145" y="0"/>
                  </a:lnTo>
                  <a:lnTo>
                    <a:pt x="17381" y="2208"/>
                  </a:lnTo>
                  <a:lnTo>
                    <a:pt x="13895" y="4599"/>
                  </a:lnTo>
                  <a:lnTo>
                    <a:pt x="10737" y="7082"/>
                  </a:lnTo>
                  <a:lnTo>
                    <a:pt x="7857" y="9643"/>
                  </a:lnTo>
                  <a:lnTo>
                    <a:pt x="5432" y="12310"/>
                  </a:lnTo>
                  <a:lnTo>
                    <a:pt x="3335" y="15069"/>
                  </a:lnTo>
                  <a:lnTo>
                    <a:pt x="1516" y="17921"/>
                  </a:lnTo>
                  <a:lnTo>
                    <a:pt x="0" y="2086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80000"/>
                </a:gs>
                <a:gs pos="100000">
                  <a:srgbClr val="800000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4400">
                  <a:solidFill>
                    <a:srgbClr val="FFFFFF"/>
                  </a:solidFill>
                  <a:latin typeface="Maiandra GD"/>
                  <a:ea typeface="Maiandra GD"/>
                  <a:cs typeface="Maiandra GD"/>
                  <a:sym typeface="Maiandra GD"/>
                </a:defRPr>
              </a:pPr>
              <a:endParaRPr/>
            </a:p>
          </p:txBody>
        </p:sp>
        <p:sp>
          <p:nvSpPr>
            <p:cNvPr id="195" name="Shape"/>
            <p:cNvSpPr/>
            <p:nvPr/>
          </p:nvSpPr>
          <p:spPr>
            <a:xfrm>
              <a:off x="11288" y="0"/>
              <a:ext cx="1327575" cy="1352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0937" y="0"/>
                  </a:lnTo>
                  <a:lnTo>
                    <a:pt x="15002" y="4760"/>
                  </a:lnTo>
                  <a:lnTo>
                    <a:pt x="9473" y="9736"/>
                  </a:lnTo>
                  <a:lnTo>
                    <a:pt x="4423" y="15145"/>
                  </a:lnTo>
                  <a:lnTo>
                    <a:pt x="0" y="20735"/>
                  </a:lnTo>
                  <a:lnTo>
                    <a:pt x="0" y="21600"/>
                  </a:lnTo>
                  <a:lnTo>
                    <a:pt x="4423" y="15578"/>
                  </a:lnTo>
                  <a:lnTo>
                    <a:pt x="9473" y="10169"/>
                  </a:lnTo>
                  <a:lnTo>
                    <a:pt x="15223" y="497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8000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4400">
                  <a:solidFill>
                    <a:srgbClr val="FFFFFF"/>
                  </a:solidFill>
                  <a:latin typeface="Maiandra GD"/>
                  <a:ea typeface="Maiandra GD"/>
                  <a:cs typeface="Maiandra GD"/>
                  <a:sym typeface="Maiandra GD"/>
                </a:defRPr>
              </a:pPr>
              <a:endParaRPr/>
            </a:p>
          </p:txBody>
        </p:sp>
        <p:sp>
          <p:nvSpPr>
            <p:cNvPr id="196" name="Shape"/>
            <p:cNvSpPr/>
            <p:nvPr/>
          </p:nvSpPr>
          <p:spPr>
            <a:xfrm>
              <a:off x="11288" y="0"/>
              <a:ext cx="609601" cy="568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0155" y="0"/>
                  </a:lnTo>
                  <a:lnTo>
                    <a:pt x="9636" y="9771"/>
                  </a:lnTo>
                  <a:lnTo>
                    <a:pt x="0" y="20057"/>
                  </a:lnTo>
                  <a:lnTo>
                    <a:pt x="0" y="21600"/>
                  </a:lnTo>
                  <a:lnTo>
                    <a:pt x="10117" y="1028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8000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4400">
                  <a:solidFill>
                    <a:srgbClr val="FFFFFF"/>
                  </a:solidFill>
                  <a:latin typeface="Maiandra GD"/>
                  <a:ea typeface="Maiandra GD"/>
                  <a:cs typeface="Maiandra GD"/>
                  <a:sym typeface="Maiandra GD"/>
                </a:defRPr>
              </a:pPr>
              <a:endParaRPr/>
            </a:p>
          </p:txBody>
        </p:sp>
        <p:sp>
          <p:nvSpPr>
            <p:cNvPr id="197" name="Line"/>
            <p:cNvSpPr/>
            <p:nvPr/>
          </p:nvSpPr>
          <p:spPr>
            <a:xfrm>
              <a:off x="0" y="6206631"/>
              <a:ext cx="13000285" cy="1"/>
            </a:xfrm>
            <a:prstGeom prst="line">
              <a:avLst/>
            </a:prstGeom>
            <a:noFill/>
            <a:ln w="12700" cap="flat">
              <a:solidFill>
                <a:srgbClr val="8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4400">
                  <a:solidFill>
                    <a:srgbClr val="FFFFFF"/>
                  </a:solidFill>
                  <a:latin typeface="Maiandra GD"/>
                  <a:ea typeface="Maiandra GD"/>
                  <a:cs typeface="Maiandra GD"/>
                  <a:sym typeface="Maiandra GD"/>
                </a:defRPr>
              </a:pPr>
              <a:endParaRPr/>
            </a:p>
          </p:txBody>
        </p:sp>
        <p:sp>
          <p:nvSpPr>
            <p:cNvPr id="198" name="Line"/>
            <p:cNvSpPr/>
            <p:nvPr/>
          </p:nvSpPr>
          <p:spPr>
            <a:xfrm>
              <a:off x="0" y="5319324"/>
              <a:ext cx="13000285" cy="1"/>
            </a:xfrm>
            <a:prstGeom prst="line">
              <a:avLst/>
            </a:prstGeom>
            <a:noFill/>
            <a:ln w="12700" cap="flat">
              <a:solidFill>
                <a:srgbClr val="8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4400">
                  <a:solidFill>
                    <a:srgbClr val="FFFFFF"/>
                  </a:solidFill>
                  <a:latin typeface="Maiandra GD"/>
                  <a:ea typeface="Maiandra GD"/>
                  <a:cs typeface="Maiandra GD"/>
                  <a:sym typeface="Maiandra GD"/>
                </a:defRPr>
              </a:pPr>
              <a:endParaRPr/>
            </a:p>
          </p:txBody>
        </p:sp>
        <p:sp>
          <p:nvSpPr>
            <p:cNvPr id="199" name="Line"/>
            <p:cNvSpPr/>
            <p:nvPr/>
          </p:nvSpPr>
          <p:spPr>
            <a:xfrm>
              <a:off x="0" y="7093938"/>
              <a:ext cx="13000285" cy="1"/>
            </a:xfrm>
            <a:prstGeom prst="line">
              <a:avLst/>
            </a:prstGeom>
            <a:noFill/>
            <a:ln w="12700" cap="flat">
              <a:solidFill>
                <a:srgbClr val="6221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4400">
                  <a:solidFill>
                    <a:srgbClr val="FFFFFF"/>
                  </a:solidFill>
                  <a:latin typeface="Maiandra GD"/>
                  <a:ea typeface="Maiandra GD"/>
                  <a:cs typeface="Maiandra GD"/>
                  <a:sym typeface="Maiandra GD"/>
                </a:defRPr>
              </a:pPr>
              <a:endParaRPr/>
            </a:p>
          </p:txBody>
        </p:sp>
        <p:grpSp>
          <p:nvGrpSpPr>
            <p:cNvPr id="205" name="Group"/>
            <p:cNvGrpSpPr/>
            <p:nvPr/>
          </p:nvGrpSpPr>
          <p:grpSpPr>
            <a:xfrm>
              <a:off x="-1" y="885048"/>
              <a:ext cx="13000286" cy="3546971"/>
              <a:chOff x="0" y="0"/>
              <a:chExt cx="13000284" cy="3546969"/>
            </a:xfrm>
          </p:grpSpPr>
          <p:sp>
            <p:nvSpPr>
              <p:cNvPr id="200" name="Line"/>
              <p:cNvSpPr/>
              <p:nvPr/>
            </p:nvSpPr>
            <p:spPr>
              <a:xfrm>
                <a:off x="0" y="885048"/>
                <a:ext cx="13000285" cy="1"/>
              </a:xfrm>
              <a:prstGeom prst="line">
                <a:avLst/>
              </a:prstGeom>
              <a:noFill/>
              <a:ln w="12700" cap="flat">
                <a:solidFill>
                  <a:srgbClr val="8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4400">
                    <a:solidFill>
                      <a:srgbClr val="FFFFFF"/>
                    </a:solidFill>
                    <a:latin typeface="Maiandra GD"/>
                    <a:ea typeface="Maiandra GD"/>
                    <a:cs typeface="Maiandra GD"/>
                    <a:sym typeface="Maiandra GD"/>
                  </a:defRPr>
                </a:pPr>
                <a:endParaRPr/>
              </a:p>
            </p:txBody>
          </p:sp>
          <p:sp>
            <p:nvSpPr>
              <p:cNvPr id="201" name="Line"/>
              <p:cNvSpPr/>
              <p:nvPr/>
            </p:nvSpPr>
            <p:spPr>
              <a:xfrm>
                <a:off x="0" y="3546969"/>
                <a:ext cx="13000285" cy="1"/>
              </a:xfrm>
              <a:prstGeom prst="line">
                <a:avLst/>
              </a:prstGeom>
              <a:noFill/>
              <a:ln w="12700" cap="flat">
                <a:solidFill>
                  <a:srgbClr val="8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4400">
                    <a:solidFill>
                      <a:srgbClr val="FFFFFF"/>
                    </a:solidFill>
                    <a:latin typeface="Maiandra GD"/>
                    <a:ea typeface="Maiandra GD"/>
                    <a:cs typeface="Maiandra GD"/>
                    <a:sym typeface="Maiandra GD"/>
                  </a:defRPr>
                </a:pPr>
                <a:endParaRPr/>
              </a:p>
            </p:txBody>
          </p:sp>
          <p:sp>
            <p:nvSpPr>
              <p:cNvPr id="202" name="Line"/>
              <p:cNvSpPr/>
              <p:nvPr/>
            </p:nvSpPr>
            <p:spPr>
              <a:xfrm>
                <a:off x="0" y="2659662"/>
                <a:ext cx="13000285" cy="1"/>
              </a:xfrm>
              <a:prstGeom prst="line">
                <a:avLst/>
              </a:prstGeom>
              <a:noFill/>
              <a:ln w="12700" cap="flat">
                <a:solidFill>
                  <a:srgbClr val="8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4400">
                    <a:solidFill>
                      <a:srgbClr val="FFFFFF"/>
                    </a:solidFill>
                    <a:latin typeface="Maiandra GD"/>
                    <a:ea typeface="Maiandra GD"/>
                    <a:cs typeface="Maiandra GD"/>
                    <a:sym typeface="Maiandra GD"/>
                  </a:defRPr>
                </a:pPr>
                <a:endParaRPr/>
              </a:p>
            </p:txBody>
          </p:sp>
          <p:sp>
            <p:nvSpPr>
              <p:cNvPr id="203" name="Line"/>
              <p:cNvSpPr/>
              <p:nvPr/>
            </p:nvSpPr>
            <p:spPr>
              <a:xfrm>
                <a:off x="0" y="1772355"/>
                <a:ext cx="13000285" cy="1"/>
              </a:xfrm>
              <a:prstGeom prst="line">
                <a:avLst/>
              </a:prstGeom>
              <a:noFill/>
              <a:ln w="12700" cap="flat">
                <a:solidFill>
                  <a:srgbClr val="8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4400">
                    <a:solidFill>
                      <a:srgbClr val="FFFFFF"/>
                    </a:solidFill>
                    <a:latin typeface="Maiandra GD"/>
                    <a:ea typeface="Maiandra GD"/>
                    <a:cs typeface="Maiandra GD"/>
                    <a:sym typeface="Maiandra GD"/>
                  </a:defRPr>
                </a:pPr>
                <a:endParaRPr/>
              </a:p>
            </p:txBody>
          </p:sp>
          <p:sp>
            <p:nvSpPr>
              <p:cNvPr id="204" name="Line"/>
              <p:cNvSpPr/>
              <p:nvPr/>
            </p:nvSpPr>
            <p:spPr>
              <a:xfrm>
                <a:off x="0" y="0"/>
                <a:ext cx="13000285" cy="0"/>
              </a:xfrm>
              <a:prstGeom prst="line">
                <a:avLst/>
              </a:prstGeom>
              <a:noFill/>
              <a:ln w="12700" cap="flat">
                <a:solidFill>
                  <a:srgbClr val="8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4400">
                    <a:solidFill>
                      <a:srgbClr val="FFFFFF"/>
                    </a:solidFill>
                    <a:latin typeface="Maiandra GD"/>
                    <a:ea typeface="Maiandra GD"/>
                    <a:cs typeface="Maiandra GD"/>
                    <a:sym typeface="Maiandra GD"/>
                  </a:defRPr>
                </a:pPr>
                <a:endParaRPr/>
              </a:p>
            </p:txBody>
          </p:sp>
        </p:grpSp>
        <p:sp>
          <p:nvSpPr>
            <p:cNvPr id="206" name="Line"/>
            <p:cNvSpPr/>
            <p:nvPr/>
          </p:nvSpPr>
          <p:spPr>
            <a:xfrm>
              <a:off x="0" y="8868551"/>
              <a:ext cx="13000285" cy="1"/>
            </a:xfrm>
            <a:prstGeom prst="line">
              <a:avLst/>
            </a:prstGeom>
            <a:noFill/>
            <a:ln w="12700" cap="flat">
              <a:solidFill>
                <a:srgbClr val="6221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4400">
                  <a:solidFill>
                    <a:srgbClr val="FFFFFF"/>
                  </a:solidFill>
                  <a:latin typeface="Maiandra GD"/>
                  <a:ea typeface="Maiandra GD"/>
                  <a:cs typeface="Maiandra GD"/>
                  <a:sym typeface="Maiandra GD"/>
                </a:defRPr>
              </a:pPr>
              <a:endParaRPr/>
            </a:p>
          </p:txBody>
        </p:sp>
        <p:sp>
          <p:nvSpPr>
            <p:cNvPr id="207" name="Line"/>
            <p:cNvSpPr/>
            <p:nvPr/>
          </p:nvSpPr>
          <p:spPr>
            <a:xfrm>
              <a:off x="0" y="7981244"/>
              <a:ext cx="13000285" cy="1"/>
            </a:xfrm>
            <a:prstGeom prst="line">
              <a:avLst/>
            </a:prstGeom>
            <a:noFill/>
            <a:ln w="12700" cap="flat">
              <a:solidFill>
                <a:srgbClr val="6221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4400">
                  <a:solidFill>
                    <a:srgbClr val="FFFFFF"/>
                  </a:solidFill>
                  <a:latin typeface="Maiandra GD"/>
                  <a:ea typeface="Maiandra GD"/>
                  <a:cs typeface="Maiandra GD"/>
                  <a:sym typeface="Maiandra GD"/>
                </a:defRPr>
              </a:pPr>
              <a:endParaRPr/>
            </a:p>
          </p:txBody>
        </p:sp>
      </p:grpSp>
      <p:sp>
        <p:nvSpPr>
          <p:cNvPr id="2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36529" y="8879840"/>
            <a:ext cx="318031" cy="333249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650240">
              <a:defRPr sz="1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Maiandra GD"/>
                <a:ea typeface="Maiandra GD"/>
                <a:cs typeface="Maiandra GD"/>
                <a:sym typeface="Maiandra G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"/>
          <p:cNvSpPr/>
          <p:nvPr/>
        </p:nvSpPr>
        <p:spPr>
          <a:xfrm>
            <a:off x="508000" y="659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Line"/>
          <p:cNvSpPr/>
          <p:nvPr/>
        </p:nvSpPr>
        <p:spPr>
          <a:xfrm>
            <a:off x="508000" y="408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" name="Line"/>
          <p:cNvSpPr/>
          <p:nvPr/>
        </p:nvSpPr>
        <p:spPr>
          <a:xfrm flipV="1">
            <a:off x="7994302" y="45262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" name="Lorem Ipsum Dolor"/>
          <p:cNvSpPr txBox="1">
            <a:spLocks noGrp="1"/>
          </p:cNvSpPr>
          <p:nvPr>
            <p:ph type="body" sz="quarter" idx="13"/>
          </p:nvPr>
        </p:nvSpPr>
        <p:spPr>
          <a:xfrm>
            <a:off x="508000" y="35052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defRPr>
            </a:lvl1pPr>
          </a:lstStyle>
          <a:p>
            <a:r>
              <a:t>Lorem Ipsum Dolor</a:t>
            </a:r>
          </a:p>
        </p:txBody>
      </p:sp>
      <p:sp>
        <p:nvSpPr>
          <p:cNvPr id="17" name="Title Text"/>
          <p:cNvSpPr txBox="1">
            <a:spLocks noGrp="1"/>
          </p:cNvSpPr>
          <p:nvPr>
            <p:ph type="title"/>
          </p:nvPr>
        </p:nvSpPr>
        <p:spPr>
          <a:xfrm>
            <a:off x="508000" y="414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Title Text</a:t>
            </a:r>
          </a:p>
        </p:txBody>
      </p:sp>
      <p:sp>
        <p:nvSpPr>
          <p:cNvPr id="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280400" y="414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4806570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Line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" name="Line"/>
          <p:cNvSpPr/>
          <p:nvPr/>
        </p:nvSpPr>
        <p:spPr>
          <a:xfrm>
            <a:off x="508000" y="913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" name="Line"/>
          <p:cNvSpPr/>
          <p:nvPr/>
        </p:nvSpPr>
        <p:spPr>
          <a:xfrm>
            <a:off x="508000" y="662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" name="Line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0" name="Lorem Ipsum Dolor"/>
          <p:cNvSpPr txBox="1">
            <a:spLocks noGrp="1"/>
          </p:cNvSpPr>
          <p:nvPr>
            <p:ph type="body" sz="quarter" idx="13"/>
          </p:nvPr>
        </p:nvSpPr>
        <p:spPr>
          <a:xfrm>
            <a:off x="508000" y="60960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defRPr>
            </a:lvl1pPr>
          </a:lstStyle>
          <a:p>
            <a:r>
              <a:t>Lorem Ipsum Dolor</a:t>
            </a:r>
          </a:p>
        </p:txBody>
      </p:sp>
      <p:sp>
        <p:nvSpPr>
          <p:cNvPr id="31" name="Image"/>
          <p:cNvSpPr>
            <a:spLocks noGrp="1"/>
          </p:cNvSpPr>
          <p:nvPr>
            <p:ph type="pic" idx="14"/>
          </p:nvPr>
        </p:nvSpPr>
        <p:spPr>
          <a:xfrm>
            <a:off x="584200" y="558800"/>
            <a:ext cx="11823700" cy="7086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508000" y="668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Title Text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280400" y="668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936218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xfrm>
            <a:off x="508000" y="3670300"/>
            <a:ext cx="11988800" cy="241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77893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Line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" name="Line"/>
          <p:cNvSpPr/>
          <p:nvPr/>
        </p:nvSpPr>
        <p:spPr>
          <a:xfrm>
            <a:off x="508000" y="913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" name="Line"/>
          <p:cNvSpPr/>
          <p:nvPr/>
        </p:nvSpPr>
        <p:spPr>
          <a:xfrm>
            <a:off x="508000" y="662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" name="Line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0" name="Lorem Ipsum Dolor"/>
          <p:cNvSpPr txBox="1">
            <a:spLocks noGrp="1"/>
          </p:cNvSpPr>
          <p:nvPr>
            <p:ph type="body" sz="quarter" idx="13"/>
          </p:nvPr>
        </p:nvSpPr>
        <p:spPr>
          <a:xfrm>
            <a:off x="508000" y="60960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defRPr>
            </a:lvl1pPr>
          </a:lstStyle>
          <a:p>
            <a:r>
              <a:t>Lorem Ipsum Dolor</a:t>
            </a:r>
          </a:p>
        </p:txBody>
      </p:sp>
      <p:sp>
        <p:nvSpPr>
          <p:cNvPr id="31" name="Image"/>
          <p:cNvSpPr>
            <a:spLocks noGrp="1"/>
          </p:cNvSpPr>
          <p:nvPr>
            <p:ph type="pic" idx="14"/>
          </p:nvPr>
        </p:nvSpPr>
        <p:spPr>
          <a:xfrm>
            <a:off x="584200" y="558800"/>
            <a:ext cx="11823700" cy="7086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508000" y="668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Title Text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280400" y="668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Line"/>
          <p:cNvSpPr/>
          <p:nvPr/>
        </p:nvSpPr>
        <p:spPr>
          <a:xfrm>
            <a:off x="508000" y="4876800"/>
            <a:ext cx="567637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0" name="Line"/>
          <p:cNvSpPr/>
          <p:nvPr/>
        </p:nvSpPr>
        <p:spPr>
          <a:xfrm>
            <a:off x="508000" y="2768600"/>
            <a:ext cx="5676316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1" name="Lorem Ipsum Dolor"/>
          <p:cNvSpPr txBox="1">
            <a:spLocks noGrp="1"/>
          </p:cNvSpPr>
          <p:nvPr>
            <p:ph type="body" sz="quarter" idx="13"/>
          </p:nvPr>
        </p:nvSpPr>
        <p:spPr>
          <a:xfrm>
            <a:off x="508000" y="2171700"/>
            <a:ext cx="5676900" cy="508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defRPr>
            </a:lvl1pPr>
          </a:lstStyle>
          <a:p>
            <a:r>
              <a:t>Lorem Ipsum Dolor</a:t>
            </a:r>
          </a:p>
        </p:txBody>
      </p:sp>
      <p:sp>
        <p:nvSpPr>
          <p:cNvPr id="52" name="Image"/>
          <p:cNvSpPr>
            <a:spLocks noGrp="1"/>
          </p:cNvSpPr>
          <p:nvPr>
            <p:ph type="pic" sz="half" idx="14"/>
          </p:nvPr>
        </p:nvSpPr>
        <p:spPr>
          <a:xfrm>
            <a:off x="6704698" y="590550"/>
            <a:ext cx="5806884" cy="8509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508000" y="2806700"/>
            <a:ext cx="5676900" cy="2032000"/>
          </a:xfrm>
          <a:prstGeom prst="rect">
            <a:avLst/>
          </a:prstGeom>
        </p:spPr>
        <p:txBody>
          <a:bodyPr/>
          <a:lstStyle>
            <a:lvl1pPr algn="l">
              <a:defRPr sz="5600"/>
            </a:lvl1pPr>
          </a:lstStyle>
          <a:p>
            <a:r>
              <a:t>Title Text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8000" y="5029200"/>
            <a:ext cx="5676900" cy="40132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266501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105874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1513856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Image"/>
          <p:cNvSpPr>
            <a:spLocks noGrp="1"/>
          </p:cNvSpPr>
          <p:nvPr>
            <p:ph type="pic" sz="half" idx="13"/>
          </p:nvPr>
        </p:nvSpPr>
        <p:spPr>
          <a:xfrm>
            <a:off x="6819900" y="1739900"/>
            <a:ext cx="5575300" cy="816965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08000" y="2730500"/>
            <a:ext cx="5816600" cy="63500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1800"/>
              </a:spcBef>
              <a:buSzPct val="65000"/>
              <a:defRPr sz="3000"/>
            </a:lvl1pPr>
            <a:lvl2pPr marL="787400" indent="-393700">
              <a:spcBef>
                <a:spcPts val="1800"/>
              </a:spcBef>
              <a:buSzPct val="65000"/>
              <a:defRPr sz="3000"/>
            </a:lvl2pPr>
            <a:lvl3pPr marL="1181100" indent="-393700">
              <a:spcBef>
                <a:spcPts val="1800"/>
              </a:spcBef>
              <a:buSzPct val="65000"/>
              <a:defRPr sz="3000"/>
            </a:lvl3pPr>
            <a:lvl4pPr marL="1574800" indent="-393700">
              <a:spcBef>
                <a:spcPts val="1800"/>
              </a:spcBef>
              <a:buSzPct val="65000"/>
              <a:defRPr sz="3000"/>
            </a:lvl4pPr>
            <a:lvl5pPr marL="1968500" indent="-393700">
              <a:spcBef>
                <a:spcPts val="1800"/>
              </a:spcBef>
              <a:buSzPct val="65000"/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0878989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Body Level One…"/>
          <p:cNvSpPr txBox="1">
            <a:spLocks noGrp="1"/>
          </p:cNvSpPr>
          <p:nvPr>
            <p:ph type="body" idx="1"/>
          </p:nvPr>
        </p:nvSpPr>
        <p:spPr>
          <a:xfrm>
            <a:off x="508000" y="1270000"/>
            <a:ext cx="11988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7311614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>
            <a:spLocks noGrp="1"/>
          </p:cNvSpPr>
          <p:nvPr>
            <p:ph type="pic" sz="half" idx="13"/>
          </p:nvPr>
        </p:nvSpPr>
        <p:spPr>
          <a:xfrm>
            <a:off x="6260986" y="4406900"/>
            <a:ext cx="6697779" cy="4711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Image"/>
          <p:cNvSpPr>
            <a:spLocks noGrp="1"/>
          </p:cNvSpPr>
          <p:nvPr>
            <p:ph type="pic" sz="quarter" idx="14"/>
          </p:nvPr>
        </p:nvSpPr>
        <p:spPr>
          <a:xfrm>
            <a:off x="6680200" y="635000"/>
            <a:ext cx="5829301" cy="3517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9" name="Image"/>
          <p:cNvSpPr>
            <a:spLocks noGrp="1"/>
          </p:cNvSpPr>
          <p:nvPr>
            <p:ph type="pic" sz="half" idx="15"/>
          </p:nvPr>
        </p:nvSpPr>
        <p:spPr>
          <a:xfrm>
            <a:off x="482600" y="609600"/>
            <a:ext cx="5728881" cy="8394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0404360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533400" y="5969000"/>
            <a:ext cx="11938000" cy="6096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200"/>
              </a:spcBef>
              <a:buClrTx/>
              <a:buSzTx/>
              <a:buFontTx/>
              <a:buNone/>
              <a:defRPr sz="3000"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08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6732024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Image"/>
          <p:cNvSpPr>
            <a:spLocks noGrp="1"/>
          </p:cNvSpPr>
          <p:nvPr>
            <p:ph type="pic" idx="13"/>
          </p:nvPr>
        </p:nvSpPr>
        <p:spPr>
          <a:xfrm>
            <a:off x="-901700" y="-127000"/>
            <a:ext cx="14211300" cy="999725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5350727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4606764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"/>
          <p:cNvGrpSpPr/>
          <p:nvPr/>
        </p:nvGrpSpPr>
        <p:grpSpPr>
          <a:xfrm>
            <a:off x="-54187" y="-18063"/>
            <a:ext cx="13140269" cy="9871006"/>
            <a:chOff x="0" y="0"/>
            <a:chExt cx="13140267" cy="9871005"/>
          </a:xfrm>
        </p:grpSpPr>
        <p:sp>
          <p:nvSpPr>
            <p:cNvPr id="131" name="Rectangle"/>
            <p:cNvSpPr/>
            <p:nvPr/>
          </p:nvSpPr>
          <p:spPr>
            <a:xfrm>
              <a:off x="12490026" y="4515"/>
              <a:ext cx="647984" cy="9852944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66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2" name="Rectangle"/>
            <p:cNvSpPr/>
            <p:nvPr/>
          </p:nvSpPr>
          <p:spPr>
            <a:xfrm>
              <a:off x="9031" y="4515"/>
              <a:ext cx="650241" cy="9861974"/>
            </a:xfrm>
            <a:prstGeom prst="rect">
              <a:avLst/>
            </a:prstGeom>
            <a:gradFill flip="none" rotWithShape="1">
              <a:gsLst>
                <a:gs pos="0">
                  <a:srgbClr val="006600"/>
                </a:gs>
                <a:gs pos="100000">
                  <a:srgbClr val="00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3" name="Shape"/>
            <p:cNvSpPr/>
            <p:nvPr/>
          </p:nvSpPr>
          <p:spPr>
            <a:xfrm>
              <a:off x="31609" y="0"/>
              <a:ext cx="13090596" cy="650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100000">
                  <a:srgbClr val="006600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defRPr sz="3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4" name="Shape"/>
            <p:cNvSpPr/>
            <p:nvPr/>
          </p:nvSpPr>
          <p:spPr>
            <a:xfrm rot="10800000" flipH="1">
              <a:off x="0" y="9216249"/>
              <a:ext cx="13140269" cy="654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6600"/>
                </a:gs>
                <a:gs pos="100000">
                  <a:srgbClr val="000000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defRPr sz="3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5" name="Green marble"/>
            <p:cNvSpPr/>
            <p:nvPr/>
          </p:nvSpPr>
          <p:spPr>
            <a:xfrm>
              <a:off x="442524" y="419946"/>
              <a:ext cx="12264250" cy="9004019"/>
            </a:xfrm>
            <a:prstGeom prst="rect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43004" y="8769208"/>
            <a:ext cx="386437" cy="409449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650240"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118166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xfrm>
            <a:off x="508000" y="3670300"/>
            <a:ext cx="11988800" cy="241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5833" y="9114112"/>
            <a:ext cx="348727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5950420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0"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5833" y="9114112"/>
            <a:ext cx="348727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1732951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efault 0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43004" y="8769208"/>
            <a:ext cx="386437" cy="409449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650240"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4796962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Default">
    <p:bg>
      <p:bgPr>
        <a:solidFill>
          <a:srgbClr val="BB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7539" y="8882098"/>
            <a:ext cx="397021" cy="389270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65024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8744816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Default">
    <p:bg>
      <p:bgPr>
        <a:gradFill flip="none" rotWithShape="1">
          <a:gsLst>
            <a:gs pos="0">
              <a:srgbClr val="500000"/>
            </a:gs>
            <a:gs pos="100000">
              <a:srgbClr val="CC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roup"/>
          <p:cNvGrpSpPr/>
          <p:nvPr/>
        </p:nvGrpSpPr>
        <p:grpSpPr>
          <a:xfrm>
            <a:off x="2257" y="-1"/>
            <a:ext cx="13011575" cy="9744571"/>
            <a:chOff x="0" y="0"/>
            <a:chExt cx="13011573" cy="9744569"/>
          </a:xfrm>
        </p:grpSpPr>
        <p:sp>
          <p:nvSpPr>
            <p:cNvPr id="172" name="Shape"/>
            <p:cNvSpPr/>
            <p:nvPr/>
          </p:nvSpPr>
          <p:spPr>
            <a:xfrm>
              <a:off x="11388231" y="5928924"/>
              <a:ext cx="1623343" cy="3815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20"/>
                  </a:moveTo>
                  <a:lnTo>
                    <a:pt x="21600" y="0"/>
                  </a:lnTo>
                  <a:lnTo>
                    <a:pt x="21058" y="1291"/>
                  </a:lnTo>
                  <a:lnTo>
                    <a:pt x="20335" y="2671"/>
                  </a:lnTo>
                  <a:lnTo>
                    <a:pt x="18889" y="4972"/>
                  </a:lnTo>
                  <a:lnTo>
                    <a:pt x="17292" y="7272"/>
                  </a:lnTo>
                  <a:lnTo>
                    <a:pt x="15123" y="9573"/>
                  </a:lnTo>
                  <a:lnTo>
                    <a:pt x="12773" y="11950"/>
                  </a:lnTo>
                  <a:lnTo>
                    <a:pt x="10062" y="14328"/>
                  </a:lnTo>
                  <a:lnTo>
                    <a:pt x="7019" y="16769"/>
                  </a:lnTo>
                  <a:lnTo>
                    <a:pt x="3766" y="19146"/>
                  </a:lnTo>
                  <a:lnTo>
                    <a:pt x="0" y="21600"/>
                  </a:lnTo>
                  <a:lnTo>
                    <a:pt x="331" y="21600"/>
                  </a:lnTo>
                  <a:lnTo>
                    <a:pt x="4127" y="19146"/>
                  </a:lnTo>
                  <a:lnTo>
                    <a:pt x="7381" y="16769"/>
                  </a:lnTo>
                  <a:lnTo>
                    <a:pt x="10423" y="14328"/>
                  </a:lnTo>
                  <a:lnTo>
                    <a:pt x="13135" y="11950"/>
                  </a:lnTo>
                  <a:lnTo>
                    <a:pt x="15485" y="9573"/>
                  </a:lnTo>
                  <a:lnTo>
                    <a:pt x="17623" y="7272"/>
                  </a:lnTo>
                  <a:lnTo>
                    <a:pt x="19250" y="4972"/>
                  </a:lnTo>
                  <a:lnTo>
                    <a:pt x="20696" y="2671"/>
                  </a:lnTo>
                  <a:lnTo>
                    <a:pt x="21238" y="1828"/>
                  </a:lnTo>
                  <a:lnTo>
                    <a:pt x="21600" y="92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C1400"/>
                </a:gs>
                <a:gs pos="100000">
                  <a:srgbClr val="622100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4400">
                  <a:solidFill>
                    <a:srgbClr val="FFFFFF"/>
                  </a:solidFill>
                  <a:latin typeface="Maiandra GD"/>
                  <a:ea typeface="Maiandra GD"/>
                  <a:cs typeface="Maiandra GD"/>
                  <a:sym typeface="Maiandra GD"/>
                </a:defRPr>
              </a:pPr>
              <a:endParaRPr/>
            </a:p>
          </p:txBody>
        </p:sp>
        <p:sp>
          <p:nvSpPr>
            <p:cNvPr id="173" name="Shape"/>
            <p:cNvSpPr/>
            <p:nvPr/>
          </p:nvSpPr>
          <p:spPr>
            <a:xfrm>
              <a:off x="12158133" y="8566008"/>
              <a:ext cx="853441" cy="1178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787" y="5462"/>
                  </a:lnTo>
                  <a:lnTo>
                    <a:pt x="11688" y="10924"/>
                  </a:lnTo>
                  <a:lnTo>
                    <a:pt x="5844" y="16386"/>
                  </a:lnTo>
                  <a:lnTo>
                    <a:pt x="0" y="21600"/>
                  </a:lnTo>
                  <a:lnTo>
                    <a:pt x="688" y="21600"/>
                  </a:lnTo>
                  <a:lnTo>
                    <a:pt x="6532" y="16634"/>
                  </a:lnTo>
                  <a:lnTo>
                    <a:pt x="11688" y="11669"/>
                  </a:lnTo>
                  <a:lnTo>
                    <a:pt x="21600" y="993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C1400"/>
                </a:gs>
                <a:gs pos="100000">
                  <a:srgbClr val="622100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4400">
                  <a:solidFill>
                    <a:srgbClr val="FFFFFF"/>
                  </a:solidFill>
                  <a:latin typeface="Maiandra GD"/>
                  <a:ea typeface="Maiandra GD"/>
                  <a:cs typeface="Maiandra GD"/>
                  <a:sym typeface="Maiandra GD"/>
                </a:defRPr>
              </a:pPr>
              <a:endParaRPr/>
            </a:p>
          </p:txBody>
        </p:sp>
        <p:sp>
          <p:nvSpPr>
            <p:cNvPr id="174" name="Shape"/>
            <p:cNvSpPr/>
            <p:nvPr/>
          </p:nvSpPr>
          <p:spPr>
            <a:xfrm>
              <a:off x="12821920" y="9514275"/>
              <a:ext cx="189654" cy="230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4629" y="21600"/>
                  </a:lnTo>
                  <a:lnTo>
                    <a:pt x="12343" y="12706"/>
                  </a:lnTo>
                  <a:lnTo>
                    <a:pt x="21600" y="5082"/>
                  </a:lnTo>
                  <a:lnTo>
                    <a:pt x="21600" y="0"/>
                  </a:lnTo>
                  <a:lnTo>
                    <a:pt x="10800" y="11435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C1400"/>
                </a:gs>
                <a:gs pos="100000">
                  <a:srgbClr val="622100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4400">
                  <a:solidFill>
                    <a:srgbClr val="FFFFFF"/>
                  </a:solidFill>
                  <a:latin typeface="Maiandra GD"/>
                  <a:ea typeface="Maiandra GD"/>
                  <a:cs typeface="Maiandra GD"/>
                  <a:sym typeface="Maiandra GD"/>
                </a:defRPr>
              </a:pPr>
              <a:endParaRPr/>
            </a:p>
          </p:txBody>
        </p:sp>
        <p:grpSp>
          <p:nvGrpSpPr>
            <p:cNvPr id="188" name="Group"/>
            <p:cNvGrpSpPr/>
            <p:nvPr/>
          </p:nvGrpSpPr>
          <p:grpSpPr>
            <a:xfrm>
              <a:off x="647982" y="0"/>
              <a:ext cx="11510152" cy="9744569"/>
              <a:chOff x="0" y="0"/>
              <a:chExt cx="11510151" cy="9744568"/>
            </a:xfrm>
          </p:grpSpPr>
          <p:sp>
            <p:nvSpPr>
              <p:cNvPr id="175" name="Shape"/>
              <p:cNvSpPr/>
              <p:nvPr/>
            </p:nvSpPr>
            <p:spPr>
              <a:xfrm>
                <a:off x="5646702" y="0"/>
                <a:ext cx="162561" cy="9744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8000" y="21600"/>
                    </a:lnTo>
                    <a:lnTo>
                      <a:pt x="21600" y="21600"/>
                    </a:lnTo>
                    <a:lnTo>
                      <a:pt x="360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50000"/>
                  </a:gs>
                  <a:gs pos="100000">
                    <a:srgbClr val="800000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4400">
                    <a:solidFill>
                      <a:srgbClr val="FFFFFF"/>
                    </a:solidFill>
                    <a:latin typeface="Maiandra GD"/>
                    <a:ea typeface="Maiandra GD"/>
                    <a:cs typeface="Maiandra GD"/>
                    <a:sym typeface="Maiandra GD"/>
                  </a:defRPr>
                </a:pPr>
                <a:endParaRPr/>
              </a:p>
            </p:txBody>
          </p:sp>
          <p:sp>
            <p:nvSpPr>
              <p:cNvPr id="176" name="Shape"/>
              <p:cNvSpPr/>
              <p:nvPr/>
            </p:nvSpPr>
            <p:spPr>
              <a:xfrm>
                <a:off x="6324035" y="0"/>
                <a:ext cx="392855" cy="9744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79" y="0"/>
                    </a:moveTo>
                    <a:lnTo>
                      <a:pt x="1490" y="0"/>
                    </a:lnTo>
                    <a:lnTo>
                      <a:pt x="5214" y="1081"/>
                    </a:lnTo>
                    <a:lnTo>
                      <a:pt x="8938" y="2222"/>
                    </a:lnTo>
                    <a:lnTo>
                      <a:pt x="11917" y="3448"/>
                    </a:lnTo>
                    <a:lnTo>
                      <a:pt x="14897" y="4739"/>
                    </a:lnTo>
                    <a:lnTo>
                      <a:pt x="16386" y="6061"/>
                    </a:lnTo>
                    <a:lnTo>
                      <a:pt x="18621" y="7442"/>
                    </a:lnTo>
                    <a:lnTo>
                      <a:pt x="19366" y="8848"/>
                    </a:lnTo>
                    <a:lnTo>
                      <a:pt x="20110" y="10320"/>
                    </a:lnTo>
                    <a:lnTo>
                      <a:pt x="19366" y="13232"/>
                    </a:lnTo>
                    <a:lnTo>
                      <a:pt x="15641" y="16140"/>
                    </a:lnTo>
                    <a:lnTo>
                      <a:pt x="13407" y="17551"/>
                    </a:lnTo>
                    <a:lnTo>
                      <a:pt x="9683" y="18958"/>
                    </a:lnTo>
                    <a:lnTo>
                      <a:pt x="5214" y="20309"/>
                    </a:lnTo>
                    <a:lnTo>
                      <a:pt x="0" y="21600"/>
                    </a:lnTo>
                    <a:lnTo>
                      <a:pt x="1490" y="21600"/>
                    </a:lnTo>
                    <a:lnTo>
                      <a:pt x="6703" y="20309"/>
                    </a:lnTo>
                    <a:lnTo>
                      <a:pt x="11172" y="18928"/>
                    </a:lnTo>
                    <a:lnTo>
                      <a:pt x="14897" y="17551"/>
                    </a:lnTo>
                    <a:lnTo>
                      <a:pt x="17131" y="16110"/>
                    </a:lnTo>
                    <a:lnTo>
                      <a:pt x="20855" y="13202"/>
                    </a:lnTo>
                    <a:lnTo>
                      <a:pt x="21600" y="10290"/>
                    </a:lnTo>
                    <a:lnTo>
                      <a:pt x="20855" y="8848"/>
                    </a:lnTo>
                    <a:lnTo>
                      <a:pt x="20110" y="7442"/>
                    </a:lnTo>
                    <a:lnTo>
                      <a:pt x="17876" y="6061"/>
                    </a:lnTo>
                    <a:lnTo>
                      <a:pt x="16386" y="4709"/>
                    </a:lnTo>
                    <a:lnTo>
                      <a:pt x="13407" y="3448"/>
                    </a:lnTo>
                    <a:lnTo>
                      <a:pt x="10428" y="2222"/>
                    </a:lnTo>
                    <a:lnTo>
                      <a:pt x="6703" y="1081"/>
                    </a:lnTo>
                    <a:lnTo>
                      <a:pt x="2979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50000"/>
                  </a:gs>
                  <a:gs pos="100000">
                    <a:srgbClr val="800000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4400">
                    <a:solidFill>
                      <a:srgbClr val="FFFFFF"/>
                    </a:solidFill>
                    <a:latin typeface="Maiandra GD"/>
                    <a:ea typeface="Maiandra GD"/>
                    <a:cs typeface="Maiandra GD"/>
                    <a:sym typeface="Maiandra GD"/>
                  </a:defRPr>
                </a:pPr>
                <a:endParaRPr/>
              </a:p>
            </p:txBody>
          </p:sp>
          <p:sp>
            <p:nvSpPr>
              <p:cNvPr id="177" name="Shape"/>
              <p:cNvSpPr/>
              <p:nvPr/>
            </p:nvSpPr>
            <p:spPr>
              <a:xfrm>
                <a:off x="6931377" y="0"/>
                <a:ext cx="760872" cy="9744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213" y="10079"/>
                    </a:moveTo>
                    <a:lnTo>
                      <a:pt x="20439" y="8638"/>
                    </a:lnTo>
                    <a:lnTo>
                      <a:pt x="18892" y="7232"/>
                    </a:lnTo>
                    <a:lnTo>
                      <a:pt x="16958" y="5880"/>
                    </a:lnTo>
                    <a:lnTo>
                      <a:pt x="14701" y="4589"/>
                    </a:lnTo>
                    <a:lnTo>
                      <a:pt x="11993" y="3328"/>
                    </a:lnTo>
                    <a:lnTo>
                      <a:pt x="8511" y="2162"/>
                    </a:lnTo>
                    <a:lnTo>
                      <a:pt x="5029" y="1021"/>
                    </a:lnTo>
                    <a:lnTo>
                      <a:pt x="774" y="0"/>
                    </a:lnTo>
                    <a:lnTo>
                      <a:pt x="0" y="0"/>
                    </a:lnTo>
                    <a:lnTo>
                      <a:pt x="4256" y="1021"/>
                    </a:lnTo>
                    <a:lnTo>
                      <a:pt x="7737" y="2162"/>
                    </a:lnTo>
                    <a:lnTo>
                      <a:pt x="11219" y="3328"/>
                    </a:lnTo>
                    <a:lnTo>
                      <a:pt x="13927" y="4589"/>
                    </a:lnTo>
                    <a:lnTo>
                      <a:pt x="16184" y="5880"/>
                    </a:lnTo>
                    <a:lnTo>
                      <a:pt x="18118" y="7232"/>
                    </a:lnTo>
                    <a:lnTo>
                      <a:pt x="19666" y="8638"/>
                    </a:lnTo>
                    <a:lnTo>
                      <a:pt x="20439" y="10079"/>
                    </a:lnTo>
                    <a:lnTo>
                      <a:pt x="20826" y="11581"/>
                    </a:lnTo>
                    <a:lnTo>
                      <a:pt x="20439" y="13052"/>
                    </a:lnTo>
                    <a:lnTo>
                      <a:pt x="19666" y="14548"/>
                    </a:lnTo>
                    <a:lnTo>
                      <a:pt x="18118" y="16020"/>
                    </a:lnTo>
                    <a:lnTo>
                      <a:pt x="16571" y="17461"/>
                    </a:lnTo>
                    <a:lnTo>
                      <a:pt x="13927" y="18903"/>
                    </a:lnTo>
                    <a:lnTo>
                      <a:pt x="11219" y="20279"/>
                    </a:lnTo>
                    <a:lnTo>
                      <a:pt x="7737" y="21600"/>
                    </a:lnTo>
                    <a:lnTo>
                      <a:pt x="8511" y="21600"/>
                    </a:lnTo>
                    <a:lnTo>
                      <a:pt x="11993" y="20279"/>
                    </a:lnTo>
                    <a:lnTo>
                      <a:pt x="14701" y="18903"/>
                    </a:lnTo>
                    <a:lnTo>
                      <a:pt x="17344" y="17461"/>
                    </a:lnTo>
                    <a:lnTo>
                      <a:pt x="18892" y="16020"/>
                    </a:lnTo>
                    <a:lnTo>
                      <a:pt x="20439" y="14548"/>
                    </a:lnTo>
                    <a:lnTo>
                      <a:pt x="21213" y="13052"/>
                    </a:lnTo>
                    <a:lnTo>
                      <a:pt x="21600" y="11581"/>
                    </a:lnTo>
                    <a:lnTo>
                      <a:pt x="21213" y="1007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50000"/>
                  </a:gs>
                  <a:gs pos="100000">
                    <a:srgbClr val="800000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4400">
                    <a:solidFill>
                      <a:srgbClr val="FFFFFF"/>
                    </a:solidFill>
                    <a:latin typeface="Maiandra GD"/>
                    <a:ea typeface="Maiandra GD"/>
                    <a:cs typeface="Maiandra GD"/>
                    <a:sym typeface="Maiandra GD"/>
                  </a:defRPr>
                </a:pPr>
                <a:endParaRPr/>
              </a:p>
            </p:txBody>
          </p:sp>
          <p:sp>
            <p:nvSpPr>
              <p:cNvPr id="178" name="Shape"/>
              <p:cNvSpPr/>
              <p:nvPr/>
            </p:nvSpPr>
            <p:spPr>
              <a:xfrm>
                <a:off x="7649350" y="0"/>
                <a:ext cx="964073" cy="9744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990" y="9629"/>
                    </a:moveTo>
                    <a:lnTo>
                      <a:pt x="20075" y="8458"/>
                    </a:lnTo>
                    <a:lnTo>
                      <a:pt x="18551" y="7292"/>
                    </a:lnTo>
                    <a:lnTo>
                      <a:pt x="16721" y="6151"/>
                    </a:lnTo>
                    <a:lnTo>
                      <a:pt x="14281" y="5010"/>
                    </a:lnTo>
                    <a:lnTo>
                      <a:pt x="11537" y="3809"/>
                    </a:lnTo>
                    <a:lnTo>
                      <a:pt x="8233" y="2612"/>
                    </a:lnTo>
                    <a:lnTo>
                      <a:pt x="4574" y="1351"/>
                    </a:lnTo>
                    <a:lnTo>
                      <a:pt x="610" y="0"/>
                    </a:lnTo>
                    <a:lnTo>
                      <a:pt x="0" y="0"/>
                    </a:lnTo>
                    <a:lnTo>
                      <a:pt x="4269" y="1351"/>
                    </a:lnTo>
                    <a:lnTo>
                      <a:pt x="7928" y="2612"/>
                    </a:lnTo>
                    <a:lnTo>
                      <a:pt x="10978" y="3839"/>
                    </a:lnTo>
                    <a:lnTo>
                      <a:pt x="13976" y="5010"/>
                    </a:lnTo>
                    <a:lnTo>
                      <a:pt x="16111" y="6181"/>
                    </a:lnTo>
                    <a:lnTo>
                      <a:pt x="17941" y="7322"/>
                    </a:lnTo>
                    <a:lnTo>
                      <a:pt x="19465" y="8458"/>
                    </a:lnTo>
                    <a:lnTo>
                      <a:pt x="20380" y="9629"/>
                    </a:lnTo>
                    <a:lnTo>
                      <a:pt x="20990" y="10950"/>
                    </a:lnTo>
                    <a:lnTo>
                      <a:pt x="20685" y="12301"/>
                    </a:lnTo>
                    <a:lnTo>
                      <a:pt x="20075" y="13678"/>
                    </a:lnTo>
                    <a:lnTo>
                      <a:pt x="18551" y="15119"/>
                    </a:lnTo>
                    <a:lnTo>
                      <a:pt x="16721" y="16620"/>
                    </a:lnTo>
                    <a:lnTo>
                      <a:pt x="13976" y="18212"/>
                    </a:lnTo>
                    <a:lnTo>
                      <a:pt x="10368" y="19858"/>
                    </a:lnTo>
                    <a:lnTo>
                      <a:pt x="6404" y="21600"/>
                    </a:lnTo>
                    <a:lnTo>
                      <a:pt x="7014" y="21600"/>
                    </a:lnTo>
                    <a:lnTo>
                      <a:pt x="10978" y="19858"/>
                    </a:lnTo>
                    <a:lnTo>
                      <a:pt x="14586" y="18212"/>
                    </a:lnTo>
                    <a:lnTo>
                      <a:pt x="17331" y="16620"/>
                    </a:lnTo>
                    <a:lnTo>
                      <a:pt x="19160" y="15119"/>
                    </a:lnTo>
                    <a:lnTo>
                      <a:pt x="20685" y="13678"/>
                    </a:lnTo>
                    <a:lnTo>
                      <a:pt x="21295" y="12301"/>
                    </a:lnTo>
                    <a:lnTo>
                      <a:pt x="21600" y="10950"/>
                    </a:lnTo>
                    <a:lnTo>
                      <a:pt x="20990" y="962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50000"/>
                  </a:gs>
                  <a:gs pos="100000">
                    <a:srgbClr val="800000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4400">
                    <a:solidFill>
                      <a:srgbClr val="FFFFFF"/>
                    </a:solidFill>
                    <a:latin typeface="Maiandra GD"/>
                    <a:ea typeface="Maiandra GD"/>
                    <a:cs typeface="Maiandra GD"/>
                    <a:sym typeface="Maiandra GD"/>
                  </a:defRPr>
                </a:pPr>
                <a:endParaRPr/>
              </a:p>
            </p:txBody>
          </p:sp>
          <p:sp>
            <p:nvSpPr>
              <p:cNvPr id="179" name="Shape"/>
              <p:cNvSpPr/>
              <p:nvPr/>
            </p:nvSpPr>
            <p:spPr>
              <a:xfrm>
                <a:off x="8258951" y="0"/>
                <a:ext cx="1259841" cy="9744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109"/>
                    </a:moveTo>
                    <a:lnTo>
                      <a:pt x="20901" y="8668"/>
                    </a:lnTo>
                    <a:lnTo>
                      <a:pt x="19541" y="7232"/>
                    </a:lnTo>
                    <a:lnTo>
                      <a:pt x="17676" y="5880"/>
                    </a:lnTo>
                    <a:lnTo>
                      <a:pt x="15345" y="4559"/>
                    </a:lnTo>
                    <a:lnTo>
                      <a:pt x="12315" y="3298"/>
                    </a:lnTo>
                    <a:lnTo>
                      <a:pt x="8858" y="2132"/>
                    </a:lnTo>
                    <a:lnTo>
                      <a:pt x="4895" y="1021"/>
                    </a:lnTo>
                    <a:lnTo>
                      <a:pt x="466" y="0"/>
                    </a:lnTo>
                    <a:lnTo>
                      <a:pt x="0" y="0"/>
                    </a:lnTo>
                    <a:lnTo>
                      <a:pt x="4429" y="1021"/>
                    </a:lnTo>
                    <a:lnTo>
                      <a:pt x="8391" y="2132"/>
                    </a:lnTo>
                    <a:lnTo>
                      <a:pt x="11849" y="3298"/>
                    </a:lnTo>
                    <a:lnTo>
                      <a:pt x="14879" y="4559"/>
                    </a:lnTo>
                    <a:lnTo>
                      <a:pt x="17210" y="5880"/>
                    </a:lnTo>
                    <a:lnTo>
                      <a:pt x="19075" y="7232"/>
                    </a:lnTo>
                    <a:lnTo>
                      <a:pt x="20435" y="8668"/>
                    </a:lnTo>
                    <a:lnTo>
                      <a:pt x="21134" y="10109"/>
                    </a:lnTo>
                    <a:lnTo>
                      <a:pt x="21134" y="11641"/>
                    </a:lnTo>
                    <a:lnTo>
                      <a:pt x="20668" y="13172"/>
                    </a:lnTo>
                    <a:lnTo>
                      <a:pt x="19541" y="14669"/>
                    </a:lnTo>
                    <a:lnTo>
                      <a:pt x="17676" y="16140"/>
                    </a:lnTo>
                    <a:lnTo>
                      <a:pt x="15112" y="17581"/>
                    </a:lnTo>
                    <a:lnTo>
                      <a:pt x="12082" y="18958"/>
                    </a:lnTo>
                    <a:lnTo>
                      <a:pt x="8391" y="20309"/>
                    </a:lnTo>
                    <a:lnTo>
                      <a:pt x="3963" y="21600"/>
                    </a:lnTo>
                    <a:lnTo>
                      <a:pt x="4429" y="21600"/>
                    </a:lnTo>
                    <a:lnTo>
                      <a:pt x="8858" y="20309"/>
                    </a:lnTo>
                    <a:lnTo>
                      <a:pt x="12548" y="18958"/>
                    </a:lnTo>
                    <a:lnTo>
                      <a:pt x="15578" y="17581"/>
                    </a:lnTo>
                    <a:lnTo>
                      <a:pt x="18142" y="16140"/>
                    </a:lnTo>
                    <a:lnTo>
                      <a:pt x="20007" y="14669"/>
                    </a:lnTo>
                    <a:lnTo>
                      <a:pt x="21134" y="13172"/>
                    </a:lnTo>
                    <a:lnTo>
                      <a:pt x="21600" y="11641"/>
                    </a:lnTo>
                    <a:lnTo>
                      <a:pt x="21600" y="1010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50000"/>
                  </a:gs>
                  <a:gs pos="100000">
                    <a:srgbClr val="800000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4400">
                    <a:solidFill>
                      <a:srgbClr val="FFFFFF"/>
                    </a:solidFill>
                    <a:latin typeface="Maiandra GD"/>
                    <a:ea typeface="Maiandra GD"/>
                    <a:cs typeface="Maiandra GD"/>
                    <a:sym typeface="Maiandra GD"/>
                  </a:defRPr>
                </a:pPr>
                <a:endParaRPr/>
              </a:p>
            </p:txBody>
          </p:sp>
          <p:sp>
            <p:nvSpPr>
              <p:cNvPr id="180" name="Shape"/>
              <p:cNvSpPr/>
              <p:nvPr/>
            </p:nvSpPr>
            <p:spPr>
              <a:xfrm>
                <a:off x="8936284" y="0"/>
                <a:ext cx="1557868" cy="9744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440"/>
                    </a:moveTo>
                    <a:lnTo>
                      <a:pt x="21035" y="9058"/>
                    </a:lnTo>
                    <a:lnTo>
                      <a:pt x="19905" y="7712"/>
                    </a:lnTo>
                    <a:lnTo>
                      <a:pt x="18021" y="6361"/>
                    </a:lnTo>
                    <a:lnTo>
                      <a:pt x="15603" y="5040"/>
                    </a:lnTo>
                    <a:lnTo>
                      <a:pt x="12590" y="3748"/>
                    </a:lnTo>
                    <a:lnTo>
                      <a:pt x="9199" y="2462"/>
                    </a:lnTo>
                    <a:lnTo>
                      <a:pt x="5086" y="1201"/>
                    </a:lnTo>
                    <a:lnTo>
                      <a:pt x="377" y="0"/>
                    </a:lnTo>
                    <a:lnTo>
                      <a:pt x="0" y="0"/>
                    </a:lnTo>
                    <a:lnTo>
                      <a:pt x="4709" y="1201"/>
                    </a:lnTo>
                    <a:lnTo>
                      <a:pt x="8822" y="2462"/>
                    </a:lnTo>
                    <a:lnTo>
                      <a:pt x="12213" y="3748"/>
                    </a:lnTo>
                    <a:lnTo>
                      <a:pt x="15227" y="5040"/>
                    </a:lnTo>
                    <a:lnTo>
                      <a:pt x="17644" y="6361"/>
                    </a:lnTo>
                    <a:lnTo>
                      <a:pt x="19528" y="7712"/>
                    </a:lnTo>
                    <a:lnTo>
                      <a:pt x="20658" y="9058"/>
                    </a:lnTo>
                    <a:lnTo>
                      <a:pt x="21223" y="10440"/>
                    </a:lnTo>
                    <a:lnTo>
                      <a:pt x="21223" y="11851"/>
                    </a:lnTo>
                    <a:lnTo>
                      <a:pt x="20658" y="13262"/>
                    </a:lnTo>
                    <a:lnTo>
                      <a:pt x="19340" y="14669"/>
                    </a:lnTo>
                    <a:lnTo>
                      <a:pt x="17456" y="16080"/>
                    </a:lnTo>
                    <a:lnTo>
                      <a:pt x="14850" y="17491"/>
                    </a:lnTo>
                    <a:lnTo>
                      <a:pt x="11648" y="18903"/>
                    </a:lnTo>
                    <a:lnTo>
                      <a:pt x="7880" y="20249"/>
                    </a:lnTo>
                    <a:lnTo>
                      <a:pt x="3579" y="21600"/>
                    </a:lnTo>
                    <a:lnTo>
                      <a:pt x="3956" y="21600"/>
                    </a:lnTo>
                    <a:lnTo>
                      <a:pt x="8257" y="20249"/>
                    </a:lnTo>
                    <a:lnTo>
                      <a:pt x="12024" y="18903"/>
                    </a:lnTo>
                    <a:lnTo>
                      <a:pt x="15227" y="17491"/>
                    </a:lnTo>
                    <a:lnTo>
                      <a:pt x="17833" y="16110"/>
                    </a:lnTo>
                    <a:lnTo>
                      <a:pt x="19716" y="14699"/>
                    </a:lnTo>
                    <a:lnTo>
                      <a:pt x="21035" y="13292"/>
                    </a:lnTo>
                    <a:lnTo>
                      <a:pt x="21600" y="11851"/>
                    </a:lnTo>
                    <a:lnTo>
                      <a:pt x="21600" y="1044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50000"/>
                  </a:gs>
                  <a:gs pos="100000">
                    <a:srgbClr val="800000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4400">
                    <a:solidFill>
                      <a:srgbClr val="FFFFFF"/>
                    </a:solidFill>
                    <a:latin typeface="Maiandra GD"/>
                    <a:ea typeface="Maiandra GD"/>
                    <a:cs typeface="Maiandra GD"/>
                    <a:sym typeface="Maiandra GD"/>
                  </a:defRPr>
                </a:pPr>
                <a:endParaRPr/>
              </a:p>
            </p:txBody>
          </p:sp>
          <p:sp>
            <p:nvSpPr>
              <p:cNvPr id="181" name="Shape"/>
              <p:cNvSpPr/>
              <p:nvPr/>
            </p:nvSpPr>
            <p:spPr>
              <a:xfrm>
                <a:off x="9559431" y="0"/>
                <a:ext cx="1950721" cy="9744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449" y="10650"/>
                    </a:moveTo>
                    <a:lnTo>
                      <a:pt x="20847" y="9178"/>
                    </a:lnTo>
                    <a:lnTo>
                      <a:pt x="20270" y="8428"/>
                    </a:lnTo>
                    <a:lnTo>
                      <a:pt x="19668" y="7712"/>
                    </a:lnTo>
                    <a:lnTo>
                      <a:pt x="17862" y="6271"/>
                    </a:lnTo>
                    <a:lnTo>
                      <a:pt x="16658" y="5580"/>
                    </a:lnTo>
                    <a:lnTo>
                      <a:pt x="15303" y="4890"/>
                    </a:lnTo>
                    <a:lnTo>
                      <a:pt x="12318" y="3598"/>
                    </a:lnTo>
                    <a:lnTo>
                      <a:pt x="8856" y="2342"/>
                    </a:lnTo>
                    <a:lnTo>
                      <a:pt x="4817" y="1141"/>
                    </a:lnTo>
                    <a:lnTo>
                      <a:pt x="301" y="0"/>
                    </a:lnTo>
                    <a:lnTo>
                      <a:pt x="0" y="0"/>
                    </a:lnTo>
                    <a:lnTo>
                      <a:pt x="4516" y="1141"/>
                    </a:lnTo>
                    <a:lnTo>
                      <a:pt x="8555" y="2342"/>
                    </a:lnTo>
                    <a:lnTo>
                      <a:pt x="12017" y="3598"/>
                    </a:lnTo>
                    <a:lnTo>
                      <a:pt x="15002" y="4920"/>
                    </a:lnTo>
                    <a:lnTo>
                      <a:pt x="16357" y="5610"/>
                    </a:lnTo>
                    <a:lnTo>
                      <a:pt x="17561" y="6301"/>
                    </a:lnTo>
                    <a:lnTo>
                      <a:pt x="19367" y="7742"/>
                    </a:lnTo>
                    <a:lnTo>
                      <a:pt x="20120" y="8458"/>
                    </a:lnTo>
                    <a:lnTo>
                      <a:pt x="20546" y="9178"/>
                    </a:lnTo>
                    <a:lnTo>
                      <a:pt x="20998" y="9929"/>
                    </a:lnTo>
                    <a:lnTo>
                      <a:pt x="21148" y="10650"/>
                    </a:lnTo>
                    <a:lnTo>
                      <a:pt x="21299" y="11401"/>
                    </a:lnTo>
                    <a:lnTo>
                      <a:pt x="21148" y="12151"/>
                    </a:lnTo>
                    <a:lnTo>
                      <a:pt x="20847" y="12872"/>
                    </a:lnTo>
                    <a:lnTo>
                      <a:pt x="20546" y="13618"/>
                    </a:lnTo>
                    <a:lnTo>
                      <a:pt x="19969" y="14338"/>
                    </a:lnTo>
                    <a:lnTo>
                      <a:pt x="19217" y="15089"/>
                    </a:lnTo>
                    <a:lnTo>
                      <a:pt x="17109" y="16530"/>
                    </a:lnTo>
                    <a:lnTo>
                      <a:pt x="14701" y="17852"/>
                    </a:lnTo>
                    <a:lnTo>
                      <a:pt x="11866" y="19138"/>
                    </a:lnTo>
                    <a:lnTo>
                      <a:pt x="8404" y="20399"/>
                    </a:lnTo>
                    <a:lnTo>
                      <a:pt x="4516" y="21600"/>
                    </a:lnTo>
                    <a:lnTo>
                      <a:pt x="4817" y="21600"/>
                    </a:lnTo>
                    <a:lnTo>
                      <a:pt x="8705" y="20399"/>
                    </a:lnTo>
                    <a:lnTo>
                      <a:pt x="12167" y="19138"/>
                    </a:lnTo>
                    <a:lnTo>
                      <a:pt x="15002" y="17882"/>
                    </a:lnTo>
                    <a:lnTo>
                      <a:pt x="17410" y="16560"/>
                    </a:lnTo>
                    <a:lnTo>
                      <a:pt x="19518" y="15119"/>
                    </a:lnTo>
                    <a:lnTo>
                      <a:pt x="20270" y="14368"/>
                    </a:lnTo>
                    <a:lnTo>
                      <a:pt x="20847" y="13648"/>
                    </a:lnTo>
                    <a:lnTo>
                      <a:pt x="21148" y="12902"/>
                    </a:lnTo>
                    <a:lnTo>
                      <a:pt x="21449" y="12151"/>
                    </a:lnTo>
                    <a:lnTo>
                      <a:pt x="21600" y="11401"/>
                    </a:lnTo>
                    <a:lnTo>
                      <a:pt x="21449" y="1065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50000"/>
                  </a:gs>
                  <a:gs pos="100000">
                    <a:srgbClr val="800000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4400">
                    <a:solidFill>
                      <a:srgbClr val="FFFFFF"/>
                    </a:solidFill>
                    <a:latin typeface="Maiandra GD"/>
                    <a:ea typeface="Maiandra GD"/>
                    <a:cs typeface="Maiandra GD"/>
                    <a:sym typeface="Maiandra GD"/>
                  </a:defRPr>
                </a:pPr>
                <a:endParaRPr/>
              </a:p>
            </p:txBody>
          </p:sp>
          <p:sp>
            <p:nvSpPr>
              <p:cNvPr id="182" name="Shape"/>
              <p:cNvSpPr/>
              <p:nvPr/>
            </p:nvSpPr>
            <p:spPr>
              <a:xfrm>
                <a:off x="4766169" y="0"/>
                <a:ext cx="338667" cy="9744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09" y="9719"/>
                    </a:moveTo>
                    <a:lnTo>
                      <a:pt x="4349" y="8158"/>
                    </a:lnTo>
                    <a:lnTo>
                      <a:pt x="6089" y="6661"/>
                    </a:lnTo>
                    <a:lnTo>
                      <a:pt x="8553" y="5280"/>
                    </a:lnTo>
                    <a:lnTo>
                      <a:pt x="11162" y="3959"/>
                    </a:lnTo>
                    <a:lnTo>
                      <a:pt x="12032" y="3358"/>
                    </a:lnTo>
                    <a:lnTo>
                      <a:pt x="13772" y="2788"/>
                    </a:lnTo>
                    <a:lnTo>
                      <a:pt x="15511" y="2222"/>
                    </a:lnTo>
                    <a:lnTo>
                      <a:pt x="16381" y="1712"/>
                    </a:lnTo>
                    <a:lnTo>
                      <a:pt x="18121" y="1231"/>
                    </a:lnTo>
                    <a:lnTo>
                      <a:pt x="18991" y="781"/>
                    </a:lnTo>
                    <a:lnTo>
                      <a:pt x="20730" y="360"/>
                    </a:lnTo>
                    <a:lnTo>
                      <a:pt x="21600" y="0"/>
                    </a:lnTo>
                    <a:lnTo>
                      <a:pt x="19860" y="0"/>
                    </a:lnTo>
                    <a:lnTo>
                      <a:pt x="18991" y="360"/>
                    </a:lnTo>
                    <a:lnTo>
                      <a:pt x="17251" y="781"/>
                    </a:lnTo>
                    <a:lnTo>
                      <a:pt x="16381" y="1231"/>
                    </a:lnTo>
                    <a:lnTo>
                      <a:pt x="14642" y="1712"/>
                    </a:lnTo>
                    <a:lnTo>
                      <a:pt x="13772" y="2222"/>
                    </a:lnTo>
                    <a:lnTo>
                      <a:pt x="12032" y="2788"/>
                    </a:lnTo>
                    <a:lnTo>
                      <a:pt x="10293" y="3358"/>
                    </a:lnTo>
                    <a:lnTo>
                      <a:pt x="9423" y="3959"/>
                    </a:lnTo>
                    <a:lnTo>
                      <a:pt x="6958" y="5280"/>
                    </a:lnTo>
                    <a:lnTo>
                      <a:pt x="4349" y="6661"/>
                    </a:lnTo>
                    <a:lnTo>
                      <a:pt x="2609" y="8158"/>
                    </a:lnTo>
                    <a:lnTo>
                      <a:pt x="870" y="9719"/>
                    </a:lnTo>
                    <a:lnTo>
                      <a:pt x="0" y="11401"/>
                    </a:lnTo>
                    <a:lnTo>
                      <a:pt x="870" y="13022"/>
                    </a:lnTo>
                    <a:lnTo>
                      <a:pt x="1740" y="14609"/>
                    </a:lnTo>
                    <a:lnTo>
                      <a:pt x="3479" y="16110"/>
                    </a:lnTo>
                    <a:lnTo>
                      <a:pt x="5219" y="17581"/>
                    </a:lnTo>
                    <a:lnTo>
                      <a:pt x="8553" y="18988"/>
                    </a:lnTo>
                    <a:lnTo>
                      <a:pt x="12902" y="20309"/>
                    </a:lnTo>
                    <a:lnTo>
                      <a:pt x="18121" y="21600"/>
                    </a:lnTo>
                    <a:lnTo>
                      <a:pt x="19860" y="21600"/>
                    </a:lnTo>
                    <a:lnTo>
                      <a:pt x="14642" y="20309"/>
                    </a:lnTo>
                    <a:lnTo>
                      <a:pt x="10293" y="18988"/>
                    </a:lnTo>
                    <a:lnTo>
                      <a:pt x="6958" y="17581"/>
                    </a:lnTo>
                    <a:lnTo>
                      <a:pt x="5219" y="16140"/>
                    </a:lnTo>
                    <a:lnTo>
                      <a:pt x="3479" y="14609"/>
                    </a:lnTo>
                    <a:lnTo>
                      <a:pt x="2609" y="13052"/>
                    </a:lnTo>
                    <a:lnTo>
                      <a:pt x="1740" y="11401"/>
                    </a:lnTo>
                    <a:lnTo>
                      <a:pt x="2609" y="97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50000"/>
                  </a:gs>
                  <a:gs pos="100000">
                    <a:srgbClr val="800000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4400">
                    <a:solidFill>
                      <a:srgbClr val="FFFFFF"/>
                    </a:solidFill>
                    <a:latin typeface="Maiandra GD"/>
                    <a:ea typeface="Maiandra GD"/>
                    <a:cs typeface="Maiandra GD"/>
                    <a:sym typeface="Maiandra GD"/>
                  </a:defRPr>
                </a:pPr>
                <a:endParaRPr/>
              </a:p>
            </p:txBody>
          </p:sp>
          <p:sp>
            <p:nvSpPr>
              <p:cNvPr id="183" name="Shape"/>
              <p:cNvSpPr/>
              <p:nvPr/>
            </p:nvSpPr>
            <p:spPr>
              <a:xfrm>
                <a:off x="3790808" y="0"/>
                <a:ext cx="677335" cy="9744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00" y="10320"/>
                    </a:moveTo>
                    <a:lnTo>
                      <a:pt x="2167" y="8758"/>
                    </a:lnTo>
                    <a:lnTo>
                      <a:pt x="3901" y="7262"/>
                    </a:lnTo>
                    <a:lnTo>
                      <a:pt x="6068" y="5850"/>
                    </a:lnTo>
                    <a:lnTo>
                      <a:pt x="9102" y="4499"/>
                    </a:lnTo>
                    <a:lnTo>
                      <a:pt x="11703" y="3208"/>
                    </a:lnTo>
                    <a:lnTo>
                      <a:pt x="15098" y="2042"/>
                    </a:lnTo>
                    <a:lnTo>
                      <a:pt x="18132" y="961"/>
                    </a:lnTo>
                    <a:lnTo>
                      <a:pt x="21600" y="0"/>
                    </a:lnTo>
                    <a:lnTo>
                      <a:pt x="20733" y="0"/>
                    </a:lnTo>
                    <a:lnTo>
                      <a:pt x="17266" y="961"/>
                    </a:lnTo>
                    <a:lnTo>
                      <a:pt x="14304" y="2042"/>
                    </a:lnTo>
                    <a:lnTo>
                      <a:pt x="11270" y="3208"/>
                    </a:lnTo>
                    <a:lnTo>
                      <a:pt x="8235" y="4499"/>
                    </a:lnTo>
                    <a:lnTo>
                      <a:pt x="5635" y="5850"/>
                    </a:lnTo>
                    <a:lnTo>
                      <a:pt x="3468" y="7262"/>
                    </a:lnTo>
                    <a:lnTo>
                      <a:pt x="1734" y="8758"/>
                    </a:lnTo>
                    <a:lnTo>
                      <a:pt x="433" y="10320"/>
                    </a:lnTo>
                    <a:lnTo>
                      <a:pt x="0" y="11881"/>
                    </a:lnTo>
                    <a:lnTo>
                      <a:pt x="867" y="13382"/>
                    </a:lnTo>
                    <a:lnTo>
                      <a:pt x="2167" y="14879"/>
                    </a:lnTo>
                    <a:lnTo>
                      <a:pt x="3901" y="16290"/>
                    </a:lnTo>
                    <a:lnTo>
                      <a:pt x="6935" y="17701"/>
                    </a:lnTo>
                    <a:lnTo>
                      <a:pt x="10403" y="19048"/>
                    </a:lnTo>
                    <a:lnTo>
                      <a:pt x="14665" y="20339"/>
                    </a:lnTo>
                    <a:lnTo>
                      <a:pt x="19866" y="21600"/>
                    </a:lnTo>
                    <a:lnTo>
                      <a:pt x="20733" y="21600"/>
                    </a:lnTo>
                    <a:lnTo>
                      <a:pt x="15532" y="20339"/>
                    </a:lnTo>
                    <a:lnTo>
                      <a:pt x="11270" y="19048"/>
                    </a:lnTo>
                    <a:lnTo>
                      <a:pt x="7802" y="17701"/>
                    </a:lnTo>
                    <a:lnTo>
                      <a:pt x="4768" y="16320"/>
                    </a:lnTo>
                    <a:lnTo>
                      <a:pt x="3034" y="14879"/>
                    </a:lnTo>
                    <a:lnTo>
                      <a:pt x="1734" y="13412"/>
                    </a:lnTo>
                    <a:lnTo>
                      <a:pt x="867" y="11881"/>
                    </a:lnTo>
                    <a:lnTo>
                      <a:pt x="1300" y="1032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50000"/>
                  </a:gs>
                  <a:gs pos="100000">
                    <a:srgbClr val="800000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4400">
                    <a:solidFill>
                      <a:srgbClr val="FFFFFF"/>
                    </a:solidFill>
                    <a:latin typeface="Maiandra GD"/>
                    <a:ea typeface="Maiandra GD"/>
                    <a:cs typeface="Maiandra GD"/>
                    <a:sym typeface="Maiandra GD"/>
                  </a:defRPr>
                </a:pPr>
                <a:endParaRPr/>
              </a:p>
            </p:txBody>
          </p:sp>
          <p:sp>
            <p:nvSpPr>
              <p:cNvPr id="184" name="Shape"/>
              <p:cNvSpPr/>
              <p:nvPr/>
            </p:nvSpPr>
            <p:spPr>
              <a:xfrm>
                <a:off x="2885440" y="0"/>
                <a:ext cx="959556" cy="9744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0989" y="0"/>
                    </a:lnTo>
                    <a:lnTo>
                      <a:pt x="16098" y="1111"/>
                    </a:lnTo>
                    <a:lnTo>
                      <a:pt x="12175" y="2312"/>
                    </a:lnTo>
                    <a:lnTo>
                      <a:pt x="8508" y="3538"/>
                    </a:lnTo>
                    <a:lnTo>
                      <a:pt x="5451" y="4859"/>
                    </a:lnTo>
                    <a:lnTo>
                      <a:pt x="3311" y="6241"/>
                    </a:lnTo>
                    <a:lnTo>
                      <a:pt x="1477" y="7652"/>
                    </a:lnTo>
                    <a:lnTo>
                      <a:pt x="306" y="9118"/>
                    </a:lnTo>
                    <a:lnTo>
                      <a:pt x="0" y="10620"/>
                    </a:lnTo>
                    <a:lnTo>
                      <a:pt x="306" y="12031"/>
                    </a:lnTo>
                    <a:lnTo>
                      <a:pt x="1223" y="13442"/>
                    </a:lnTo>
                    <a:lnTo>
                      <a:pt x="2394" y="14819"/>
                    </a:lnTo>
                    <a:lnTo>
                      <a:pt x="4534" y="16230"/>
                    </a:lnTo>
                    <a:lnTo>
                      <a:pt x="6979" y="17611"/>
                    </a:lnTo>
                    <a:lnTo>
                      <a:pt x="10036" y="18958"/>
                    </a:lnTo>
                    <a:lnTo>
                      <a:pt x="13704" y="20309"/>
                    </a:lnTo>
                    <a:lnTo>
                      <a:pt x="17626" y="21600"/>
                    </a:lnTo>
                    <a:lnTo>
                      <a:pt x="18238" y="21600"/>
                    </a:lnTo>
                    <a:lnTo>
                      <a:pt x="14315" y="20309"/>
                    </a:lnTo>
                    <a:lnTo>
                      <a:pt x="10647" y="18958"/>
                    </a:lnTo>
                    <a:lnTo>
                      <a:pt x="7591" y="17611"/>
                    </a:lnTo>
                    <a:lnTo>
                      <a:pt x="5145" y="16230"/>
                    </a:lnTo>
                    <a:lnTo>
                      <a:pt x="3006" y="14819"/>
                    </a:lnTo>
                    <a:lnTo>
                      <a:pt x="1783" y="13442"/>
                    </a:lnTo>
                    <a:lnTo>
                      <a:pt x="917" y="12031"/>
                    </a:lnTo>
                    <a:lnTo>
                      <a:pt x="611" y="10620"/>
                    </a:lnTo>
                    <a:lnTo>
                      <a:pt x="917" y="9118"/>
                    </a:lnTo>
                    <a:lnTo>
                      <a:pt x="2089" y="7652"/>
                    </a:lnTo>
                    <a:lnTo>
                      <a:pt x="3617" y="6241"/>
                    </a:lnTo>
                    <a:lnTo>
                      <a:pt x="6062" y="4859"/>
                    </a:lnTo>
                    <a:lnTo>
                      <a:pt x="9119" y="3538"/>
                    </a:lnTo>
                    <a:lnTo>
                      <a:pt x="12481" y="2312"/>
                    </a:lnTo>
                    <a:lnTo>
                      <a:pt x="16709" y="1111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50000"/>
                  </a:gs>
                  <a:gs pos="100000">
                    <a:srgbClr val="800000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4400">
                    <a:solidFill>
                      <a:srgbClr val="FFFFFF"/>
                    </a:solidFill>
                    <a:latin typeface="Maiandra GD"/>
                    <a:ea typeface="Maiandra GD"/>
                    <a:cs typeface="Maiandra GD"/>
                    <a:sym typeface="Maiandra GD"/>
                  </a:defRPr>
                </a:pPr>
                <a:endParaRPr/>
              </a:p>
            </p:txBody>
          </p:sp>
          <p:sp>
            <p:nvSpPr>
              <p:cNvPr id="185" name="Shape"/>
              <p:cNvSpPr/>
              <p:nvPr/>
            </p:nvSpPr>
            <p:spPr>
              <a:xfrm>
                <a:off x="1896533" y="0"/>
                <a:ext cx="1298223" cy="9744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52" y="10740"/>
                    </a:moveTo>
                    <a:lnTo>
                      <a:pt x="903" y="9239"/>
                    </a:lnTo>
                    <a:lnTo>
                      <a:pt x="2032" y="7802"/>
                    </a:lnTo>
                    <a:lnTo>
                      <a:pt x="3613" y="6391"/>
                    </a:lnTo>
                    <a:lnTo>
                      <a:pt x="6096" y="5010"/>
                    </a:lnTo>
                    <a:lnTo>
                      <a:pt x="8994" y="3658"/>
                    </a:lnTo>
                    <a:lnTo>
                      <a:pt x="12606" y="2402"/>
                    </a:lnTo>
                    <a:lnTo>
                      <a:pt x="16896" y="1171"/>
                    </a:lnTo>
                    <a:lnTo>
                      <a:pt x="21600" y="0"/>
                    </a:lnTo>
                    <a:lnTo>
                      <a:pt x="21148" y="0"/>
                    </a:lnTo>
                    <a:lnTo>
                      <a:pt x="16445" y="1171"/>
                    </a:lnTo>
                    <a:lnTo>
                      <a:pt x="12155" y="2402"/>
                    </a:lnTo>
                    <a:lnTo>
                      <a:pt x="8542" y="3688"/>
                    </a:lnTo>
                    <a:lnTo>
                      <a:pt x="5645" y="5010"/>
                    </a:lnTo>
                    <a:lnTo>
                      <a:pt x="3161" y="6391"/>
                    </a:lnTo>
                    <a:lnTo>
                      <a:pt x="1580" y="7802"/>
                    </a:lnTo>
                    <a:lnTo>
                      <a:pt x="452" y="9269"/>
                    </a:lnTo>
                    <a:lnTo>
                      <a:pt x="0" y="10740"/>
                    </a:lnTo>
                    <a:lnTo>
                      <a:pt x="226" y="12181"/>
                    </a:lnTo>
                    <a:lnTo>
                      <a:pt x="1129" y="13588"/>
                    </a:lnTo>
                    <a:lnTo>
                      <a:pt x="2484" y="14999"/>
                    </a:lnTo>
                    <a:lnTo>
                      <a:pt x="4516" y="16380"/>
                    </a:lnTo>
                    <a:lnTo>
                      <a:pt x="7187" y="17761"/>
                    </a:lnTo>
                    <a:lnTo>
                      <a:pt x="10348" y="19078"/>
                    </a:lnTo>
                    <a:lnTo>
                      <a:pt x="13961" y="20369"/>
                    </a:lnTo>
                    <a:lnTo>
                      <a:pt x="18213" y="21600"/>
                    </a:lnTo>
                    <a:lnTo>
                      <a:pt x="18665" y="21600"/>
                    </a:lnTo>
                    <a:lnTo>
                      <a:pt x="14413" y="20369"/>
                    </a:lnTo>
                    <a:lnTo>
                      <a:pt x="10800" y="19078"/>
                    </a:lnTo>
                    <a:lnTo>
                      <a:pt x="7639" y="17761"/>
                    </a:lnTo>
                    <a:lnTo>
                      <a:pt x="4967" y="16380"/>
                    </a:lnTo>
                    <a:lnTo>
                      <a:pt x="2935" y="14999"/>
                    </a:lnTo>
                    <a:lnTo>
                      <a:pt x="1580" y="13588"/>
                    </a:lnTo>
                    <a:lnTo>
                      <a:pt x="677" y="12181"/>
                    </a:lnTo>
                    <a:lnTo>
                      <a:pt x="452" y="1074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50000"/>
                  </a:gs>
                  <a:gs pos="100000">
                    <a:srgbClr val="800000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4400">
                    <a:solidFill>
                      <a:srgbClr val="FFFFFF"/>
                    </a:solidFill>
                    <a:latin typeface="Maiandra GD"/>
                    <a:ea typeface="Maiandra GD"/>
                    <a:cs typeface="Maiandra GD"/>
                    <a:sym typeface="Maiandra GD"/>
                  </a:defRPr>
                </a:pPr>
                <a:endParaRPr/>
              </a:p>
            </p:txBody>
          </p:sp>
          <p:sp>
            <p:nvSpPr>
              <p:cNvPr id="186" name="Shape"/>
              <p:cNvSpPr/>
              <p:nvPr/>
            </p:nvSpPr>
            <p:spPr>
              <a:xfrm>
                <a:off x="934719" y="0"/>
                <a:ext cx="1663984" cy="9744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53" y="10500"/>
                    </a:moveTo>
                    <a:lnTo>
                      <a:pt x="852" y="8998"/>
                    </a:lnTo>
                    <a:lnTo>
                      <a:pt x="2087" y="7532"/>
                    </a:lnTo>
                    <a:lnTo>
                      <a:pt x="3850" y="6121"/>
                    </a:lnTo>
                    <a:lnTo>
                      <a:pt x="6318" y="4709"/>
                    </a:lnTo>
                    <a:lnTo>
                      <a:pt x="9287" y="3448"/>
                    </a:lnTo>
                    <a:lnTo>
                      <a:pt x="12989" y="2222"/>
                    </a:lnTo>
                    <a:lnTo>
                      <a:pt x="17045" y="1081"/>
                    </a:lnTo>
                    <a:lnTo>
                      <a:pt x="21600" y="0"/>
                    </a:lnTo>
                    <a:lnTo>
                      <a:pt x="21247" y="0"/>
                    </a:lnTo>
                    <a:lnTo>
                      <a:pt x="16692" y="1051"/>
                    </a:lnTo>
                    <a:lnTo>
                      <a:pt x="12637" y="2192"/>
                    </a:lnTo>
                    <a:lnTo>
                      <a:pt x="9140" y="3418"/>
                    </a:lnTo>
                    <a:lnTo>
                      <a:pt x="6142" y="4709"/>
                    </a:lnTo>
                    <a:lnTo>
                      <a:pt x="3673" y="6091"/>
                    </a:lnTo>
                    <a:lnTo>
                      <a:pt x="1734" y="7532"/>
                    </a:lnTo>
                    <a:lnTo>
                      <a:pt x="529" y="8998"/>
                    </a:lnTo>
                    <a:lnTo>
                      <a:pt x="0" y="10500"/>
                    </a:lnTo>
                    <a:lnTo>
                      <a:pt x="176" y="12031"/>
                    </a:lnTo>
                    <a:lnTo>
                      <a:pt x="852" y="13558"/>
                    </a:lnTo>
                    <a:lnTo>
                      <a:pt x="2263" y="15089"/>
                    </a:lnTo>
                    <a:lnTo>
                      <a:pt x="4379" y="16590"/>
                    </a:lnTo>
                    <a:lnTo>
                      <a:pt x="6671" y="17882"/>
                    </a:lnTo>
                    <a:lnTo>
                      <a:pt x="9287" y="19138"/>
                    </a:lnTo>
                    <a:lnTo>
                      <a:pt x="12460" y="20399"/>
                    </a:lnTo>
                    <a:lnTo>
                      <a:pt x="15987" y="21600"/>
                    </a:lnTo>
                    <a:lnTo>
                      <a:pt x="16340" y="21600"/>
                    </a:lnTo>
                    <a:lnTo>
                      <a:pt x="12813" y="20399"/>
                    </a:lnTo>
                    <a:lnTo>
                      <a:pt x="9639" y="19138"/>
                    </a:lnTo>
                    <a:lnTo>
                      <a:pt x="7024" y="17882"/>
                    </a:lnTo>
                    <a:lnTo>
                      <a:pt x="4731" y="16590"/>
                    </a:lnTo>
                    <a:lnTo>
                      <a:pt x="2616" y="15089"/>
                    </a:lnTo>
                    <a:lnTo>
                      <a:pt x="1205" y="13558"/>
                    </a:lnTo>
                    <a:lnTo>
                      <a:pt x="529" y="12031"/>
                    </a:lnTo>
                    <a:lnTo>
                      <a:pt x="353" y="105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50000"/>
                  </a:gs>
                  <a:gs pos="100000">
                    <a:srgbClr val="800000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4400">
                    <a:solidFill>
                      <a:srgbClr val="FFFFFF"/>
                    </a:solidFill>
                    <a:latin typeface="Maiandra GD"/>
                    <a:ea typeface="Maiandra GD"/>
                    <a:cs typeface="Maiandra GD"/>
                    <a:sym typeface="Maiandra GD"/>
                  </a:defRPr>
                </a:pPr>
                <a:endParaRPr/>
              </a:p>
            </p:txBody>
          </p:sp>
          <p:sp>
            <p:nvSpPr>
              <p:cNvPr id="187" name="Shape"/>
              <p:cNvSpPr/>
              <p:nvPr/>
            </p:nvSpPr>
            <p:spPr>
              <a:xfrm>
                <a:off x="0" y="0"/>
                <a:ext cx="1896534" cy="9744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65" y="9749"/>
                    </a:moveTo>
                    <a:lnTo>
                      <a:pt x="1239" y="8548"/>
                    </a:lnTo>
                    <a:lnTo>
                      <a:pt x="2477" y="7382"/>
                    </a:lnTo>
                    <a:lnTo>
                      <a:pt x="4155" y="6181"/>
                    </a:lnTo>
                    <a:lnTo>
                      <a:pt x="6477" y="4980"/>
                    </a:lnTo>
                    <a:lnTo>
                      <a:pt x="9419" y="3778"/>
                    </a:lnTo>
                    <a:lnTo>
                      <a:pt x="12800" y="2552"/>
                    </a:lnTo>
                    <a:lnTo>
                      <a:pt x="16981" y="1291"/>
                    </a:lnTo>
                    <a:lnTo>
                      <a:pt x="19123" y="661"/>
                    </a:lnTo>
                    <a:lnTo>
                      <a:pt x="21600" y="0"/>
                    </a:lnTo>
                    <a:lnTo>
                      <a:pt x="21290" y="0"/>
                    </a:lnTo>
                    <a:lnTo>
                      <a:pt x="18813" y="661"/>
                    </a:lnTo>
                    <a:lnTo>
                      <a:pt x="16516" y="1291"/>
                    </a:lnTo>
                    <a:lnTo>
                      <a:pt x="12490" y="2552"/>
                    </a:lnTo>
                    <a:lnTo>
                      <a:pt x="9110" y="3778"/>
                    </a:lnTo>
                    <a:lnTo>
                      <a:pt x="6168" y="4980"/>
                    </a:lnTo>
                    <a:lnTo>
                      <a:pt x="3871" y="6181"/>
                    </a:lnTo>
                    <a:lnTo>
                      <a:pt x="2168" y="7352"/>
                    </a:lnTo>
                    <a:lnTo>
                      <a:pt x="929" y="8518"/>
                    </a:lnTo>
                    <a:lnTo>
                      <a:pt x="155" y="9719"/>
                    </a:lnTo>
                    <a:lnTo>
                      <a:pt x="0" y="11010"/>
                    </a:lnTo>
                    <a:lnTo>
                      <a:pt x="310" y="12361"/>
                    </a:lnTo>
                    <a:lnTo>
                      <a:pt x="1239" y="13708"/>
                    </a:lnTo>
                    <a:lnTo>
                      <a:pt x="2942" y="15149"/>
                    </a:lnTo>
                    <a:lnTo>
                      <a:pt x="3871" y="15870"/>
                    </a:lnTo>
                    <a:lnTo>
                      <a:pt x="5084" y="16620"/>
                    </a:lnTo>
                    <a:lnTo>
                      <a:pt x="6323" y="17401"/>
                    </a:lnTo>
                    <a:lnTo>
                      <a:pt x="7871" y="18212"/>
                    </a:lnTo>
                    <a:lnTo>
                      <a:pt x="9419" y="19018"/>
                    </a:lnTo>
                    <a:lnTo>
                      <a:pt x="11277" y="19858"/>
                    </a:lnTo>
                    <a:lnTo>
                      <a:pt x="13110" y="20699"/>
                    </a:lnTo>
                    <a:lnTo>
                      <a:pt x="15277" y="21600"/>
                    </a:lnTo>
                    <a:lnTo>
                      <a:pt x="15587" y="21600"/>
                    </a:lnTo>
                    <a:lnTo>
                      <a:pt x="13419" y="20699"/>
                    </a:lnTo>
                    <a:lnTo>
                      <a:pt x="11561" y="19858"/>
                    </a:lnTo>
                    <a:lnTo>
                      <a:pt x="9729" y="19018"/>
                    </a:lnTo>
                    <a:lnTo>
                      <a:pt x="8181" y="18212"/>
                    </a:lnTo>
                    <a:lnTo>
                      <a:pt x="6632" y="17401"/>
                    </a:lnTo>
                    <a:lnTo>
                      <a:pt x="5394" y="16650"/>
                    </a:lnTo>
                    <a:lnTo>
                      <a:pt x="4155" y="15870"/>
                    </a:lnTo>
                    <a:lnTo>
                      <a:pt x="3252" y="15149"/>
                    </a:lnTo>
                    <a:lnTo>
                      <a:pt x="1548" y="13708"/>
                    </a:lnTo>
                    <a:lnTo>
                      <a:pt x="619" y="12361"/>
                    </a:lnTo>
                    <a:lnTo>
                      <a:pt x="310" y="11040"/>
                    </a:lnTo>
                    <a:lnTo>
                      <a:pt x="465" y="974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50000"/>
                  </a:gs>
                  <a:gs pos="100000">
                    <a:srgbClr val="800000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4400">
                    <a:solidFill>
                      <a:srgbClr val="FFFFFF"/>
                    </a:solidFill>
                    <a:latin typeface="Maiandra GD"/>
                    <a:ea typeface="Maiandra GD"/>
                    <a:cs typeface="Maiandra GD"/>
                    <a:sym typeface="Maiandra GD"/>
                  </a:defRPr>
                </a:pPr>
                <a:endParaRPr/>
              </a:p>
            </p:txBody>
          </p:sp>
        </p:grpSp>
        <p:sp>
          <p:nvSpPr>
            <p:cNvPr id="189" name="Shape"/>
            <p:cNvSpPr/>
            <p:nvPr/>
          </p:nvSpPr>
          <p:spPr>
            <a:xfrm>
              <a:off x="11288" y="6549813"/>
              <a:ext cx="1368215" cy="3194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24"/>
                  </a:moveTo>
                  <a:lnTo>
                    <a:pt x="1502" y="3480"/>
                  </a:lnTo>
                  <a:lnTo>
                    <a:pt x="3433" y="6137"/>
                  </a:lnTo>
                  <a:lnTo>
                    <a:pt x="5758" y="8793"/>
                  </a:lnTo>
                  <a:lnTo>
                    <a:pt x="8118" y="11357"/>
                  </a:lnTo>
                  <a:lnTo>
                    <a:pt x="10907" y="13998"/>
                  </a:lnTo>
                  <a:lnTo>
                    <a:pt x="13911" y="16563"/>
                  </a:lnTo>
                  <a:lnTo>
                    <a:pt x="17309" y="19127"/>
                  </a:lnTo>
                  <a:lnTo>
                    <a:pt x="20956" y="21600"/>
                  </a:lnTo>
                  <a:lnTo>
                    <a:pt x="21600" y="21600"/>
                  </a:lnTo>
                  <a:lnTo>
                    <a:pt x="17738" y="19035"/>
                  </a:lnTo>
                  <a:lnTo>
                    <a:pt x="14340" y="16379"/>
                  </a:lnTo>
                  <a:lnTo>
                    <a:pt x="11122" y="13723"/>
                  </a:lnTo>
                  <a:lnTo>
                    <a:pt x="8332" y="10991"/>
                  </a:lnTo>
                  <a:lnTo>
                    <a:pt x="5758" y="8335"/>
                  </a:lnTo>
                  <a:lnTo>
                    <a:pt x="3648" y="5587"/>
                  </a:lnTo>
                  <a:lnTo>
                    <a:pt x="1717" y="2748"/>
                  </a:lnTo>
                  <a:lnTo>
                    <a:pt x="0" y="0"/>
                  </a:lnTo>
                  <a:lnTo>
                    <a:pt x="0" y="82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C1400"/>
                </a:gs>
                <a:gs pos="100000">
                  <a:srgbClr val="622100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4400">
                  <a:solidFill>
                    <a:srgbClr val="FFFFFF"/>
                  </a:solidFill>
                  <a:latin typeface="Maiandra GD"/>
                  <a:ea typeface="Maiandra GD"/>
                  <a:cs typeface="Maiandra GD"/>
                  <a:sym typeface="Maiandra GD"/>
                </a:defRPr>
              </a:pPr>
              <a:endParaRPr/>
            </a:p>
          </p:txBody>
        </p:sp>
        <p:sp>
          <p:nvSpPr>
            <p:cNvPr id="190" name="Shape"/>
            <p:cNvSpPr/>
            <p:nvPr/>
          </p:nvSpPr>
          <p:spPr>
            <a:xfrm>
              <a:off x="11288" y="8782755"/>
              <a:ext cx="514775" cy="961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21"/>
                  </a:moveTo>
                  <a:lnTo>
                    <a:pt x="10277" y="12169"/>
                  </a:lnTo>
                  <a:lnTo>
                    <a:pt x="20458" y="21600"/>
                  </a:lnTo>
                  <a:lnTo>
                    <a:pt x="21600" y="21600"/>
                  </a:lnTo>
                  <a:lnTo>
                    <a:pt x="15891" y="16732"/>
                  </a:lnTo>
                  <a:lnTo>
                    <a:pt x="10848" y="11256"/>
                  </a:lnTo>
                  <a:lnTo>
                    <a:pt x="0" y="0"/>
                  </a:lnTo>
                  <a:lnTo>
                    <a:pt x="0" y="152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C1400"/>
                </a:gs>
                <a:gs pos="100000">
                  <a:srgbClr val="622100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4400">
                  <a:solidFill>
                    <a:srgbClr val="FFFFFF"/>
                  </a:solidFill>
                  <a:latin typeface="Maiandra GD"/>
                  <a:ea typeface="Maiandra GD"/>
                  <a:cs typeface="Maiandra GD"/>
                  <a:sym typeface="Maiandra GD"/>
                </a:defRPr>
              </a:pPr>
              <a:endParaRPr/>
            </a:p>
          </p:txBody>
        </p:sp>
        <p:sp>
          <p:nvSpPr>
            <p:cNvPr id="191" name="Shape"/>
            <p:cNvSpPr/>
            <p:nvPr/>
          </p:nvSpPr>
          <p:spPr>
            <a:xfrm>
              <a:off x="10780889" y="0"/>
              <a:ext cx="2221654" cy="4032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20802"/>
                  </a:lnTo>
                  <a:lnTo>
                    <a:pt x="21336" y="20149"/>
                  </a:lnTo>
                  <a:lnTo>
                    <a:pt x="21072" y="19508"/>
                  </a:lnTo>
                  <a:lnTo>
                    <a:pt x="19486" y="16460"/>
                  </a:lnTo>
                  <a:lnTo>
                    <a:pt x="17527" y="13557"/>
                  </a:lnTo>
                  <a:lnTo>
                    <a:pt x="15017" y="10873"/>
                  </a:lnTo>
                  <a:lnTo>
                    <a:pt x="12374" y="8333"/>
                  </a:lnTo>
                  <a:lnTo>
                    <a:pt x="9490" y="6023"/>
                  </a:lnTo>
                  <a:lnTo>
                    <a:pt x="6451" y="3846"/>
                  </a:lnTo>
                  <a:lnTo>
                    <a:pt x="3303" y="1814"/>
                  </a:lnTo>
                  <a:lnTo>
                    <a:pt x="264" y="0"/>
                  </a:lnTo>
                  <a:lnTo>
                    <a:pt x="0" y="0"/>
                  </a:lnTo>
                  <a:lnTo>
                    <a:pt x="3039" y="1814"/>
                  </a:lnTo>
                  <a:lnTo>
                    <a:pt x="6055" y="3846"/>
                  </a:lnTo>
                  <a:lnTo>
                    <a:pt x="9094" y="6023"/>
                  </a:lnTo>
                  <a:lnTo>
                    <a:pt x="12000" y="8333"/>
                  </a:lnTo>
                  <a:lnTo>
                    <a:pt x="14752" y="10873"/>
                  </a:lnTo>
                  <a:lnTo>
                    <a:pt x="17130" y="13557"/>
                  </a:lnTo>
                  <a:lnTo>
                    <a:pt x="19222" y="16460"/>
                  </a:lnTo>
                  <a:lnTo>
                    <a:pt x="20015" y="17984"/>
                  </a:lnTo>
                  <a:lnTo>
                    <a:pt x="20807" y="19580"/>
                  </a:lnTo>
                  <a:lnTo>
                    <a:pt x="21204" y="20584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80000"/>
                </a:gs>
                <a:gs pos="100000">
                  <a:srgbClr val="800000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4400">
                  <a:solidFill>
                    <a:srgbClr val="FFFFFF"/>
                  </a:solidFill>
                  <a:latin typeface="Maiandra GD"/>
                  <a:ea typeface="Maiandra GD"/>
                  <a:cs typeface="Maiandra GD"/>
                  <a:sym typeface="Maiandra GD"/>
                </a:defRPr>
              </a:pPr>
              <a:endParaRPr/>
            </a:p>
          </p:txBody>
        </p:sp>
        <p:sp>
          <p:nvSpPr>
            <p:cNvPr id="192" name="Shape"/>
            <p:cNvSpPr/>
            <p:nvPr/>
          </p:nvSpPr>
          <p:spPr>
            <a:xfrm>
              <a:off x="11379200" y="0"/>
              <a:ext cx="1623343" cy="1907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20987"/>
                  </a:lnTo>
                  <a:lnTo>
                    <a:pt x="17292" y="15465"/>
                  </a:lnTo>
                  <a:lnTo>
                    <a:pt x="12231" y="10123"/>
                  </a:lnTo>
                  <a:lnTo>
                    <a:pt x="6658" y="4908"/>
                  </a:lnTo>
                  <a:lnTo>
                    <a:pt x="512" y="0"/>
                  </a:lnTo>
                  <a:lnTo>
                    <a:pt x="0" y="0"/>
                  </a:lnTo>
                  <a:lnTo>
                    <a:pt x="6296" y="5061"/>
                  </a:lnTo>
                  <a:lnTo>
                    <a:pt x="12050" y="10429"/>
                  </a:lnTo>
                  <a:lnTo>
                    <a:pt x="17111" y="15925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000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4400">
                  <a:solidFill>
                    <a:srgbClr val="FFFFFF"/>
                  </a:solidFill>
                  <a:latin typeface="Maiandra GD"/>
                  <a:ea typeface="Maiandra GD"/>
                  <a:cs typeface="Maiandra GD"/>
                  <a:sym typeface="Maiandra GD"/>
                </a:defRPr>
              </a:pPr>
              <a:endParaRPr/>
            </a:p>
          </p:txBody>
        </p:sp>
        <p:sp>
          <p:nvSpPr>
            <p:cNvPr id="193" name="Shape"/>
            <p:cNvSpPr/>
            <p:nvPr/>
          </p:nvSpPr>
          <p:spPr>
            <a:xfrm>
              <a:off x="12081369" y="0"/>
              <a:ext cx="921174" cy="934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20661"/>
                  </a:lnTo>
                  <a:lnTo>
                    <a:pt x="11782" y="10017"/>
                  </a:lnTo>
                  <a:lnTo>
                    <a:pt x="637" y="0"/>
                  </a:lnTo>
                  <a:lnTo>
                    <a:pt x="0" y="0"/>
                  </a:lnTo>
                  <a:lnTo>
                    <a:pt x="11463" y="10643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000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4400">
                  <a:solidFill>
                    <a:srgbClr val="FFFFFF"/>
                  </a:solidFill>
                  <a:latin typeface="Maiandra GD"/>
                  <a:ea typeface="Maiandra GD"/>
                  <a:cs typeface="Maiandra GD"/>
                  <a:sym typeface="Maiandra GD"/>
                </a:defRPr>
              </a:pPr>
              <a:endParaRPr/>
            </a:p>
          </p:txBody>
        </p:sp>
        <p:sp>
          <p:nvSpPr>
            <p:cNvPr id="194" name="Shape"/>
            <p:cNvSpPr/>
            <p:nvPr/>
          </p:nvSpPr>
          <p:spPr>
            <a:xfrm>
              <a:off x="11288" y="0"/>
              <a:ext cx="1937175" cy="3181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864"/>
                  </a:moveTo>
                  <a:lnTo>
                    <a:pt x="0" y="21600"/>
                  </a:lnTo>
                  <a:lnTo>
                    <a:pt x="1364" y="18565"/>
                  </a:lnTo>
                  <a:lnTo>
                    <a:pt x="3183" y="15529"/>
                  </a:lnTo>
                  <a:lnTo>
                    <a:pt x="5432" y="12678"/>
                  </a:lnTo>
                  <a:lnTo>
                    <a:pt x="7857" y="9919"/>
                  </a:lnTo>
                  <a:lnTo>
                    <a:pt x="10888" y="7266"/>
                  </a:lnTo>
                  <a:lnTo>
                    <a:pt x="14046" y="4783"/>
                  </a:lnTo>
                  <a:lnTo>
                    <a:pt x="17684" y="2300"/>
                  </a:lnTo>
                  <a:lnTo>
                    <a:pt x="21600" y="0"/>
                  </a:lnTo>
                  <a:lnTo>
                    <a:pt x="21145" y="0"/>
                  </a:lnTo>
                  <a:lnTo>
                    <a:pt x="17381" y="2208"/>
                  </a:lnTo>
                  <a:lnTo>
                    <a:pt x="13895" y="4599"/>
                  </a:lnTo>
                  <a:lnTo>
                    <a:pt x="10737" y="7082"/>
                  </a:lnTo>
                  <a:lnTo>
                    <a:pt x="7857" y="9643"/>
                  </a:lnTo>
                  <a:lnTo>
                    <a:pt x="5432" y="12310"/>
                  </a:lnTo>
                  <a:lnTo>
                    <a:pt x="3335" y="15069"/>
                  </a:lnTo>
                  <a:lnTo>
                    <a:pt x="1516" y="17921"/>
                  </a:lnTo>
                  <a:lnTo>
                    <a:pt x="0" y="2086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80000"/>
                </a:gs>
                <a:gs pos="100000">
                  <a:srgbClr val="800000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4400">
                  <a:solidFill>
                    <a:srgbClr val="FFFFFF"/>
                  </a:solidFill>
                  <a:latin typeface="Maiandra GD"/>
                  <a:ea typeface="Maiandra GD"/>
                  <a:cs typeface="Maiandra GD"/>
                  <a:sym typeface="Maiandra GD"/>
                </a:defRPr>
              </a:pPr>
              <a:endParaRPr/>
            </a:p>
          </p:txBody>
        </p:sp>
        <p:sp>
          <p:nvSpPr>
            <p:cNvPr id="195" name="Shape"/>
            <p:cNvSpPr/>
            <p:nvPr/>
          </p:nvSpPr>
          <p:spPr>
            <a:xfrm>
              <a:off x="11288" y="0"/>
              <a:ext cx="1327575" cy="1352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0937" y="0"/>
                  </a:lnTo>
                  <a:lnTo>
                    <a:pt x="15002" y="4760"/>
                  </a:lnTo>
                  <a:lnTo>
                    <a:pt x="9473" y="9736"/>
                  </a:lnTo>
                  <a:lnTo>
                    <a:pt x="4423" y="15145"/>
                  </a:lnTo>
                  <a:lnTo>
                    <a:pt x="0" y="20735"/>
                  </a:lnTo>
                  <a:lnTo>
                    <a:pt x="0" y="21600"/>
                  </a:lnTo>
                  <a:lnTo>
                    <a:pt x="4423" y="15578"/>
                  </a:lnTo>
                  <a:lnTo>
                    <a:pt x="9473" y="10169"/>
                  </a:lnTo>
                  <a:lnTo>
                    <a:pt x="15223" y="497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8000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4400">
                  <a:solidFill>
                    <a:srgbClr val="FFFFFF"/>
                  </a:solidFill>
                  <a:latin typeface="Maiandra GD"/>
                  <a:ea typeface="Maiandra GD"/>
                  <a:cs typeface="Maiandra GD"/>
                  <a:sym typeface="Maiandra GD"/>
                </a:defRPr>
              </a:pPr>
              <a:endParaRPr/>
            </a:p>
          </p:txBody>
        </p:sp>
        <p:sp>
          <p:nvSpPr>
            <p:cNvPr id="196" name="Shape"/>
            <p:cNvSpPr/>
            <p:nvPr/>
          </p:nvSpPr>
          <p:spPr>
            <a:xfrm>
              <a:off x="11288" y="0"/>
              <a:ext cx="609601" cy="568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0155" y="0"/>
                  </a:lnTo>
                  <a:lnTo>
                    <a:pt x="9636" y="9771"/>
                  </a:lnTo>
                  <a:lnTo>
                    <a:pt x="0" y="20057"/>
                  </a:lnTo>
                  <a:lnTo>
                    <a:pt x="0" y="21600"/>
                  </a:lnTo>
                  <a:lnTo>
                    <a:pt x="10117" y="1028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8000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4400">
                  <a:solidFill>
                    <a:srgbClr val="FFFFFF"/>
                  </a:solidFill>
                  <a:latin typeface="Maiandra GD"/>
                  <a:ea typeface="Maiandra GD"/>
                  <a:cs typeface="Maiandra GD"/>
                  <a:sym typeface="Maiandra GD"/>
                </a:defRPr>
              </a:pPr>
              <a:endParaRPr/>
            </a:p>
          </p:txBody>
        </p:sp>
        <p:sp>
          <p:nvSpPr>
            <p:cNvPr id="197" name="Line"/>
            <p:cNvSpPr/>
            <p:nvPr/>
          </p:nvSpPr>
          <p:spPr>
            <a:xfrm>
              <a:off x="0" y="6206631"/>
              <a:ext cx="13000285" cy="1"/>
            </a:xfrm>
            <a:prstGeom prst="line">
              <a:avLst/>
            </a:prstGeom>
            <a:noFill/>
            <a:ln w="12700" cap="flat">
              <a:solidFill>
                <a:srgbClr val="8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4400">
                  <a:solidFill>
                    <a:srgbClr val="FFFFFF"/>
                  </a:solidFill>
                  <a:latin typeface="Maiandra GD"/>
                  <a:ea typeface="Maiandra GD"/>
                  <a:cs typeface="Maiandra GD"/>
                  <a:sym typeface="Maiandra GD"/>
                </a:defRPr>
              </a:pPr>
              <a:endParaRPr/>
            </a:p>
          </p:txBody>
        </p:sp>
        <p:sp>
          <p:nvSpPr>
            <p:cNvPr id="198" name="Line"/>
            <p:cNvSpPr/>
            <p:nvPr/>
          </p:nvSpPr>
          <p:spPr>
            <a:xfrm>
              <a:off x="0" y="5319324"/>
              <a:ext cx="13000285" cy="1"/>
            </a:xfrm>
            <a:prstGeom prst="line">
              <a:avLst/>
            </a:prstGeom>
            <a:noFill/>
            <a:ln w="12700" cap="flat">
              <a:solidFill>
                <a:srgbClr val="8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4400">
                  <a:solidFill>
                    <a:srgbClr val="FFFFFF"/>
                  </a:solidFill>
                  <a:latin typeface="Maiandra GD"/>
                  <a:ea typeface="Maiandra GD"/>
                  <a:cs typeface="Maiandra GD"/>
                  <a:sym typeface="Maiandra GD"/>
                </a:defRPr>
              </a:pPr>
              <a:endParaRPr/>
            </a:p>
          </p:txBody>
        </p:sp>
        <p:sp>
          <p:nvSpPr>
            <p:cNvPr id="199" name="Line"/>
            <p:cNvSpPr/>
            <p:nvPr/>
          </p:nvSpPr>
          <p:spPr>
            <a:xfrm>
              <a:off x="0" y="7093938"/>
              <a:ext cx="13000285" cy="1"/>
            </a:xfrm>
            <a:prstGeom prst="line">
              <a:avLst/>
            </a:prstGeom>
            <a:noFill/>
            <a:ln w="12700" cap="flat">
              <a:solidFill>
                <a:srgbClr val="6221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4400">
                  <a:solidFill>
                    <a:srgbClr val="FFFFFF"/>
                  </a:solidFill>
                  <a:latin typeface="Maiandra GD"/>
                  <a:ea typeface="Maiandra GD"/>
                  <a:cs typeface="Maiandra GD"/>
                  <a:sym typeface="Maiandra GD"/>
                </a:defRPr>
              </a:pPr>
              <a:endParaRPr/>
            </a:p>
          </p:txBody>
        </p:sp>
        <p:grpSp>
          <p:nvGrpSpPr>
            <p:cNvPr id="205" name="Group"/>
            <p:cNvGrpSpPr/>
            <p:nvPr/>
          </p:nvGrpSpPr>
          <p:grpSpPr>
            <a:xfrm>
              <a:off x="-1" y="885048"/>
              <a:ext cx="13000286" cy="3546971"/>
              <a:chOff x="0" y="0"/>
              <a:chExt cx="13000284" cy="3546969"/>
            </a:xfrm>
          </p:grpSpPr>
          <p:sp>
            <p:nvSpPr>
              <p:cNvPr id="200" name="Line"/>
              <p:cNvSpPr/>
              <p:nvPr/>
            </p:nvSpPr>
            <p:spPr>
              <a:xfrm>
                <a:off x="0" y="885048"/>
                <a:ext cx="13000285" cy="1"/>
              </a:xfrm>
              <a:prstGeom prst="line">
                <a:avLst/>
              </a:prstGeom>
              <a:noFill/>
              <a:ln w="12700" cap="flat">
                <a:solidFill>
                  <a:srgbClr val="8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4400">
                    <a:solidFill>
                      <a:srgbClr val="FFFFFF"/>
                    </a:solidFill>
                    <a:latin typeface="Maiandra GD"/>
                    <a:ea typeface="Maiandra GD"/>
                    <a:cs typeface="Maiandra GD"/>
                    <a:sym typeface="Maiandra GD"/>
                  </a:defRPr>
                </a:pPr>
                <a:endParaRPr/>
              </a:p>
            </p:txBody>
          </p:sp>
          <p:sp>
            <p:nvSpPr>
              <p:cNvPr id="201" name="Line"/>
              <p:cNvSpPr/>
              <p:nvPr/>
            </p:nvSpPr>
            <p:spPr>
              <a:xfrm>
                <a:off x="0" y="3546969"/>
                <a:ext cx="13000285" cy="1"/>
              </a:xfrm>
              <a:prstGeom prst="line">
                <a:avLst/>
              </a:prstGeom>
              <a:noFill/>
              <a:ln w="12700" cap="flat">
                <a:solidFill>
                  <a:srgbClr val="8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4400">
                    <a:solidFill>
                      <a:srgbClr val="FFFFFF"/>
                    </a:solidFill>
                    <a:latin typeface="Maiandra GD"/>
                    <a:ea typeface="Maiandra GD"/>
                    <a:cs typeface="Maiandra GD"/>
                    <a:sym typeface="Maiandra GD"/>
                  </a:defRPr>
                </a:pPr>
                <a:endParaRPr/>
              </a:p>
            </p:txBody>
          </p:sp>
          <p:sp>
            <p:nvSpPr>
              <p:cNvPr id="202" name="Line"/>
              <p:cNvSpPr/>
              <p:nvPr/>
            </p:nvSpPr>
            <p:spPr>
              <a:xfrm>
                <a:off x="0" y="2659662"/>
                <a:ext cx="13000285" cy="1"/>
              </a:xfrm>
              <a:prstGeom prst="line">
                <a:avLst/>
              </a:prstGeom>
              <a:noFill/>
              <a:ln w="12700" cap="flat">
                <a:solidFill>
                  <a:srgbClr val="8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4400">
                    <a:solidFill>
                      <a:srgbClr val="FFFFFF"/>
                    </a:solidFill>
                    <a:latin typeface="Maiandra GD"/>
                    <a:ea typeface="Maiandra GD"/>
                    <a:cs typeface="Maiandra GD"/>
                    <a:sym typeface="Maiandra GD"/>
                  </a:defRPr>
                </a:pPr>
                <a:endParaRPr/>
              </a:p>
            </p:txBody>
          </p:sp>
          <p:sp>
            <p:nvSpPr>
              <p:cNvPr id="203" name="Line"/>
              <p:cNvSpPr/>
              <p:nvPr/>
            </p:nvSpPr>
            <p:spPr>
              <a:xfrm>
                <a:off x="0" y="1772355"/>
                <a:ext cx="13000285" cy="1"/>
              </a:xfrm>
              <a:prstGeom prst="line">
                <a:avLst/>
              </a:prstGeom>
              <a:noFill/>
              <a:ln w="12700" cap="flat">
                <a:solidFill>
                  <a:srgbClr val="8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4400">
                    <a:solidFill>
                      <a:srgbClr val="FFFFFF"/>
                    </a:solidFill>
                    <a:latin typeface="Maiandra GD"/>
                    <a:ea typeface="Maiandra GD"/>
                    <a:cs typeface="Maiandra GD"/>
                    <a:sym typeface="Maiandra GD"/>
                  </a:defRPr>
                </a:pPr>
                <a:endParaRPr/>
              </a:p>
            </p:txBody>
          </p:sp>
          <p:sp>
            <p:nvSpPr>
              <p:cNvPr id="204" name="Line"/>
              <p:cNvSpPr/>
              <p:nvPr/>
            </p:nvSpPr>
            <p:spPr>
              <a:xfrm>
                <a:off x="0" y="0"/>
                <a:ext cx="13000285" cy="0"/>
              </a:xfrm>
              <a:prstGeom prst="line">
                <a:avLst/>
              </a:prstGeom>
              <a:noFill/>
              <a:ln w="12700" cap="flat">
                <a:solidFill>
                  <a:srgbClr val="8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4400">
                    <a:solidFill>
                      <a:srgbClr val="FFFFFF"/>
                    </a:solidFill>
                    <a:latin typeface="Maiandra GD"/>
                    <a:ea typeface="Maiandra GD"/>
                    <a:cs typeface="Maiandra GD"/>
                    <a:sym typeface="Maiandra GD"/>
                  </a:defRPr>
                </a:pPr>
                <a:endParaRPr/>
              </a:p>
            </p:txBody>
          </p:sp>
        </p:grpSp>
        <p:sp>
          <p:nvSpPr>
            <p:cNvPr id="206" name="Line"/>
            <p:cNvSpPr/>
            <p:nvPr/>
          </p:nvSpPr>
          <p:spPr>
            <a:xfrm>
              <a:off x="0" y="8868551"/>
              <a:ext cx="13000285" cy="1"/>
            </a:xfrm>
            <a:prstGeom prst="line">
              <a:avLst/>
            </a:prstGeom>
            <a:noFill/>
            <a:ln w="12700" cap="flat">
              <a:solidFill>
                <a:srgbClr val="6221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4400">
                  <a:solidFill>
                    <a:srgbClr val="FFFFFF"/>
                  </a:solidFill>
                  <a:latin typeface="Maiandra GD"/>
                  <a:ea typeface="Maiandra GD"/>
                  <a:cs typeface="Maiandra GD"/>
                  <a:sym typeface="Maiandra GD"/>
                </a:defRPr>
              </a:pPr>
              <a:endParaRPr/>
            </a:p>
          </p:txBody>
        </p:sp>
        <p:sp>
          <p:nvSpPr>
            <p:cNvPr id="207" name="Line"/>
            <p:cNvSpPr/>
            <p:nvPr/>
          </p:nvSpPr>
          <p:spPr>
            <a:xfrm>
              <a:off x="0" y="7981244"/>
              <a:ext cx="13000285" cy="1"/>
            </a:xfrm>
            <a:prstGeom prst="line">
              <a:avLst/>
            </a:prstGeom>
            <a:noFill/>
            <a:ln w="12700" cap="flat">
              <a:solidFill>
                <a:srgbClr val="6221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4400">
                  <a:solidFill>
                    <a:srgbClr val="FFFFFF"/>
                  </a:solidFill>
                  <a:latin typeface="Maiandra GD"/>
                  <a:ea typeface="Maiandra GD"/>
                  <a:cs typeface="Maiandra GD"/>
                  <a:sym typeface="Maiandra GD"/>
                </a:defRPr>
              </a:pPr>
              <a:endParaRPr/>
            </a:p>
          </p:txBody>
        </p:sp>
      </p:grpSp>
      <p:sp>
        <p:nvSpPr>
          <p:cNvPr id="2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36529" y="8879840"/>
            <a:ext cx="318031" cy="333249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650240">
              <a:defRPr sz="1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Maiandra GD"/>
                <a:ea typeface="Maiandra GD"/>
                <a:cs typeface="Maiandra GD"/>
                <a:sym typeface="Maiandra G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1236669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95102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9"/>
            <a:ext cx="11054080" cy="1937173"/>
          </a:xfrm>
        </p:spPr>
        <p:txBody>
          <a:bodyPr anchor="t"/>
          <a:lstStyle>
            <a:lvl1pPr algn="l">
              <a:defRPr sz="568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599"/>
          </a:xfrm>
        </p:spPr>
        <p:txBody>
          <a:bodyPr anchor="b"/>
          <a:lstStyle>
            <a:lvl1pPr marL="0" indent="0">
              <a:buNone/>
              <a:defRPr sz="2844"/>
            </a:lvl1pPr>
            <a:lvl2pPr marL="650159" indent="0">
              <a:buNone/>
              <a:defRPr sz="2560"/>
            </a:lvl2pPr>
            <a:lvl3pPr marL="1300317" indent="0">
              <a:buNone/>
              <a:defRPr sz="2276"/>
            </a:lvl3pPr>
            <a:lvl4pPr marL="1950476" indent="0">
              <a:buNone/>
              <a:defRPr sz="1991"/>
            </a:lvl4pPr>
            <a:lvl5pPr marL="2600635" indent="0">
              <a:buNone/>
              <a:defRPr sz="1991"/>
            </a:lvl5pPr>
            <a:lvl6pPr marL="3250794" indent="0">
              <a:buNone/>
              <a:defRPr sz="1991"/>
            </a:lvl6pPr>
            <a:lvl7pPr marL="3900951" indent="0">
              <a:buNone/>
              <a:defRPr sz="1991"/>
            </a:lvl7pPr>
            <a:lvl8pPr marL="4551107" indent="0">
              <a:buNone/>
              <a:defRPr sz="1991"/>
            </a:lvl8pPr>
            <a:lvl9pPr marL="5201268" indent="0">
              <a:buNone/>
              <a:defRPr sz="199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96577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48"/>
            <a:ext cx="5743787" cy="6443698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48"/>
            <a:ext cx="5743787" cy="6443698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636459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159" indent="0">
              <a:buNone/>
              <a:defRPr sz="2844" b="1"/>
            </a:lvl2pPr>
            <a:lvl3pPr marL="1300317" indent="0">
              <a:buNone/>
              <a:defRPr sz="2560" b="1"/>
            </a:lvl3pPr>
            <a:lvl4pPr marL="1950476" indent="0">
              <a:buNone/>
              <a:defRPr sz="2276" b="1"/>
            </a:lvl4pPr>
            <a:lvl5pPr marL="2600635" indent="0">
              <a:buNone/>
              <a:defRPr sz="2276" b="1"/>
            </a:lvl5pPr>
            <a:lvl6pPr marL="3250794" indent="0">
              <a:buNone/>
              <a:defRPr sz="2276" b="1"/>
            </a:lvl6pPr>
            <a:lvl7pPr marL="3900951" indent="0">
              <a:buNone/>
              <a:defRPr sz="2276" b="1"/>
            </a:lvl7pPr>
            <a:lvl8pPr marL="4551107" indent="0">
              <a:buNone/>
              <a:defRPr sz="2276" b="1"/>
            </a:lvl8pPr>
            <a:lvl9pPr marL="5201268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66" y="2183272"/>
            <a:ext cx="5748302" cy="909884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159" indent="0">
              <a:buNone/>
              <a:defRPr sz="2844" b="1"/>
            </a:lvl2pPr>
            <a:lvl3pPr marL="1300317" indent="0">
              <a:buNone/>
              <a:defRPr sz="2560" b="1"/>
            </a:lvl3pPr>
            <a:lvl4pPr marL="1950476" indent="0">
              <a:buNone/>
              <a:defRPr sz="2276" b="1"/>
            </a:lvl4pPr>
            <a:lvl5pPr marL="2600635" indent="0">
              <a:buNone/>
              <a:defRPr sz="2276" b="1"/>
            </a:lvl5pPr>
            <a:lvl6pPr marL="3250794" indent="0">
              <a:buNone/>
              <a:defRPr sz="2276" b="1"/>
            </a:lvl6pPr>
            <a:lvl7pPr marL="3900951" indent="0">
              <a:buNone/>
              <a:defRPr sz="2276" b="1"/>
            </a:lvl7pPr>
            <a:lvl8pPr marL="4551107" indent="0">
              <a:buNone/>
              <a:defRPr sz="2276" b="1"/>
            </a:lvl8pPr>
            <a:lvl9pPr marL="5201268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66" y="3093155"/>
            <a:ext cx="5748302" cy="5619610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04346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0227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Line"/>
          <p:cNvSpPr/>
          <p:nvPr/>
        </p:nvSpPr>
        <p:spPr>
          <a:xfrm>
            <a:off x="508000" y="4876800"/>
            <a:ext cx="567637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0" name="Line"/>
          <p:cNvSpPr/>
          <p:nvPr/>
        </p:nvSpPr>
        <p:spPr>
          <a:xfrm>
            <a:off x="508000" y="2768600"/>
            <a:ext cx="5676316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1" name="Lorem Ipsum Dolor"/>
          <p:cNvSpPr txBox="1">
            <a:spLocks noGrp="1"/>
          </p:cNvSpPr>
          <p:nvPr>
            <p:ph type="body" sz="quarter" idx="13"/>
          </p:nvPr>
        </p:nvSpPr>
        <p:spPr>
          <a:xfrm>
            <a:off x="508000" y="2171700"/>
            <a:ext cx="5676900" cy="508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defRPr>
            </a:lvl1pPr>
          </a:lstStyle>
          <a:p>
            <a:r>
              <a:t>Lorem Ipsum Dolor</a:t>
            </a:r>
          </a:p>
        </p:txBody>
      </p:sp>
      <p:sp>
        <p:nvSpPr>
          <p:cNvPr id="52" name="Image"/>
          <p:cNvSpPr>
            <a:spLocks noGrp="1"/>
          </p:cNvSpPr>
          <p:nvPr>
            <p:ph type="pic" sz="half" idx="14"/>
          </p:nvPr>
        </p:nvSpPr>
        <p:spPr>
          <a:xfrm>
            <a:off x="6704698" y="590550"/>
            <a:ext cx="5806884" cy="8509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508000" y="2806700"/>
            <a:ext cx="5676900" cy="2032000"/>
          </a:xfrm>
          <a:prstGeom prst="rect">
            <a:avLst/>
          </a:prstGeom>
        </p:spPr>
        <p:txBody>
          <a:bodyPr/>
          <a:lstStyle>
            <a:lvl1pPr algn="l">
              <a:defRPr sz="5600"/>
            </a:lvl1pPr>
          </a:lstStyle>
          <a:p>
            <a:r>
              <a:t>Title Text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8000" y="5029200"/>
            <a:ext cx="5676900" cy="40132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75847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1" y="388338"/>
            <a:ext cx="4278490" cy="1652693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46"/>
            <a:ext cx="7270044" cy="8324427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1" y="2041036"/>
            <a:ext cx="4278490" cy="6671734"/>
          </a:xfrm>
        </p:spPr>
        <p:txBody>
          <a:bodyPr/>
          <a:lstStyle>
            <a:lvl1pPr marL="0" indent="0">
              <a:buNone/>
              <a:defRPr sz="1991"/>
            </a:lvl1pPr>
            <a:lvl2pPr marL="650159" indent="0">
              <a:buNone/>
              <a:defRPr sz="1707"/>
            </a:lvl2pPr>
            <a:lvl3pPr marL="1300317" indent="0">
              <a:buNone/>
              <a:defRPr sz="1422"/>
            </a:lvl3pPr>
            <a:lvl4pPr marL="1950476" indent="0">
              <a:buNone/>
              <a:defRPr sz="1280"/>
            </a:lvl4pPr>
            <a:lvl5pPr marL="2600635" indent="0">
              <a:buNone/>
              <a:defRPr sz="1280"/>
            </a:lvl5pPr>
            <a:lvl6pPr marL="3250794" indent="0">
              <a:buNone/>
              <a:defRPr sz="1280"/>
            </a:lvl6pPr>
            <a:lvl7pPr marL="3900951" indent="0">
              <a:buNone/>
              <a:defRPr sz="1280"/>
            </a:lvl7pPr>
            <a:lvl8pPr marL="4551107" indent="0">
              <a:buNone/>
              <a:defRPr sz="1280"/>
            </a:lvl8pPr>
            <a:lvl9pPr marL="5201268" indent="0">
              <a:buNone/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0873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551"/>
            </a:lvl1pPr>
            <a:lvl2pPr marL="650159" indent="0">
              <a:buNone/>
              <a:defRPr sz="3982"/>
            </a:lvl2pPr>
            <a:lvl3pPr marL="1300317" indent="0">
              <a:buNone/>
              <a:defRPr sz="3413"/>
            </a:lvl3pPr>
            <a:lvl4pPr marL="1950476" indent="0">
              <a:buNone/>
              <a:defRPr sz="2844"/>
            </a:lvl4pPr>
            <a:lvl5pPr marL="2600635" indent="0">
              <a:buNone/>
              <a:defRPr sz="2844"/>
            </a:lvl5pPr>
            <a:lvl6pPr marL="3250794" indent="0">
              <a:buNone/>
              <a:defRPr sz="2844"/>
            </a:lvl6pPr>
            <a:lvl7pPr marL="3900951" indent="0">
              <a:buNone/>
              <a:defRPr sz="2844"/>
            </a:lvl7pPr>
            <a:lvl8pPr marL="4551107" indent="0">
              <a:buNone/>
              <a:defRPr sz="2844"/>
            </a:lvl8pPr>
            <a:lvl9pPr marL="5201268" indent="0">
              <a:buNone/>
              <a:defRPr sz="2844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1991"/>
            </a:lvl1pPr>
            <a:lvl2pPr marL="650159" indent="0">
              <a:buNone/>
              <a:defRPr sz="1707"/>
            </a:lvl2pPr>
            <a:lvl3pPr marL="1300317" indent="0">
              <a:buNone/>
              <a:defRPr sz="1422"/>
            </a:lvl3pPr>
            <a:lvl4pPr marL="1950476" indent="0">
              <a:buNone/>
              <a:defRPr sz="1280"/>
            </a:lvl4pPr>
            <a:lvl5pPr marL="2600635" indent="0">
              <a:buNone/>
              <a:defRPr sz="1280"/>
            </a:lvl5pPr>
            <a:lvl6pPr marL="3250794" indent="0">
              <a:buNone/>
              <a:defRPr sz="1280"/>
            </a:lvl6pPr>
            <a:lvl7pPr marL="3900951" indent="0">
              <a:buNone/>
              <a:defRPr sz="1280"/>
            </a:lvl7pPr>
            <a:lvl8pPr marL="4551107" indent="0">
              <a:buNone/>
              <a:defRPr sz="1280"/>
            </a:lvl8pPr>
            <a:lvl9pPr marL="5201268" indent="0">
              <a:buNone/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634646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197365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5112"/>
            <a:ext cx="2926080" cy="83244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5112"/>
            <a:ext cx="8561493" cy="83244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250389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46"/>
            <a:ext cx="11054080" cy="2090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/>
            </a:lvl1pPr>
            <a:lvl2pPr marL="650159" indent="0" algn="ctr">
              <a:buNone/>
              <a:defRPr/>
            </a:lvl2pPr>
            <a:lvl3pPr marL="1300317" indent="0" algn="ctr">
              <a:buNone/>
              <a:defRPr/>
            </a:lvl3pPr>
            <a:lvl4pPr marL="1950476" indent="0" algn="ctr">
              <a:buNone/>
              <a:defRPr/>
            </a:lvl4pPr>
            <a:lvl5pPr marL="2600635" indent="0" algn="ctr">
              <a:buNone/>
              <a:defRPr/>
            </a:lvl5pPr>
            <a:lvl6pPr marL="3250794" indent="0" algn="ctr">
              <a:buNone/>
              <a:defRPr/>
            </a:lvl6pPr>
            <a:lvl7pPr marL="3900951" indent="0" algn="ctr">
              <a:buNone/>
              <a:defRPr/>
            </a:lvl7pPr>
            <a:lvl8pPr marL="4551107" indent="0" algn="ctr">
              <a:buNone/>
              <a:defRPr/>
            </a:lvl8pPr>
            <a:lvl9pPr marL="520126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3990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Image"/>
          <p:cNvSpPr>
            <a:spLocks noGrp="1"/>
          </p:cNvSpPr>
          <p:nvPr>
            <p:ph type="pic" sz="half" idx="13"/>
          </p:nvPr>
        </p:nvSpPr>
        <p:spPr>
          <a:xfrm>
            <a:off x="6819900" y="1739900"/>
            <a:ext cx="5575300" cy="816965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08000" y="2730500"/>
            <a:ext cx="5816600" cy="63500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1800"/>
              </a:spcBef>
              <a:buSzPct val="65000"/>
              <a:defRPr sz="3000"/>
            </a:lvl1pPr>
            <a:lvl2pPr marL="787400" indent="-393700">
              <a:spcBef>
                <a:spcPts val="1800"/>
              </a:spcBef>
              <a:buSzPct val="65000"/>
              <a:defRPr sz="3000"/>
            </a:lvl2pPr>
            <a:lvl3pPr marL="1181100" indent="-393700">
              <a:spcBef>
                <a:spcPts val="1800"/>
              </a:spcBef>
              <a:buSzPct val="65000"/>
              <a:defRPr sz="3000"/>
            </a:lvl3pPr>
            <a:lvl4pPr marL="1574800" indent="-393700">
              <a:spcBef>
                <a:spcPts val="1800"/>
              </a:spcBef>
              <a:buSzPct val="65000"/>
              <a:defRPr sz="3000"/>
            </a:lvl4pPr>
            <a:lvl5pPr marL="1968500" indent="-393700">
              <a:spcBef>
                <a:spcPts val="1800"/>
              </a:spcBef>
              <a:buSzPct val="65000"/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Body Level One…"/>
          <p:cNvSpPr txBox="1">
            <a:spLocks noGrp="1"/>
          </p:cNvSpPr>
          <p:nvPr>
            <p:ph type="body" idx="1"/>
          </p:nvPr>
        </p:nvSpPr>
        <p:spPr>
          <a:xfrm>
            <a:off x="508000" y="1270000"/>
            <a:ext cx="11988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>
            <a:spLocks noGrp="1"/>
          </p:cNvSpPr>
          <p:nvPr>
            <p:ph type="pic" sz="half" idx="13"/>
          </p:nvPr>
        </p:nvSpPr>
        <p:spPr>
          <a:xfrm>
            <a:off x="6260986" y="4406900"/>
            <a:ext cx="6697779" cy="4711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Image"/>
          <p:cNvSpPr>
            <a:spLocks noGrp="1"/>
          </p:cNvSpPr>
          <p:nvPr>
            <p:ph type="pic" sz="quarter" idx="14"/>
          </p:nvPr>
        </p:nvSpPr>
        <p:spPr>
          <a:xfrm>
            <a:off x="6680200" y="635000"/>
            <a:ext cx="5829301" cy="3517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9" name="Image"/>
          <p:cNvSpPr>
            <a:spLocks noGrp="1"/>
          </p:cNvSpPr>
          <p:nvPr>
            <p:ph type="pic" sz="half" idx="15"/>
          </p:nvPr>
        </p:nvSpPr>
        <p:spPr>
          <a:xfrm>
            <a:off x="482600" y="609600"/>
            <a:ext cx="5728881" cy="8394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508000" y="21717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Line"/>
          <p:cNvSpPr/>
          <p:nvPr/>
        </p:nvSpPr>
        <p:spPr>
          <a:xfrm>
            <a:off x="508000" y="6350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508000" y="800100"/>
            <a:ext cx="1198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508000" y="2628900"/>
            <a:ext cx="11988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7056" y="9258300"/>
            <a:ext cx="357988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4C494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6" r:id="rId16"/>
  </p:sldLayoutIdLst>
  <p:transition spd="med"/>
  <p:txStyles>
    <p:titleStyle>
      <a:lvl1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1pPr>
      <a:lvl2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2pPr>
      <a:lvl3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3pPr>
      <a:lvl4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4pPr>
      <a:lvl5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5pPr>
      <a:lvl6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6pPr>
      <a:lvl7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7pPr>
      <a:lvl8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8pPr>
      <a:lvl9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+mn-lt"/>
          <a:ea typeface="+mn-ea"/>
          <a:cs typeface="+mn-cs"/>
          <a:sym typeface="Bodoni SvtyTwo ITC TT-Book"/>
        </a:defRPr>
      </a:lvl1pPr>
      <a:lvl2pPr marL="9398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+mn-lt"/>
          <a:ea typeface="+mn-ea"/>
          <a:cs typeface="+mn-cs"/>
          <a:sym typeface="Bodoni SvtyTwo ITC TT-Book"/>
        </a:defRPr>
      </a:lvl2pPr>
      <a:lvl3pPr marL="14097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+mn-lt"/>
          <a:ea typeface="+mn-ea"/>
          <a:cs typeface="+mn-cs"/>
          <a:sym typeface="Bodoni SvtyTwo ITC TT-Book"/>
        </a:defRPr>
      </a:lvl3pPr>
      <a:lvl4pPr marL="18796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+mn-lt"/>
          <a:ea typeface="+mn-ea"/>
          <a:cs typeface="+mn-cs"/>
          <a:sym typeface="Bodoni SvtyTwo ITC TT-Book"/>
        </a:defRPr>
      </a:lvl4pPr>
      <a:lvl5pPr marL="23495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+mn-lt"/>
          <a:ea typeface="+mn-ea"/>
          <a:cs typeface="+mn-cs"/>
          <a:sym typeface="Bodoni SvtyTwo ITC TT-Book"/>
        </a:defRPr>
      </a:lvl5pPr>
      <a:lvl6pPr marL="28194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+mn-lt"/>
          <a:ea typeface="+mn-ea"/>
          <a:cs typeface="+mn-cs"/>
          <a:sym typeface="Bodoni SvtyTwo ITC TT-Book"/>
        </a:defRPr>
      </a:lvl6pPr>
      <a:lvl7pPr marL="32893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+mn-lt"/>
          <a:ea typeface="+mn-ea"/>
          <a:cs typeface="+mn-cs"/>
          <a:sym typeface="Bodoni SvtyTwo ITC TT-Book"/>
        </a:defRPr>
      </a:lvl7pPr>
      <a:lvl8pPr marL="37592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+mn-lt"/>
          <a:ea typeface="+mn-ea"/>
          <a:cs typeface="+mn-cs"/>
          <a:sym typeface="Bodoni SvtyTwo ITC TT-Book"/>
        </a:defRPr>
      </a:lvl8pPr>
      <a:lvl9pPr marL="42291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+mn-lt"/>
          <a:ea typeface="+mn-ea"/>
          <a:cs typeface="+mn-cs"/>
          <a:sym typeface="Bodoni SvtyTwo ITC TT-Book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odoni SvtyTwo ITC TT-Book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odoni SvtyTwo ITC TT-Book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odoni SvtyTwo ITC TT-Book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odoni SvtyTwo ITC TT-Book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odoni SvtyTwo ITC TT-Book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odoni SvtyTwo ITC TT-Book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odoni SvtyTwo ITC TT-Book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odoni SvtyTwo ITC TT-Book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odoni SvtyTwo ITC TT-Book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508000" y="21717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Line"/>
          <p:cNvSpPr/>
          <p:nvPr/>
        </p:nvSpPr>
        <p:spPr>
          <a:xfrm>
            <a:off x="508000" y="6350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508000" y="800100"/>
            <a:ext cx="1198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508000" y="2628900"/>
            <a:ext cx="11988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7056" y="9258300"/>
            <a:ext cx="357988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4C494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251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</p:sldLayoutIdLst>
  <p:transition spd="med"/>
  <p:txStyles>
    <p:titleStyle>
      <a:lvl1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1pPr>
      <a:lvl2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2pPr>
      <a:lvl3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3pPr>
      <a:lvl4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4pPr>
      <a:lvl5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5pPr>
      <a:lvl6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6pPr>
      <a:lvl7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7pPr>
      <a:lvl8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8pPr>
      <a:lvl9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+mn-lt"/>
          <a:ea typeface="+mn-ea"/>
          <a:cs typeface="+mn-cs"/>
          <a:sym typeface="Bodoni SvtyTwo ITC TT-Book"/>
        </a:defRPr>
      </a:lvl1pPr>
      <a:lvl2pPr marL="9398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+mn-lt"/>
          <a:ea typeface="+mn-ea"/>
          <a:cs typeface="+mn-cs"/>
          <a:sym typeface="Bodoni SvtyTwo ITC TT-Book"/>
        </a:defRPr>
      </a:lvl2pPr>
      <a:lvl3pPr marL="14097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+mn-lt"/>
          <a:ea typeface="+mn-ea"/>
          <a:cs typeface="+mn-cs"/>
          <a:sym typeface="Bodoni SvtyTwo ITC TT-Book"/>
        </a:defRPr>
      </a:lvl3pPr>
      <a:lvl4pPr marL="18796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+mn-lt"/>
          <a:ea typeface="+mn-ea"/>
          <a:cs typeface="+mn-cs"/>
          <a:sym typeface="Bodoni SvtyTwo ITC TT-Book"/>
        </a:defRPr>
      </a:lvl4pPr>
      <a:lvl5pPr marL="23495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+mn-lt"/>
          <a:ea typeface="+mn-ea"/>
          <a:cs typeface="+mn-cs"/>
          <a:sym typeface="Bodoni SvtyTwo ITC TT-Book"/>
        </a:defRPr>
      </a:lvl5pPr>
      <a:lvl6pPr marL="28194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+mn-lt"/>
          <a:ea typeface="+mn-ea"/>
          <a:cs typeface="+mn-cs"/>
          <a:sym typeface="Bodoni SvtyTwo ITC TT-Book"/>
        </a:defRPr>
      </a:lvl6pPr>
      <a:lvl7pPr marL="32893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+mn-lt"/>
          <a:ea typeface="+mn-ea"/>
          <a:cs typeface="+mn-cs"/>
          <a:sym typeface="Bodoni SvtyTwo ITC TT-Book"/>
        </a:defRPr>
      </a:lvl7pPr>
      <a:lvl8pPr marL="37592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+mn-lt"/>
          <a:ea typeface="+mn-ea"/>
          <a:cs typeface="+mn-cs"/>
          <a:sym typeface="Bodoni SvtyTwo ITC TT-Book"/>
        </a:defRPr>
      </a:lvl8pPr>
      <a:lvl9pPr marL="42291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+mn-lt"/>
          <a:ea typeface="+mn-ea"/>
          <a:cs typeface="+mn-cs"/>
          <a:sym typeface="Bodoni SvtyTwo ITC TT-Book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odoni SvtyTwo ITC TT-Book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odoni SvtyTwo ITC TT-Book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odoni SvtyTwo ITC TT-Book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odoni SvtyTwo ITC TT-Book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odoni SvtyTwo ITC TT-Book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odoni SvtyTwo ITC TT-Book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odoni SvtyTwo ITC TT-Book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odoni SvtyTwo ITC TT-Book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odoni SvtyTwo ITC TT-Book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1" y="5549626"/>
            <a:ext cx="4836160" cy="4194951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30031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30031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30031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30031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413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300317" fontAlgn="base">
                <a:spcBef>
                  <a:spcPct val="0"/>
                </a:spcBef>
                <a:spcAft>
                  <a:spcPct val="0"/>
                </a:spcAft>
              </a:pPr>
              <a:endParaRPr lang="en-US" sz="3413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300317" fontAlgn="base">
                <a:spcBef>
                  <a:spcPct val="0"/>
                </a:spcBef>
                <a:spcAft>
                  <a:spcPct val="0"/>
                </a:spcAft>
              </a:pPr>
              <a:endParaRPr lang="en-US" sz="3413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300317" fontAlgn="base">
                <a:spcBef>
                  <a:spcPct val="0"/>
                </a:spcBef>
                <a:spcAft>
                  <a:spcPct val="0"/>
                </a:spcAft>
              </a:pPr>
              <a:endParaRPr lang="en-US" sz="3413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50240" y="395120"/>
            <a:ext cx="11704320" cy="162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240" y="2275848"/>
            <a:ext cx="11704320" cy="6443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0240" y="8886613"/>
            <a:ext cx="3034453" cy="65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22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1300317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43307" y="8886613"/>
            <a:ext cx="4118187" cy="65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22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1300317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20107" y="8886613"/>
            <a:ext cx="3034453" cy="65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22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1300317"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 smtClean="0"/>
              <a:pPr defTabSz="130031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25674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258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258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258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258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258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650159" algn="ctr" rtl="0" fontAlgn="base">
        <a:spcBef>
          <a:spcPct val="0"/>
        </a:spcBef>
        <a:spcAft>
          <a:spcPct val="0"/>
        </a:spcAft>
        <a:defRPr sz="6258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1300317" algn="ctr" rtl="0" fontAlgn="base">
        <a:spcBef>
          <a:spcPct val="0"/>
        </a:spcBef>
        <a:spcAft>
          <a:spcPct val="0"/>
        </a:spcAft>
        <a:defRPr sz="6258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950476" algn="ctr" rtl="0" fontAlgn="base">
        <a:spcBef>
          <a:spcPct val="0"/>
        </a:spcBef>
        <a:spcAft>
          <a:spcPct val="0"/>
        </a:spcAft>
        <a:defRPr sz="6258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2600635" algn="ctr" rtl="0" fontAlgn="base">
        <a:spcBef>
          <a:spcPct val="0"/>
        </a:spcBef>
        <a:spcAft>
          <a:spcPct val="0"/>
        </a:spcAft>
        <a:defRPr sz="6258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487618" indent="-48761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455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1056508" indent="-406351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3982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625397" indent="-325079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3413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2275556" indent="-325079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844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925714" indent="-325079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844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3575873" indent="-325079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844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4226030" indent="-325079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844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4876188" indent="-325079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844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5526345" indent="-325079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844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650159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159" algn="l" defTabSz="650159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17" algn="l" defTabSz="650159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476" algn="l" defTabSz="650159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635" algn="l" defTabSz="650159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0794" algn="l" defTabSz="650159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0951" algn="l" defTabSz="650159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107" algn="l" defTabSz="650159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268" algn="l" defTabSz="650159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Biblical Worshi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lvl1pPr>
          </a:lstStyle>
          <a:p>
            <a:r>
              <a:t>Biblical Worship</a:t>
            </a:r>
          </a:p>
        </p:txBody>
      </p:sp>
      <p:pic>
        <p:nvPicPr>
          <p:cNvPr id="219" name="alleluia2.jpg" descr="alleluia2.jpg"/>
          <p:cNvPicPr>
            <a:picLocks noChangeAspect="1"/>
          </p:cNvPicPr>
          <p:nvPr/>
        </p:nvPicPr>
        <p:blipFill>
          <a:blip r:embed="rId2"/>
          <a:srcRect l="5293" r="5293"/>
          <a:stretch>
            <a:fillRect/>
          </a:stretch>
        </p:blipFill>
        <p:spPr>
          <a:xfrm>
            <a:off x="7319640" y="3128632"/>
            <a:ext cx="4715521" cy="395540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4E11CF-4F8F-821D-DA87-1F456B781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378456"/>
            <a:ext cx="13004800" cy="1375144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lIns="91430" tIns="45715" rIns="91430" bIns="45715" anchor="ctr"/>
          <a:lstStyle/>
          <a:p>
            <a:pPr algn="ctr" defTabSz="914300" fontAlgn="base">
              <a:spcBef>
                <a:spcPct val="20000"/>
              </a:spcBef>
              <a:buClr>
                <a:srgbClr val="FFCC00"/>
              </a:buClr>
              <a:buSzPct val="70000"/>
              <a:defRPr/>
            </a:pPr>
            <a:r>
              <a:rPr lang="en-US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Taught by Dr. Ron Man • Worship Resources International</a:t>
            </a:r>
            <a:br>
              <a:rPr lang="en-US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US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Uploaded by Dr. Rick Griffith • Jordan Evangelical Theological Seminary</a:t>
            </a:r>
            <a:br>
              <a:rPr lang="en-US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US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All files in many languages for free download at BibleStudyDownloads.org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a photo on a beach&#10;&#10;Description automatically generated">
            <a:extLst>
              <a:ext uri="{FF2B5EF4-FFF2-40B4-BE49-F238E27FC236}">
                <a16:creationId xmlns:a16="http://schemas.microsoft.com/office/drawing/2014/main" id="{6EA461D2-6442-D7E6-33D1-9A2553D2EE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12801" y="0"/>
            <a:ext cx="14630399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Double-click to edit"/>
          <p:cNvSpPr txBox="1">
            <a:spLocks noGrp="1"/>
          </p:cNvSpPr>
          <p:nvPr>
            <p:ph type="title" idx="4294967295"/>
          </p:nvPr>
        </p:nvSpPr>
        <p:spPr>
          <a:xfrm>
            <a:off x="975359" y="3029937"/>
            <a:ext cx="11054082" cy="2090703"/>
          </a:xfrm>
          <a:prstGeom prst="rect">
            <a:avLst/>
          </a:prstGeom>
        </p:spPr>
        <p:txBody>
          <a:bodyPr lIns="65023" tIns="65023" rIns="65023" bIns="65023"/>
          <a:lstStyle/>
          <a:p>
            <a:pPr defTabSz="650240">
              <a:lnSpc>
                <a:spcPct val="100000"/>
              </a:lnSpc>
              <a:spcBef>
                <a:spcPts val="0"/>
              </a:spcBef>
              <a:defRPr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dirty="0"/>
              <a:t> </a:t>
            </a:r>
            <a:endParaRPr dirty="0"/>
          </a:p>
        </p:txBody>
      </p:sp>
      <p:sp>
        <p:nvSpPr>
          <p:cNvPr id="228" name="Double-click to edit"/>
          <p:cNvSpPr txBox="1">
            <a:spLocks noGrp="1"/>
          </p:cNvSpPr>
          <p:nvPr>
            <p:ph type="body" sz="quarter" idx="4294967295"/>
          </p:nvPr>
        </p:nvSpPr>
        <p:spPr>
          <a:xfrm>
            <a:off x="1950719" y="5527040"/>
            <a:ext cx="9103361" cy="2492587"/>
          </a:xfrm>
          <a:prstGeom prst="rect">
            <a:avLst/>
          </a:prstGeom>
        </p:spPr>
        <p:txBody>
          <a:bodyPr lIns="65023" tIns="65023" rIns="65023" bIns="65023" anchor="t"/>
          <a:lstStyle/>
          <a:p>
            <a:pPr marL="0" indent="0" algn="ctr" defTabSz="650240">
              <a:spcBef>
                <a:spcPts val="1000"/>
              </a:spcBef>
              <a:buClr>
                <a:srgbClr val="FFFFFF"/>
              </a:buClr>
              <a:buSzTx/>
              <a:buFontTx/>
              <a:buNone/>
              <a:defRPr sz="44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dirty="0"/>
              <a:t> </a:t>
            </a:r>
            <a:endParaRPr dirty="0"/>
          </a:p>
        </p:txBody>
      </p:sp>
      <p:sp>
        <p:nvSpPr>
          <p:cNvPr id="229" name="RON MAN"/>
          <p:cNvSpPr txBox="1"/>
          <p:nvPr/>
        </p:nvSpPr>
        <p:spPr>
          <a:xfrm>
            <a:off x="2293450" y="3521314"/>
            <a:ext cx="8417900" cy="2993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650240">
              <a:defRPr sz="6200">
                <a:solidFill>
                  <a:srgbClr val="FAD538"/>
                </a:solidFill>
                <a:latin typeface="Academico"/>
                <a:ea typeface="Academico"/>
                <a:cs typeface="Academico"/>
                <a:sym typeface="Academico"/>
              </a:defRPr>
            </a:pPr>
            <a:r>
              <a:rPr lang="en-US" dirty="0"/>
              <a:t>Your stories</a:t>
            </a:r>
          </a:p>
          <a:p>
            <a:pPr defTabSz="650240">
              <a:defRPr sz="6200">
                <a:solidFill>
                  <a:srgbClr val="FAD538"/>
                </a:solidFill>
                <a:latin typeface="Academico"/>
                <a:ea typeface="Academico"/>
                <a:cs typeface="Academico"/>
                <a:sym typeface="Academico"/>
              </a:defRPr>
            </a:pPr>
            <a:endParaRPr lang="en-US" dirty="0"/>
          </a:p>
          <a:p>
            <a:pPr defTabSz="650240">
              <a:defRPr sz="6200">
                <a:solidFill>
                  <a:srgbClr val="FAD538"/>
                </a:solidFill>
                <a:latin typeface="Academico"/>
                <a:ea typeface="Academico"/>
                <a:cs typeface="Academico"/>
                <a:sym typeface="Academico"/>
              </a:defRPr>
            </a:pPr>
            <a:r>
              <a:rPr lang="en-US" dirty="0"/>
              <a:t>My story</a:t>
            </a:r>
          </a:p>
        </p:txBody>
      </p:sp>
    </p:spTree>
    <p:extLst>
      <p:ext uri="{BB962C8B-B14F-4D97-AF65-F5344CB8AC3E}">
        <p14:creationId xmlns:p14="http://schemas.microsoft.com/office/powerpoint/2010/main" val="428495123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51200" y="813150"/>
            <a:ext cx="6502400" cy="1002326"/>
          </a:xfrm>
          <a:prstGeom prst="rect">
            <a:avLst/>
          </a:prstGeom>
          <a:ln w="12700">
            <a:miter lim="400000"/>
          </a:ln>
        </p:spPr>
        <p:txBody>
          <a:bodyPr lIns="65023" tIns="65023" rIns="65023" bIns="65023">
            <a:spAutoFit/>
          </a:bodyPr>
          <a:lstStyle/>
          <a:p>
            <a:pPr marL="0" marR="0" lvl="0" indent="0" algn="ctr" defTabSz="6502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0" b="0" i="0" u="none" strike="noStrike" kern="0" cap="none" spc="0" normalizeH="0" baseline="0" noProof="0" dirty="0">
                <a:ln>
                  <a:noFill/>
                </a:ln>
                <a:solidFill>
                  <a:srgbClr val="FAD538"/>
                </a:solidFill>
                <a:effectLst/>
                <a:uLnTx/>
                <a:uFillTx/>
                <a:latin typeface="Academico"/>
                <a:sym typeface="Bell MT"/>
              </a:rPr>
              <a:t>Course Outline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3285C9-36D8-C491-DFDC-6BBB0CE23241}"/>
              </a:ext>
            </a:extLst>
          </p:cNvPr>
          <p:cNvSpPr/>
          <p:nvPr/>
        </p:nvSpPr>
        <p:spPr>
          <a:xfrm>
            <a:off x="1431235" y="2562438"/>
            <a:ext cx="10237304" cy="5117296"/>
          </a:xfrm>
          <a:prstGeom prst="rect">
            <a:avLst/>
          </a:prstGeom>
          <a:ln w="12700">
            <a:miter lim="400000"/>
          </a:ln>
        </p:spPr>
        <p:txBody>
          <a:bodyPr lIns="65023" tIns="65023" rIns="65023" bIns="65023">
            <a:spAutoFit/>
          </a:bodyPr>
          <a:lstStyle/>
          <a:p>
            <a:pPr marL="0" marR="0" lvl="0" indent="0" algn="l" defTabSz="6502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AD538"/>
                </a:solidFill>
                <a:effectLst/>
                <a:uLnTx/>
                <a:uFillTx/>
                <a:latin typeface="Academico"/>
                <a:sym typeface="Bell MT"/>
              </a:rPr>
              <a:t>1. The God We Worship </a:t>
            </a:r>
          </a:p>
          <a:p>
            <a:pPr marL="0" marR="0" lvl="0" indent="0" algn="l" defTabSz="6502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AD538"/>
                </a:solidFill>
                <a:effectLst/>
                <a:uLnTx/>
                <a:uFillTx/>
                <a:latin typeface="Academico"/>
                <a:sym typeface="Bell MT"/>
              </a:rPr>
              <a:t>2. The Centrality of Worship </a:t>
            </a:r>
          </a:p>
          <a:p>
            <a:pPr marL="0" marR="0" lvl="0" indent="0" algn="l" defTabSz="6502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AD538"/>
                </a:solidFill>
                <a:effectLst/>
                <a:uLnTx/>
                <a:uFillTx/>
                <a:latin typeface="Academico"/>
                <a:sym typeface="Bell MT"/>
              </a:rPr>
              <a:t>3. Worship in the Old Testament </a:t>
            </a:r>
          </a:p>
          <a:p>
            <a:pPr marL="0" marR="0" lvl="0" indent="0" algn="l" defTabSz="6502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AD538"/>
                </a:solidFill>
                <a:effectLst/>
                <a:uLnTx/>
                <a:uFillTx/>
                <a:latin typeface="Academico"/>
                <a:sym typeface="Bell MT"/>
              </a:rPr>
              <a:t>4. Worship in the New Testament </a:t>
            </a:r>
          </a:p>
          <a:p>
            <a:pPr marL="0" marR="0" lvl="0" indent="0" algn="l" defTabSz="6502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AD538"/>
                </a:solidFill>
                <a:effectLst/>
                <a:uLnTx/>
                <a:uFillTx/>
                <a:latin typeface="Academico"/>
                <a:sym typeface="Bell MT"/>
              </a:rPr>
              <a:t>5. Worship in Church History </a:t>
            </a:r>
          </a:p>
          <a:p>
            <a:pPr marL="0" marR="0" lvl="0" indent="0" algn="l" defTabSz="6502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AD538"/>
                </a:solidFill>
                <a:effectLst/>
                <a:uLnTx/>
                <a:uFillTx/>
                <a:latin typeface="Academico"/>
                <a:sym typeface="Bell MT"/>
              </a:rPr>
              <a:t>6. Worship in the Church</a:t>
            </a:r>
          </a:p>
        </p:txBody>
      </p:sp>
    </p:spTree>
    <p:extLst>
      <p:ext uri="{BB962C8B-B14F-4D97-AF65-F5344CB8AC3E}">
        <p14:creationId xmlns:p14="http://schemas.microsoft.com/office/powerpoint/2010/main" val="252327619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Biblical Worship"/>
          <p:cNvSpPr txBox="1">
            <a:spLocks noGrp="1"/>
          </p:cNvSpPr>
          <p:nvPr>
            <p:ph type="body" idx="13"/>
          </p:nvPr>
        </p:nvSpPr>
        <p:spPr>
          <a:xfrm>
            <a:off x="508000" y="3276600"/>
            <a:ext cx="7200900" cy="96520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1600"/>
              </a:spcBef>
              <a:defRPr sz="5700">
                <a:solidFill>
                  <a:srgbClr val="D93E2B"/>
                </a:solidFill>
                <a:latin typeface="+mn-lt"/>
                <a:ea typeface="+mn-ea"/>
                <a:cs typeface="+mn-cs"/>
                <a:sym typeface="Bodoni SvtyTwo ITC TT-Book"/>
              </a:defRPr>
            </a:lvl1pPr>
          </a:lstStyle>
          <a:p>
            <a:r>
              <a:t>Biblical Worship</a:t>
            </a:r>
          </a:p>
        </p:txBody>
      </p:sp>
      <p:sp>
        <p:nvSpPr>
          <p:cNvPr id="255" name="introduction, part 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400">
                <a:solidFill>
                  <a:schemeClr val="accent3">
                    <a:hueOff val="702212"/>
                    <a:satOff val="1394"/>
                    <a:lumOff val="-28495"/>
                  </a:schemeClr>
                </a:solidFill>
              </a:defRPr>
            </a:lvl1pPr>
          </a:lstStyle>
          <a:p>
            <a:r>
              <a:t>introduction, part 1</a:t>
            </a:r>
          </a:p>
        </p:txBody>
      </p:sp>
      <p:sp>
        <p:nvSpPr>
          <p:cNvPr id="256" name="The Theology of  Worship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t>The Theology of  Worship</a:t>
            </a:r>
          </a:p>
        </p:txBody>
      </p:sp>
      <p:grpSp>
        <p:nvGrpSpPr>
          <p:cNvPr id="259" name="Image Gallery"/>
          <p:cNvGrpSpPr/>
          <p:nvPr/>
        </p:nvGrpSpPr>
        <p:grpSpPr>
          <a:xfrm>
            <a:off x="9091463" y="423532"/>
            <a:ext cx="3407074" cy="3671839"/>
            <a:chOff x="0" y="0"/>
            <a:chExt cx="3407072" cy="3671837"/>
          </a:xfrm>
        </p:grpSpPr>
        <p:pic>
          <p:nvPicPr>
            <p:cNvPr id="257" name="alleluia2.jpg" descr="alleluia2.jpg"/>
            <p:cNvPicPr>
              <a:picLocks noChangeAspect="1"/>
            </p:cNvPicPr>
            <p:nvPr/>
          </p:nvPicPr>
          <p:blipFill>
            <a:blip r:embed="rId2"/>
            <a:srcRect l="9290" r="9290"/>
            <a:stretch>
              <a:fillRect/>
            </a:stretch>
          </p:blipFill>
          <p:spPr>
            <a:xfrm>
              <a:off x="0" y="0"/>
              <a:ext cx="3407073" cy="3138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8" name="Type to enter a caption."/>
            <p:cNvSpPr/>
            <p:nvPr/>
          </p:nvSpPr>
          <p:spPr>
            <a:xfrm>
              <a:off x="0" y="3214637"/>
              <a:ext cx="3407073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>
                <a:defRPr sz="2000"/>
              </a:lvl1pPr>
            </a:lstStyle>
            <a:p>
              <a:r>
                <a:t>Type to enter a caption.</a:t>
              </a:r>
            </a:p>
          </p:txBody>
        </p:sp>
      </p:grp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Double-click to edit"/>
          <p:cNvSpPr txBox="1">
            <a:spLocks noGrp="1"/>
          </p:cNvSpPr>
          <p:nvPr>
            <p:ph type="title"/>
          </p:nvPr>
        </p:nvSpPr>
        <p:spPr>
          <a:xfrm>
            <a:off x="508000" y="5232400"/>
            <a:ext cx="11988800" cy="2413000"/>
          </a:xfrm>
          <a:prstGeom prst="rect">
            <a:avLst/>
          </a:prstGeom>
        </p:spPr>
        <p:txBody>
          <a:bodyPr/>
          <a:lstStyle/>
          <a:p>
            <a:r>
              <a:t> </a:t>
            </a:r>
          </a:p>
        </p:txBody>
      </p:sp>
      <p:sp>
        <p:nvSpPr>
          <p:cNvPr id="262" name="Now, worship is the missing jewel in modern evangelicalism.…"/>
          <p:cNvSpPr txBox="1"/>
          <p:nvPr/>
        </p:nvSpPr>
        <p:spPr>
          <a:xfrm>
            <a:off x="416969" y="2156769"/>
            <a:ext cx="11916862" cy="5720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650240">
              <a:defRPr sz="3600">
                <a:solidFill>
                  <a:schemeClr val="accent6">
                    <a:hueOff val="36663"/>
                    <a:satOff val="1899"/>
                    <a:lumOff val="-23748"/>
                  </a:schemeClr>
                </a:solidFill>
              </a:defRPr>
            </a:pPr>
            <a:r>
              <a:t>Now, </a:t>
            </a: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worship is the missing jewel in modern evangelicalism.</a:t>
            </a:r>
          </a:p>
          <a:p>
            <a:pPr defTabSz="650240">
              <a:defRPr sz="3600">
                <a:solidFill>
                  <a:schemeClr val="accent6">
                    <a:hueOff val="36663"/>
                    <a:satOff val="1899"/>
                    <a:lumOff val="-23748"/>
                  </a:schemeClr>
                </a:solidFill>
              </a:defRPr>
            </a:pPr>
            <a:r>
              <a:t>We’re organized; we work; we have our agendas.</a:t>
            </a:r>
          </a:p>
          <a:p>
            <a:pPr defTabSz="650240">
              <a:defRPr sz="3600">
                <a:solidFill>
                  <a:schemeClr val="accent6">
                    <a:hueOff val="36663"/>
                    <a:satOff val="1899"/>
                    <a:lumOff val="-23748"/>
                  </a:schemeClr>
                </a:solidFill>
              </a:defRPr>
            </a:pPr>
            <a:r>
              <a:t>We have almost everything, but there’s one thing that the churches, even the gospel churches, do not have:</a:t>
            </a:r>
          </a:p>
          <a:p>
            <a:pPr defTabSz="650240">
              <a:defRPr sz="3600">
                <a:solidFill>
                  <a:schemeClr val="accent6">
                    <a:hueOff val="36663"/>
                    <a:satOff val="1899"/>
                    <a:lumOff val="-23748"/>
                  </a:schemeClr>
                </a:solidFill>
              </a:defRPr>
            </a:pPr>
            <a:r>
              <a:t>that is the ability to worship.</a:t>
            </a:r>
          </a:p>
          <a:p>
            <a:pPr defTabSz="650240">
              <a:defRPr sz="3600">
                <a:solidFill>
                  <a:schemeClr val="accent6">
                    <a:hueOff val="36663"/>
                    <a:satOff val="1899"/>
                    <a:lumOff val="-23748"/>
                  </a:schemeClr>
                </a:solidFill>
              </a:defRPr>
            </a:pPr>
            <a:r>
              <a:t>We are not cultivating the art of worship.</a:t>
            </a:r>
          </a:p>
          <a:p>
            <a:pPr defTabSz="650240">
              <a:defRPr sz="3600">
                <a:solidFill>
                  <a:schemeClr val="accent6">
                    <a:hueOff val="36663"/>
                    <a:satOff val="1899"/>
                    <a:lumOff val="-23748"/>
                  </a:schemeClr>
                </a:solidFill>
              </a:defRPr>
            </a:pPr>
            <a:r>
              <a:t>It’s the one shining gem that is lost to the modern church,</a:t>
            </a:r>
          </a:p>
          <a:p>
            <a:pPr defTabSz="650240">
              <a:defRPr sz="3600">
                <a:solidFill>
                  <a:schemeClr val="accent6">
                    <a:hueOff val="36663"/>
                    <a:satOff val="1899"/>
                    <a:lumOff val="-23748"/>
                  </a:schemeClr>
                </a:solidFill>
              </a:defRPr>
            </a:pPr>
            <a:r>
              <a:t>and I believe that we ought to search for this until we find it.</a:t>
            </a:r>
          </a:p>
          <a:p>
            <a:pPr defTabSz="650240">
              <a:defRPr sz="3600">
                <a:solidFill>
                  <a:schemeClr val="accent6">
                    <a:hueOff val="36663"/>
                    <a:satOff val="1899"/>
                    <a:lumOff val="-23748"/>
                  </a:schemeClr>
                </a:solidFill>
              </a:defRPr>
            </a:pPr>
            <a:endParaRPr/>
          </a:p>
          <a:p>
            <a:pPr defTabSz="650240">
              <a:defRPr sz="3600">
                <a:solidFill>
                  <a:schemeClr val="accent6">
                    <a:hueOff val="36663"/>
                    <a:satOff val="1899"/>
                    <a:lumOff val="-23748"/>
                  </a:schemeClr>
                </a:solidFill>
              </a:defRPr>
            </a:pPr>
            <a:r>
              <a:t>(A. W. Tozer, 1961)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Double-click to edit"/>
          <p:cNvSpPr txBox="1">
            <a:spLocks noGrp="1"/>
          </p:cNvSpPr>
          <p:nvPr>
            <p:ph type="title"/>
          </p:nvPr>
        </p:nvSpPr>
        <p:spPr>
          <a:xfrm>
            <a:off x="508000" y="5232400"/>
            <a:ext cx="11988800" cy="2413000"/>
          </a:xfrm>
          <a:prstGeom prst="rect">
            <a:avLst/>
          </a:prstGeom>
        </p:spPr>
        <p:txBody>
          <a:bodyPr/>
          <a:lstStyle/>
          <a:p>
            <a:r>
              <a:t> </a:t>
            </a:r>
          </a:p>
        </p:txBody>
      </p:sp>
      <p:sp>
        <p:nvSpPr>
          <p:cNvPr id="265" name="Worship books…"/>
          <p:cNvSpPr txBox="1"/>
          <p:nvPr/>
        </p:nvSpPr>
        <p:spPr>
          <a:xfrm>
            <a:off x="4265069" y="2864781"/>
            <a:ext cx="11916862" cy="4862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>
            <a:spAutoFit/>
          </a:bodyPr>
          <a:lstStyle/>
          <a:p>
            <a:pPr marL="471487" indent="-471487" algn="l" defTabSz="1300480">
              <a:spcBef>
                <a:spcPts val="1000"/>
              </a:spcBef>
              <a:buClr>
                <a:schemeClr val="accent5">
                  <a:hueOff val="-411174"/>
                  <a:satOff val="4030"/>
                  <a:lumOff val="-29867"/>
                </a:schemeClr>
              </a:buClr>
              <a:buSzPct val="60000"/>
              <a:buChar char="■"/>
              <a:defRPr sz="4400">
                <a:solidFill>
                  <a:srgbClr val="000000"/>
                </a:solidFill>
              </a:defRPr>
            </a:pPr>
            <a:r>
              <a:t>Worship books</a:t>
            </a:r>
          </a:p>
          <a:p>
            <a:pPr marL="471487" indent="-471487" algn="l" defTabSz="1300480">
              <a:spcBef>
                <a:spcPts val="1000"/>
              </a:spcBef>
              <a:buClr>
                <a:schemeClr val="accent5">
                  <a:hueOff val="-411174"/>
                  <a:satOff val="4030"/>
                  <a:lumOff val="-29867"/>
                </a:schemeClr>
              </a:buClr>
              <a:buSzPct val="60000"/>
              <a:buChar char="■"/>
              <a:defRPr sz="4400">
                <a:solidFill>
                  <a:srgbClr val="000000"/>
                </a:solidFill>
              </a:defRPr>
            </a:pPr>
            <a:r>
              <a:t>Worship conferences</a:t>
            </a:r>
          </a:p>
          <a:p>
            <a:pPr marL="471487" indent="-471487" algn="l" defTabSz="1300480">
              <a:spcBef>
                <a:spcPts val="1000"/>
              </a:spcBef>
              <a:buClr>
                <a:schemeClr val="accent5">
                  <a:hueOff val="-411174"/>
                  <a:satOff val="4030"/>
                  <a:lumOff val="-29867"/>
                </a:schemeClr>
              </a:buClr>
              <a:buSzPct val="60000"/>
              <a:buChar char="■"/>
              <a:defRPr sz="4400">
                <a:solidFill>
                  <a:srgbClr val="000000"/>
                </a:solidFill>
              </a:defRPr>
            </a:pPr>
            <a:r>
              <a:t>Worship songs</a:t>
            </a:r>
          </a:p>
          <a:p>
            <a:pPr marL="471487" indent="-471487" algn="l" defTabSz="1300480">
              <a:spcBef>
                <a:spcPts val="1000"/>
              </a:spcBef>
              <a:buClr>
                <a:schemeClr val="accent5">
                  <a:hueOff val="-411174"/>
                  <a:satOff val="4030"/>
                  <a:lumOff val="-29867"/>
                </a:schemeClr>
              </a:buClr>
              <a:buSzPct val="60000"/>
              <a:buChar char="■"/>
              <a:defRPr sz="4400">
                <a:solidFill>
                  <a:srgbClr val="000000"/>
                </a:solidFill>
              </a:defRPr>
            </a:pPr>
            <a:r>
              <a:t>Worship courses</a:t>
            </a:r>
          </a:p>
          <a:p>
            <a:pPr marL="471487" indent="-471487" algn="l" defTabSz="1300480">
              <a:spcBef>
                <a:spcPts val="1000"/>
              </a:spcBef>
              <a:buClr>
                <a:schemeClr val="accent5">
                  <a:hueOff val="-411174"/>
                  <a:satOff val="4030"/>
                  <a:lumOff val="-29867"/>
                </a:schemeClr>
              </a:buClr>
              <a:buSzPct val="60000"/>
              <a:buChar char="■"/>
              <a:defRPr sz="4400">
                <a:solidFill>
                  <a:srgbClr val="000000"/>
                </a:solidFill>
              </a:defRPr>
            </a:pPr>
            <a:r>
              <a:t>Worship degrees</a:t>
            </a:r>
          </a:p>
          <a:p>
            <a:pPr marL="471487" indent="-471487" algn="l" defTabSz="1300480">
              <a:spcBef>
                <a:spcPts val="1000"/>
              </a:spcBef>
              <a:buClr>
                <a:schemeClr val="accent5">
                  <a:hueOff val="-411174"/>
                  <a:satOff val="4030"/>
                  <a:lumOff val="-29867"/>
                </a:schemeClr>
              </a:buClr>
              <a:buSzPct val="60000"/>
              <a:buChar char="■"/>
              <a:defRPr sz="4400">
                <a:solidFill>
                  <a:srgbClr val="000000"/>
                </a:solidFill>
              </a:defRPr>
            </a:pPr>
            <a:r>
              <a:t>Worship consultations</a:t>
            </a:r>
          </a:p>
        </p:txBody>
      </p:sp>
      <p:sp>
        <p:nvSpPr>
          <p:cNvPr id="266" name="SINCE"/>
          <p:cNvSpPr txBox="1"/>
          <p:nvPr/>
        </p:nvSpPr>
        <p:spPr>
          <a:xfrm>
            <a:off x="5604211" y="1377949"/>
            <a:ext cx="1796378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/>
            </a:lvl1pPr>
          </a:lstStyle>
          <a:p>
            <a:r>
              <a:t>SINCE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Double-click to edit"/>
          <p:cNvSpPr txBox="1">
            <a:spLocks noGrp="1"/>
          </p:cNvSpPr>
          <p:nvPr>
            <p:ph type="title"/>
          </p:nvPr>
        </p:nvSpPr>
        <p:spPr>
          <a:xfrm>
            <a:off x="508000" y="5232400"/>
            <a:ext cx="11988800" cy="2413000"/>
          </a:xfrm>
          <a:prstGeom prst="rect">
            <a:avLst/>
          </a:prstGeom>
        </p:spPr>
        <p:txBody>
          <a:bodyPr/>
          <a:lstStyle/>
          <a:p>
            <a:r>
              <a:t> </a:t>
            </a:r>
          </a:p>
        </p:txBody>
      </p:sp>
      <p:sp>
        <p:nvSpPr>
          <p:cNvPr id="269" name="Good news…"/>
          <p:cNvSpPr txBox="1"/>
          <p:nvPr/>
        </p:nvSpPr>
        <p:spPr>
          <a:xfrm>
            <a:off x="4900314" y="2673349"/>
            <a:ext cx="2823172" cy="234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Good news</a:t>
            </a:r>
          </a:p>
          <a:p>
            <a:pPr>
              <a:defRPr sz="4900"/>
            </a:pPr>
            <a:r>
              <a:t>and</a:t>
            </a:r>
          </a:p>
          <a:p>
            <a:pPr>
              <a:defRPr sz="4900"/>
            </a:pPr>
            <a:r>
              <a:t>Bad news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Why study the “theology of worship”?"/>
          <p:cNvSpPr txBox="1">
            <a:spLocks noGrp="1"/>
          </p:cNvSpPr>
          <p:nvPr>
            <p:ph type="title"/>
          </p:nvPr>
        </p:nvSpPr>
        <p:spPr>
          <a:xfrm>
            <a:off x="508000" y="2679700"/>
            <a:ext cx="11988800" cy="2413000"/>
          </a:xfrm>
          <a:prstGeom prst="rect">
            <a:avLst/>
          </a:prstGeom>
        </p:spPr>
        <p:txBody>
          <a:bodyPr/>
          <a:lstStyle/>
          <a:p>
            <a:pPr>
              <a:defRPr sz="6800">
                <a:solidFill>
                  <a:schemeClr val="accent6">
                    <a:hueOff val="36663"/>
                    <a:satOff val="1899"/>
                    <a:lumOff val="-23748"/>
                  </a:schemeClr>
                </a:solidFill>
              </a:defRPr>
            </a:pPr>
            <a:r>
              <a:t>Why study the “theology of worship”?</a:t>
            </a:r>
          </a:p>
        </p:txBody>
      </p:sp>
      <p:sp>
        <p:nvSpPr>
          <p:cNvPr id="272" name="What a “theology” is…"/>
          <p:cNvSpPr txBox="1"/>
          <p:nvPr/>
        </p:nvSpPr>
        <p:spPr>
          <a:xfrm>
            <a:off x="2566987" y="5556741"/>
            <a:ext cx="7233273" cy="1586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71487" indent="-471487" algn="l" defTabSz="1300480">
              <a:spcBef>
                <a:spcPts val="1000"/>
              </a:spcBef>
              <a:buClr>
                <a:schemeClr val="accent3">
                  <a:hueOff val="702212"/>
                  <a:satOff val="1394"/>
                  <a:lumOff val="-28495"/>
                </a:schemeClr>
              </a:buClr>
              <a:buSzPct val="115000"/>
              <a:buChar char="•"/>
              <a:defRPr sz="4400">
                <a:solidFill>
                  <a:schemeClr val="accent3">
                    <a:hueOff val="702212"/>
                    <a:satOff val="1394"/>
                    <a:lumOff val="-28495"/>
                  </a:schemeClr>
                </a:solidFill>
              </a:defRPr>
            </a:pPr>
            <a:r>
              <a:t>What a “theology” is</a:t>
            </a:r>
          </a:p>
          <a:p>
            <a:pPr marL="471487" indent="-471487" algn="l" defTabSz="1300480">
              <a:spcBef>
                <a:spcPts val="1000"/>
              </a:spcBef>
              <a:buClr>
                <a:schemeClr val="accent3">
                  <a:hueOff val="702212"/>
                  <a:satOff val="1394"/>
                  <a:lumOff val="-28495"/>
                </a:schemeClr>
              </a:buClr>
              <a:buSzPct val="115000"/>
              <a:buChar char="•"/>
              <a:defRPr sz="4400">
                <a:solidFill>
                  <a:schemeClr val="accent3">
                    <a:hueOff val="702212"/>
                    <a:satOff val="1394"/>
                    <a:lumOff val="-28495"/>
                  </a:schemeClr>
                </a:solidFill>
              </a:defRPr>
            </a:pPr>
            <a:r>
              <a:t>What a “theology of worship” is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he Importance of a Theology…"/>
          <p:cNvSpPr txBox="1">
            <a:spLocks noGrp="1"/>
          </p:cNvSpPr>
          <p:nvPr>
            <p:ph type="title"/>
          </p:nvPr>
        </p:nvSpPr>
        <p:spPr>
          <a:xfrm>
            <a:off x="508000" y="1955800"/>
            <a:ext cx="11988800" cy="2413000"/>
          </a:xfrm>
          <a:prstGeom prst="rect">
            <a:avLst/>
          </a:prstGeom>
        </p:spPr>
        <p:txBody>
          <a:bodyPr/>
          <a:lstStyle/>
          <a:p>
            <a:pPr>
              <a:defRPr sz="540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pPr>
            <a:r>
              <a:t>The Importance of a Theology</a:t>
            </a:r>
          </a:p>
          <a:p>
            <a:pPr>
              <a:defRPr sz="540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pPr>
            <a:r>
              <a:t>(Biblical Understanding) of Worship</a:t>
            </a:r>
          </a:p>
        </p:txBody>
      </p:sp>
      <p:pic>
        <p:nvPicPr>
          <p:cNvPr id="275" name="bible.jpg" descr="bib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287" y="4599983"/>
            <a:ext cx="6808226" cy="45359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cloud.jpeg" descr="cloud.jpeg"/>
          <p:cNvPicPr>
            <a:picLocks noGrp="1"/>
          </p:cNvPicPr>
          <p:nvPr>
            <p:ph type="pic" idx="13"/>
          </p:nvPr>
        </p:nvPicPr>
        <p:blipFill>
          <a:blip r:embed="rId3"/>
          <a:stretch>
            <a:fillRect/>
          </a:stretch>
        </p:blipFill>
        <p:spPr>
          <a:xfrm>
            <a:off x="6692900" y="2565400"/>
            <a:ext cx="5842000" cy="6680200"/>
          </a:xfrm>
          <a:prstGeom prst="rect">
            <a:avLst/>
          </a:prstGeom>
        </p:spPr>
      </p:pic>
      <p:sp>
        <p:nvSpPr>
          <p:cNvPr id="278" name="Double-click to edit"/>
          <p:cNvSpPr txBox="1">
            <a:spLocks noGrp="1"/>
          </p:cNvSpPr>
          <p:nvPr>
            <p:ph type="title"/>
          </p:nvPr>
        </p:nvSpPr>
        <p:spPr>
          <a:xfrm>
            <a:off x="508000" y="793750"/>
            <a:ext cx="11988800" cy="1219200"/>
          </a:xfrm>
          <a:prstGeom prst="rect">
            <a:avLst/>
          </a:prstGeom>
        </p:spPr>
        <p:txBody>
          <a:bodyPr/>
          <a:lstStyle>
            <a:lvl1pPr defTabSz="332993">
              <a:spcBef>
                <a:spcPts val="900"/>
              </a:spcBef>
              <a:defRPr sz="3875">
                <a:solidFill>
                  <a:schemeClr val="accent6">
                    <a:hueOff val="36663"/>
                    <a:satOff val="1899"/>
                    <a:lumOff val="-23748"/>
                  </a:schemeClr>
                </a:solidFill>
              </a:defRPr>
            </a:lvl1pPr>
          </a:lstStyle>
          <a:p>
            <a:br>
              <a:rPr dirty="0"/>
            </a:br>
            <a:endParaRPr dirty="0"/>
          </a:p>
        </p:txBody>
      </p:sp>
      <p:sp>
        <p:nvSpPr>
          <p:cNvPr id="279" name="1. GOD’S WORD tells us who God is.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16088" indent="-316088">
              <a:spcBef>
                <a:spcPts val="1300"/>
              </a:spcBef>
              <a:buClrTx/>
              <a:buSzTx/>
              <a:buFontTx/>
              <a:buNone/>
              <a:defRPr sz="5600"/>
            </a:pPr>
            <a:r>
              <a:t> 1. GOD’S WORD tells us who God is.</a:t>
            </a:r>
          </a:p>
          <a:p>
            <a:pPr marL="120650" indent="0"/>
            <a:endParaRPr sz="5600"/>
          </a:p>
          <a:p>
            <a:pPr marL="329009" indent="-208359"/>
            <a:r>
              <a:t>GOD is the </a:t>
            </a:r>
            <a:r>
              <a:rPr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rPr>
              <a:t>subject</a:t>
            </a:r>
            <a:r>
              <a:t> of our worship.</a:t>
            </a:r>
          </a:p>
          <a:p>
            <a:pPr marL="329009" indent="-208359"/>
            <a:r>
              <a:t>Worship is </a:t>
            </a:r>
            <a:r>
              <a:rPr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rPr>
              <a:t>about</a:t>
            </a:r>
            <a:r>
              <a:t> Him.</a:t>
            </a:r>
          </a:p>
          <a:p>
            <a:pPr marL="329009" indent="-208359"/>
            <a:r>
              <a:t>We must worship Him </a:t>
            </a:r>
            <a:r>
              <a:rPr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rPr>
              <a:t>as He really is</a:t>
            </a:r>
            <a:r>
              <a:t>.</a:t>
            </a:r>
          </a:p>
        </p:txBody>
      </p:sp>
      <p:sp>
        <p:nvSpPr>
          <p:cNvPr id="280" name="The Importance of a Theology…"/>
          <p:cNvSpPr txBox="1"/>
          <p:nvPr/>
        </p:nvSpPr>
        <p:spPr>
          <a:xfrm>
            <a:off x="514350" y="1844675"/>
            <a:ext cx="1198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defTabSz="233679">
              <a:lnSpc>
                <a:spcPct val="90000"/>
              </a:lnSpc>
              <a:spcBef>
                <a:spcPts val="600"/>
              </a:spcBef>
              <a:defRPr sz="356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pPr>
            <a:r>
              <a:rPr sz="3600" dirty="0"/>
              <a:t>The Importance of a Theology</a:t>
            </a:r>
          </a:p>
          <a:p>
            <a:pPr defTabSz="233679">
              <a:lnSpc>
                <a:spcPct val="90000"/>
              </a:lnSpc>
              <a:spcBef>
                <a:spcPts val="600"/>
              </a:spcBef>
              <a:defRPr sz="356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pPr>
            <a:r>
              <a:rPr sz="3600" dirty="0"/>
              <a:t>(Biblical Understanding) of Worship</a:t>
            </a:r>
          </a:p>
          <a:p>
            <a:pPr defTabSz="233679">
              <a:lnSpc>
                <a:spcPct val="90000"/>
              </a:lnSpc>
              <a:spcBef>
                <a:spcPts val="600"/>
              </a:spcBef>
              <a:defRPr sz="392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pPr>
            <a:endParaRPr sz="3600" dirty="0"/>
          </a:p>
          <a:p>
            <a:pPr defTabSz="233679">
              <a:lnSpc>
                <a:spcPct val="90000"/>
              </a:lnSpc>
              <a:spcBef>
                <a:spcPts val="600"/>
              </a:spcBef>
              <a:defRPr sz="392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pPr>
            <a:endParaRPr sz="3600" dirty="0"/>
          </a:p>
          <a:p>
            <a:pPr defTabSz="233679">
              <a:lnSpc>
                <a:spcPct val="90000"/>
              </a:lnSpc>
              <a:spcBef>
                <a:spcPts val="600"/>
              </a:spcBef>
              <a:defRPr sz="392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pPr>
            <a:endParaRPr sz="3600" dirty="0"/>
          </a:p>
          <a:p>
            <a:pPr defTabSz="233679">
              <a:lnSpc>
                <a:spcPct val="90000"/>
              </a:lnSpc>
              <a:spcBef>
                <a:spcPts val="600"/>
              </a:spcBef>
              <a:defRPr sz="2800">
                <a:solidFill>
                  <a:srgbClr val="D93E2B"/>
                </a:solidFill>
              </a:defRPr>
            </a:pPr>
            <a:endParaRPr sz="3600"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O come, let us sing for joy to the Lord,…"/>
          <p:cNvSpPr txBox="1"/>
          <p:nvPr/>
        </p:nvSpPr>
        <p:spPr>
          <a:xfrm>
            <a:off x="606890" y="1108286"/>
            <a:ext cx="11791020" cy="8969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650240">
              <a:defRPr sz="4200">
                <a:solidFill>
                  <a:schemeClr val="accent6">
                    <a:hueOff val="36663"/>
                    <a:satOff val="1899"/>
                    <a:lumOff val="-23748"/>
                  </a:schemeClr>
                </a:solidFill>
              </a:defRPr>
            </a:pPr>
            <a:r>
              <a:t>O come, let us sing for joy to the Lord,</a:t>
            </a:r>
          </a:p>
          <a:p>
            <a:pPr defTabSz="650240">
              <a:defRPr sz="4200">
                <a:solidFill>
                  <a:schemeClr val="accent6">
                    <a:hueOff val="36663"/>
                    <a:satOff val="1899"/>
                    <a:lumOff val="-23748"/>
                  </a:schemeClr>
                </a:solidFill>
              </a:defRPr>
            </a:pPr>
            <a:r>
              <a:t>Let us shout joyfully to the rock of our salvation!</a:t>
            </a:r>
          </a:p>
          <a:p>
            <a:pPr defTabSz="650240">
              <a:defRPr sz="4200">
                <a:solidFill>
                  <a:schemeClr val="accent6">
                    <a:hueOff val="36663"/>
                    <a:satOff val="1899"/>
                    <a:lumOff val="-23748"/>
                  </a:schemeClr>
                </a:solidFill>
              </a:defRPr>
            </a:pPr>
            <a:r>
              <a:t>Let us come before His presence</a:t>
            </a:r>
          </a:p>
          <a:p>
            <a:pPr defTabSz="650240">
              <a:defRPr sz="4200">
                <a:solidFill>
                  <a:schemeClr val="accent6">
                    <a:hueOff val="36663"/>
                    <a:satOff val="1899"/>
                    <a:lumOff val="-23748"/>
                  </a:schemeClr>
                </a:solidFill>
              </a:defRPr>
            </a:pPr>
            <a:r>
              <a:t>with thanksgiving,</a:t>
            </a:r>
          </a:p>
          <a:p>
            <a:pPr defTabSz="650240">
              <a:defRPr sz="4200">
                <a:solidFill>
                  <a:schemeClr val="accent6">
                    <a:hueOff val="36663"/>
                    <a:satOff val="1899"/>
                    <a:lumOff val="-23748"/>
                  </a:schemeClr>
                </a:solidFill>
              </a:defRPr>
            </a:pPr>
            <a:r>
              <a:t>Let us shout joyfully to Him with psalms.</a:t>
            </a:r>
          </a:p>
          <a:p>
            <a:pPr defTabSz="650240">
              <a:defRPr sz="4200">
                <a:solidFill>
                  <a:schemeClr val="accent6">
                    <a:hueOff val="36663"/>
                    <a:satOff val="1899"/>
                    <a:lumOff val="-23748"/>
                  </a:schemeClr>
                </a:solidFill>
              </a:defRPr>
            </a:pPr>
            <a:endParaRPr/>
          </a:p>
          <a:p>
            <a:pPr defTabSz="650240">
              <a:defRPr sz="4200">
                <a:solidFill>
                  <a:schemeClr val="accent6">
                    <a:hueOff val="36663"/>
                    <a:satOff val="1899"/>
                    <a:lumOff val="-23748"/>
                  </a:schemeClr>
                </a:solidFill>
              </a:defRPr>
            </a:pPr>
            <a:r>
              <a:t>For the Lord is a great God</a:t>
            </a:r>
          </a:p>
          <a:p>
            <a:pPr defTabSz="650240">
              <a:defRPr sz="4200">
                <a:solidFill>
                  <a:schemeClr val="accent6">
                    <a:hueOff val="36663"/>
                    <a:satOff val="1899"/>
                    <a:lumOff val="-23748"/>
                  </a:schemeClr>
                </a:solidFill>
              </a:defRPr>
            </a:pPr>
            <a:r>
              <a:t>and a great King above all gods,</a:t>
            </a:r>
          </a:p>
          <a:p>
            <a:pPr defTabSz="650240">
              <a:defRPr sz="4200">
                <a:solidFill>
                  <a:schemeClr val="accent6">
                    <a:hueOff val="36663"/>
                    <a:satOff val="1899"/>
                    <a:lumOff val="-23748"/>
                  </a:schemeClr>
                </a:solidFill>
              </a:defRPr>
            </a:pPr>
            <a:r>
              <a:t>In whose hand are the depths of the earth,</a:t>
            </a:r>
          </a:p>
          <a:p>
            <a:pPr defTabSz="650240">
              <a:defRPr sz="4200">
                <a:solidFill>
                  <a:schemeClr val="accent6">
                    <a:hueOff val="36663"/>
                    <a:satOff val="1899"/>
                    <a:lumOff val="-23748"/>
                  </a:schemeClr>
                </a:solidFill>
              </a:defRPr>
            </a:pPr>
            <a:r>
              <a:t>The peaks of the mountains are His also.</a:t>
            </a:r>
          </a:p>
          <a:p>
            <a:pPr defTabSz="650240">
              <a:defRPr sz="4200">
                <a:solidFill>
                  <a:schemeClr val="accent6">
                    <a:hueOff val="36663"/>
                    <a:satOff val="1899"/>
                    <a:lumOff val="-23748"/>
                  </a:schemeClr>
                </a:solidFill>
              </a:defRPr>
            </a:pPr>
            <a:r>
              <a:t>The sea is His, for it was He who made it,</a:t>
            </a:r>
          </a:p>
          <a:p>
            <a:pPr defTabSz="650240">
              <a:defRPr sz="4200">
                <a:solidFill>
                  <a:schemeClr val="accent6">
                    <a:hueOff val="36663"/>
                    <a:satOff val="1899"/>
                    <a:lumOff val="-23748"/>
                  </a:schemeClr>
                </a:solidFill>
              </a:defRPr>
            </a:pPr>
            <a:r>
              <a:t>And His hands formed the dry land.</a:t>
            </a:r>
          </a:p>
          <a:p>
            <a:pPr defTabSz="650240">
              <a:defRPr sz="4200">
                <a:solidFill>
                  <a:schemeClr val="accent6">
                    <a:hueOff val="36663"/>
                    <a:satOff val="1899"/>
                    <a:lumOff val="-23748"/>
                  </a:schemeClr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worship.jpeg" descr="worship.jpeg"/>
          <p:cNvPicPr>
            <a:picLocks noGrp="1"/>
          </p:cNvPicPr>
          <p:nvPr>
            <p:ph type="pic" idx="13"/>
          </p:nvPr>
        </p:nvPicPr>
        <p:blipFill>
          <a:blip r:embed="rId3"/>
          <a:stretch>
            <a:fillRect/>
          </a:stretch>
        </p:blipFill>
        <p:spPr>
          <a:xfrm>
            <a:off x="6692900" y="2565400"/>
            <a:ext cx="5842000" cy="6680200"/>
          </a:xfrm>
          <a:prstGeom prst="rect">
            <a:avLst/>
          </a:prstGeom>
        </p:spPr>
      </p:pic>
      <p:sp>
        <p:nvSpPr>
          <p:cNvPr id="285" name="The Importance of a Theology…"/>
          <p:cNvSpPr txBox="1">
            <a:spLocks noGrp="1"/>
          </p:cNvSpPr>
          <p:nvPr>
            <p:ph type="title"/>
          </p:nvPr>
        </p:nvSpPr>
        <p:spPr>
          <a:xfrm>
            <a:off x="546100" y="1181100"/>
            <a:ext cx="11988800" cy="121920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233679">
              <a:spcBef>
                <a:spcPts val="600"/>
              </a:spcBef>
              <a:defRPr sz="356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pPr>
            <a:r>
              <a:rPr dirty="0"/>
              <a:t>The Importance of a Theology</a:t>
            </a:r>
          </a:p>
          <a:p>
            <a:pPr defTabSz="233679">
              <a:spcBef>
                <a:spcPts val="600"/>
              </a:spcBef>
              <a:defRPr sz="356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pPr>
            <a:r>
              <a:rPr dirty="0"/>
              <a:t>(Biblical Understanding) of Worship</a:t>
            </a:r>
          </a:p>
          <a:p>
            <a:pPr defTabSz="233679">
              <a:spcBef>
                <a:spcPts val="600"/>
              </a:spcBef>
              <a:defRPr sz="392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pPr>
            <a:endParaRPr dirty="0"/>
          </a:p>
        </p:txBody>
      </p:sp>
      <p:sp>
        <p:nvSpPr>
          <p:cNvPr id="286" name="2. GOD’S WORD tells us what God wants.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16088" indent="-195438">
              <a:spcBef>
                <a:spcPts val="1300"/>
              </a:spcBef>
              <a:buSzTx/>
              <a:buNone/>
              <a:defRPr sz="5400">
                <a:solidFill>
                  <a:schemeClr val="accent6">
                    <a:hueOff val="36663"/>
                    <a:satOff val="1899"/>
                    <a:lumOff val="-23748"/>
                  </a:schemeClr>
                </a:solidFill>
              </a:defRPr>
            </a:pPr>
            <a:r>
              <a:t> 2. GOD’S WORD tells us what God wants.</a:t>
            </a:r>
          </a:p>
          <a:p>
            <a:pPr marL="316088" indent="-195438">
              <a:spcBef>
                <a:spcPts val="1300"/>
              </a:spcBef>
              <a:buSzTx/>
              <a:buNone/>
              <a:defRPr sz="2500"/>
            </a:pPr>
            <a:endParaRPr/>
          </a:p>
          <a:p>
            <a:pPr marL="208359" lvl="5" indent="-208359">
              <a:spcBef>
                <a:spcPts val="1800"/>
              </a:spcBef>
              <a:buSzPct val="65000"/>
              <a:defRPr sz="3000">
                <a:solidFill>
                  <a:schemeClr val="accent3">
                    <a:hueOff val="702212"/>
                    <a:satOff val="1394"/>
                    <a:lumOff val="-28495"/>
                  </a:schemeClr>
                </a:solidFill>
              </a:defRPr>
            </a:pPr>
            <a:r>
              <a:t>GOD is the </a:t>
            </a:r>
            <a:r>
              <a:rPr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rPr>
              <a:t>object</a:t>
            </a:r>
            <a:r>
              <a:t> of our worship.</a:t>
            </a:r>
          </a:p>
          <a:p>
            <a:pPr marL="208359" lvl="5" indent="-208359">
              <a:spcBef>
                <a:spcPts val="1800"/>
              </a:spcBef>
              <a:buSzPct val="65000"/>
              <a:defRPr sz="3000">
                <a:solidFill>
                  <a:schemeClr val="accent3">
                    <a:hueOff val="702212"/>
                    <a:satOff val="1394"/>
                    <a:lumOff val="-28495"/>
                  </a:schemeClr>
                </a:solidFill>
              </a:defRPr>
            </a:pPr>
            <a:r>
              <a:t>Worship is </a:t>
            </a:r>
            <a:r>
              <a:rPr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rPr>
              <a:t>for </a:t>
            </a:r>
            <a:r>
              <a:t>Him, for His pleasure..</a:t>
            </a:r>
          </a:p>
          <a:p>
            <a:pPr marL="208359" lvl="5" indent="-208359">
              <a:spcBef>
                <a:spcPts val="1800"/>
              </a:spcBef>
              <a:buSzPct val="65000"/>
              <a:defRPr sz="3000">
                <a:solidFill>
                  <a:schemeClr val="accent3">
                    <a:hueOff val="702212"/>
                    <a:satOff val="1394"/>
                    <a:lumOff val="-28495"/>
                  </a:schemeClr>
                </a:solidFill>
              </a:defRPr>
            </a:pPr>
            <a:r>
              <a:t>We must worship Him </a:t>
            </a:r>
            <a:r>
              <a:rPr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rPr>
              <a:t>as He wants to be worshiped.</a:t>
            </a:r>
          </a:p>
        </p:txBody>
      </p:sp>
      <p:sp>
        <p:nvSpPr>
          <p:cNvPr id="5" name="Double-click to edit">
            <a:extLst>
              <a:ext uri="{FF2B5EF4-FFF2-40B4-BE49-F238E27FC236}">
                <a16:creationId xmlns:a16="http://schemas.microsoft.com/office/drawing/2014/main" id="{4CFDF07B-A9EA-BC40-8712-47D365A8A1C5}"/>
              </a:ext>
            </a:extLst>
          </p:cNvPr>
          <p:cNvSpPr txBox="1">
            <a:spLocks/>
          </p:cNvSpPr>
          <p:nvPr/>
        </p:nvSpPr>
        <p:spPr>
          <a:xfrm>
            <a:off x="508000" y="1346200"/>
            <a:ext cx="1198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332993" rtl="0" latinLnBrk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75" b="0" i="0" u="none" strike="noStrike" cap="none" spc="0" baseline="0">
                <a:solidFill>
                  <a:schemeClr val="accent6">
                    <a:hueOff val="36663"/>
                    <a:satOff val="1899"/>
                    <a:lumOff val="-23748"/>
                  </a:schemeClr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1pPr>
            <a:lvl2pPr marL="0" marR="0" indent="0" algn="ctr" defTabSz="584200" rtl="0" latinLnBrk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2pPr>
            <a:lvl3pPr marL="0" marR="0" indent="0" algn="ctr" defTabSz="584200" rtl="0" latinLnBrk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3pPr>
            <a:lvl4pPr marL="0" marR="0" indent="0" algn="ctr" defTabSz="584200" rtl="0" latinLnBrk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4pPr>
            <a:lvl5pPr marL="0" marR="0" indent="0" algn="ctr" defTabSz="584200" rtl="0" latinLnBrk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5pPr>
            <a:lvl6pPr marL="0" marR="0" indent="0" algn="ctr" defTabSz="584200" rtl="0" latinLnBrk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6pPr>
            <a:lvl7pPr marL="0" marR="0" indent="0" algn="ctr" defTabSz="584200" rtl="0" latinLnBrk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7pPr>
            <a:lvl8pPr marL="0" marR="0" indent="0" algn="ctr" defTabSz="584200" rtl="0" latinLnBrk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8pPr>
            <a:lvl9pPr marL="0" marR="0" indent="0" algn="ctr" defTabSz="584200" rtl="0" latinLnBrk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9pPr>
          </a:lstStyle>
          <a:p>
            <a:pPr hangingPunct="1"/>
            <a:br>
              <a:rPr lang="en-US"/>
            </a:br>
            <a:endParaRPr lang="en-US" dirty="0"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ath.jpeg" descr="path.jpeg"/>
          <p:cNvPicPr>
            <a:picLocks noGrp="1"/>
          </p:cNvPicPr>
          <p:nvPr>
            <p:ph type="pic" idx="13"/>
          </p:nvPr>
        </p:nvPicPr>
        <p:blipFill>
          <a:blip r:embed="rId3"/>
          <a:stretch>
            <a:fillRect/>
          </a:stretch>
        </p:blipFill>
        <p:spPr>
          <a:xfrm>
            <a:off x="6692900" y="2565400"/>
            <a:ext cx="5842000" cy="6680200"/>
          </a:xfrm>
          <a:prstGeom prst="rect">
            <a:avLst/>
          </a:prstGeom>
        </p:spPr>
      </p:pic>
      <p:sp>
        <p:nvSpPr>
          <p:cNvPr id="291" name="The Importance of a Theology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defTabSz="233679">
              <a:spcBef>
                <a:spcPts val="600"/>
              </a:spcBef>
              <a:defRPr sz="356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pPr>
            <a:r>
              <a:rPr lang="en-US" sz="3600" dirty="0"/>
              <a:t>The Importance of a Theology</a:t>
            </a:r>
            <a:br>
              <a:rPr lang="en-US" sz="3600" dirty="0"/>
            </a:br>
            <a:r>
              <a:rPr lang="en-US" sz="3600" dirty="0"/>
              <a:t>(Biblical Understanding) of Worship</a:t>
            </a:r>
            <a:endParaRPr sz="3600" dirty="0"/>
          </a:p>
        </p:txBody>
      </p:sp>
      <p:sp>
        <p:nvSpPr>
          <p:cNvPr id="292" name="3. GOD’S WORD is our guide.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16088" indent="-195438">
              <a:spcBef>
                <a:spcPts val="1300"/>
              </a:spcBef>
              <a:buSzTx/>
              <a:buNone/>
              <a:defRPr sz="5400"/>
            </a:pPr>
            <a:r>
              <a:t> 3. GOD’S WORD is our guide.</a:t>
            </a:r>
          </a:p>
          <a:p>
            <a:pPr marL="316088" indent="-195438">
              <a:spcBef>
                <a:spcPts val="1300"/>
              </a:spcBef>
              <a:buSzTx/>
              <a:buNone/>
              <a:defRPr sz="2500"/>
            </a:pPr>
            <a:endParaRPr/>
          </a:p>
          <a:p>
            <a:pPr marL="487680" indent="-487680" algn="ctr" defTabSz="1300480">
              <a:lnSpc>
                <a:spcPct val="70000"/>
              </a:lnSpc>
              <a:spcBef>
                <a:spcPts val="1200"/>
              </a:spcBef>
              <a:buClr>
                <a:srgbClr val="FFFFFF"/>
              </a:buClr>
              <a:buSzTx/>
              <a:buFontTx/>
              <a:buNone/>
              <a:defRPr sz="3600">
                <a:solidFill>
                  <a:schemeClr val="accent3">
                    <a:hueOff val="702212"/>
                    <a:satOff val="1394"/>
                    <a:lumOff val="-28495"/>
                  </a:schemeClr>
                </a:solidFill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defRPr>
            </a:pPr>
            <a:r>
              <a:t>“Your Word is a lamp to my feet</a:t>
            </a:r>
          </a:p>
          <a:p>
            <a:pPr marL="487680" indent="-487680" algn="ctr" defTabSz="1300480">
              <a:lnSpc>
                <a:spcPct val="70000"/>
              </a:lnSpc>
              <a:spcBef>
                <a:spcPts val="1200"/>
              </a:spcBef>
              <a:buClr>
                <a:srgbClr val="FFFFFF"/>
              </a:buClr>
              <a:buSzTx/>
              <a:buFontTx/>
              <a:buNone/>
              <a:defRPr sz="3600">
                <a:solidFill>
                  <a:schemeClr val="accent3">
                    <a:hueOff val="702212"/>
                    <a:satOff val="1394"/>
                    <a:lumOff val="-28495"/>
                  </a:schemeClr>
                </a:solidFill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defRPr>
            </a:pPr>
            <a:r>
              <a:t>and a light to my path.”</a:t>
            </a:r>
          </a:p>
          <a:p>
            <a:pPr marL="487680" indent="-487680" algn="ctr" defTabSz="1300480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Tx/>
              <a:buFontTx/>
              <a:buNone/>
              <a:defRPr sz="3600">
                <a:solidFill>
                  <a:schemeClr val="accent3">
                    <a:hueOff val="702212"/>
                    <a:satOff val="1394"/>
                    <a:lumOff val="-28495"/>
                  </a:schemeClr>
                </a:solidFill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defRPr>
            </a:pPr>
            <a:r>
              <a:t>(Psalm 119:105)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calendar.jpg" descr="calendar.jpg"/>
          <p:cNvPicPr>
            <a:picLocks noGrp="1"/>
          </p:cNvPicPr>
          <p:nvPr>
            <p:ph type="pic" idx="13"/>
          </p:nvPr>
        </p:nvPicPr>
        <p:blipFill>
          <a:blip r:embed="rId3"/>
          <a:stretch>
            <a:fillRect/>
          </a:stretch>
        </p:blipFill>
        <p:spPr>
          <a:xfrm>
            <a:off x="6692900" y="2565400"/>
            <a:ext cx="5842000" cy="6680200"/>
          </a:xfrm>
          <a:prstGeom prst="rect">
            <a:avLst/>
          </a:prstGeom>
        </p:spPr>
      </p:pic>
      <p:sp>
        <p:nvSpPr>
          <p:cNvPr id="297" name="The Importance of a Theology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233679">
              <a:spcBef>
                <a:spcPts val="600"/>
              </a:spcBef>
              <a:defRPr sz="356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pPr>
            <a:br>
              <a:rPr lang="en-US" dirty="0"/>
            </a:br>
            <a:r>
              <a:rPr dirty="0"/>
              <a:t>The Importance of a Theology</a:t>
            </a:r>
          </a:p>
          <a:p>
            <a:pPr defTabSz="233679">
              <a:spcBef>
                <a:spcPts val="600"/>
              </a:spcBef>
              <a:defRPr sz="356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pPr>
            <a:r>
              <a:rPr dirty="0"/>
              <a:t>(Biblical Understanding) of Worship</a:t>
            </a:r>
          </a:p>
          <a:p>
            <a:pPr defTabSz="233679">
              <a:spcBef>
                <a:spcPts val="600"/>
              </a:spcBef>
              <a:defRPr sz="392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pPr>
            <a:endParaRPr dirty="0"/>
          </a:p>
        </p:txBody>
      </p:sp>
      <p:sp>
        <p:nvSpPr>
          <p:cNvPr id="298" name="4. GOD’S WORD tells us that all of life is to be worship.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03445" indent="-187621" defTabSz="560831">
              <a:spcBef>
                <a:spcPts val="1300"/>
              </a:spcBef>
              <a:buSzTx/>
              <a:buNone/>
              <a:defRPr sz="5184"/>
            </a:pPr>
            <a:r>
              <a:t> 4. GOD’S WORD tells us that all of life is to be worship.</a:t>
            </a:r>
          </a:p>
          <a:p>
            <a:pPr marL="303445" indent="-187621" defTabSz="560831">
              <a:spcBef>
                <a:spcPts val="1300"/>
              </a:spcBef>
              <a:buSzTx/>
              <a:buNone/>
              <a:defRPr sz="2400"/>
            </a:pPr>
            <a:endParaRPr/>
          </a:p>
          <a:p>
            <a:pPr marL="468172" indent="-468172" algn="ctr" defTabSz="1248460">
              <a:lnSpc>
                <a:spcPct val="70000"/>
              </a:lnSpc>
              <a:spcBef>
                <a:spcPts val="1100"/>
              </a:spcBef>
              <a:buClr>
                <a:srgbClr val="FFFFFF"/>
              </a:buClr>
              <a:buSzTx/>
              <a:buFontTx/>
              <a:buNone/>
              <a:defRPr sz="3455">
                <a:solidFill>
                  <a:schemeClr val="accent3">
                    <a:hueOff val="702212"/>
                    <a:satOff val="1394"/>
                    <a:lumOff val="-28495"/>
                  </a:schemeClr>
                </a:solidFill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defRPr>
            </a:pPr>
            <a:r>
              <a:t>“. . . present your bodies a living</a:t>
            </a:r>
          </a:p>
          <a:p>
            <a:pPr marL="468172" indent="-468172" algn="ctr" defTabSz="1248460">
              <a:lnSpc>
                <a:spcPct val="70000"/>
              </a:lnSpc>
              <a:spcBef>
                <a:spcPts val="1100"/>
              </a:spcBef>
              <a:buClr>
                <a:srgbClr val="FFFFFF"/>
              </a:buClr>
              <a:buSzTx/>
              <a:buFontTx/>
              <a:buNone/>
              <a:defRPr sz="3455">
                <a:solidFill>
                  <a:schemeClr val="accent3">
                    <a:hueOff val="702212"/>
                    <a:satOff val="1394"/>
                    <a:lumOff val="-28495"/>
                  </a:schemeClr>
                </a:solidFill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defRPr>
            </a:pPr>
            <a:r>
              <a:t>and holy sacrifice,</a:t>
            </a:r>
          </a:p>
          <a:p>
            <a:pPr marL="468172" indent="-468172" algn="ctr" defTabSz="1248460">
              <a:lnSpc>
                <a:spcPct val="70000"/>
              </a:lnSpc>
              <a:spcBef>
                <a:spcPts val="1100"/>
              </a:spcBef>
              <a:buClr>
                <a:srgbClr val="FFFFFF"/>
              </a:buClr>
              <a:buSzTx/>
              <a:buFontTx/>
              <a:buNone/>
              <a:defRPr sz="3455">
                <a:solidFill>
                  <a:schemeClr val="accent3">
                    <a:hueOff val="702212"/>
                    <a:satOff val="1394"/>
                    <a:lumOff val="-28495"/>
                  </a:schemeClr>
                </a:solidFill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defRPr>
            </a:pPr>
            <a:r>
              <a:t>acceptable to God,</a:t>
            </a:r>
          </a:p>
          <a:p>
            <a:pPr marL="468172" indent="-468172" algn="ctr" defTabSz="1248460">
              <a:lnSpc>
                <a:spcPct val="70000"/>
              </a:lnSpc>
              <a:spcBef>
                <a:spcPts val="1100"/>
              </a:spcBef>
              <a:buClr>
                <a:srgbClr val="FFFFFF"/>
              </a:buClr>
              <a:buSzTx/>
              <a:buFontTx/>
              <a:buNone/>
              <a:defRPr sz="3455">
                <a:solidFill>
                  <a:schemeClr val="accent3">
                    <a:hueOff val="702212"/>
                    <a:satOff val="1394"/>
                    <a:lumOff val="-28495"/>
                  </a:schemeClr>
                </a:solidFill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defRPr>
            </a:pPr>
            <a:r>
              <a:t>which is your spiritual service</a:t>
            </a:r>
          </a:p>
          <a:p>
            <a:pPr marL="468172" indent="-468172" algn="ctr" defTabSz="1248460">
              <a:lnSpc>
                <a:spcPct val="70000"/>
              </a:lnSpc>
              <a:spcBef>
                <a:spcPts val="1100"/>
              </a:spcBef>
              <a:buClr>
                <a:srgbClr val="FFFFFF"/>
              </a:buClr>
              <a:buSzTx/>
              <a:buFontTx/>
              <a:buNone/>
              <a:defRPr sz="3455">
                <a:solidFill>
                  <a:schemeClr val="accent3">
                    <a:hueOff val="702212"/>
                    <a:satOff val="1394"/>
                    <a:lumOff val="-28495"/>
                  </a:schemeClr>
                </a:solidFill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defRPr>
            </a:pPr>
            <a:r>
              <a:t>of worship.”</a:t>
            </a:r>
            <a:endParaRPr sz="4800"/>
          </a:p>
          <a:p>
            <a:pPr marL="832307" indent="-832307" algn="ctr" defTabSz="1248460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Tx/>
              <a:buFontTx/>
              <a:buNone/>
              <a:defRPr sz="3455">
                <a:solidFill>
                  <a:schemeClr val="accent3">
                    <a:hueOff val="702212"/>
                    <a:satOff val="1394"/>
                    <a:lumOff val="-28495"/>
                  </a:schemeClr>
                </a:solidFill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defRPr>
            </a:pPr>
            <a:r>
              <a:t>(Romans 12:1)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rock.jpeg" descr="rock.jpeg"/>
          <p:cNvPicPr>
            <a:picLocks noGrp="1"/>
          </p:cNvPicPr>
          <p:nvPr>
            <p:ph type="pic" idx="13"/>
          </p:nvPr>
        </p:nvPicPr>
        <p:blipFill>
          <a:blip r:embed="rId3"/>
          <a:stretch>
            <a:fillRect/>
          </a:stretch>
        </p:blipFill>
        <p:spPr>
          <a:xfrm>
            <a:off x="6692900" y="2565400"/>
            <a:ext cx="5842000" cy="6680200"/>
          </a:xfrm>
          <a:prstGeom prst="rect">
            <a:avLst/>
          </a:prstGeom>
        </p:spPr>
      </p:pic>
      <p:sp>
        <p:nvSpPr>
          <p:cNvPr id="303" name="The Importance of a Theology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233679">
              <a:spcBef>
                <a:spcPts val="600"/>
              </a:spcBef>
              <a:defRPr sz="356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pPr>
            <a:br>
              <a:rPr lang="en-US" dirty="0"/>
            </a:br>
            <a:r>
              <a:rPr dirty="0"/>
              <a:t>The Importance of a Theology</a:t>
            </a:r>
          </a:p>
          <a:p>
            <a:pPr defTabSz="233679">
              <a:spcBef>
                <a:spcPts val="600"/>
              </a:spcBef>
              <a:defRPr sz="356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pPr>
            <a:r>
              <a:rPr dirty="0"/>
              <a:t>(Biblical Understanding) of Worship</a:t>
            </a:r>
          </a:p>
          <a:p>
            <a:pPr defTabSz="233679">
              <a:spcBef>
                <a:spcPts val="600"/>
              </a:spcBef>
              <a:defRPr sz="392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pPr>
            <a:endParaRPr dirty="0"/>
          </a:p>
        </p:txBody>
      </p:sp>
      <p:sp>
        <p:nvSpPr>
          <p:cNvPr id="304" name="5. GOD’S WORD is our only unchanging standard.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16088" indent="-195438">
              <a:spcBef>
                <a:spcPts val="1300"/>
              </a:spcBef>
              <a:buSzTx/>
              <a:buNone/>
              <a:defRPr sz="5400"/>
            </a:pPr>
            <a:r>
              <a:t> 5. GOD’S WORD is </a:t>
            </a:r>
            <a:r>
              <a:rPr sz="5300"/>
              <a:t>our only unchanging standard.</a:t>
            </a:r>
          </a:p>
          <a:p>
            <a:pPr marL="316088" indent="-195438">
              <a:spcBef>
                <a:spcPts val="1300"/>
              </a:spcBef>
              <a:buSzTx/>
              <a:buNone/>
              <a:defRPr sz="2500"/>
            </a:pPr>
            <a:endParaRPr sz="5300"/>
          </a:p>
          <a:p>
            <a:pPr marL="487680" indent="-487680" algn="ctr" defTabSz="1300480">
              <a:lnSpc>
                <a:spcPct val="70000"/>
              </a:lnSpc>
              <a:spcBef>
                <a:spcPts val="1200"/>
              </a:spcBef>
              <a:buClr>
                <a:srgbClr val="FFFFFF"/>
              </a:buClr>
              <a:buSzTx/>
              <a:buFontTx/>
              <a:buNone/>
              <a:defRPr sz="3600">
                <a:solidFill>
                  <a:schemeClr val="accent3">
                    <a:hueOff val="702212"/>
                    <a:satOff val="1394"/>
                    <a:lumOff val="-28495"/>
                  </a:schemeClr>
                </a:solidFill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defRPr>
            </a:pPr>
            <a:r>
              <a:t>“Forever, O Lord, </a:t>
            </a:r>
          </a:p>
          <a:p>
            <a:pPr marL="487680" indent="-487680" algn="ctr" defTabSz="1300480">
              <a:lnSpc>
                <a:spcPct val="70000"/>
              </a:lnSpc>
              <a:spcBef>
                <a:spcPts val="1200"/>
              </a:spcBef>
              <a:buClr>
                <a:srgbClr val="FFFFFF"/>
              </a:buClr>
              <a:buSzTx/>
              <a:buFontTx/>
              <a:buNone/>
              <a:defRPr sz="3600">
                <a:solidFill>
                  <a:schemeClr val="accent3">
                    <a:hueOff val="702212"/>
                    <a:satOff val="1394"/>
                    <a:lumOff val="-28495"/>
                  </a:schemeClr>
                </a:solidFill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defRPr>
            </a:pPr>
            <a:r>
              <a:t>Your Word is settled in heaven.”</a:t>
            </a:r>
          </a:p>
          <a:p>
            <a:pPr marL="487680" indent="-487680" algn="ctr" defTabSz="1300480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Tx/>
              <a:buFontTx/>
              <a:buNone/>
              <a:defRPr sz="3600">
                <a:solidFill>
                  <a:schemeClr val="accent3">
                    <a:hueOff val="702212"/>
                    <a:satOff val="1394"/>
                    <a:lumOff val="-28495"/>
                  </a:schemeClr>
                </a:solidFill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defRPr>
            </a:pPr>
            <a:r>
              <a:t>(Psalm 119:89)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lobe.jpg" descr="globe.jpg"/>
          <p:cNvPicPr>
            <a:picLocks noGrp="1"/>
          </p:cNvPicPr>
          <p:nvPr>
            <p:ph type="pic" idx="13"/>
          </p:nvPr>
        </p:nvPicPr>
        <p:blipFill>
          <a:blip r:embed="rId3"/>
          <a:stretch>
            <a:fillRect/>
          </a:stretch>
        </p:blipFill>
        <p:spPr>
          <a:xfrm>
            <a:off x="6692900" y="2565400"/>
            <a:ext cx="5842000" cy="6680200"/>
          </a:xfrm>
          <a:prstGeom prst="rect">
            <a:avLst/>
          </a:prstGeom>
        </p:spPr>
      </p:pic>
      <p:sp>
        <p:nvSpPr>
          <p:cNvPr id="309" name="The Importance of a Theology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233679">
              <a:spcBef>
                <a:spcPts val="600"/>
              </a:spcBef>
              <a:defRPr sz="356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pPr>
            <a:br>
              <a:rPr lang="en-US" dirty="0"/>
            </a:br>
            <a:r>
              <a:rPr dirty="0"/>
              <a:t>The Importance of a Theology</a:t>
            </a:r>
          </a:p>
          <a:p>
            <a:pPr defTabSz="233679">
              <a:spcBef>
                <a:spcPts val="600"/>
              </a:spcBef>
              <a:defRPr sz="356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pPr>
            <a:r>
              <a:rPr dirty="0"/>
              <a:t>(Biblical Understanding) of Worship</a:t>
            </a:r>
          </a:p>
          <a:p>
            <a:pPr defTabSz="233679">
              <a:spcBef>
                <a:spcPts val="600"/>
              </a:spcBef>
              <a:defRPr sz="392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pPr>
            <a:endParaRPr dirty="0"/>
          </a:p>
        </p:txBody>
      </p:sp>
      <p:sp>
        <p:nvSpPr>
          <p:cNvPr id="310" name="6. Only GOD’S WORD can give us a unified understanding of worship.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12928" indent="-193484" defTabSz="578358">
              <a:spcBef>
                <a:spcPts val="1300"/>
              </a:spcBef>
              <a:buSzTx/>
              <a:buNone/>
              <a:defRPr sz="5346"/>
            </a:pPr>
            <a:r>
              <a:t> </a:t>
            </a:r>
            <a:r>
              <a:rPr sz="4752"/>
              <a:t>6. Only GOD’S WORD</a:t>
            </a:r>
            <a:r>
              <a:t> can give us a unified understanding of worship.</a:t>
            </a:r>
          </a:p>
          <a:p>
            <a:pPr marL="312928" indent="-193484" defTabSz="578358">
              <a:spcBef>
                <a:spcPts val="1300"/>
              </a:spcBef>
              <a:buSzTx/>
              <a:buNone/>
              <a:defRPr sz="2475"/>
            </a:pPr>
            <a:endParaRPr/>
          </a:p>
          <a:p>
            <a:pPr marL="858316" indent="-858316" algn="ctr" defTabSz="1287475">
              <a:spcBef>
                <a:spcPts val="1200"/>
              </a:spcBef>
              <a:buClr>
                <a:srgbClr val="FFFFFF"/>
              </a:buClr>
              <a:buSzTx/>
              <a:buFontTx/>
              <a:buNone/>
              <a:defRPr sz="4059">
                <a:solidFill>
                  <a:schemeClr val="accent2">
                    <a:hueOff val="614819"/>
                    <a:satOff val="14458"/>
                    <a:lumOff val="-30440"/>
                  </a:schemeClr>
                </a:solidFill>
              </a:defRPr>
            </a:pPr>
            <a:r>
              <a:t>What are the essentials?</a:t>
            </a:r>
          </a:p>
          <a:p>
            <a:pPr marL="858316" indent="-858316" algn="ctr" defTabSz="1287475">
              <a:spcBef>
                <a:spcPts val="1200"/>
              </a:spcBef>
              <a:buClr>
                <a:srgbClr val="FFFFFF"/>
              </a:buClr>
              <a:buSzTx/>
              <a:buFontTx/>
              <a:buNone/>
              <a:defRPr sz="4059">
                <a:solidFill>
                  <a:schemeClr val="accent2">
                    <a:hueOff val="614819"/>
                    <a:satOff val="14458"/>
                    <a:lumOff val="-30440"/>
                  </a:schemeClr>
                </a:solidFill>
              </a:defRPr>
            </a:pPr>
            <a:r>
              <a:t>What does </a:t>
            </a:r>
            <a:r>
              <a:rPr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rPr>
              <a:t>not </a:t>
            </a:r>
            <a:r>
              <a:t> change?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BREAKOUT…"/>
          <p:cNvSpPr txBox="1"/>
          <p:nvPr/>
        </p:nvSpPr>
        <p:spPr>
          <a:xfrm>
            <a:off x="1857688" y="6959599"/>
            <a:ext cx="9086224" cy="184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BREAKOUT</a:t>
            </a:r>
          </a:p>
          <a:p>
            <a:pPr marL="440266" indent="-440266" algn="l">
              <a:buSzPct val="100000"/>
              <a:buAutoNum type="arabicPeriod"/>
            </a:pPr>
            <a:r>
              <a:t>How do you react to these points?</a:t>
            </a:r>
          </a:p>
          <a:p>
            <a:pPr marL="440266" indent="-440266" algn="l">
              <a:buSzPct val="100000"/>
              <a:buAutoNum type="arabicPeriod"/>
            </a:pPr>
            <a:r>
              <a:t>Can you think of any other reasons why a theology of worship is important?</a:t>
            </a:r>
          </a:p>
          <a:p>
            <a:pPr marL="440266" indent="-440266" algn="l">
              <a:buSzPct val="100000"/>
              <a:buAutoNum type="arabicPeriod"/>
            </a:pPr>
            <a:r>
              <a:t>How might our theology of worship relate to other areas of theology?</a:t>
            </a:r>
          </a:p>
        </p:txBody>
      </p:sp>
      <p:sp>
        <p:nvSpPr>
          <p:cNvPr id="315" name="1. GOD’S WORD tells us who God is.…"/>
          <p:cNvSpPr txBox="1"/>
          <p:nvPr/>
        </p:nvSpPr>
        <p:spPr>
          <a:xfrm>
            <a:off x="972578" y="2521478"/>
            <a:ext cx="11401452" cy="4016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16088" indent="-195438" algn="l">
              <a:spcBef>
                <a:spcPts val="1300"/>
              </a:spcBef>
              <a:buClr>
                <a:srgbClr val="929292"/>
              </a:buClr>
              <a:buFont typeface="Zapf Dingbats"/>
              <a:defRPr sz="3300"/>
            </a:pPr>
            <a:r>
              <a:t>1. GOD’S WORD tells us who God is.</a:t>
            </a:r>
          </a:p>
          <a:p>
            <a:pPr marL="316088" indent="-195438" algn="l">
              <a:spcBef>
                <a:spcPts val="1300"/>
              </a:spcBef>
              <a:buClr>
                <a:srgbClr val="929292"/>
              </a:buClr>
              <a:buFont typeface="Zapf Dingbats"/>
              <a:defRPr sz="3300"/>
            </a:pPr>
            <a:r>
              <a:t>2. GOD’S WORD tells us what God wants.</a:t>
            </a:r>
          </a:p>
          <a:p>
            <a:pPr marL="316088" indent="-195438" algn="l">
              <a:spcBef>
                <a:spcPts val="1300"/>
              </a:spcBef>
              <a:buClr>
                <a:srgbClr val="929292"/>
              </a:buClr>
              <a:buFont typeface="Zapf Dingbats"/>
              <a:defRPr sz="3300"/>
            </a:pPr>
            <a:r>
              <a:t>3. GOD’S WORD is our guide.</a:t>
            </a:r>
          </a:p>
          <a:p>
            <a:pPr marL="316088" indent="-195438" algn="l">
              <a:spcBef>
                <a:spcPts val="1300"/>
              </a:spcBef>
              <a:buClr>
                <a:srgbClr val="929292"/>
              </a:buClr>
              <a:buFont typeface="Zapf Dingbats"/>
              <a:defRPr sz="3300"/>
            </a:pPr>
            <a:r>
              <a:t>4. GOD’S WORD tells us that all of life is to be worship.</a:t>
            </a:r>
          </a:p>
          <a:p>
            <a:pPr marL="316088" indent="-195438" algn="l">
              <a:spcBef>
                <a:spcPts val="1300"/>
              </a:spcBef>
              <a:buClr>
                <a:srgbClr val="929292"/>
              </a:buClr>
              <a:buFont typeface="Zapf Dingbats"/>
              <a:defRPr sz="3300"/>
            </a:pPr>
            <a:r>
              <a:t>5. GOD’S WORD is our only unchanging standard.</a:t>
            </a:r>
          </a:p>
          <a:p>
            <a:pPr marL="316088" indent="-195438" algn="l">
              <a:spcBef>
                <a:spcPts val="1300"/>
              </a:spcBef>
              <a:buClr>
                <a:srgbClr val="929292"/>
              </a:buClr>
              <a:buFont typeface="Zapf Dingbats"/>
              <a:defRPr sz="3300"/>
            </a:pPr>
            <a:r>
              <a:t>6. Only GOD’S WORD can give us a unified understanding of worship.</a:t>
            </a:r>
          </a:p>
        </p:txBody>
      </p:sp>
      <p:sp>
        <p:nvSpPr>
          <p:cNvPr id="316" name="The Importance of a Theology…"/>
          <p:cNvSpPr txBox="1"/>
          <p:nvPr/>
        </p:nvSpPr>
        <p:spPr>
          <a:xfrm>
            <a:off x="2525648" y="516255"/>
            <a:ext cx="7750303" cy="1583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90000"/>
              </a:lnSpc>
              <a:spcBef>
                <a:spcPts val="1600"/>
              </a:spcBef>
              <a:defRPr sz="440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pPr>
            <a:r>
              <a:t>The Importance of a Theology</a:t>
            </a:r>
          </a:p>
          <a:p>
            <a:pPr>
              <a:lnSpc>
                <a:spcPct val="90000"/>
              </a:lnSpc>
              <a:spcBef>
                <a:spcPts val="1600"/>
              </a:spcBef>
              <a:defRPr sz="440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pPr>
            <a:r>
              <a:t>(Biblical Understanding) of Worship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The Importance of  Worship for Theology…"/>
          <p:cNvSpPr txBox="1">
            <a:spLocks noGrp="1"/>
          </p:cNvSpPr>
          <p:nvPr>
            <p:ph type="title"/>
          </p:nvPr>
        </p:nvSpPr>
        <p:spPr>
          <a:xfrm>
            <a:off x="139700" y="644525"/>
            <a:ext cx="11988800" cy="121920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233679">
              <a:spcBef>
                <a:spcPts val="600"/>
              </a:spcBef>
              <a:defRPr sz="388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pPr>
            <a:br>
              <a:rPr lang="en-US" dirty="0"/>
            </a:br>
            <a:r>
              <a:rPr dirty="0"/>
              <a:t>The Importance of  </a:t>
            </a:r>
            <a:r>
              <a:rPr dirty="0"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rPr>
              <a:t>Worship</a:t>
            </a:r>
            <a:r>
              <a:rPr dirty="0"/>
              <a:t> for </a:t>
            </a:r>
            <a:r>
              <a:rPr dirty="0"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rPr>
              <a:t>Theology</a:t>
            </a:r>
          </a:p>
          <a:p>
            <a:pPr defTabSz="233679">
              <a:spcBef>
                <a:spcPts val="600"/>
              </a:spcBef>
              <a:defRPr sz="392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pPr>
            <a:endParaRPr dirty="0">
              <a:latin typeface="Bodoni SvtyTwo ITC TT-BookIta"/>
              <a:ea typeface="Bodoni SvtyTwo ITC TT-BookIta"/>
              <a:cs typeface="Bodoni SvtyTwo ITC TT-BookIta"/>
              <a:sym typeface="Bodoni SvtyTwo ITC TT-BookIta"/>
            </a:endParaRPr>
          </a:p>
        </p:txBody>
      </p:sp>
      <p:sp>
        <p:nvSpPr>
          <p:cNvPr id="319" name="1. Theology/Biblical study is a means to an end.…"/>
          <p:cNvSpPr txBox="1">
            <a:spLocks noGrp="1"/>
          </p:cNvSpPr>
          <p:nvPr>
            <p:ph type="body" idx="1"/>
          </p:nvPr>
        </p:nvSpPr>
        <p:spPr>
          <a:xfrm>
            <a:off x="508000" y="2908300"/>
            <a:ext cx="11988800" cy="6096000"/>
          </a:xfrm>
          <a:prstGeom prst="rect">
            <a:avLst/>
          </a:prstGeom>
        </p:spPr>
        <p:txBody>
          <a:bodyPr/>
          <a:lstStyle/>
          <a:p>
            <a:pPr marL="316088" indent="-195438">
              <a:spcBef>
                <a:spcPts val="1300"/>
              </a:spcBef>
              <a:buSzTx/>
              <a:buNone/>
              <a:defRPr sz="5400"/>
            </a:pPr>
            <a:r>
              <a:t> 1. Theology/Biblical study is a </a:t>
            </a:r>
            <a:r>
              <a:rPr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rPr>
              <a:t>means</a:t>
            </a:r>
            <a:r>
              <a:t> to an </a:t>
            </a:r>
            <a:r>
              <a:rPr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rPr>
              <a:t>end</a:t>
            </a:r>
            <a:r>
              <a:t>.</a:t>
            </a:r>
            <a:endParaRPr sz="5000"/>
          </a:p>
          <a:p>
            <a:pPr marL="476250" indent="-476250" defTabSz="1300480">
              <a:spcBef>
                <a:spcPts val="1000"/>
              </a:spcBef>
              <a:buClr>
                <a:srgbClr val="FFFFFF"/>
              </a:buClr>
              <a:buSzPct val="115000"/>
              <a:buFontTx/>
              <a:buChar char="•"/>
              <a:defRPr sz="5000">
                <a:solidFill>
                  <a:srgbClr val="FFFFFF"/>
                </a:solidFill>
              </a:defRPr>
            </a:pPr>
            <a:endParaRPr sz="5000"/>
          </a:p>
          <a:p>
            <a:pPr marL="406400" lvl="1" indent="50800" algn="ctr" defTabSz="1300480">
              <a:spcBef>
                <a:spcPts val="0"/>
              </a:spcBef>
              <a:buClr>
                <a:srgbClr val="FFFFFF"/>
              </a:buClr>
              <a:buSzTx/>
              <a:buFontTx/>
              <a:buNone/>
              <a:defRPr sz="4200">
                <a:solidFill>
                  <a:schemeClr val="accent3">
                    <a:hueOff val="702212"/>
                    <a:satOff val="1394"/>
                    <a:lumOff val="-28495"/>
                  </a:schemeClr>
                </a:solidFill>
              </a:defRPr>
            </a:pPr>
            <a:r>
              <a:t>“The purpose of theology is </a:t>
            </a:r>
            <a:r>
              <a:rPr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rPr>
              <a:t>doxology –</a:t>
            </a:r>
          </a:p>
          <a:p>
            <a:pPr marL="406400" lvl="1" indent="50800" algn="ctr" defTabSz="1300480">
              <a:spcBef>
                <a:spcPts val="0"/>
              </a:spcBef>
              <a:buClr>
                <a:srgbClr val="FFFFFF"/>
              </a:buClr>
              <a:buSzTx/>
              <a:buFontTx/>
              <a:buNone/>
              <a:defRPr sz="4200">
                <a:solidFill>
                  <a:schemeClr val="accent3">
                    <a:hueOff val="702212"/>
                    <a:satOff val="1394"/>
                    <a:lumOff val="-28495"/>
                  </a:schemeClr>
                </a:solidFill>
              </a:defRPr>
            </a:pPr>
            <a:r>
              <a:t>we study in order to </a:t>
            </a:r>
            <a:r>
              <a:rPr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rPr>
              <a:t>praise</a:t>
            </a:r>
            <a:r>
              <a:t>.”</a:t>
            </a:r>
          </a:p>
          <a:p>
            <a:pPr marL="406400" lvl="1" indent="50800" algn="ctr" defTabSz="1300480">
              <a:spcBef>
                <a:spcPts val="0"/>
              </a:spcBef>
              <a:buClr>
                <a:srgbClr val="FFFFFF"/>
              </a:buClr>
              <a:buSzTx/>
              <a:buFontTx/>
              <a:buNone/>
              <a:defRPr sz="4200">
                <a:solidFill>
                  <a:schemeClr val="accent3">
                    <a:hueOff val="702212"/>
                    <a:satOff val="1394"/>
                    <a:lumOff val="-28495"/>
                  </a:schemeClr>
                </a:solidFill>
              </a:defRPr>
            </a:pPr>
            <a:r>
              <a:t>(J.I. Packer)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The Importance of  Worship for Theology…"/>
          <p:cNvSpPr txBox="1">
            <a:spLocks noGrp="1"/>
          </p:cNvSpPr>
          <p:nvPr>
            <p:ph type="title"/>
          </p:nvPr>
        </p:nvSpPr>
        <p:spPr>
          <a:xfrm>
            <a:off x="139700" y="644525"/>
            <a:ext cx="11988800" cy="12192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233679">
              <a:spcBef>
                <a:spcPts val="600"/>
              </a:spcBef>
              <a:defRPr sz="388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dirty="0"/>
              <a:t>The Importance of  </a:t>
            </a:r>
            <a:r>
              <a:rPr dirty="0"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rPr>
              <a:t>Worship</a:t>
            </a:r>
            <a:r>
              <a:rPr dirty="0"/>
              <a:t> for </a:t>
            </a:r>
            <a:r>
              <a:rPr dirty="0"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rPr>
              <a:t>Theology</a:t>
            </a:r>
          </a:p>
          <a:p>
            <a:pPr defTabSz="233679">
              <a:spcBef>
                <a:spcPts val="600"/>
              </a:spcBef>
              <a:defRPr sz="392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pPr>
            <a:endParaRPr dirty="0">
              <a:latin typeface="Bodoni SvtyTwo ITC TT-BookIta"/>
              <a:ea typeface="Bodoni SvtyTwo ITC TT-BookIta"/>
              <a:cs typeface="Bodoni SvtyTwo ITC TT-BookIta"/>
              <a:sym typeface="Bodoni SvtyTwo ITC TT-BookIta"/>
            </a:endParaRPr>
          </a:p>
          <a:p>
            <a:pPr defTabSz="233679">
              <a:spcBef>
                <a:spcPts val="600"/>
              </a:spcBef>
              <a:defRPr sz="392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pPr>
            <a:endParaRPr dirty="0">
              <a:latin typeface="Bodoni SvtyTwo ITC TT-BookIta"/>
              <a:ea typeface="Bodoni SvtyTwo ITC TT-BookIta"/>
              <a:cs typeface="Bodoni SvtyTwo ITC TT-BookIta"/>
              <a:sym typeface="Bodoni SvtyTwo ITC TT-BookIta"/>
            </a:endParaRPr>
          </a:p>
          <a:p>
            <a:pPr defTabSz="233679">
              <a:spcBef>
                <a:spcPts val="600"/>
              </a:spcBef>
              <a:defRPr sz="392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pPr>
            <a:endParaRPr dirty="0">
              <a:latin typeface="Bodoni SvtyTwo ITC TT-BookIta"/>
              <a:ea typeface="Bodoni SvtyTwo ITC TT-BookIta"/>
              <a:cs typeface="Bodoni SvtyTwo ITC TT-BookIta"/>
              <a:sym typeface="Bodoni SvtyTwo ITC TT-BookIta"/>
            </a:endParaRPr>
          </a:p>
        </p:txBody>
      </p:sp>
      <p:sp>
        <p:nvSpPr>
          <p:cNvPr id="324" name="2.  Most Protestant churches have traditionally emphasized doctrine over worship."/>
          <p:cNvSpPr txBox="1">
            <a:spLocks noGrp="1"/>
          </p:cNvSpPr>
          <p:nvPr>
            <p:ph type="body" idx="1"/>
          </p:nvPr>
        </p:nvSpPr>
        <p:spPr>
          <a:xfrm>
            <a:off x="508000" y="2908300"/>
            <a:ext cx="11988800" cy="6096000"/>
          </a:xfrm>
          <a:prstGeom prst="rect">
            <a:avLst/>
          </a:prstGeom>
        </p:spPr>
        <p:txBody>
          <a:bodyPr/>
          <a:lstStyle/>
          <a:p>
            <a:pPr marL="316088" indent="-195438">
              <a:spcBef>
                <a:spcPts val="1300"/>
              </a:spcBef>
              <a:buSzTx/>
              <a:buNone/>
              <a:defRPr sz="5400"/>
            </a:pPr>
            <a:r>
              <a:t> 2.  Most Protestant churches have traditionally emphasized doctrine over worship.</a:t>
            </a:r>
            <a:endParaRPr sz="5000"/>
          </a:p>
          <a:p>
            <a:pPr marL="476250" indent="-476250" defTabSz="1300480">
              <a:spcBef>
                <a:spcPts val="1000"/>
              </a:spcBef>
              <a:buClr>
                <a:srgbClr val="FFFFFF"/>
              </a:buClr>
              <a:buSzPct val="115000"/>
              <a:buFontTx/>
              <a:buChar char="•"/>
              <a:defRPr sz="5000">
                <a:solidFill>
                  <a:srgbClr val="FFFFFF"/>
                </a:solidFill>
              </a:defRPr>
            </a:pPr>
            <a:endParaRPr sz="5000"/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What we will talk about…"/>
          <p:cNvSpPr txBox="1">
            <a:spLocks noGrp="1"/>
          </p:cNvSpPr>
          <p:nvPr>
            <p:ph type="title"/>
          </p:nvPr>
        </p:nvSpPr>
        <p:spPr>
          <a:xfrm>
            <a:off x="139700" y="644525"/>
            <a:ext cx="11988800" cy="12192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233679">
              <a:spcBef>
                <a:spcPts val="600"/>
              </a:spcBef>
              <a:defRPr sz="444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dirty="0"/>
              <a:t>What we will talk about</a:t>
            </a:r>
          </a:p>
          <a:p>
            <a:pPr defTabSz="233679">
              <a:spcBef>
                <a:spcPts val="600"/>
              </a:spcBef>
              <a:defRPr sz="392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pPr>
            <a:endParaRPr dirty="0"/>
          </a:p>
          <a:p>
            <a:pPr defTabSz="233679">
              <a:spcBef>
                <a:spcPts val="600"/>
              </a:spcBef>
              <a:defRPr sz="392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pPr>
            <a:endParaRPr dirty="0"/>
          </a:p>
          <a:p>
            <a:pPr defTabSz="233679">
              <a:spcBef>
                <a:spcPts val="600"/>
              </a:spcBef>
              <a:defRPr sz="392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pPr>
            <a:endParaRPr dirty="0"/>
          </a:p>
        </p:txBody>
      </p:sp>
      <p:sp>
        <p:nvSpPr>
          <p:cNvPr id="329" name="Biblical foundations of worship;…"/>
          <p:cNvSpPr txBox="1">
            <a:spLocks noGrp="1"/>
          </p:cNvSpPr>
          <p:nvPr>
            <p:ph type="body" idx="1"/>
          </p:nvPr>
        </p:nvSpPr>
        <p:spPr>
          <a:xfrm>
            <a:off x="508000" y="2908300"/>
            <a:ext cx="11988800" cy="6096000"/>
          </a:xfrm>
          <a:prstGeom prst="rect">
            <a:avLst/>
          </a:prstGeom>
        </p:spPr>
        <p:txBody>
          <a:bodyPr/>
          <a:lstStyle/>
          <a:p>
            <a:pPr marL="683704" indent="-683704" defTabSz="566674">
              <a:spcBef>
                <a:spcPts val="1300"/>
              </a:spcBef>
              <a:buClrTx/>
              <a:buSzPct val="75000"/>
              <a:buFontTx/>
              <a:buChar char="•"/>
              <a:defRPr sz="5238"/>
            </a:pPr>
            <a:r>
              <a:t>Biblical foundations of worship;</a:t>
            </a:r>
          </a:p>
          <a:p>
            <a:pPr marL="306606" lvl="3" indent="-306606" defTabSz="566674">
              <a:spcBef>
                <a:spcPts val="1300"/>
              </a:spcBef>
              <a:buClrTx/>
              <a:buSzTx/>
              <a:buFontTx/>
              <a:buNone/>
              <a:defRPr sz="5238"/>
            </a:pPr>
            <a:r>
              <a:t>                not much about specific forms or styles</a:t>
            </a:r>
          </a:p>
          <a:p>
            <a:pPr marL="473049" indent="-473049" defTabSz="1261465">
              <a:spcBef>
                <a:spcPts val="1000"/>
              </a:spcBef>
              <a:buClr>
                <a:srgbClr val="FFFFFF"/>
              </a:buClr>
              <a:buSzTx/>
              <a:buFontTx/>
              <a:buNone/>
              <a:defRPr sz="1358">
                <a:solidFill>
                  <a:srgbClr val="FFFFFF"/>
                </a:solidFill>
              </a:defRPr>
            </a:pPr>
            <a:endParaRPr/>
          </a:p>
          <a:p>
            <a:pPr marL="683704" indent="-683704" defTabSz="1261465">
              <a:spcBef>
                <a:spcPts val="1000"/>
              </a:spcBef>
              <a:buClrTx/>
              <a:buSzPct val="75000"/>
              <a:buFontTx/>
              <a:buChar char="•"/>
              <a:defRPr sz="5238">
                <a:solidFill>
                  <a:schemeClr val="accent6">
                    <a:hueOff val="36663"/>
                    <a:satOff val="1899"/>
                    <a:lumOff val="-23748"/>
                  </a:schemeClr>
                </a:solidFill>
              </a:defRPr>
            </a:pPr>
            <a:r>
              <a:t>The centrality of worship in all life and ministry; NOT just on Sunday morning</a:t>
            </a:r>
          </a:p>
          <a:p>
            <a:pPr marL="473049" indent="-473049" defTabSz="1261465">
              <a:spcBef>
                <a:spcPts val="1000"/>
              </a:spcBef>
              <a:buClrTx/>
              <a:buSzTx/>
              <a:buFontTx/>
              <a:buNone/>
              <a:defRPr sz="1746">
                <a:solidFill>
                  <a:schemeClr val="accent6">
                    <a:hueOff val="36663"/>
                    <a:satOff val="1899"/>
                    <a:lumOff val="-23748"/>
                  </a:schemeClr>
                </a:solidFill>
              </a:defRPr>
            </a:pPr>
            <a:endParaRPr/>
          </a:p>
          <a:p>
            <a:pPr marL="683704" indent="-683704" defTabSz="1261465">
              <a:spcBef>
                <a:spcPts val="1000"/>
              </a:spcBef>
              <a:buClrTx/>
              <a:buSzPct val="75000"/>
              <a:buFontTx/>
              <a:buChar char="•"/>
              <a:defRPr sz="5238">
                <a:solidFill>
                  <a:schemeClr val="accent6">
                    <a:hueOff val="36663"/>
                    <a:satOff val="1899"/>
                    <a:lumOff val="-23748"/>
                  </a:schemeClr>
                </a:solidFill>
              </a:defRPr>
            </a:pPr>
            <a:r>
              <a:t>Biblical principles of worship which can be applied in any culture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Biblical Worship"/>
          <p:cNvSpPr txBox="1">
            <a:spLocks noGrp="1"/>
          </p:cNvSpPr>
          <p:nvPr>
            <p:ph type="body" idx="13"/>
          </p:nvPr>
        </p:nvSpPr>
        <p:spPr>
          <a:xfrm>
            <a:off x="508000" y="3276600"/>
            <a:ext cx="7200900" cy="96520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1600"/>
              </a:spcBef>
              <a:defRPr sz="5700">
                <a:solidFill>
                  <a:srgbClr val="D93E2B"/>
                </a:solidFill>
                <a:latin typeface="+mn-lt"/>
                <a:ea typeface="+mn-ea"/>
                <a:cs typeface="+mn-cs"/>
                <a:sym typeface="Bodoni SvtyTwo ITC TT-Book"/>
              </a:defRPr>
            </a:lvl1pPr>
          </a:lstStyle>
          <a:p>
            <a:r>
              <a:t>Biblical Worship</a:t>
            </a:r>
          </a:p>
        </p:txBody>
      </p:sp>
      <p:sp>
        <p:nvSpPr>
          <p:cNvPr id="334" name="introduction, par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400">
                <a:solidFill>
                  <a:schemeClr val="accent3">
                    <a:hueOff val="702212"/>
                    <a:satOff val="1394"/>
                    <a:lumOff val="-28495"/>
                  </a:schemeClr>
                </a:solidFill>
              </a:defRPr>
            </a:lvl1pPr>
          </a:lstStyle>
          <a:p>
            <a:r>
              <a:t>introduction, part 2</a:t>
            </a:r>
          </a:p>
        </p:txBody>
      </p:sp>
      <p:sp>
        <p:nvSpPr>
          <p:cNvPr id="335" name="Revelation and Respons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t>Revelation and Response</a:t>
            </a:r>
          </a:p>
        </p:txBody>
      </p:sp>
      <p:grpSp>
        <p:nvGrpSpPr>
          <p:cNvPr id="338" name="Image Gallery"/>
          <p:cNvGrpSpPr/>
          <p:nvPr/>
        </p:nvGrpSpPr>
        <p:grpSpPr>
          <a:xfrm>
            <a:off x="9091463" y="423532"/>
            <a:ext cx="3407074" cy="3671839"/>
            <a:chOff x="0" y="0"/>
            <a:chExt cx="3407072" cy="3671837"/>
          </a:xfrm>
        </p:grpSpPr>
        <p:pic>
          <p:nvPicPr>
            <p:cNvPr id="336" name="alleluia2.jpg" descr="alleluia2.jpg"/>
            <p:cNvPicPr>
              <a:picLocks noChangeAspect="1"/>
            </p:cNvPicPr>
            <p:nvPr/>
          </p:nvPicPr>
          <p:blipFill>
            <a:blip r:embed="rId2"/>
            <a:srcRect l="9290" r="9290"/>
            <a:stretch>
              <a:fillRect/>
            </a:stretch>
          </p:blipFill>
          <p:spPr>
            <a:xfrm>
              <a:off x="0" y="0"/>
              <a:ext cx="3407073" cy="3138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7" name="Type to enter a caption."/>
            <p:cNvSpPr/>
            <p:nvPr/>
          </p:nvSpPr>
          <p:spPr>
            <a:xfrm>
              <a:off x="0" y="3214637"/>
              <a:ext cx="3407073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>
                <a:defRPr sz="2000"/>
              </a:lvl1pPr>
            </a:lstStyle>
            <a:p>
              <a:r>
                <a:t>Type to enter a caption.</a:t>
              </a:r>
            </a:p>
          </p:txBody>
        </p:sp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ome, let us worship and bow down,…"/>
          <p:cNvSpPr txBox="1"/>
          <p:nvPr/>
        </p:nvSpPr>
        <p:spPr>
          <a:xfrm>
            <a:off x="932010" y="2871046"/>
            <a:ext cx="11140780" cy="3990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650240">
              <a:defRPr sz="4400">
                <a:solidFill>
                  <a:schemeClr val="accent6">
                    <a:hueOff val="36663"/>
                    <a:satOff val="1899"/>
                    <a:lumOff val="-23748"/>
                  </a:schemeClr>
                </a:solidFill>
              </a:defRPr>
            </a:pPr>
            <a:r>
              <a:t>Come, let us worship and bow down,</a:t>
            </a:r>
          </a:p>
          <a:p>
            <a:pPr defTabSz="650240">
              <a:defRPr sz="4400">
                <a:solidFill>
                  <a:schemeClr val="accent6">
                    <a:hueOff val="36663"/>
                    <a:satOff val="1899"/>
                    <a:lumOff val="-23748"/>
                  </a:schemeClr>
                </a:solidFill>
              </a:defRPr>
            </a:pPr>
            <a:r>
              <a:t>Let us kneel before the Lord our Maker.</a:t>
            </a:r>
          </a:p>
          <a:p>
            <a:pPr defTabSz="650240">
              <a:defRPr sz="4400">
                <a:solidFill>
                  <a:schemeClr val="accent6">
                    <a:hueOff val="36663"/>
                    <a:satOff val="1899"/>
                    <a:lumOff val="-23748"/>
                  </a:schemeClr>
                </a:solidFill>
              </a:defRPr>
            </a:pPr>
            <a:r>
              <a:t>For He is our God, and we are the people of His pasture and the sheep of His hand.</a:t>
            </a:r>
          </a:p>
          <a:p>
            <a:pPr defTabSz="650240">
              <a:defRPr sz="4400">
                <a:solidFill>
                  <a:schemeClr val="accent6">
                    <a:hueOff val="36663"/>
                    <a:satOff val="1899"/>
                    <a:lumOff val="-23748"/>
                  </a:schemeClr>
                </a:solidFill>
              </a:defRPr>
            </a:pPr>
            <a:endParaRPr/>
          </a:p>
          <a:p>
            <a:pPr defTabSz="650240">
              <a:defRPr sz="3200">
                <a:solidFill>
                  <a:schemeClr val="accent6">
                    <a:hueOff val="36663"/>
                    <a:satOff val="1899"/>
                    <a:lumOff val="-23748"/>
                  </a:schemeClr>
                </a:solidFill>
              </a:defRPr>
            </a:pPr>
            <a:r>
              <a:t>(Psalm 95:1-7)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04800" y="2016204"/>
            <a:ext cx="3809954" cy="3587059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4262323091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8778240"/>
            <a:ext cx="13004800" cy="97536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Worship link at BibleStudyDownloads.org</a:t>
            </a:r>
            <a:endParaRPr lang="en-US" sz="2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13004800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130034" tIns="65017" rIns="130034" bIns="65017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13003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8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Bodoni SvtyTwo ITC TT-Book"/>
              </a:rPr>
              <a:t>Get this presentation for free!</a:t>
            </a:r>
            <a:endParaRPr kumimoji="0" lang="en-US" sz="1991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Bodoni SvtyTwo ITC TT-Book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62822" y="905930"/>
            <a:ext cx="13130449" cy="8035620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939" y="3160661"/>
            <a:ext cx="8751235" cy="49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643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Double-click to edit"/>
          <p:cNvSpPr txBox="1">
            <a:spLocks noGrp="1"/>
          </p:cNvSpPr>
          <p:nvPr>
            <p:ph type="title" idx="4294967295"/>
          </p:nvPr>
        </p:nvSpPr>
        <p:spPr>
          <a:xfrm>
            <a:off x="975359" y="3029937"/>
            <a:ext cx="11054082" cy="2090703"/>
          </a:xfrm>
          <a:prstGeom prst="rect">
            <a:avLst/>
          </a:prstGeom>
        </p:spPr>
        <p:txBody>
          <a:bodyPr lIns="65023" tIns="65023" rIns="65023" bIns="65023"/>
          <a:lstStyle/>
          <a:p>
            <a:pPr defTabSz="650240">
              <a:lnSpc>
                <a:spcPct val="100000"/>
              </a:lnSpc>
              <a:spcBef>
                <a:spcPts val="0"/>
              </a:spcBef>
              <a:defRPr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dirty="0"/>
              <a:t> </a:t>
            </a:r>
            <a:endParaRPr dirty="0"/>
          </a:p>
        </p:txBody>
      </p:sp>
      <p:sp>
        <p:nvSpPr>
          <p:cNvPr id="228" name="Double-click to edit"/>
          <p:cNvSpPr txBox="1">
            <a:spLocks noGrp="1"/>
          </p:cNvSpPr>
          <p:nvPr>
            <p:ph type="body" sz="quarter" idx="4294967295"/>
          </p:nvPr>
        </p:nvSpPr>
        <p:spPr>
          <a:xfrm>
            <a:off x="1950719" y="5527040"/>
            <a:ext cx="9103361" cy="2492587"/>
          </a:xfrm>
          <a:prstGeom prst="rect">
            <a:avLst/>
          </a:prstGeom>
        </p:spPr>
        <p:txBody>
          <a:bodyPr lIns="65023" tIns="65023" rIns="65023" bIns="65023" anchor="t"/>
          <a:lstStyle/>
          <a:p>
            <a:pPr marL="0" indent="0" algn="ctr" defTabSz="650240">
              <a:spcBef>
                <a:spcPts val="1000"/>
              </a:spcBef>
              <a:buClr>
                <a:srgbClr val="FFFFFF"/>
              </a:buClr>
              <a:buSzTx/>
              <a:buFontTx/>
              <a:buNone/>
              <a:defRPr sz="44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29" name="RON MAN"/>
          <p:cNvSpPr txBox="1"/>
          <p:nvPr/>
        </p:nvSpPr>
        <p:spPr>
          <a:xfrm>
            <a:off x="2293450" y="3521314"/>
            <a:ext cx="8417900" cy="1107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650240">
              <a:defRPr sz="6200">
                <a:solidFill>
                  <a:srgbClr val="FAD538"/>
                </a:solidFill>
                <a:latin typeface="Academico"/>
                <a:ea typeface="Academico"/>
                <a:cs typeface="Academico"/>
                <a:sym typeface="Academico"/>
              </a:defRPr>
            </a:pPr>
            <a:r>
              <a:t>RON </a:t>
            </a:r>
            <a:r>
              <a:rPr>
                <a:solidFill>
                  <a:srgbClr val="FFFFFF"/>
                </a:solidFill>
              </a:rPr>
              <a:t>MAN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Double-click to edit"/>
          <p:cNvSpPr txBox="1">
            <a:spLocks noGrp="1"/>
          </p:cNvSpPr>
          <p:nvPr>
            <p:ph type="title" idx="4294967295"/>
          </p:nvPr>
        </p:nvSpPr>
        <p:spPr>
          <a:xfrm>
            <a:off x="975359" y="3029937"/>
            <a:ext cx="11054082" cy="2090703"/>
          </a:xfrm>
          <a:prstGeom prst="rect">
            <a:avLst/>
          </a:prstGeom>
        </p:spPr>
        <p:txBody>
          <a:bodyPr lIns="65023" tIns="65023" rIns="65023" bIns="65023"/>
          <a:lstStyle/>
          <a:p>
            <a:pPr defTabSz="650240">
              <a:lnSpc>
                <a:spcPct val="100000"/>
              </a:lnSpc>
              <a:spcBef>
                <a:spcPts val="0"/>
              </a:spcBef>
              <a:defRPr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dirty="0"/>
              <a:t> </a:t>
            </a:r>
            <a:endParaRPr dirty="0"/>
          </a:p>
        </p:txBody>
      </p:sp>
      <p:sp>
        <p:nvSpPr>
          <p:cNvPr id="232" name="Double-click to edit"/>
          <p:cNvSpPr txBox="1">
            <a:spLocks noGrp="1"/>
          </p:cNvSpPr>
          <p:nvPr>
            <p:ph type="body" sz="quarter" idx="4294967295"/>
          </p:nvPr>
        </p:nvSpPr>
        <p:spPr>
          <a:xfrm>
            <a:off x="1950719" y="5527040"/>
            <a:ext cx="9103361" cy="2492587"/>
          </a:xfrm>
          <a:prstGeom prst="rect">
            <a:avLst/>
          </a:prstGeom>
        </p:spPr>
        <p:txBody>
          <a:bodyPr lIns="65023" tIns="65023" rIns="65023" bIns="65023" anchor="t"/>
          <a:lstStyle/>
          <a:p>
            <a:pPr marL="0" indent="0" algn="ctr" defTabSz="650240">
              <a:spcBef>
                <a:spcPts val="1000"/>
              </a:spcBef>
              <a:buClr>
                <a:srgbClr val="FFFFFF"/>
              </a:buClr>
              <a:buSzTx/>
              <a:buFontTx/>
              <a:buNone/>
              <a:defRPr sz="44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3" name="RON MAN"/>
          <p:cNvSpPr txBox="1"/>
          <p:nvPr/>
        </p:nvSpPr>
        <p:spPr>
          <a:xfrm>
            <a:off x="2293450" y="3521314"/>
            <a:ext cx="8417900" cy="1107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>
            <a:spAutoFit/>
          </a:bodyPr>
          <a:lstStyle>
            <a:lvl1pPr defTabSz="650240">
              <a:defRPr sz="6200">
                <a:solidFill>
                  <a:srgbClr val="FAD538"/>
                </a:solidFill>
                <a:latin typeface="Academico"/>
                <a:ea typeface="Academico"/>
                <a:cs typeface="Academico"/>
                <a:sym typeface="Academico"/>
              </a:defRPr>
            </a:lvl1pPr>
          </a:lstStyle>
          <a:p>
            <a:r>
              <a:t>RON MAN</a:t>
            </a:r>
          </a:p>
        </p:txBody>
      </p:sp>
      <p:sp>
        <p:nvSpPr>
          <p:cNvPr id="234" name="I"/>
          <p:cNvSpPr txBox="1"/>
          <p:nvPr/>
        </p:nvSpPr>
        <p:spPr>
          <a:xfrm>
            <a:off x="4525909" y="3521314"/>
            <a:ext cx="1459428" cy="1107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defRPr sz="6200">
                <a:solidFill>
                  <a:srgbClr val="FAD538"/>
                </a:solidFill>
                <a:latin typeface="Academico"/>
                <a:ea typeface="Academico"/>
                <a:cs typeface="Academico"/>
                <a:sym typeface="Academico"/>
              </a:defRPr>
            </a:lvl1pPr>
          </a:lstStyle>
          <a:p>
            <a:r>
              <a:rPr dirty="0"/>
              <a:t>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Double-click to edit"/>
          <p:cNvSpPr txBox="1">
            <a:spLocks noGrp="1"/>
          </p:cNvSpPr>
          <p:nvPr>
            <p:ph type="title" idx="4294967295"/>
          </p:nvPr>
        </p:nvSpPr>
        <p:spPr>
          <a:xfrm>
            <a:off x="975359" y="3029937"/>
            <a:ext cx="11054082" cy="2090703"/>
          </a:xfrm>
          <a:prstGeom prst="rect">
            <a:avLst/>
          </a:prstGeom>
        </p:spPr>
        <p:txBody>
          <a:bodyPr lIns="65023" tIns="65023" rIns="65023" bIns="65023"/>
          <a:lstStyle/>
          <a:p>
            <a:pPr defTabSz="650240">
              <a:lnSpc>
                <a:spcPct val="100000"/>
              </a:lnSpc>
              <a:spcBef>
                <a:spcPts val="0"/>
              </a:spcBef>
              <a:defRPr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dirty="0"/>
              <a:t> </a:t>
            </a:r>
            <a:endParaRPr dirty="0"/>
          </a:p>
        </p:txBody>
      </p:sp>
      <p:sp>
        <p:nvSpPr>
          <p:cNvPr id="237" name="Double-click to edit"/>
          <p:cNvSpPr txBox="1">
            <a:spLocks noGrp="1"/>
          </p:cNvSpPr>
          <p:nvPr>
            <p:ph type="body" sz="quarter" idx="4294967295"/>
          </p:nvPr>
        </p:nvSpPr>
        <p:spPr>
          <a:xfrm>
            <a:off x="1950719" y="5527040"/>
            <a:ext cx="9103361" cy="2492587"/>
          </a:xfrm>
          <a:prstGeom prst="rect">
            <a:avLst/>
          </a:prstGeom>
        </p:spPr>
        <p:txBody>
          <a:bodyPr lIns="65023" tIns="65023" rIns="65023" bIns="65023" anchor="t"/>
          <a:lstStyle/>
          <a:p>
            <a:pPr marL="0" indent="0" algn="ctr" defTabSz="650240">
              <a:spcBef>
                <a:spcPts val="1000"/>
              </a:spcBef>
              <a:buClr>
                <a:srgbClr val="FFFFFF"/>
              </a:buClr>
              <a:buSzTx/>
              <a:buFontTx/>
              <a:buNone/>
              <a:defRPr sz="44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8" name="RON MAN"/>
          <p:cNvSpPr txBox="1"/>
          <p:nvPr/>
        </p:nvSpPr>
        <p:spPr>
          <a:xfrm>
            <a:off x="2047070" y="3521314"/>
            <a:ext cx="8417900" cy="1107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>
            <a:spAutoFit/>
          </a:bodyPr>
          <a:lstStyle>
            <a:lvl1pPr defTabSz="650240">
              <a:defRPr sz="6200">
                <a:solidFill>
                  <a:srgbClr val="FAD538"/>
                </a:solidFill>
                <a:latin typeface="Academico"/>
                <a:ea typeface="Academico"/>
                <a:cs typeface="Academico"/>
                <a:sym typeface="Academico"/>
              </a:defRPr>
            </a:lvl1pPr>
          </a:lstStyle>
          <a:p>
            <a:r>
              <a:t>RON MAN</a:t>
            </a:r>
          </a:p>
        </p:txBody>
      </p:sp>
      <p:sp>
        <p:nvSpPr>
          <p:cNvPr id="239" name="I"/>
          <p:cNvSpPr txBox="1"/>
          <p:nvPr/>
        </p:nvSpPr>
        <p:spPr>
          <a:xfrm>
            <a:off x="4260324" y="3521313"/>
            <a:ext cx="1459428" cy="1107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defRPr sz="6200">
                <a:solidFill>
                  <a:srgbClr val="FAD538"/>
                </a:solidFill>
                <a:latin typeface="Academico"/>
                <a:ea typeface="Academico"/>
                <a:cs typeface="Academico"/>
                <a:sym typeface="Academico"/>
              </a:defRPr>
            </a:lvl1pPr>
          </a:lstStyle>
          <a:p>
            <a:r>
              <a:rPr dirty="0"/>
              <a:t>I</a:t>
            </a:r>
          </a:p>
        </p:txBody>
      </p:sp>
      <p:pic>
        <p:nvPicPr>
          <p:cNvPr id="240" name="Marvel-avengers-infinity-war-iron-man-sixth-scale-figure-hot-toys-silo-903421.png" descr="Marvel-avengers-infinity-war-iron-man-sixth-scale-figure-hot-toys-silo-9034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586" y="462844"/>
            <a:ext cx="4273975" cy="93359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First Evangelical Church…"/>
          <p:cNvSpPr txBox="1">
            <a:spLocks noGrp="1"/>
          </p:cNvSpPr>
          <p:nvPr>
            <p:ph type="title" idx="4294967295"/>
          </p:nvPr>
        </p:nvSpPr>
        <p:spPr>
          <a:xfrm>
            <a:off x="7300257" y="3372837"/>
            <a:ext cx="5626965" cy="2090703"/>
          </a:xfrm>
          <a:prstGeom prst="rect">
            <a:avLst/>
          </a:prstGeom>
        </p:spPr>
        <p:txBody>
          <a:bodyPr lIns="65023" tIns="65023" rIns="65023" bIns="65023"/>
          <a:lstStyle/>
          <a:p>
            <a:pPr defTabSz="487680">
              <a:lnSpc>
                <a:spcPct val="100000"/>
              </a:lnSpc>
              <a:spcBef>
                <a:spcPts val="0"/>
              </a:spcBef>
              <a:defRPr sz="4650">
                <a:solidFill>
                  <a:srgbClr val="000000"/>
                </a:solidFill>
              </a:defRPr>
            </a:pPr>
            <a:r>
              <a:t>First Evangelical Church</a:t>
            </a:r>
          </a:p>
          <a:p>
            <a:pPr defTabSz="487680">
              <a:lnSpc>
                <a:spcPct val="100000"/>
              </a:lnSpc>
              <a:spcBef>
                <a:spcPts val="0"/>
              </a:spcBef>
              <a:defRPr sz="4650">
                <a:solidFill>
                  <a:srgbClr val="000000"/>
                </a:solidFill>
              </a:defRPr>
            </a:pPr>
            <a:endParaRPr/>
          </a:p>
          <a:p>
            <a:pPr defTabSz="487680">
              <a:lnSpc>
                <a:spcPct val="100000"/>
              </a:lnSpc>
              <a:spcBef>
                <a:spcPts val="0"/>
              </a:spcBef>
              <a:defRPr sz="3525">
                <a:solidFill>
                  <a:srgbClr val="000000"/>
                </a:solidFill>
              </a:defRPr>
            </a:pPr>
            <a:r>
              <a:t>Memphis, Tennessee</a:t>
            </a:r>
          </a:p>
        </p:txBody>
      </p:sp>
      <p:sp>
        <p:nvSpPr>
          <p:cNvPr id="243" name="Double-click to edit"/>
          <p:cNvSpPr txBox="1">
            <a:spLocks noGrp="1"/>
          </p:cNvSpPr>
          <p:nvPr>
            <p:ph type="body" sz="quarter" idx="4294967295"/>
          </p:nvPr>
        </p:nvSpPr>
        <p:spPr>
          <a:xfrm>
            <a:off x="1950719" y="5527040"/>
            <a:ext cx="9103361" cy="2492587"/>
          </a:xfrm>
          <a:prstGeom prst="rect">
            <a:avLst/>
          </a:prstGeom>
        </p:spPr>
        <p:txBody>
          <a:bodyPr lIns="65023" tIns="65023" rIns="65023" bIns="65023" anchor="t"/>
          <a:lstStyle/>
          <a:p>
            <a:pPr marL="0" indent="0" algn="ctr" defTabSz="650240">
              <a:spcBef>
                <a:spcPts val="1000"/>
              </a:spcBef>
              <a:buClr>
                <a:srgbClr val="FFFFFF"/>
              </a:buClr>
              <a:buSzTx/>
              <a:buFontTx/>
              <a:buNone/>
              <a:defRPr sz="44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dirty="0"/>
              <a:t> </a:t>
            </a:r>
            <a:endParaRPr dirty="0"/>
          </a:p>
        </p:txBody>
      </p:sp>
      <p:pic>
        <p:nvPicPr>
          <p:cNvPr id="244" name="Copy-DSC_0176.jpg" descr="Copy-DSC_017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265" y="1417943"/>
            <a:ext cx="6418870" cy="69177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Double-click to edit"/>
          <p:cNvSpPr txBox="1">
            <a:spLocks noGrp="1"/>
          </p:cNvSpPr>
          <p:nvPr>
            <p:ph type="title" idx="4294967295"/>
          </p:nvPr>
        </p:nvSpPr>
        <p:spPr>
          <a:xfrm>
            <a:off x="975359" y="3029937"/>
            <a:ext cx="11054082" cy="2090703"/>
          </a:xfrm>
          <a:prstGeom prst="rect">
            <a:avLst/>
          </a:prstGeom>
        </p:spPr>
        <p:txBody>
          <a:bodyPr lIns="65023" tIns="65023" rIns="65023" bIns="65023"/>
          <a:lstStyle/>
          <a:p>
            <a:pPr defTabSz="650240">
              <a:lnSpc>
                <a:spcPct val="100000"/>
              </a:lnSpc>
              <a:spcBef>
                <a:spcPts val="0"/>
              </a:spcBef>
              <a:defRPr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7" name="Double-click to edit"/>
          <p:cNvSpPr txBox="1">
            <a:spLocks noGrp="1"/>
          </p:cNvSpPr>
          <p:nvPr>
            <p:ph type="body" sz="quarter" idx="4294967295"/>
          </p:nvPr>
        </p:nvSpPr>
        <p:spPr>
          <a:xfrm>
            <a:off x="1950719" y="5527040"/>
            <a:ext cx="9103361" cy="2492587"/>
          </a:xfrm>
          <a:prstGeom prst="rect">
            <a:avLst/>
          </a:prstGeom>
        </p:spPr>
        <p:txBody>
          <a:bodyPr lIns="65023" tIns="65023" rIns="65023" bIns="65023" anchor="t"/>
          <a:lstStyle/>
          <a:p>
            <a:pPr marL="0" indent="0" algn="ctr" defTabSz="650240">
              <a:spcBef>
                <a:spcPts val="1000"/>
              </a:spcBef>
              <a:buClr>
                <a:srgbClr val="FFFFFF"/>
              </a:buClr>
              <a:buSzTx/>
              <a:buFontTx/>
              <a:buNone/>
              <a:defRPr sz="44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48" name="Eternal_Praise_ppt-blue-bkgrnd.jpg" descr="Eternal_Praise_ppt-blue-bkgr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9" y="-25400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ETERNAL PRAISE…"/>
          <p:cNvSpPr txBox="1"/>
          <p:nvPr/>
        </p:nvSpPr>
        <p:spPr>
          <a:xfrm>
            <a:off x="2313770" y="1718168"/>
            <a:ext cx="8417900" cy="3851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650240">
              <a:defRPr sz="6200">
                <a:solidFill>
                  <a:srgbClr val="FAD538"/>
                </a:solidFill>
                <a:latin typeface="Academico"/>
                <a:ea typeface="Academico"/>
                <a:cs typeface="Academico"/>
                <a:sym typeface="Academico"/>
              </a:defRPr>
            </a:pPr>
            <a:r>
              <a:t>ETERNAL PRAISE</a:t>
            </a:r>
          </a:p>
          <a:p>
            <a:pPr defTabSz="650240">
              <a:defRPr sz="6200">
                <a:solidFill>
                  <a:srgbClr val="FAD538"/>
                </a:solidFill>
                <a:latin typeface="Academico"/>
                <a:ea typeface="Academico"/>
                <a:cs typeface="Academico"/>
                <a:sym typeface="Academico"/>
              </a:defRPr>
            </a:pPr>
            <a:r>
              <a:t>AND THE NATIONS</a:t>
            </a:r>
          </a:p>
          <a:p>
            <a:pPr defTabSz="650240">
              <a:defRPr sz="6200">
                <a:solidFill>
                  <a:srgbClr val="FAD538"/>
                </a:solidFill>
                <a:latin typeface="Academico"/>
                <a:ea typeface="Academico"/>
                <a:cs typeface="Academico"/>
                <a:sym typeface="Academico"/>
              </a:defRPr>
            </a:pPr>
            <a:endParaRPr/>
          </a:p>
          <a:p>
            <a:pPr defTabSz="650240">
              <a:defRPr sz="5000">
                <a:solidFill>
                  <a:srgbClr val="FAD538"/>
                </a:solidFill>
                <a:latin typeface="Academico"/>
                <a:ea typeface="Academico"/>
                <a:cs typeface="Academico"/>
                <a:sym typeface="Academico"/>
              </a:defRPr>
            </a:pPr>
            <a:r>
              <a:t>Revelation 7</a:t>
            </a:r>
          </a:p>
        </p:txBody>
      </p:sp>
      <p:pic>
        <p:nvPicPr>
          <p:cNvPr id="250" name="10.jpg" descr="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9566" y="-2788541"/>
            <a:ext cx="14633229" cy="130123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71168A-FB08-1840-BB69-45402855E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39366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4">
  <a:themeElements>
    <a:clrScheme name="New_Template4">
      <a:dk1>
        <a:srgbClr val="414141"/>
      </a:dk1>
      <a:lt1>
        <a:srgbClr val="004141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+mn-lt"/>
            <a:ea typeface="+mn-ea"/>
            <a:cs typeface="+mn-cs"/>
            <a:sym typeface="Bodoni SvtyTwo ITC TT-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+mn-lt"/>
            <a:ea typeface="+mn-ea"/>
            <a:cs typeface="+mn-cs"/>
            <a:sym typeface="Bodoni SvtyTwo ITC TT-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New_Template4">
  <a:themeElements>
    <a:clrScheme name="New_Template4">
      <a:dk1>
        <a:srgbClr val="414141"/>
      </a:dk1>
      <a:lt1>
        <a:srgbClr val="004141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+mn-lt"/>
            <a:ea typeface="+mn-ea"/>
            <a:cs typeface="+mn-cs"/>
            <a:sym typeface="Bodoni SvtyTwo ITC TT-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+mn-lt"/>
            <a:ea typeface="+mn-ea"/>
            <a:cs typeface="+mn-cs"/>
            <a:sym typeface="Bodoni SvtyTwo ITC TT-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+mn-lt"/>
            <a:ea typeface="+mn-ea"/>
            <a:cs typeface="+mn-cs"/>
            <a:sym typeface="Bodoni SvtyTwo ITC TT-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+mn-lt"/>
            <a:ea typeface="+mn-ea"/>
            <a:cs typeface="+mn-cs"/>
            <a:sym typeface="Bodoni SvtyTwo ITC TT-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</TotalTime>
  <Words>954</Words>
  <Application>Microsoft Macintosh PowerPoint</Application>
  <PresentationFormat>Custom</PresentationFormat>
  <Paragraphs>172</Paragraphs>
  <Slides>31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ＭＳ Ｐゴシック</vt:lpstr>
      <vt:lpstr>Academico</vt:lpstr>
      <vt:lpstr>Arial</vt:lpstr>
      <vt:lpstr>Bodoni SvtyTwo ITC TT-Bold</vt:lpstr>
      <vt:lpstr>Bodoni SvtyTwo ITC TT-Book</vt:lpstr>
      <vt:lpstr>Bodoni SvtyTwo ITC TT-BookIta</vt:lpstr>
      <vt:lpstr>Calibri</vt:lpstr>
      <vt:lpstr>Helvetica</vt:lpstr>
      <vt:lpstr>Helvetica Neue</vt:lpstr>
      <vt:lpstr>Maiandra GD</vt:lpstr>
      <vt:lpstr>Times New Roman</vt:lpstr>
      <vt:lpstr>Wingdings</vt:lpstr>
      <vt:lpstr>Zapf Dingbats</vt:lpstr>
      <vt:lpstr>New_Template4</vt:lpstr>
      <vt:lpstr>1_New_Template4</vt:lpstr>
      <vt:lpstr>Orbit</vt:lpstr>
      <vt:lpstr>Biblical Worship</vt:lpstr>
      <vt:lpstr>PowerPoint Presentation</vt:lpstr>
      <vt:lpstr>PowerPoint Presentation</vt:lpstr>
      <vt:lpstr> </vt:lpstr>
      <vt:lpstr> </vt:lpstr>
      <vt:lpstr> </vt:lpstr>
      <vt:lpstr>First Evangelical Church  Memphis, Tennessee</vt:lpstr>
      <vt:lpstr>PowerPoint Presentation</vt:lpstr>
      <vt:lpstr>PowerPoint Presentation</vt:lpstr>
      <vt:lpstr>PowerPoint Presentation</vt:lpstr>
      <vt:lpstr> </vt:lpstr>
      <vt:lpstr>PowerPoint Presentation</vt:lpstr>
      <vt:lpstr>introduction, part 1</vt:lpstr>
      <vt:lpstr> </vt:lpstr>
      <vt:lpstr> </vt:lpstr>
      <vt:lpstr> </vt:lpstr>
      <vt:lpstr>Why study the “theology of worship”?</vt:lpstr>
      <vt:lpstr>The Importance of a Theology (Biblical Understanding) of Worship</vt:lpstr>
      <vt:lpstr> </vt:lpstr>
      <vt:lpstr>The Importance of a Theology (Biblical Understanding) of Worship </vt:lpstr>
      <vt:lpstr>The Importance of a Theology (Biblical Understanding) of Worship</vt:lpstr>
      <vt:lpstr> The Importance of a Theology (Biblical Understanding) of Worship </vt:lpstr>
      <vt:lpstr> The Importance of a Theology (Biblical Understanding) of Worship </vt:lpstr>
      <vt:lpstr> The Importance of a Theology (Biblical Understanding) of Worship </vt:lpstr>
      <vt:lpstr>PowerPoint Presentation</vt:lpstr>
      <vt:lpstr> The Importance of  Worship for Theology </vt:lpstr>
      <vt:lpstr>    The Importance of  Worship for Theology   </vt:lpstr>
      <vt:lpstr>   What we will talk about   </vt:lpstr>
      <vt:lpstr>introduction, part 2</vt:lpstr>
      <vt:lpstr>Black</vt:lpstr>
      <vt:lpstr>Worship link at BibleStudyDownloads.org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Biblical Worship</dc:title>
  <cp:lastModifiedBy>Ron Man</cp:lastModifiedBy>
  <cp:revision>9</cp:revision>
  <dcterms:modified xsi:type="dcterms:W3CDTF">2024-06-03T15:13:47Z</dcterms:modified>
</cp:coreProperties>
</file>