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theme/theme7.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8.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9.xml" ContentType="application/vnd.openxmlformats-officedocument.theme+xml"/>
  <Override PartName="/ppt/slideLayouts/slideLayout85.xml" ContentType="application/vnd.openxmlformats-officedocument.presentationml.slideLayout+xml"/>
  <Override PartName="/ppt/theme/theme10.xml" ContentType="application/vnd.openxmlformats-officedocument.theme+xml"/>
  <Override PartName="/ppt/slideLayouts/slideLayout86.xml" ContentType="application/vnd.openxmlformats-officedocument.presentationml.slideLayout+xml"/>
  <Override PartName="/ppt/theme/theme11.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2.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3.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4.xml" ContentType="application/vnd.openxmlformats-officedocument.theme+xml"/>
  <Override PartName="/ppt/slideLayouts/slideLayout125.xml" ContentType="application/vnd.openxmlformats-officedocument.presentationml.slideLayout+xml"/>
  <Override PartName="/ppt/theme/theme15.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6.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4" r:id="rId2"/>
    <p:sldMasterId id="2147483688" r:id="rId3"/>
    <p:sldMasterId id="2147483690" r:id="rId4"/>
    <p:sldMasterId id="2147483714" r:id="rId5"/>
    <p:sldMasterId id="2147483726" r:id="rId6"/>
    <p:sldMasterId id="2147483738" r:id="rId7"/>
    <p:sldMasterId id="2147483740" r:id="rId8"/>
    <p:sldMasterId id="2147483752" r:id="rId9"/>
    <p:sldMasterId id="2147483766" r:id="rId10"/>
    <p:sldMasterId id="2147483768" r:id="rId11"/>
    <p:sldMasterId id="2147483770" r:id="rId12"/>
    <p:sldMasterId id="2147483782" r:id="rId13"/>
    <p:sldMasterId id="2147483796" r:id="rId14"/>
    <p:sldMasterId id="2147483811" r:id="rId15"/>
    <p:sldMasterId id="2147483813" r:id="rId16"/>
    <p:sldMasterId id="2147483825" r:id="rId17"/>
  </p:sldMasterIdLst>
  <p:notesMasterIdLst>
    <p:notesMasterId r:id="rId53"/>
  </p:notesMasterIdLst>
  <p:sldIdLst>
    <p:sldId id="263" r:id="rId18"/>
    <p:sldId id="306" r:id="rId19"/>
    <p:sldId id="558" r:id="rId20"/>
    <p:sldId id="313" r:id="rId21"/>
    <p:sldId id="314" r:id="rId22"/>
    <p:sldId id="315" r:id="rId23"/>
    <p:sldId id="559" r:id="rId24"/>
    <p:sldId id="262" r:id="rId25"/>
    <p:sldId id="260" r:id="rId26"/>
    <p:sldId id="261" r:id="rId27"/>
    <p:sldId id="257" r:id="rId28"/>
    <p:sldId id="258" r:id="rId29"/>
    <p:sldId id="259" r:id="rId30"/>
    <p:sldId id="309" r:id="rId31"/>
    <p:sldId id="310" r:id="rId32"/>
    <p:sldId id="311" r:id="rId33"/>
    <p:sldId id="316" r:id="rId34"/>
    <p:sldId id="317" r:id="rId35"/>
    <p:sldId id="312" r:id="rId36"/>
    <p:sldId id="318" r:id="rId37"/>
    <p:sldId id="617" r:id="rId38"/>
    <p:sldId id="618" r:id="rId39"/>
    <p:sldId id="619" r:id="rId40"/>
    <p:sldId id="620" r:id="rId41"/>
    <p:sldId id="621" r:id="rId42"/>
    <p:sldId id="623" r:id="rId43"/>
    <p:sldId id="622" r:id="rId44"/>
    <p:sldId id="624" r:id="rId45"/>
    <p:sldId id="625" r:id="rId46"/>
    <p:sldId id="319" r:id="rId47"/>
    <p:sldId id="320" r:id="rId48"/>
    <p:sldId id="321" r:id="rId49"/>
    <p:sldId id="322" r:id="rId50"/>
    <p:sldId id="265" r:id="rId51"/>
    <p:sldId id="464"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3" autoAdjust="0"/>
    <p:restoredTop sz="94755" autoAdjust="0"/>
  </p:normalViewPr>
  <p:slideViewPr>
    <p:cSldViewPr snapToGrid="0" snapToObjects="1">
      <p:cViewPr>
        <p:scale>
          <a:sx n="86" d="100"/>
          <a:sy n="86" d="100"/>
        </p:scale>
        <p:origin x="2936" y="8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notesMaster" Target="notesMasters/notesMaster1.xml"/><Relationship Id="rId5" Type="http://schemas.openxmlformats.org/officeDocument/2006/relationships/slideMaster" Target="slideMasters/slideMaster5.xml"/><Relationship Id="rId19" Type="http://schemas.openxmlformats.org/officeDocument/2006/relationships/slide" Target="slides/slide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3EAE74-9D9A-884D-A508-B45621C8DFA5}" type="datetimeFigureOut">
              <a:rPr lang="en-US" smtClean="0"/>
              <a:t>9/30/22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C3C010-CB72-1E49-A856-7D75E0329E06}" type="slidenum">
              <a:rPr lang="en-US" smtClean="0"/>
              <a:t>‹#›</a:t>
            </a:fld>
            <a:endParaRPr lang="en-US"/>
          </a:p>
        </p:txBody>
      </p:sp>
    </p:spTree>
    <p:extLst>
      <p:ext uri="{BB962C8B-B14F-4D97-AF65-F5344CB8AC3E}">
        <p14:creationId xmlns:p14="http://schemas.microsoft.com/office/powerpoint/2010/main" val="40620503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n.wikipedia.org/wiki/Physical_property" TargetMode="External"/><Relationship Id="rId7" Type="http://schemas.openxmlformats.org/officeDocument/2006/relationships/hyperlink" Target="http://en.wikipedia.org/wiki/Electron"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en.wikipedia.org/wiki/Proton" TargetMode="External"/><Relationship Id="rId5" Type="http://schemas.openxmlformats.org/officeDocument/2006/relationships/hyperlink" Target="http://en.wikipedia.org/wiki/Force" TargetMode="External"/><Relationship Id="rId4" Type="http://schemas.openxmlformats.org/officeDocument/2006/relationships/hyperlink" Target="http://en.wikipedia.org/wiki/Matter"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2C4735BD-8F4B-E34C-BA8B-AAE774032D73}" type="slidenum">
              <a:rPr lang="en-GB" sz="1200">
                <a:solidFill>
                  <a:prstClr val="white"/>
                </a:solidFill>
              </a:rPr>
              <a:pPr/>
              <a:t>1</a:t>
            </a:fld>
            <a:endParaRPr lang="en-GB" sz="1200">
              <a:solidFill>
                <a:prstClr val="white"/>
              </a:solidFill>
            </a:endParaRPr>
          </a:p>
        </p:txBody>
      </p:sp>
      <p:sp>
        <p:nvSpPr>
          <p:cNvPr id="1434626" name="Rectangle 2"/>
          <p:cNvSpPr>
            <a:spLocks noGrp="1" noRot="1" noChangeAspect="1" noChangeArrowheads="1" noTextEdit="1"/>
          </p:cNvSpPr>
          <p:nvPr>
            <p:ph type="sldImg"/>
          </p:nvPr>
        </p:nvSpPr>
        <p:spPr>
          <a:ln/>
        </p:spPr>
      </p:sp>
      <p:sp>
        <p:nvSpPr>
          <p:cNvPr id="14346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 uri="{FAA26D3D-D897-4be2-8F04-BA451C77F1D7}">
              <ma14:placeholderFlag xmlns:ma14="http://schemas.microsoft.com/office/mac/drawingml/2011/main" xmlns=""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20</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extLst>
      <p:ext uri="{BB962C8B-B14F-4D97-AF65-F5344CB8AC3E}">
        <p14:creationId xmlns:p14="http://schemas.microsoft.com/office/powerpoint/2010/main" val="1671060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sz="1200" kern="1200" dirty="0">
                <a:solidFill>
                  <a:schemeClr val="tx1"/>
                </a:solidFill>
                <a:effectLst/>
                <a:latin typeface="+mn-lt"/>
                <a:ea typeface="+mn-ea"/>
                <a:cs typeface="+mn-cs"/>
              </a:rPr>
              <a:t>Angels eternally </a:t>
            </a:r>
            <a:r>
              <a:rPr lang="en-US" sz="1200" i="1" kern="1200" dirty="0">
                <a:solidFill>
                  <a:schemeClr val="tx1"/>
                </a:solidFill>
                <a:effectLst/>
                <a:latin typeface="+mn-lt"/>
                <a:ea typeface="+mn-ea"/>
                <a:cs typeface="+mn-cs"/>
              </a:rPr>
              <a:t>worship</a:t>
            </a:r>
            <a:r>
              <a:rPr lang="en-US" sz="1200" kern="1200" dirty="0">
                <a:solidFill>
                  <a:schemeClr val="tx1"/>
                </a:solidFill>
                <a:effectLst/>
                <a:latin typeface="+mn-lt"/>
                <a:ea typeface="+mn-ea"/>
                <a:cs typeface="+mn-cs"/>
              </a:rPr>
              <a:t> Christ as God (1:6-7)</a:t>
            </a:r>
            <a:r>
              <a:rPr lang="en-SG" dirty="0">
                <a:effectLst/>
              </a:rPr>
              <a:t> </a:t>
            </a:r>
            <a:endParaRPr lang="en-US" dirty="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sz="1200" kern="1200" dirty="0">
                <a:solidFill>
                  <a:schemeClr val="tx1"/>
                </a:solidFill>
                <a:effectLst/>
                <a:latin typeface="+mn-lt"/>
                <a:ea typeface="+mn-ea"/>
                <a:cs typeface="+mn-cs"/>
              </a:rPr>
              <a:t>If angels worship Jesus, then he must be higher, right?</a:t>
            </a:r>
            <a:r>
              <a:rPr lang="en-SG" dirty="0">
                <a:effectLst/>
              </a:rPr>
              <a:t> </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Revelation 5 shows angels worshipping the Lamb</a:t>
            </a:r>
            <a:r>
              <a:rPr lang="en-SG" dirty="0">
                <a:effectLst/>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079FDE9-4B2D-884B-BE4B-021913485B06}" type="slidenum">
              <a:rPr kumimoji="0" lang="en-US" sz="1200" b="0" i="0" u="none" strike="noStrike" kern="1200" cap="none" spc="0" normalizeH="0" baseline="0" noProof="0" smtClean="0">
                <a:ln>
                  <a:noFill/>
                </a:ln>
                <a:solidFill>
                  <a:prstClr val="black"/>
                </a:solidFill>
                <a:effectLst/>
                <a:uLnTx/>
                <a:uFillTx/>
                <a:latin typeface="Calibri"/>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ＭＳ Ｐゴシック" charset="0"/>
            </a:endParaRPr>
          </a:p>
        </p:txBody>
      </p:sp>
    </p:spTree>
    <p:extLst>
      <p:ext uri="{BB962C8B-B14F-4D97-AF65-F5344CB8AC3E}">
        <p14:creationId xmlns:p14="http://schemas.microsoft.com/office/powerpoint/2010/main" val="3446583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sz="1200" kern="1200" dirty="0">
                <a:solidFill>
                  <a:schemeClr val="tx1"/>
                </a:solidFill>
                <a:effectLst/>
                <a:latin typeface="+mn-lt"/>
                <a:ea typeface="+mn-ea"/>
                <a:cs typeface="+mn-cs"/>
              </a:rPr>
              <a:t>Angels are amazingly fast—like winds of fire!</a:t>
            </a:r>
            <a:r>
              <a:rPr lang="en-SG" dirty="0">
                <a:effectLst/>
              </a:rPr>
              <a:t> </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Yet they still worship Christ</a:t>
            </a:r>
            <a:r>
              <a:rPr lang="en-SG"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079FDE9-4B2D-884B-BE4B-021913485B06}" type="slidenum">
              <a:rPr kumimoji="0" lang="en-US" sz="1200" b="0" i="0" u="none" strike="noStrike" kern="1200" cap="none" spc="0" normalizeH="0" baseline="0" noProof="0" smtClean="0">
                <a:ln>
                  <a:noFill/>
                </a:ln>
                <a:solidFill>
                  <a:prstClr val="black"/>
                </a:solidFill>
                <a:effectLst/>
                <a:uLnTx/>
                <a:uFillTx/>
                <a:latin typeface="Calibri"/>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ＭＳ Ｐゴシック" charset="0"/>
            </a:endParaRPr>
          </a:p>
        </p:txBody>
      </p:sp>
    </p:spTree>
    <p:extLst>
      <p:ext uri="{BB962C8B-B14F-4D97-AF65-F5344CB8AC3E}">
        <p14:creationId xmlns:p14="http://schemas.microsoft.com/office/powerpoint/2010/main" val="1769292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sz="1200" kern="1200" dirty="0">
                <a:solidFill>
                  <a:schemeClr val="tx1"/>
                </a:solidFill>
                <a:effectLst/>
                <a:latin typeface="+mn-lt"/>
                <a:ea typeface="+mn-ea"/>
                <a:cs typeface="+mn-cs"/>
              </a:rPr>
              <a:t>The Father calls Jesus "God" in verses 8-9!</a:t>
            </a:r>
            <a:r>
              <a:rPr lang="en-SG" dirty="0">
                <a:effectLst/>
              </a:rPr>
              <a:t> </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sz="1200" kern="1200" dirty="0">
                <a:solidFill>
                  <a:schemeClr val="tx1"/>
                </a:solidFill>
                <a:effectLst/>
                <a:latin typeface="+mn-lt"/>
                <a:ea typeface="+mn-ea"/>
                <a:cs typeface="+mn-cs"/>
              </a:rPr>
              <a:t>What better witness to Christ’s identity do you need than the Father</a:t>
            </a:r>
            <a:r>
              <a:rPr lang="en-SG" sz="1200" kern="1200" dirty="0">
                <a:solidFill>
                  <a:schemeClr val="tx1"/>
                </a:solidFill>
                <a:effectLst/>
                <a:latin typeface="+mn-lt"/>
                <a:ea typeface="+mn-ea"/>
                <a:cs typeface="+mn-cs"/>
              </a:rPr>
              <a:t>?</a:t>
            </a:r>
            <a:endParaRPr lang="en-US" dirty="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sz="1200" kern="1200" dirty="0">
                <a:solidFill>
                  <a:schemeClr val="tx1"/>
                </a:solidFill>
                <a:effectLst/>
                <a:latin typeface="+mn-lt"/>
                <a:ea typeface="+mn-ea"/>
                <a:cs typeface="+mn-cs"/>
              </a:rPr>
              <a:t>The Father calls Jesus "Lord" and "Creator" in verses 10-11</a:t>
            </a:r>
            <a:r>
              <a:rPr lang="en-SG" dirty="0">
                <a:effectLst/>
              </a:rPr>
              <a:t> </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dirty="0"/>
              <a:t>Only God is unchanging. Since Jesus is unchanging, he must also be God.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6F9B40-8A6E-46A9-84E9-F0136EC0AFB8}" type="slidenum">
              <a:rPr lang="en-US">
                <a:solidFill>
                  <a:prstClr val="black"/>
                </a:solidFill>
              </a:rPr>
              <a:pPr/>
              <a:t>2</a:t>
            </a:fld>
            <a:endParaRPr lang="en-US">
              <a:solidFill>
                <a:prstClr val="black"/>
              </a:solidFill>
            </a:endParaRP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30</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dirty="0">
              <a:latin typeface="Arial"/>
              <a:cs typeface="Arial"/>
            </a:endParaRPr>
          </a:p>
          <a:p>
            <a:r>
              <a:rPr lang="en-US" sz="1200" kern="1200" dirty="0">
                <a:solidFill>
                  <a:schemeClr val="tx1"/>
                </a:solidFill>
                <a:effectLst/>
                <a:latin typeface="Arial"/>
                <a:ea typeface="ＭＳ Ｐゴシック" charset="-128"/>
                <a:cs typeface="Arial"/>
              </a:rPr>
              <a:t>Peter notes that his readers had the same faith as </a:t>
            </a:r>
            <a:r>
              <a:rPr lang="mr-IN" sz="1200" kern="1200" dirty="0">
                <a:solidFill>
                  <a:schemeClr val="tx1"/>
                </a:solidFill>
                <a:effectLst/>
                <a:latin typeface="Arial"/>
                <a:ea typeface="ＭＳ Ｐゴシック" charset="-128"/>
                <a:cs typeface="Arial"/>
              </a:rPr>
              <a:t>"</a:t>
            </a:r>
            <a:r>
              <a:rPr lang="en-US" sz="1200" kern="1200" dirty="0">
                <a:solidFill>
                  <a:schemeClr val="tx1"/>
                </a:solidFill>
                <a:effectLst/>
                <a:latin typeface="Arial"/>
                <a:ea typeface="ＭＳ Ｐゴシック" charset="-128"/>
                <a:cs typeface="Arial"/>
              </a:rPr>
              <a:t>ours</a:t>
            </a:r>
            <a:r>
              <a:rPr lang="mr-IN" sz="1200" kern="1200" dirty="0">
                <a:solidFill>
                  <a:schemeClr val="tx1"/>
                </a:solidFill>
                <a:effectLst/>
                <a:latin typeface="Arial"/>
                <a:ea typeface="ＭＳ Ｐゴシック" charset="-128"/>
                <a:cs typeface="Arial"/>
              </a:rPr>
              <a:t>"</a:t>
            </a:r>
            <a:r>
              <a:rPr lang="en-US" sz="1200" kern="1200" dirty="0">
                <a:solidFill>
                  <a:schemeClr val="tx1"/>
                </a:solidFill>
                <a:effectLst/>
                <a:latin typeface="Arial"/>
                <a:ea typeface="ＭＳ Ｐゴシック" charset="-128"/>
                <a:cs typeface="Arial"/>
              </a:rPr>
              <a:t> (1a).</a:t>
            </a:r>
            <a:endParaRPr lang="en-SG" sz="1200" kern="1200" dirty="0">
              <a:solidFill>
                <a:schemeClr val="tx1"/>
              </a:solidFill>
              <a:effectLst/>
              <a:latin typeface="Arial"/>
              <a:ea typeface="ＭＳ Ｐゴシック" charset="-128"/>
              <a:cs typeface="Arial"/>
            </a:endParaRPr>
          </a:p>
          <a:p>
            <a:r>
              <a:rPr lang="en-US" sz="1200" kern="1200" dirty="0">
                <a:solidFill>
                  <a:schemeClr val="tx1"/>
                </a:solidFill>
                <a:effectLst/>
                <a:latin typeface="Arial"/>
                <a:ea typeface="ＭＳ Ｐゴシック" charset="-128"/>
                <a:cs typeface="Arial"/>
              </a:rPr>
              <a:t>There is a great sense of humility here where the great apostle puts himself on the same level as his meek readers.</a:t>
            </a:r>
            <a:endParaRPr lang="en-SG" sz="1200" kern="1200" dirty="0">
              <a:solidFill>
                <a:schemeClr val="tx1"/>
              </a:solidFill>
              <a:effectLst/>
              <a:latin typeface="Arial"/>
              <a:ea typeface="ＭＳ Ｐゴシック" charset="-128"/>
              <a:cs typeface="Arial"/>
            </a:endParaRPr>
          </a:p>
          <a:p>
            <a:r>
              <a:rPr lang="en-US" sz="1200" kern="1200" dirty="0">
                <a:solidFill>
                  <a:schemeClr val="tx1"/>
                </a:solidFill>
                <a:effectLst/>
                <a:latin typeface="Arial"/>
                <a:ea typeface="ＭＳ Ｐゴシック" charset="-128"/>
                <a:cs typeface="Arial"/>
              </a:rPr>
              <a:t>In this pre-Gnostic world, teachers prided themselves with their privileged, so-called </a:t>
            </a:r>
            <a:r>
              <a:rPr lang="mr-IN" sz="1200" kern="1200" dirty="0">
                <a:solidFill>
                  <a:schemeClr val="tx1"/>
                </a:solidFill>
                <a:effectLst/>
                <a:latin typeface="Arial"/>
                <a:ea typeface="ＭＳ Ｐゴシック" charset="-128"/>
                <a:cs typeface="Arial"/>
              </a:rPr>
              <a:t>"</a:t>
            </a:r>
            <a:r>
              <a:rPr lang="en-US" sz="1200" kern="1200" dirty="0">
                <a:solidFill>
                  <a:schemeClr val="tx1"/>
                </a:solidFill>
                <a:effectLst/>
                <a:latin typeface="Arial"/>
                <a:ea typeface="ＭＳ Ｐゴシック" charset="-128"/>
                <a:cs typeface="Arial"/>
              </a:rPr>
              <a:t>secret knowledge.</a:t>
            </a:r>
            <a:r>
              <a:rPr lang="mr-IN" sz="1200" kern="1200" dirty="0">
                <a:solidFill>
                  <a:schemeClr val="tx1"/>
                </a:solidFill>
                <a:effectLst/>
                <a:latin typeface="Arial"/>
                <a:ea typeface="ＭＳ Ｐゴシック" charset="-128"/>
                <a:cs typeface="Arial"/>
              </a:rPr>
              <a:t>"</a:t>
            </a:r>
            <a:r>
              <a:rPr lang="en-US" sz="1200" kern="1200" dirty="0">
                <a:solidFill>
                  <a:schemeClr val="tx1"/>
                </a:solidFill>
                <a:effectLst/>
                <a:latin typeface="Arial"/>
                <a:ea typeface="ＭＳ Ｐゴシック" charset="-128"/>
                <a:cs typeface="Arial"/>
              </a:rPr>
              <a:t> </a:t>
            </a:r>
            <a:endParaRPr lang="en-SG" sz="1200" kern="1200" dirty="0">
              <a:solidFill>
                <a:schemeClr val="tx1"/>
              </a:solidFill>
              <a:effectLst/>
              <a:latin typeface="Arial"/>
              <a:ea typeface="ＭＳ Ｐゴシック" charset="-128"/>
              <a:cs typeface="Arial"/>
            </a:endParaRPr>
          </a:p>
          <a:p>
            <a:r>
              <a:rPr lang="en-US" sz="1200" kern="1200" dirty="0">
                <a:solidFill>
                  <a:schemeClr val="tx1"/>
                </a:solidFill>
                <a:effectLst/>
                <a:latin typeface="Arial"/>
                <a:ea typeface="ＭＳ Ｐゴシック" charset="-128"/>
                <a:cs typeface="Arial"/>
              </a:rPr>
              <a:t>Yet Peter says the righteousness provided by Jesus Christ gives us all the </a:t>
            </a:r>
            <a:r>
              <a:rPr lang="mr-IN" sz="1200" kern="1200" dirty="0">
                <a:solidFill>
                  <a:schemeClr val="tx1"/>
                </a:solidFill>
                <a:effectLst/>
                <a:latin typeface="Arial"/>
                <a:ea typeface="ＭＳ Ｐゴシック" charset="-128"/>
                <a:cs typeface="Arial"/>
              </a:rPr>
              <a:t>"</a:t>
            </a:r>
            <a:r>
              <a:rPr lang="en-US" sz="1200" kern="1200" dirty="0">
                <a:solidFill>
                  <a:schemeClr val="tx1"/>
                </a:solidFill>
                <a:effectLst/>
                <a:latin typeface="Arial"/>
                <a:ea typeface="ＭＳ Ｐゴシック" charset="-128"/>
                <a:cs typeface="Arial"/>
              </a:rPr>
              <a:t>same faith</a:t>
            </a:r>
            <a:r>
              <a:rPr lang="mr-IN" sz="1200" kern="1200" dirty="0">
                <a:solidFill>
                  <a:schemeClr val="tx1"/>
                </a:solidFill>
                <a:effectLst/>
                <a:latin typeface="Arial"/>
                <a:ea typeface="ＭＳ Ｐゴシック" charset="-128"/>
                <a:cs typeface="Arial"/>
              </a:rPr>
              <a:t>"</a:t>
            </a:r>
            <a:r>
              <a:rPr lang="en-US" sz="1200" kern="1200" dirty="0">
                <a:solidFill>
                  <a:schemeClr val="tx1"/>
                </a:solidFill>
                <a:effectLst/>
                <a:latin typeface="Arial"/>
                <a:ea typeface="ＭＳ Ｐゴシック" charset="-128"/>
                <a:cs typeface="Arial"/>
              </a:rPr>
              <a:t>! Wow!</a:t>
            </a:r>
            <a:endParaRPr lang="en-SG" sz="1200" kern="1200" dirty="0">
              <a:solidFill>
                <a:schemeClr val="tx1"/>
              </a:solidFill>
              <a:effectLst/>
              <a:latin typeface="Arial"/>
              <a:ea typeface="ＭＳ Ｐゴシック" charset="-128"/>
              <a:cs typeface="Arial"/>
            </a:endParaRPr>
          </a:p>
          <a:p>
            <a:r>
              <a:rPr lang="en-US" sz="1200" kern="1200" dirty="0">
                <a:solidFill>
                  <a:schemeClr val="tx1"/>
                </a:solidFill>
                <a:effectLst/>
                <a:latin typeface="Arial"/>
                <a:ea typeface="ＭＳ Ｐゴシック" charset="-128"/>
                <a:cs typeface="Arial"/>
              </a:rPr>
              <a:t>The phrase </a:t>
            </a:r>
            <a:r>
              <a:rPr lang="mr-IN" sz="1200" kern="1200" dirty="0">
                <a:solidFill>
                  <a:schemeClr val="tx1"/>
                </a:solidFill>
                <a:effectLst/>
                <a:latin typeface="Arial"/>
                <a:ea typeface="ＭＳ Ｐゴシック" charset="-128"/>
                <a:cs typeface="Arial"/>
              </a:rPr>
              <a:t>"</a:t>
            </a:r>
            <a:r>
              <a:rPr lang="en-US" sz="1200" kern="1200" dirty="0">
                <a:solidFill>
                  <a:schemeClr val="tx1"/>
                </a:solidFill>
                <a:effectLst/>
                <a:latin typeface="Arial"/>
                <a:ea typeface="ＭＳ Ｐゴシック" charset="-128"/>
                <a:cs typeface="Arial"/>
              </a:rPr>
              <a:t>our God and Savior</a:t>
            </a:r>
            <a:r>
              <a:rPr lang="mr-IN" sz="1200" kern="1200" dirty="0">
                <a:solidFill>
                  <a:schemeClr val="tx1"/>
                </a:solidFill>
                <a:effectLst/>
                <a:latin typeface="Arial"/>
                <a:ea typeface="ＭＳ Ｐゴシック" charset="-128"/>
                <a:cs typeface="Arial"/>
              </a:rPr>
              <a:t>"</a:t>
            </a:r>
            <a:r>
              <a:rPr lang="en-US" sz="1200" kern="1200" dirty="0">
                <a:solidFill>
                  <a:schemeClr val="tx1"/>
                </a:solidFill>
                <a:effectLst/>
                <a:latin typeface="Arial"/>
                <a:ea typeface="ＭＳ Ｐゴシック" charset="-128"/>
                <a:cs typeface="Arial"/>
              </a:rPr>
              <a:t> also teaches Christ</a:t>
            </a:r>
            <a:r>
              <a:rPr lang="mr-IN" sz="1200" kern="1200" dirty="0">
                <a:solidFill>
                  <a:schemeClr val="tx1"/>
                </a:solidFill>
                <a:effectLst/>
                <a:latin typeface="Arial"/>
                <a:ea typeface="ＭＳ Ｐゴシック" charset="-128"/>
                <a:cs typeface="Arial"/>
              </a:rPr>
              <a:t>'</a:t>
            </a:r>
            <a:r>
              <a:rPr lang="en-US" sz="1200" kern="1200" dirty="0">
                <a:solidFill>
                  <a:schemeClr val="tx1"/>
                </a:solidFill>
                <a:effectLst/>
                <a:latin typeface="Arial"/>
                <a:ea typeface="ＭＳ Ｐゴシック" charset="-128"/>
                <a:cs typeface="Arial"/>
              </a:rPr>
              <a:t>s deity (1b).</a:t>
            </a:r>
            <a:endParaRPr lang="en-SG" sz="1200" kern="1200" dirty="0">
              <a:solidFill>
                <a:schemeClr val="tx1"/>
              </a:solidFill>
              <a:effectLst/>
              <a:latin typeface="Arial"/>
              <a:ea typeface="ＭＳ Ｐゴシック" charset="-128"/>
              <a:cs typeface="Arial"/>
            </a:endParaRPr>
          </a:p>
          <a:p>
            <a:r>
              <a:rPr lang="mr-IN" sz="1200" kern="1200" dirty="0">
                <a:solidFill>
                  <a:schemeClr val="tx1"/>
                </a:solidFill>
                <a:effectLst/>
                <a:latin typeface="Arial"/>
                <a:ea typeface="ＭＳ Ｐゴシック" charset="-128"/>
                <a:cs typeface="Arial"/>
              </a:rPr>
              <a:t>"</a:t>
            </a:r>
            <a:r>
              <a:rPr lang="en-US" sz="1200" kern="1200" dirty="0">
                <a:solidFill>
                  <a:schemeClr val="tx1"/>
                </a:solidFill>
                <a:effectLst/>
                <a:latin typeface="Arial"/>
                <a:ea typeface="ＭＳ Ｐゴシック" charset="-128"/>
                <a:cs typeface="Arial"/>
              </a:rPr>
              <a:t>The grammar here clearly indicates that </a:t>
            </a:r>
            <a:r>
              <a:rPr lang="mr-IN" sz="1200" kern="1200" dirty="0">
                <a:solidFill>
                  <a:schemeClr val="tx1"/>
                </a:solidFill>
                <a:effectLst/>
                <a:latin typeface="Arial"/>
                <a:ea typeface="ＭＳ Ｐゴシック" charset="-128"/>
                <a:cs typeface="Arial"/>
              </a:rPr>
              <a:t>'</a:t>
            </a:r>
            <a:r>
              <a:rPr lang="en-US" sz="1200" kern="1200" dirty="0">
                <a:solidFill>
                  <a:schemeClr val="tx1"/>
                </a:solidFill>
                <a:effectLst/>
                <a:latin typeface="Arial"/>
                <a:ea typeface="ＭＳ Ｐゴシック" charset="-128"/>
                <a:cs typeface="Arial"/>
              </a:rPr>
              <a:t>God and Savior</a:t>
            </a:r>
            <a:r>
              <a:rPr lang="mr-IN" sz="1200" kern="1200" dirty="0">
                <a:solidFill>
                  <a:schemeClr val="tx1"/>
                </a:solidFill>
                <a:effectLst/>
                <a:latin typeface="Arial"/>
                <a:ea typeface="ＭＳ Ｐゴシック" charset="-128"/>
                <a:cs typeface="Arial"/>
              </a:rPr>
              <a:t>'</a:t>
            </a:r>
            <a:r>
              <a:rPr lang="en-US" sz="1200" kern="1200" dirty="0">
                <a:solidFill>
                  <a:schemeClr val="tx1"/>
                </a:solidFill>
                <a:effectLst/>
                <a:latin typeface="Arial"/>
                <a:ea typeface="ＭＳ Ｐゴシック" charset="-128"/>
                <a:cs typeface="Arial"/>
              </a:rPr>
              <a:t> are one Person, not two (i.e., there is one Gr. article with two substantives). This passage ranks with the great Christological passages of the New Testament which plainly teach that Jesus Christ is coequal in nature with God the Father</a:t>
            </a:r>
            <a:r>
              <a:rPr lang="mr-IN" sz="1200" kern="1200" dirty="0">
                <a:solidFill>
                  <a:schemeClr val="tx1"/>
                </a:solidFill>
                <a:effectLst/>
                <a:latin typeface="Arial"/>
                <a:ea typeface="ＭＳ Ｐゴシック" charset="-128"/>
                <a:cs typeface="Arial"/>
              </a:rPr>
              <a:t>"</a:t>
            </a:r>
            <a:r>
              <a:rPr lang="en-US" sz="1200" kern="1200" dirty="0">
                <a:solidFill>
                  <a:schemeClr val="tx1"/>
                </a:solidFill>
                <a:effectLst/>
                <a:latin typeface="Arial"/>
                <a:ea typeface="ＭＳ Ｐゴシック" charset="-128"/>
                <a:cs typeface="Arial"/>
              </a:rPr>
              <a:t> (</a:t>
            </a:r>
            <a:r>
              <a:rPr lang="en-US" sz="1200" kern="1200">
                <a:solidFill>
                  <a:schemeClr val="tx1"/>
                </a:solidFill>
                <a:effectLst/>
                <a:latin typeface="Times New Roman" pitchFamily="26" charset="0"/>
                <a:ea typeface="ＭＳ Ｐゴシック" charset="-128"/>
                <a:cs typeface="ＭＳ Ｐゴシック" charset="-128"/>
              </a:rPr>
              <a:t>Gangel,</a:t>
            </a:r>
            <a:r>
              <a:rPr lang="en-SG">
                <a:effectLst/>
              </a:rPr>
              <a:t> </a:t>
            </a:r>
            <a:r>
              <a:rPr lang="en-US" sz="1200" i="1" kern="1200" dirty="0">
                <a:solidFill>
                  <a:schemeClr val="tx1"/>
                </a:solidFill>
                <a:effectLst/>
                <a:latin typeface="Arial"/>
                <a:ea typeface="ＭＳ Ｐゴシック" charset="-128"/>
                <a:cs typeface="Arial"/>
              </a:rPr>
              <a:t>BKC</a:t>
            </a:r>
            <a:r>
              <a:rPr lang="en-US" sz="1200" kern="1200" dirty="0">
                <a:solidFill>
                  <a:schemeClr val="tx1"/>
                </a:solidFill>
                <a:effectLst/>
                <a:latin typeface="Arial"/>
                <a:ea typeface="ＭＳ Ｐゴシック" charset="-128"/>
                <a:cs typeface="Arial"/>
              </a:rPr>
              <a:t>, 2:863-64).</a:t>
            </a:r>
            <a:endParaRPr lang="en-SG" sz="1200" kern="1200" dirty="0">
              <a:solidFill>
                <a:schemeClr val="tx1"/>
              </a:solidFill>
              <a:effectLst/>
              <a:latin typeface="Arial"/>
              <a:ea typeface="ＭＳ Ｐゴシック" charset="-128"/>
              <a:cs typeface="Arial"/>
            </a:endParaRPr>
          </a:p>
          <a:p>
            <a:r>
              <a:rPr lang="en-US" sz="1200" kern="1200" dirty="0">
                <a:solidFill>
                  <a:schemeClr val="tx1"/>
                </a:solidFill>
                <a:effectLst/>
                <a:latin typeface="Arial"/>
                <a:ea typeface="ＭＳ Ｐゴシック" charset="-128"/>
                <a:cs typeface="Arial"/>
              </a:rPr>
              <a:t>We need to understand that our faith is in Jesus as God, not just some teacher of knowledge. </a:t>
            </a:r>
            <a:endParaRPr lang="en-SG" sz="1200" kern="1200" dirty="0">
              <a:solidFill>
                <a:schemeClr val="tx1"/>
              </a:solidFill>
              <a:effectLst/>
              <a:latin typeface="Arial"/>
              <a:ea typeface="ＭＳ Ｐゴシック" charset="-128"/>
              <a:cs typeface="Arial"/>
            </a:endParaRPr>
          </a:p>
          <a:p>
            <a:endParaRPr lang="en-US" dirty="0">
              <a:latin typeface="Arial"/>
              <a:cs typeface="Arial"/>
            </a:endParaRPr>
          </a:p>
        </p:txBody>
      </p:sp>
    </p:spTree>
    <p:extLst>
      <p:ext uri="{BB962C8B-B14F-4D97-AF65-F5344CB8AC3E}">
        <p14:creationId xmlns:p14="http://schemas.microsoft.com/office/powerpoint/2010/main" val="13999027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31</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extLst>
      <p:ext uri="{BB962C8B-B14F-4D97-AF65-F5344CB8AC3E}">
        <p14:creationId xmlns:p14="http://schemas.microsoft.com/office/powerpoint/2010/main" val="16710607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32</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Arial"/>
              <a:cs typeface="Arial"/>
            </a:endParaRPr>
          </a:p>
          <a:p>
            <a:r>
              <a:rPr lang="en-US" sz="1200" kern="1200">
                <a:solidFill>
                  <a:schemeClr val="tx1"/>
                </a:solidFill>
                <a:effectLst/>
                <a:latin typeface="Arial"/>
                <a:ea typeface="ＭＳ Ｐゴシック" charset="-128"/>
                <a:cs typeface="Arial"/>
              </a:rPr>
              <a:t>God shows us Christ</a:t>
            </a:r>
            <a:r>
              <a:rPr lang="mr-IN" sz="1200" kern="1200">
                <a:solidFill>
                  <a:schemeClr val="tx1"/>
                </a:solidFill>
                <a:effectLst/>
                <a:latin typeface="Arial"/>
                <a:ea typeface="ＭＳ Ｐゴシック" charset="-128"/>
                <a:cs typeface="Arial"/>
              </a:rPr>
              <a:t>'</a:t>
            </a:r>
            <a:r>
              <a:rPr lang="en-US" sz="1200" kern="1200">
                <a:solidFill>
                  <a:schemeClr val="tx1"/>
                </a:solidFill>
                <a:effectLst/>
                <a:latin typeface="Arial"/>
                <a:ea typeface="ＭＳ Ｐゴシック" charset="-128"/>
                <a:cs typeface="Arial"/>
              </a:rPr>
              <a:t>s </a:t>
            </a:r>
            <a:r>
              <a:rPr lang="en-US" sz="1200" b="1" i="1" kern="1200">
                <a:solidFill>
                  <a:schemeClr val="tx1"/>
                </a:solidFill>
                <a:effectLst/>
                <a:latin typeface="Arial"/>
                <a:ea typeface="ＭＳ Ｐゴシック" charset="-128"/>
                <a:cs typeface="Arial"/>
              </a:rPr>
              <a:t>person</a:t>
            </a:r>
            <a:r>
              <a:rPr lang="en-US" sz="1200" kern="1200">
                <a:solidFill>
                  <a:schemeClr val="tx1"/>
                </a:solidFill>
                <a:effectLst/>
                <a:latin typeface="Arial"/>
                <a:ea typeface="ＭＳ Ｐゴシック" charset="-128"/>
                <a:cs typeface="Arial"/>
              </a:rPr>
              <a:t> for grace and peace (2).</a:t>
            </a:r>
            <a:endParaRPr lang="en-SG" sz="1200" kern="1200">
              <a:solidFill>
                <a:schemeClr val="tx1"/>
              </a:solidFill>
              <a:effectLst/>
              <a:latin typeface="Arial"/>
              <a:ea typeface="ＭＳ Ｐゴシック" charset="-128"/>
              <a:cs typeface="Arial"/>
            </a:endParaRPr>
          </a:p>
          <a:p>
            <a:r>
              <a:rPr lang="en-US" sz="1200" kern="1200">
                <a:solidFill>
                  <a:schemeClr val="tx1"/>
                </a:solidFill>
                <a:effectLst/>
                <a:latin typeface="Arial"/>
                <a:ea typeface="ＭＳ Ｐゴシック" charset="-128"/>
                <a:cs typeface="Arial"/>
              </a:rPr>
              <a:t>The word for </a:t>
            </a:r>
            <a:r>
              <a:rPr lang="mr-IN" sz="1200" kern="1200">
                <a:solidFill>
                  <a:schemeClr val="tx1"/>
                </a:solidFill>
                <a:effectLst/>
                <a:latin typeface="Arial"/>
                <a:ea typeface="ＭＳ Ｐゴシック" charset="-128"/>
                <a:cs typeface="Arial"/>
              </a:rPr>
              <a:t>"</a:t>
            </a:r>
            <a:r>
              <a:rPr lang="en-US" sz="1200" kern="1200">
                <a:solidFill>
                  <a:schemeClr val="tx1"/>
                </a:solidFill>
                <a:effectLst/>
                <a:latin typeface="Arial"/>
                <a:ea typeface="ＭＳ Ｐゴシック" charset="-128"/>
                <a:cs typeface="Arial"/>
              </a:rPr>
              <a:t>knowledge</a:t>
            </a:r>
            <a:r>
              <a:rPr lang="mr-IN" sz="1200" kern="1200">
                <a:solidFill>
                  <a:schemeClr val="tx1"/>
                </a:solidFill>
                <a:effectLst/>
                <a:latin typeface="Arial"/>
                <a:ea typeface="ＭＳ Ｐゴシック" charset="-128"/>
                <a:cs typeface="Arial"/>
              </a:rPr>
              <a:t>"</a:t>
            </a:r>
            <a:r>
              <a:rPr lang="en-US" sz="1200" kern="1200">
                <a:solidFill>
                  <a:schemeClr val="tx1"/>
                </a:solidFill>
                <a:effectLst/>
                <a:latin typeface="Arial"/>
                <a:ea typeface="ＭＳ Ｐゴシック" charset="-128"/>
                <a:cs typeface="Arial"/>
              </a:rPr>
              <a:t> here implies an intimate, personal relationship.</a:t>
            </a:r>
            <a:endParaRPr lang="en-SG" sz="1200" kern="1200">
              <a:solidFill>
                <a:schemeClr val="tx1"/>
              </a:solidFill>
              <a:effectLst/>
              <a:latin typeface="Arial"/>
              <a:ea typeface="ＭＳ Ｐゴシック" charset="-128"/>
              <a:cs typeface="Arial"/>
            </a:endParaRPr>
          </a:p>
          <a:p>
            <a:r>
              <a:rPr lang="en-US" sz="1200" kern="1200">
                <a:solidFill>
                  <a:schemeClr val="tx1"/>
                </a:solidFill>
                <a:effectLst/>
                <a:latin typeface="Arial"/>
                <a:ea typeface="ＭＳ Ｐゴシック" charset="-128"/>
                <a:cs typeface="Arial"/>
              </a:rPr>
              <a:t>We need to know that grace is in Christ (2a). </a:t>
            </a:r>
            <a:endParaRPr lang="en-SG" sz="1200" kern="1200">
              <a:solidFill>
                <a:schemeClr val="tx1"/>
              </a:solidFill>
              <a:effectLst/>
              <a:latin typeface="Arial"/>
              <a:ea typeface="ＭＳ Ｐゴシック" charset="-128"/>
              <a:cs typeface="Arial"/>
            </a:endParaRPr>
          </a:p>
          <a:p>
            <a:r>
              <a:rPr lang="en-US" sz="1200" kern="1200">
                <a:solidFill>
                  <a:schemeClr val="tx1"/>
                </a:solidFill>
                <a:effectLst/>
                <a:latin typeface="Arial"/>
                <a:ea typeface="ＭＳ Ｐゴシック" charset="-128"/>
                <a:cs typeface="Arial"/>
              </a:rPr>
              <a:t>We need to know that Christ alone gives us peace (2b).</a:t>
            </a:r>
            <a:endParaRPr lang="en-SG" sz="1200" kern="1200">
              <a:solidFill>
                <a:schemeClr val="tx1"/>
              </a:solidFill>
              <a:effectLst/>
              <a:latin typeface="Arial"/>
              <a:ea typeface="ＭＳ Ｐゴシック" charset="-128"/>
              <a:cs typeface="Arial"/>
            </a:endParaRPr>
          </a:p>
          <a:p>
            <a:endParaRPr lang="en-US">
              <a:latin typeface="Arial"/>
              <a:cs typeface="Arial"/>
            </a:endParaRPr>
          </a:p>
        </p:txBody>
      </p:sp>
    </p:spTree>
    <p:extLst>
      <p:ext uri="{BB962C8B-B14F-4D97-AF65-F5344CB8AC3E}">
        <p14:creationId xmlns:p14="http://schemas.microsoft.com/office/powerpoint/2010/main" val="2108215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33</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extLst>
      <p:ext uri="{BB962C8B-B14F-4D97-AF65-F5344CB8AC3E}">
        <p14:creationId xmlns:p14="http://schemas.microsoft.com/office/powerpoint/2010/main" val="16710607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7"/>
          <p:cNvSpPr txBox="1">
            <a:spLocks noGrp="1" noChangeArrowheads="1"/>
          </p:cNvSpPr>
          <p:nvPr/>
        </p:nvSpPr>
        <p:spPr bwMode="auto">
          <a:xfrm>
            <a:off x="3890963" y="8707438"/>
            <a:ext cx="2992437" cy="450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950" tIns="44975" rIns="89950" bIns="44975" anchor="b"/>
          <a:lstStyle>
            <a:lvl1pPr defTabSz="900113" eaLnBrk="0" hangingPunct="0">
              <a:defRPr sz="2400">
                <a:solidFill>
                  <a:schemeClr val="tx1"/>
                </a:solidFill>
                <a:latin typeface="Times New Roman" charset="0"/>
                <a:ea typeface="ＭＳ Ｐゴシック" charset="0"/>
                <a:cs typeface="ＭＳ Ｐゴシック" charset="0"/>
              </a:defRPr>
            </a:lvl1pPr>
            <a:lvl2pPr marL="742950" indent="-285750" defTabSz="900113" eaLnBrk="0" hangingPunct="0">
              <a:defRPr sz="2400">
                <a:solidFill>
                  <a:schemeClr val="tx1"/>
                </a:solidFill>
                <a:latin typeface="Times New Roman" charset="0"/>
                <a:ea typeface="ＭＳ Ｐゴシック" charset="0"/>
              </a:defRPr>
            </a:lvl2pPr>
            <a:lvl3pPr marL="1143000" indent="-228600" defTabSz="900113" eaLnBrk="0" hangingPunct="0">
              <a:defRPr sz="2400">
                <a:solidFill>
                  <a:schemeClr val="tx1"/>
                </a:solidFill>
                <a:latin typeface="Times New Roman" charset="0"/>
                <a:ea typeface="ＭＳ Ｐゴシック" charset="0"/>
              </a:defRPr>
            </a:lvl3pPr>
            <a:lvl4pPr marL="1600200" indent="-228600" defTabSz="900113" eaLnBrk="0" hangingPunct="0">
              <a:defRPr sz="2400">
                <a:solidFill>
                  <a:schemeClr val="tx1"/>
                </a:solidFill>
                <a:latin typeface="Times New Roman" charset="0"/>
                <a:ea typeface="ＭＳ Ｐゴシック" charset="0"/>
              </a:defRPr>
            </a:lvl4pPr>
            <a:lvl5pPr marL="2057400" indent="-228600" defTabSz="900113" eaLnBrk="0" hangingPunct="0">
              <a:defRPr sz="2400">
                <a:solidFill>
                  <a:schemeClr val="tx1"/>
                </a:solidFill>
                <a:latin typeface="Times New Roman" charset="0"/>
                <a:ea typeface="ＭＳ Ｐゴシック" charset="0"/>
              </a:defRPr>
            </a:lvl5pPr>
            <a:lvl6pPr marL="2514600" indent="-228600" defTabSz="9001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001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001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00113" eaLnBrk="0" fontAlgn="base" hangingPunct="0">
              <a:spcBef>
                <a:spcPct val="0"/>
              </a:spcBef>
              <a:spcAft>
                <a:spcPct val="0"/>
              </a:spcAft>
              <a:defRPr sz="2400">
                <a:solidFill>
                  <a:schemeClr val="tx1"/>
                </a:solidFill>
                <a:latin typeface="Times New Roman" charset="0"/>
                <a:ea typeface="ＭＳ Ｐゴシック" charset="0"/>
              </a:defRPr>
            </a:lvl9pPr>
          </a:lstStyle>
          <a:p>
            <a:pPr algn="r" fontAlgn="base">
              <a:spcBef>
                <a:spcPct val="0"/>
              </a:spcBef>
              <a:spcAft>
                <a:spcPct val="0"/>
              </a:spcAft>
            </a:pPr>
            <a:fld id="{D375DD82-C46C-B346-81FC-EA62990DE319}" type="slidenum">
              <a:rPr lang="en-US" sz="1200">
                <a:solidFill>
                  <a:prstClr val="black"/>
                </a:solidFill>
              </a:rPr>
              <a:pPr algn="r" fontAlgn="base">
                <a:spcBef>
                  <a:spcPct val="0"/>
                </a:spcBef>
                <a:spcAft>
                  <a:spcPct val="0"/>
                </a:spcAft>
              </a:pPr>
              <a:t>34</a:t>
            </a:fld>
            <a:endParaRPr lang="en-US" sz="1200">
              <a:solidFill>
                <a:prstClr val="black"/>
              </a:solidFill>
            </a:endParaRPr>
          </a:p>
        </p:txBody>
      </p:sp>
      <p:sp>
        <p:nvSpPr>
          <p:cNvPr id="207874" name="Rectangle 2"/>
          <p:cNvSpPr>
            <a:spLocks noGrp="1" noRot="1" noChangeAspect="1" noChangeArrowheads="1"/>
          </p:cNvSpPr>
          <p:nvPr>
            <p:ph type="sldImg"/>
          </p:nvPr>
        </p:nvSpPr>
        <p:spPr>
          <a:solidFill>
            <a:srgbClr val="FFFFFF"/>
          </a:solidFill>
          <a:ln/>
        </p:spPr>
      </p:sp>
      <p:sp>
        <p:nvSpPr>
          <p:cNvPr id="207875"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lIns="91434" tIns="45716" rIns="91434" bIns="45716"/>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Trinity (tr)</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C4735BD-8F4B-E34C-BA8B-AAE774032D73}" type="slidenum">
              <a:rPr kumimoji="0" lang="en-GB" sz="1200" b="0" i="0" u="none" strike="noStrike" kern="1200" cap="none" spc="0" normalizeH="0" baseline="0" noProof="0">
                <a:ln>
                  <a:noFill/>
                </a:ln>
                <a:solidFill>
                  <a:prstClr val="white"/>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white"/>
              </a:solidFill>
              <a:effectLst/>
              <a:uLnTx/>
              <a:uFillTx/>
              <a:latin typeface="Comic Sans MS" charset="0"/>
              <a:ea typeface="ＭＳ Ｐゴシック" charset="0"/>
            </a:endParaRPr>
          </a:p>
        </p:txBody>
      </p:sp>
      <p:sp>
        <p:nvSpPr>
          <p:cNvPr id="1434626" name="Rectangle 2"/>
          <p:cNvSpPr>
            <a:spLocks noGrp="1" noRot="1" noChangeAspect="1" noChangeArrowheads="1" noTextEdit="1"/>
          </p:cNvSpPr>
          <p:nvPr>
            <p:ph type="sldImg"/>
          </p:nvPr>
        </p:nvSpPr>
        <p:spPr>
          <a:ln/>
        </p:spPr>
      </p:sp>
      <p:sp>
        <p:nvSpPr>
          <p:cNvPr id="14346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 uri="{FAA26D3D-D897-4be2-8F04-BA451C77F1D7}">
              <ma14:placeholderFlag xmlns="" xmlns:ma14="http://schemas.microsoft.com/office/mac/drawingml/2011/main" val="1"/>
            </a:ext>
          </a:extLst>
        </p:spPr>
        <p:txBody>
          <a:bodyPr/>
          <a:lstStyle/>
          <a:p>
            <a:endParaRPr lang="en-US" dirty="0">
              <a:latin typeface="Arial" panose="020B0604020202020204" pitchFamily="34" charset="0"/>
              <a:ea typeface="ＭＳ Ｐゴシック" charset="0"/>
              <a:cs typeface="Arial" panose="020B0604020202020204" pitchFamily="34" charset="0"/>
            </a:endParaRPr>
          </a:p>
          <a:p>
            <a:r>
              <a:rPr lang="en-US" dirty="0">
                <a:latin typeface="Arial" panose="020B0604020202020204" pitchFamily="34" charset="0"/>
                <a:ea typeface="ＭＳ Ｐゴシック" charset="0"/>
                <a:cs typeface="Arial" panose="020B0604020202020204" pitchFamily="34" charset="0"/>
              </a:rPr>
              <a:t>If you are just getting to know about Jesus, you may be surprised to learn that the Bible says that Jesus is Creator God! Really!</a:t>
            </a:r>
          </a:p>
        </p:txBody>
      </p:sp>
    </p:spTree>
    <p:extLst>
      <p:ext uri="{BB962C8B-B14F-4D97-AF65-F5344CB8AC3E}">
        <p14:creationId xmlns:p14="http://schemas.microsoft.com/office/powerpoint/2010/main" val="1300134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317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eaLnBrk="1" fontAlgn="base" hangingPunct="1">
              <a:spcBef>
                <a:spcPct val="0"/>
              </a:spcBef>
              <a:spcAft>
                <a:spcPct val="0"/>
              </a:spcAft>
            </a:pPr>
            <a:endParaRPr lang="en-US">
              <a:solidFill>
                <a:srgbClr val="000000"/>
              </a:solidFill>
            </a:endParaRPr>
          </a:p>
        </p:txBody>
      </p:sp>
      <p:sp>
        <p:nvSpPr>
          <p:cNvPr id="263171" name="Text Box 2"/>
          <p:cNvSpPr>
            <a:spLocks noGrp="1" noChangeArrowheads="1"/>
          </p:cNvSpPr>
          <p:nvPr>
            <p:ph type="body"/>
          </p:nvPr>
        </p:nvSpPr>
        <p:spPr>
          <a:xfrm>
            <a:off x="914400" y="4343400"/>
            <a:ext cx="5029200" cy="411638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r>
              <a:rPr lang="en-US" b="1">
                <a:latin typeface="Times" charset="0"/>
                <a:ea typeface="ＭＳ Ｐゴシック" charset="0"/>
                <a:cs typeface="ＭＳ Ｐゴシック" charset="0"/>
              </a:rPr>
              <a:t>Verse 3: He is the Creator of the Universe…</a:t>
            </a:r>
          </a:p>
          <a:p>
            <a:r>
              <a:rPr lang="en-US" b="1">
                <a:latin typeface="Times" charset="0"/>
                <a:ea typeface="ＭＳ Ｐゴシック" charset="0"/>
                <a:cs typeface="ＭＳ Ｐゴシック" charset="0"/>
              </a:rPr>
              <a:t>////	</a:t>
            </a:r>
            <a:r>
              <a:rPr lang="en-US" altLang="ja-JP" b="1">
                <a:latin typeface="Times" charset="0"/>
                <a:ea typeface="ＭＳ Ｐゴシック" charset="0"/>
                <a:cs typeface="ＭＳ Ｐゴシック" charset="0"/>
              </a:rPr>
              <a:t>"Through him all things were made; without him nothing was made that has been made."</a:t>
            </a:r>
          </a:p>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F272A1A-9E93-1B43-B356-73F57ACA303D}" type="slidenum">
              <a:rPr lang="en-US" sz="1200">
                <a:solidFill>
                  <a:srgbClr val="000000"/>
                </a:solidFill>
              </a:rPr>
              <a:pPr eaLnBrk="1" hangingPunct="1"/>
              <a:t>14</a:t>
            </a:fld>
            <a:endParaRPr lang="en-US" sz="1200">
              <a:solidFill>
                <a:srgbClr val="000000"/>
              </a:solidFill>
            </a:endParaRPr>
          </a:p>
        </p:txBody>
      </p:sp>
      <p:sp>
        <p:nvSpPr>
          <p:cNvPr id="254978" name="Rectangle 2"/>
          <p:cNvSpPr>
            <a:spLocks noGrp="1" noRot="1" noChangeAspect="1" noChangeArrowheads="1" noTextEdit="1"/>
          </p:cNvSpPr>
          <p:nvPr>
            <p:ph type="sldImg"/>
          </p:nvPr>
        </p:nvSpPr>
        <p:spPr>
          <a:solidFill>
            <a:srgbClr val="FFFFFF"/>
          </a:solidFill>
          <a:ln/>
        </p:spPr>
      </p:sp>
      <p:sp>
        <p:nvSpPr>
          <p:cNvPr id="2549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nl-NL">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9A25D6C-DB9F-EB41-A562-887C71C61947}" type="slidenum">
              <a:rPr lang="en-US" sz="1200">
                <a:solidFill>
                  <a:srgbClr val="000000"/>
                </a:solidFill>
              </a:rPr>
              <a:pPr eaLnBrk="1" hangingPunct="1"/>
              <a:t>15</a:t>
            </a:fld>
            <a:endParaRPr lang="en-US" sz="1200">
              <a:solidFill>
                <a:srgbClr val="000000"/>
              </a:solidFill>
            </a:endParaRPr>
          </a:p>
        </p:txBody>
      </p:sp>
      <p:sp>
        <p:nvSpPr>
          <p:cNvPr id="257026" name="Rectangle 2"/>
          <p:cNvSpPr>
            <a:spLocks noGrp="1" noRot="1" noChangeAspect="1" noChangeArrowheads="1" noTextEdit="1"/>
          </p:cNvSpPr>
          <p:nvPr>
            <p:ph type="sldImg"/>
          </p:nvPr>
        </p:nvSpPr>
        <p:spPr>
          <a:solidFill>
            <a:srgbClr val="FFFFFF"/>
          </a:solidFill>
          <a:ln/>
        </p:spPr>
      </p:sp>
      <p:sp>
        <p:nvSpPr>
          <p:cNvPr id="2570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nl-NL">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Slide Image Placeholder 1"/>
          <p:cNvSpPr>
            <a:spLocks noGrp="1" noRot="1" noChangeAspect="1"/>
          </p:cNvSpPr>
          <p:nvPr>
            <p:ph type="sldImg"/>
          </p:nvPr>
        </p:nvSpPr>
        <p:spPr>
          <a:ln/>
        </p:spPr>
      </p:sp>
      <p:sp>
        <p:nvSpPr>
          <p:cNvPr id="259074"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r>
              <a:rPr lang="en-US">
                <a:latin typeface="Times New Roman" charset="0"/>
                <a:ea typeface="ＭＳ Ｐゴシック" charset="0"/>
                <a:cs typeface="ＭＳ Ｐゴシック" charset="0"/>
              </a:rPr>
              <a:t>“</a:t>
            </a:r>
            <a:r>
              <a:rPr lang="en-US" altLang="ja-JP" b="1">
                <a:latin typeface="Times New Roman" charset="0"/>
                <a:ea typeface="ＭＳ Ｐゴシック" charset="0"/>
                <a:cs typeface="ＭＳ Ｐゴシック" charset="0"/>
              </a:rPr>
              <a:t>Electric charge</a:t>
            </a:r>
            <a:r>
              <a:rPr lang="en-US" altLang="ja-JP">
                <a:latin typeface="Times New Roman" charset="0"/>
                <a:ea typeface="ＭＳ Ｐゴシック" charset="0"/>
                <a:cs typeface="ＭＳ Ｐゴシック" charset="0"/>
              </a:rPr>
              <a:t> is the </a:t>
            </a:r>
            <a:r>
              <a:rPr lang="en-US" altLang="ja-JP">
                <a:latin typeface="Times New Roman" charset="0"/>
                <a:ea typeface="ＭＳ Ｐゴシック" charset="0"/>
                <a:cs typeface="ＭＳ Ｐゴシック" charset="0"/>
                <a:hlinkClick r:id="rId3" tooltip="Physical property"/>
              </a:rPr>
              <a:t>physical property</a:t>
            </a:r>
            <a:r>
              <a:rPr lang="en-US" altLang="ja-JP">
                <a:latin typeface="Times New Roman" charset="0"/>
                <a:ea typeface="ＭＳ Ｐゴシック" charset="0"/>
                <a:cs typeface="ＭＳ Ｐゴシック" charset="0"/>
              </a:rPr>
              <a:t> of </a:t>
            </a:r>
            <a:r>
              <a:rPr lang="en-US" altLang="ja-JP">
                <a:latin typeface="Times New Roman" charset="0"/>
                <a:ea typeface="ＭＳ Ｐゴシック" charset="0"/>
                <a:cs typeface="ＭＳ Ｐゴシック" charset="0"/>
                <a:hlinkClick r:id="rId4" tooltip="Matter"/>
              </a:rPr>
              <a:t>matter</a:t>
            </a:r>
            <a:r>
              <a:rPr lang="en-US" altLang="ja-JP">
                <a:latin typeface="Times New Roman" charset="0"/>
                <a:ea typeface="ＭＳ Ｐゴシック" charset="0"/>
                <a:cs typeface="ＭＳ Ｐゴシック" charset="0"/>
              </a:rPr>
              <a:t> that causes it to experience a </a:t>
            </a:r>
            <a:r>
              <a:rPr lang="en-US" altLang="ja-JP">
                <a:latin typeface="Times New Roman" charset="0"/>
                <a:ea typeface="ＭＳ Ｐゴシック" charset="0"/>
                <a:cs typeface="ＭＳ Ｐゴシック" charset="0"/>
                <a:hlinkClick r:id="rId5" tooltip="Force"/>
              </a:rPr>
              <a:t>force</a:t>
            </a:r>
            <a:r>
              <a:rPr lang="en-US" altLang="ja-JP">
                <a:latin typeface="Times New Roman" charset="0"/>
                <a:ea typeface="ＭＳ Ｐゴシック" charset="0"/>
                <a:cs typeface="ＭＳ Ｐゴシック" charset="0"/>
              </a:rPr>
              <a:t> when placed in an electromagnetic field. There are two types of electric charges: </a:t>
            </a:r>
            <a:r>
              <a:rPr lang="en-US" altLang="ja-JP">
                <a:latin typeface="Times New Roman" charset="0"/>
                <a:ea typeface="ＭＳ Ｐゴシック" charset="0"/>
                <a:cs typeface="ＭＳ Ｐゴシック" charset="0"/>
                <a:hlinkClick r:id="rId6" tooltip="Proton"/>
              </a:rPr>
              <a:t>positive</a:t>
            </a:r>
            <a:r>
              <a:rPr lang="en-US" altLang="ja-JP">
                <a:latin typeface="Times New Roman" charset="0"/>
                <a:ea typeface="ＭＳ Ｐゴシック" charset="0"/>
                <a:cs typeface="ＭＳ Ｐゴシック" charset="0"/>
              </a:rPr>
              <a:t> and </a:t>
            </a:r>
            <a:r>
              <a:rPr lang="en-US" altLang="ja-JP">
                <a:latin typeface="Times New Roman" charset="0"/>
                <a:ea typeface="ＭＳ Ｐゴシック" charset="0"/>
                <a:cs typeface="ＭＳ Ｐゴシック" charset="0"/>
                <a:hlinkClick r:id="rId7" tooltip="Electron"/>
              </a:rPr>
              <a:t>negative</a:t>
            </a:r>
            <a:r>
              <a:rPr lang="en-US" altLang="ja-JP">
                <a:latin typeface="Times New Roman" charset="0"/>
                <a:ea typeface="ＭＳ Ｐゴシック" charset="0"/>
                <a:cs typeface="ＭＳ Ｐゴシック" charset="0"/>
              </a:rPr>
              <a:t>.</a:t>
            </a:r>
            <a:r>
              <a:rPr 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 (wikipedia on </a:t>
            </a:r>
            <a:r>
              <a:rPr 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electric charge</a:t>
            </a:r>
            <a:r>
              <a:rPr 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  </a:t>
            </a:r>
          </a:p>
          <a:p>
            <a:endParaRPr lang="en-US">
              <a:latin typeface="Times New Roman" charset="0"/>
              <a:ea typeface="ＭＳ Ｐゴシック" charset="0"/>
              <a:cs typeface="ＭＳ Ｐゴシック" charset="0"/>
            </a:endParaRPr>
          </a:p>
          <a:p>
            <a:r>
              <a:rPr lang="en-US">
                <a:latin typeface="Times New Roman" charset="0"/>
                <a:ea typeface="ＭＳ Ｐゴシック" charset="0"/>
                <a:cs typeface="ＭＳ Ｐゴシック" charset="0"/>
              </a:rPr>
              <a:t>One of the basic laws of physics is that </a:t>
            </a:r>
            <a:r>
              <a:rPr lang="en-US" b="1" i="1">
                <a:latin typeface="Times New Roman" charset="0"/>
                <a:ea typeface="ＭＳ Ｐゴシック" charset="0"/>
                <a:cs typeface="ＭＳ Ｐゴシック" charset="0"/>
              </a:rPr>
              <a:t>opposite</a:t>
            </a:r>
            <a:r>
              <a:rPr lang="en-US">
                <a:latin typeface="Times New Roman" charset="0"/>
                <a:ea typeface="ＭＳ Ｐゴシック" charset="0"/>
                <a:cs typeface="ＭＳ Ｐゴシック" charset="0"/>
              </a:rPr>
              <a:t> charges </a:t>
            </a:r>
            <a:r>
              <a:rPr lang="en-US" b="1" i="1">
                <a:latin typeface="Times New Roman" charset="0"/>
                <a:ea typeface="ＭＳ Ｐゴシック" charset="0"/>
                <a:cs typeface="ＭＳ Ｐゴシック" charset="0"/>
              </a:rPr>
              <a:t>attract </a:t>
            </a:r>
            <a:r>
              <a:rPr lang="en-US">
                <a:latin typeface="Times New Roman" charset="0"/>
                <a:ea typeface="ＭＳ Ｐゴシック" charset="0"/>
                <a:cs typeface="ＭＳ Ｐゴシック" charset="0"/>
              </a:rPr>
              <a:t>one another.  So how does the negatively-charged electron continue to circle around the positively-charged nucleus?  Why doesn’t the electron just fly into the nucleus?  Verse 17 says, “In [Christ] all things hold together.”</a:t>
            </a:r>
          </a:p>
          <a:p>
            <a:endParaRPr lang="en-US">
              <a:latin typeface="Times New Roman" charset="0"/>
              <a:ea typeface="ＭＳ Ｐゴシック" charset="0"/>
              <a:cs typeface="ＭＳ Ｐゴシック" charset="0"/>
            </a:endParaRPr>
          </a:p>
          <a:p>
            <a:r>
              <a:rPr lang="en-US">
                <a:latin typeface="Times New Roman" charset="0"/>
                <a:ea typeface="ＭＳ Ｐゴシック" charset="0"/>
                <a:cs typeface="ＭＳ Ｐゴシック" charset="0"/>
              </a:rPr>
              <a:t>Another law says that </a:t>
            </a:r>
            <a:r>
              <a:rPr lang="en-US" b="1" i="1">
                <a:latin typeface="Times New Roman" charset="0"/>
                <a:ea typeface="ＭＳ Ｐゴシック" charset="0"/>
                <a:cs typeface="ＭＳ Ｐゴシック" charset="0"/>
              </a:rPr>
              <a:t>like</a:t>
            </a:r>
            <a:r>
              <a:rPr lang="en-US">
                <a:latin typeface="Times New Roman" charset="0"/>
                <a:ea typeface="ＭＳ Ｐゴシック" charset="0"/>
                <a:cs typeface="ＭＳ Ｐゴシック" charset="0"/>
              </a:rPr>
              <a:t> charges </a:t>
            </a:r>
            <a:r>
              <a:rPr lang="en-US" b="1" i="1">
                <a:latin typeface="Times New Roman" charset="0"/>
                <a:ea typeface="ＭＳ Ｐゴシック" charset="0"/>
                <a:cs typeface="ＭＳ Ｐゴシック" charset="0"/>
              </a:rPr>
              <a:t>repel</a:t>
            </a:r>
            <a:r>
              <a:rPr lang="en-US">
                <a:latin typeface="Times New Roman" charset="0"/>
                <a:ea typeface="ＭＳ Ｐゴシック" charset="0"/>
                <a:cs typeface="ＭＳ Ｐゴシック" charset="0"/>
              </a:rPr>
              <a:t> one another.  Good enough, but why doesn’t this apply in each atom?  Why don’t all these positively-charged protons repel one another and fly into space? Verse 17 says, “In [Christ] all things hold together.”</a:t>
            </a:r>
          </a:p>
        </p:txBody>
      </p:sp>
      <p:sp>
        <p:nvSpPr>
          <p:cNvPr id="259075" name="Slide Number Placeholder 3"/>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2D5F64A-2314-1C44-8ECD-FB08B1CCCA4A}" type="slidenum">
              <a:rPr lang="en-US" sz="1200">
                <a:solidFill>
                  <a:prstClr val="black"/>
                </a:solidFill>
              </a:rPr>
              <a:pPr eaLnBrk="1" hangingPunct="1"/>
              <a:t>16</a:t>
            </a:fld>
            <a:endParaRPr lang="en-US" sz="120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18</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Slide Image Placeholder 1"/>
          <p:cNvSpPr>
            <a:spLocks noGrp="1" noRot="1" noChangeAspect="1"/>
          </p:cNvSpPr>
          <p:nvPr>
            <p:ph type="sldImg"/>
          </p:nvPr>
        </p:nvSpPr>
        <p:spPr>
          <a:ln/>
        </p:spPr>
      </p:sp>
      <p:sp>
        <p:nvSpPr>
          <p:cNvPr id="261122"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r>
              <a:rPr lang="en-US">
                <a:latin typeface="Arial" charset="0"/>
                <a:ea typeface="ＭＳ Ｐゴシック" charset="0"/>
                <a:cs typeface="ＭＳ Ｐゴシック" charset="0"/>
              </a:rPr>
              <a:t>Long ago God spoke many times and in many ways to our ancestors through the prophets. </a:t>
            </a:r>
            <a:r>
              <a:rPr lang="en-US" baseline="30000">
                <a:latin typeface="Arial" charset="0"/>
                <a:ea typeface="ＭＳ Ｐゴシック" charset="0"/>
                <a:cs typeface="ＭＳ Ｐゴシック" charset="0"/>
              </a:rPr>
              <a:t>2 </a:t>
            </a:r>
            <a:r>
              <a:rPr lang="en-US">
                <a:latin typeface="Arial" charset="0"/>
                <a:ea typeface="ＭＳ Ｐゴシック" charset="0"/>
                <a:cs typeface="ＭＳ Ｐゴシック" charset="0"/>
              </a:rPr>
              <a:t>And now in these final days, he has spoken to us through his Son. God promised everything to the Son as an inheritance, and through the Son he created the universe. </a:t>
            </a:r>
            <a:r>
              <a:rPr lang="en-US" baseline="30000">
                <a:latin typeface="Arial" charset="0"/>
                <a:ea typeface="ＭＳ Ｐゴシック" charset="0"/>
                <a:cs typeface="ＭＳ Ｐゴシック" charset="0"/>
              </a:rPr>
              <a:t>3 </a:t>
            </a:r>
            <a:r>
              <a:rPr lang="en-US">
                <a:latin typeface="Arial" charset="0"/>
                <a:ea typeface="ＭＳ Ｐゴシック" charset="0"/>
                <a:cs typeface="ＭＳ Ｐゴシック" charset="0"/>
              </a:rPr>
              <a:t>The Son radiates God</a:t>
            </a:r>
            <a:r>
              <a:rPr lang="fr-FR" altLang="ja-JP">
                <a:latin typeface="Arial" charset="0"/>
                <a:ea typeface="ＭＳ Ｐゴシック" charset="0"/>
                <a:cs typeface="ＭＳ Ｐゴシック" charset="0"/>
              </a:rPr>
              <a:t>'</a:t>
            </a:r>
            <a:r>
              <a:rPr lang="en-US">
                <a:latin typeface="Arial" charset="0"/>
                <a:ea typeface="ＭＳ Ｐゴシック" charset="0"/>
                <a:cs typeface="ＭＳ Ｐゴシック" charset="0"/>
              </a:rPr>
              <a:t>s own glory and expresses the very character of God, and he sustains everything by the mighty power of his command. When he had cleansed us from our sins, he sat down in the place of honor at the right hand of the majestic God in heaven. </a:t>
            </a:r>
            <a:r>
              <a:rPr lang="en-US" baseline="30000">
                <a:latin typeface="Arial" charset="0"/>
                <a:ea typeface="ＭＳ Ｐゴシック" charset="0"/>
                <a:cs typeface="ＭＳ Ｐゴシック" charset="0"/>
              </a:rPr>
              <a:t>4 </a:t>
            </a:r>
            <a:r>
              <a:rPr lang="en-US">
                <a:latin typeface="Arial" charset="0"/>
                <a:ea typeface="ＭＳ Ｐゴシック" charset="0"/>
                <a:cs typeface="ＭＳ Ｐゴシック" charset="0"/>
              </a:rPr>
              <a:t>This shows that the Son is far greater than the angels, just as the name God gave him is greater than their names.</a:t>
            </a:r>
          </a:p>
        </p:txBody>
      </p:sp>
      <p:sp>
        <p:nvSpPr>
          <p:cNvPr id="261123" name="Slide Number Placeholder 3"/>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96188C3-E887-334D-82DF-202BE7A7B146}" type="slidenum">
              <a:rPr lang="en-US" sz="1200">
                <a:solidFill>
                  <a:srgbClr val="000000"/>
                </a:solidFill>
                <a:latin typeface="Arial" charset="0"/>
              </a:rPr>
              <a:pPr eaLnBrk="1" hangingPunct="1"/>
              <a:t>19</a:t>
            </a:fld>
            <a:endParaRPr lang="en-US" sz="1200">
              <a:solidFill>
                <a:srgbClr val="000000"/>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xmlns="">
                <a:noFill/>
              </a14:hiddenFill>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3076" name="Rectangle 4"/>
          <p:cNvSpPr>
            <a:spLocks noGrp="1" noChangeArrowheads="1"/>
          </p:cNvSpPr>
          <p:nvPr>
            <p:ph type="ctrTitle" sz="quarter"/>
          </p:nvPr>
        </p:nvSpPr>
        <p:spPr>
          <a:xfrm>
            <a:off x="0" y="427038"/>
            <a:ext cx="9142413" cy="1524000"/>
          </a:xfrm>
        </p:spPr>
        <p:txBody>
          <a:bodyPr anchor="b"/>
          <a:lstStyle>
            <a:lvl1pPr>
              <a:lnSpc>
                <a:spcPct val="80000"/>
              </a:lnSpc>
              <a:defRPr sz="6000"/>
            </a:lvl1pPr>
          </a:lstStyle>
          <a:p>
            <a:r>
              <a:rPr lang="en-US" dirty="0"/>
              <a:t>Click to edit Master title style</a:t>
            </a:r>
          </a:p>
        </p:txBody>
      </p:sp>
      <p:sp>
        <p:nvSpPr>
          <p:cNvPr id="4" name="Rectangle 6"/>
          <p:cNvSpPr>
            <a:spLocks noGrp="1" noChangeArrowheads="1"/>
          </p:cNvSpPr>
          <p:nvPr>
            <p:ph type="dt" sz="quarter" idx="10"/>
          </p:nvPr>
        </p:nvSpPr>
        <p:spPr/>
        <p:txBody>
          <a:bodyPr/>
          <a:lstStyle>
            <a:lvl1pPr>
              <a:defRPr smtClean="0"/>
            </a:lvl1pPr>
          </a:lstStyle>
          <a:p>
            <a:pPr>
              <a:defRPr/>
            </a:pPr>
            <a:fld id="{6875DEAC-124E-9C47-A826-09C68B701341}" type="datetime1">
              <a:rPr lang="en-US">
                <a:solidFill>
                  <a:srgbClr val="FFFFFF"/>
                </a:solidFill>
              </a:rPr>
              <a:pPr>
                <a:defRPr/>
              </a:pPr>
              <a:t>9/30/22</a:t>
            </a:fld>
            <a:endParaRPr lang="en-US">
              <a:solidFill>
                <a:srgbClr val="FFFFFF"/>
              </a:solidFill>
            </a:endParaRPr>
          </a:p>
        </p:txBody>
      </p:sp>
      <p:sp>
        <p:nvSpPr>
          <p:cNvPr id="5" name="Rectangle 7"/>
          <p:cNvSpPr>
            <a:spLocks noGrp="1" noChangeArrowheads="1"/>
          </p:cNvSpPr>
          <p:nvPr>
            <p:ph type="ftr" sz="quarter" idx="11"/>
          </p:nvPr>
        </p:nvSpPr>
        <p:spPr/>
        <p:txBody>
          <a:bodyPr/>
          <a:lstStyle>
            <a:lvl1pPr>
              <a:defRPr/>
            </a:lvl1pPr>
          </a:lstStyle>
          <a:p>
            <a:pPr>
              <a:defRPr/>
            </a:pPr>
            <a:endParaRPr lang="en-US">
              <a:solidFill>
                <a:srgbClr val="FFFFFF"/>
              </a:solidFill>
              <a:latin typeface="Arial"/>
            </a:endParaRPr>
          </a:p>
        </p:txBody>
      </p:sp>
      <p:sp>
        <p:nvSpPr>
          <p:cNvPr id="6" name="Rectangle 8"/>
          <p:cNvSpPr>
            <a:spLocks noGrp="1" noChangeArrowheads="1"/>
          </p:cNvSpPr>
          <p:nvPr>
            <p:ph type="sldNum" sz="quarter" idx="12"/>
          </p:nvPr>
        </p:nvSpPr>
        <p:spPr/>
        <p:txBody>
          <a:bodyPr/>
          <a:lstStyle>
            <a:lvl1pPr>
              <a:defRPr smtClean="0"/>
            </a:lvl1pPr>
          </a:lstStyle>
          <a:p>
            <a:pPr>
              <a:defRPr/>
            </a:pPr>
            <a:fld id="{4B794035-72BC-0741-A779-5EDD6C81E8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13154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013F3458-308A-A14E-A648-3D84AF6E6FA9}" type="datetime1">
              <a:rPr lang="en-US">
                <a:solidFill>
                  <a:srgbClr val="FFFFFF"/>
                </a:solidFill>
              </a:rPr>
              <a:pPr>
                <a:defRPr/>
              </a:pPr>
              <a:t>9/30/22</a:t>
            </a:fld>
            <a:endParaRPr lang="en-US">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D7B4FB7-5F58-0644-8AA9-A0624FEF8B6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7177147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324044764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338087539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184764192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20504732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55003775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257367298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39136852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293804708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279890404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2367052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D14C8CCC-6E8C-7740-8EC3-A2D2A322D133}" type="datetime1">
              <a:rPr lang="en-US">
                <a:solidFill>
                  <a:srgbClr val="FFFFFF"/>
                </a:solidFill>
              </a:rPr>
              <a:pPr>
                <a:defRPr/>
              </a:pPr>
              <a:t>9/30/22</a:t>
            </a:fld>
            <a:endParaRPr lang="en-US">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52B5A7C-021F-4D47-87EC-E8C8F3DBF43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2748460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224436677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403650084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9582204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232196220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293869613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296051630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142411052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420912818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277127735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2344246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a:t>Click to edit Master title style</a:t>
            </a:r>
          </a:p>
        </p:txBody>
      </p:sp>
      <p:sp>
        <p:nvSpPr>
          <p:cNvPr id="3" name="Text Placeholder 2"/>
          <p:cNvSpPr>
            <a:spLocks noGrp="1"/>
          </p:cNvSpPr>
          <p:nvPr>
            <p:ph type="body" sz="half" idx="1"/>
          </p:nvPr>
        </p:nvSpPr>
        <p:spPr>
          <a:xfrm>
            <a:off x="2819400" y="1981200"/>
            <a:ext cx="2971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43600" y="1981200"/>
            <a:ext cx="2971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0E3EAA60-0403-DA43-9788-FE1D86928888}" type="datetime1">
              <a:rPr lang="en-US">
                <a:solidFill>
                  <a:srgbClr val="FFFFFF"/>
                </a:solidFill>
              </a:rPr>
              <a:pPr>
                <a:defRPr/>
              </a:pPr>
              <a:t>9/30/22</a:t>
            </a:fld>
            <a:endParaRPr lang="en-US">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7" name="Rectangle 7"/>
          <p:cNvSpPr>
            <a:spLocks noGrp="1" noChangeArrowheads="1"/>
          </p:cNvSpPr>
          <p:nvPr>
            <p:ph type="sldNum" sz="quarter" idx="12"/>
          </p:nvPr>
        </p:nvSpPr>
        <p:spPr>
          <a:ln/>
        </p:spPr>
        <p:txBody>
          <a:bodyPr/>
          <a:lstStyle>
            <a:lvl1pPr>
              <a:defRPr/>
            </a:lvl1pPr>
          </a:lstStyle>
          <a:p>
            <a:pPr>
              <a:defRPr/>
            </a:pPr>
            <a:fld id="{C5F92FA3-4430-4C49-ABBE-0791A12C738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4235968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254173120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282295756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253694834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117909067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01187F-9E32-8749-8A05-9CE2274E42BD}" type="slidenum">
              <a:rPr lang="en-US"/>
              <a:pPr>
                <a:defRPr/>
              </a:pPr>
              <a:t>‹#›</a:t>
            </a:fld>
            <a:endParaRPr lang="en-US"/>
          </a:p>
        </p:txBody>
      </p:sp>
    </p:spTree>
    <p:extLst>
      <p:ext uri="{BB962C8B-B14F-4D97-AF65-F5344CB8AC3E}">
        <p14:creationId xmlns:p14="http://schemas.microsoft.com/office/powerpoint/2010/main" val="1219622033"/>
      </p:ext>
    </p:extLst>
  </p:cSld>
  <p:clrMapOvr>
    <a:masterClrMapping/>
  </p:clrMapOvr>
  <p:transition spd="med">
    <p:randomBar dir="vert"/>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Comic Sans MS" charset="0"/>
              </a:defRPr>
            </a:lvl1pPr>
          </a:lstStyle>
          <a:p>
            <a:pPr>
              <a:defRPr/>
            </a:pPr>
            <a:fld id="{9137C58D-494C-0C47-A9F6-EA1895DABF28}" type="slidenum">
              <a:rPr lang="en-US">
                <a:ea typeface="Arial"/>
              </a:rPr>
              <a:pPr>
                <a:defRPr/>
              </a:pPr>
              <a:t>‹#›</a:t>
            </a:fld>
            <a:endParaRPr lang="en-US">
              <a:ea typeface="Arial"/>
            </a:endParaRPr>
          </a:p>
        </p:txBody>
      </p:sp>
    </p:spTree>
    <p:extLst>
      <p:ext uri="{BB962C8B-B14F-4D97-AF65-F5344CB8AC3E}">
        <p14:creationId xmlns:p14="http://schemas.microsoft.com/office/powerpoint/2010/main" val="339806416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500C3C5E-E563-4268-9F1A-FB5743DCBE6A}" type="datetimeFigureOut">
              <a:rPr lang="en-US" smtClean="0">
                <a:solidFill>
                  <a:srgbClr val="ECE9C6"/>
                </a:solidFill>
                <a:latin typeface="Book Antiqua"/>
              </a:rPr>
              <a:pPr/>
              <a:t>9/30/22</a:t>
            </a:fld>
            <a:endParaRPr lang="en-US">
              <a:solidFill>
                <a:srgbClr val="ECE9C6"/>
              </a:solidFill>
              <a:latin typeface="Book Antiqua"/>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solidFill>
                <a:srgbClr val="ECE9C6"/>
              </a:solidFill>
              <a:latin typeface="Book Antiqua"/>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8D622EB-D55C-42A5-AE29-5BB88CA9D891}" type="slidenum">
              <a:rPr lang="en-US" smtClean="0">
                <a:solidFill>
                  <a:srgbClr val="ECE9C6"/>
                </a:solidFill>
                <a:latin typeface="Book Antiqua"/>
              </a:rPr>
              <a:pPr/>
              <a:t>‹#›</a:t>
            </a:fld>
            <a:endParaRPr lang="en-US">
              <a:solidFill>
                <a:srgbClr val="ECE9C6"/>
              </a:solidFill>
              <a:latin typeface="Book Antiqua"/>
            </a:endParaRP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pPr eaLnBrk="1" fontAlgn="auto" hangingPunct="1">
                <a:spcBef>
                  <a:spcPts val="0"/>
                </a:spcBef>
                <a:spcAft>
                  <a:spcPts val="0"/>
                </a:spcAft>
              </a:pPr>
              <a:r>
                <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ea typeface="+mn-ea"/>
                  <a:cs typeface="+mn-cs"/>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11246493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0C3C5E-E563-4268-9F1A-FB5743DCBE6A}" type="datetimeFigureOut">
              <a:rPr lang="en-US" smtClean="0">
                <a:solidFill>
                  <a:srgbClr val="895D1D"/>
                </a:solidFill>
                <a:latin typeface="Book Antiqua"/>
              </a:rPr>
              <a:pPr/>
              <a:t>9/30/22</a:t>
            </a:fld>
            <a:endParaRPr lang="en-US">
              <a:solidFill>
                <a:srgbClr val="895D1D"/>
              </a:solidFill>
              <a:latin typeface="Book Antiqua"/>
            </a:endParaRPr>
          </a:p>
        </p:txBody>
      </p:sp>
      <p:sp>
        <p:nvSpPr>
          <p:cNvPr id="5" name="Footer Placeholder 4"/>
          <p:cNvSpPr>
            <a:spLocks noGrp="1"/>
          </p:cNvSpPr>
          <p:nvPr>
            <p:ph type="ftr" sz="quarter" idx="11"/>
          </p:nvPr>
        </p:nvSpPr>
        <p:spPr/>
        <p:txBody>
          <a:bodyPr/>
          <a:lstStyle/>
          <a:p>
            <a:endParaRPr lang="en-US">
              <a:solidFill>
                <a:srgbClr val="895D1D"/>
              </a:solidFill>
              <a:latin typeface="Book Antiqua"/>
            </a:endParaRPr>
          </a:p>
        </p:txBody>
      </p:sp>
      <p:sp>
        <p:nvSpPr>
          <p:cNvPr id="6" name="Slide Number Placeholder 5"/>
          <p:cNvSpPr>
            <a:spLocks noGrp="1"/>
          </p:cNvSpPr>
          <p:nvPr>
            <p:ph type="sldNum" sz="quarter" idx="12"/>
          </p:nvPr>
        </p:nvSpPr>
        <p:spPr/>
        <p:txBody>
          <a:bodyPr/>
          <a:lstStyle/>
          <a:p>
            <a:fld id="{C8D622EB-D55C-42A5-AE29-5BB88CA9D891}" type="slidenum">
              <a:rPr lang="en-US" smtClean="0">
                <a:solidFill>
                  <a:srgbClr val="895D1D"/>
                </a:solidFill>
                <a:latin typeface="Book Antiqua"/>
              </a:rPr>
              <a:pPr/>
              <a:t>‹#›</a:t>
            </a:fld>
            <a:endParaRPr lang="en-US">
              <a:solidFill>
                <a:srgbClr val="895D1D"/>
              </a:solidFill>
              <a:latin typeface="Book Antiqua"/>
            </a:endParaRPr>
          </a:p>
        </p:txBody>
      </p:sp>
      <p:sp>
        <p:nvSpPr>
          <p:cNvPr id="11" name="Title 10"/>
          <p:cNvSpPr>
            <a:spLocks noGrp="1"/>
          </p:cNvSpPr>
          <p:nvPr>
            <p:ph type="title"/>
          </p:nvPr>
        </p:nvSpPr>
        <p:spPr/>
        <p:txBody>
          <a:bodyPr/>
          <a:lstStyle/>
          <a:p>
            <a:r>
              <a:rPr lang="en-US"/>
              <a:t>Click to edit Master title style</a:t>
            </a:r>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pPr eaLnBrk="1" fontAlgn="auto" hangingPunct="1">
                <a:spcBef>
                  <a:spcPts val="0"/>
                </a:spcBef>
                <a:spcAft>
                  <a:spcPts val="0"/>
                </a:spcAft>
              </a:pPr>
              <a:r>
                <a:rPr lang="en-US" sz="5400" dirty="0">
                  <a:solidFill>
                    <a:srgbClr val="895D1D">
                      <a:lumMod val="60000"/>
                      <a:lumOff val="40000"/>
                    </a:srgbClr>
                  </a:solidFill>
                  <a:latin typeface="Wingdings" pitchFamily="2" charset="2"/>
                  <a:ea typeface="+mn-ea"/>
                  <a:cs typeface="+mn-cs"/>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2861422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pPr eaLnBrk="1" fontAlgn="auto" hangingPunct="1">
                <a:spcBef>
                  <a:spcPts val="0"/>
                </a:spcBef>
                <a:spcAft>
                  <a:spcPts val="0"/>
                </a:spcAft>
              </a:pPr>
              <a:r>
                <a:rPr lang="en-US" sz="5400" dirty="0">
                  <a:solidFill>
                    <a:srgbClr val="895D1D">
                      <a:lumMod val="60000"/>
                      <a:lumOff val="40000"/>
                    </a:srgbClr>
                  </a:solidFill>
                  <a:latin typeface="Wingdings" pitchFamily="2" charset="2"/>
                  <a:ea typeface="+mn-ea"/>
                  <a:cs typeface="+mn-cs"/>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0C3C5E-E563-4268-9F1A-FB5743DCBE6A}" type="datetimeFigureOut">
              <a:rPr lang="en-US" smtClean="0">
                <a:solidFill>
                  <a:srgbClr val="895D1D"/>
                </a:solidFill>
                <a:latin typeface="Book Antiqua"/>
              </a:rPr>
              <a:pPr/>
              <a:t>9/30/22</a:t>
            </a:fld>
            <a:endParaRPr lang="en-US">
              <a:solidFill>
                <a:srgbClr val="895D1D"/>
              </a:solidFill>
              <a:latin typeface="Book Antiqua"/>
            </a:endParaRPr>
          </a:p>
        </p:txBody>
      </p:sp>
      <p:sp>
        <p:nvSpPr>
          <p:cNvPr id="5" name="Footer Placeholder 4"/>
          <p:cNvSpPr>
            <a:spLocks noGrp="1"/>
          </p:cNvSpPr>
          <p:nvPr>
            <p:ph type="ftr" sz="quarter" idx="11"/>
          </p:nvPr>
        </p:nvSpPr>
        <p:spPr/>
        <p:txBody>
          <a:bodyPr/>
          <a:lstStyle/>
          <a:p>
            <a:endParaRPr lang="en-US">
              <a:solidFill>
                <a:srgbClr val="895D1D"/>
              </a:solidFill>
              <a:latin typeface="Book Antiqua"/>
            </a:endParaRPr>
          </a:p>
        </p:txBody>
      </p:sp>
      <p:sp>
        <p:nvSpPr>
          <p:cNvPr id="6" name="Slide Number Placeholder 5"/>
          <p:cNvSpPr>
            <a:spLocks noGrp="1"/>
          </p:cNvSpPr>
          <p:nvPr>
            <p:ph type="sldNum" sz="quarter" idx="12"/>
          </p:nvPr>
        </p:nvSpPr>
        <p:spPr/>
        <p:txBody>
          <a:bodyPr/>
          <a:lstStyle/>
          <a:p>
            <a:fld id="{C8D622EB-D55C-42A5-AE29-5BB88CA9D891}" type="slidenum">
              <a:rPr lang="en-US" smtClean="0">
                <a:solidFill>
                  <a:srgbClr val="895D1D"/>
                </a:solidFill>
                <a:latin typeface="Book Antiqua"/>
              </a:rPr>
              <a:pPr/>
              <a:t>‹#›</a:t>
            </a:fld>
            <a:endParaRPr lang="en-US">
              <a:solidFill>
                <a:srgbClr val="895D1D"/>
              </a:solidFill>
              <a:latin typeface="Book Antiqua"/>
            </a:endParaRPr>
          </a:p>
        </p:txBody>
      </p:sp>
    </p:spTree>
    <p:extLst>
      <p:ext uri="{BB962C8B-B14F-4D97-AF65-F5344CB8AC3E}">
        <p14:creationId xmlns:p14="http://schemas.microsoft.com/office/powerpoint/2010/main" val="245264908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00C3C5E-E563-4268-9F1A-FB5743DCBE6A}" type="datetimeFigureOut">
              <a:rPr lang="en-US" smtClean="0">
                <a:solidFill>
                  <a:srgbClr val="895D1D"/>
                </a:solidFill>
                <a:latin typeface="Book Antiqua"/>
              </a:rPr>
              <a:pPr/>
              <a:t>9/30/22</a:t>
            </a:fld>
            <a:endParaRPr lang="en-US">
              <a:solidFill>
                <a:srgbClr val="895D1D"/>
              </a:solidFill>
              <a:latin typeface="Book Antiqua"/>
            </a:endParaRPr>
          </a:p>
        </p:txBody>
      </p:sp>
      <p:sp>
        <p:nvSpPr>
          <p:cNvPr id="6" name="Footer Placeholder 5"/>
          <p:cNvSpPr>
            <a:spLocks noGrp="1"/>
          </p:cNvSpPr>
          <p:nvPr>
            <p:ph type="ftr" sz="quarter" idx="11"/>
          </p:nvPr>
        </p:nvSpPr>
        <p:spPr/>
        <p:txBody>
          <a:bodyPr/>
          <a:lstStyle/>
          <a:p>
            <a:endParaRPr lang="en-US">
              <a:solidFill>
                <a:srgbClr val="895D1D"/>
              </a:solidFill>
              <a:latin typeface="Book Antiqua"/>
            </a:endParaRPr>
          </a:p>
        </p:txBody>
      </p:sp>
      <p:sp>
        <p:nvSpPr>
          <p:cNvPr id="7" name="Slide Number Placeholder 6"/>
          <p:cNvSpPr>
            <a:spLocks noGrp="1"/>
          </p:cNvSpPr>
          <p:nvPr>
            <p:ph type="sldNum" sz="quarter" idx="12"/>
          </p:nvPr>
        </p:nvSpPr>
        <p:spPr/>
        <p:txBody>
          <a:bodyPr/>
          <a:lstStyle/>
          <a:p>
            <a:fld id="{C8D622EB-D55C-42A5-AE29-5BB88CA9D891}" type="slidenum">
              <a:rPr lang="en-US" smtClean="0">
                <a:solidFill>
                  <a:srgbClr val="895D1D"/>
                </a:solidFill>
                <a:latin typeface="Book Antiqua"/>
              </a:rPr>
              <a:pPr/>
              <a:t>‹#›</a:t>
            </a:fld>
            <a:endParaRPr lang="en-US">
              <a:solidFill>
                <a:srgbClr val="895D1D"/>
              </a:solidFill>
              <a:latin typeface="Book Antiqua"/>
            </a:endParaRPr>
          </a:p>
        </p:txBody>
      </p:sp>
      <p:sp>
        <p:nvSpPr>
          <p:cNvPr id="12" name="Title 1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pPr eaLnBrk="1" fontAlgn="auto" hangingPunct="1">
                <a:spcBef>
                  <a:spcPts val="0"/>
                </a:spcBef>
                <a:spcAft>
                  <a:spcPts val="0"/>
                </a:spcAft>
              </a:pPr>
              <a:r>
                <a:rPr lang="en-US" sz="5400" dirty="0">
                  <a:solidFill>
                    <a:srgbClr val="895D1D">
                      <a:lumMod val="60000"/>
                      <a:lumOff val="40000"/>
                    </a:srgbClr>
                  </a:solidFill>
                  <a:latin typeface="Wingdings" pitchFamily="2" charset="2"/>
                  <a:ea typeface="+mn-ea"/>
                  <a:cs typeface="+mn-cs"/>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4645151"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197833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xmlns="">
                <a:noFill/>
              </a14:hiddenFill>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3076" name="Rectangle 4"/>
          <p:cNvSpPr>
            <a:spLocks noGrp="1" noChangeArrowheads="1"/>
          </p:cNvSpPr>
          <p:nvPr>
            <p:ph type="ctrTitle" sz="quarter"/>
          </p:nvPr>
        </p:nvSpPr>
        <p:spPr>
          <a:xfrm>
            <a:off x="0" y="427038"/>
            <a:ext cx="9142413" cy="1524000"/>
          </a:xfrm>
        </p:spPr>
        <p:txBody>
          <a:bodyPr anchor="b"/>
          <a:lstStyle>
            <a:lvl1pPr>
              <a:lnSpc>
                <a:spcPct val="80000"/>
              </a:lnSpc>
              <a:defRPr sz="6000"/>
            </a:lvl1pPr>
          </a:lstStyle>
          <a:p>
            <a:r>
              <a:rPr lang="en-US" dirty="0"/>
              <a:t>Click to edit Master title style</a:t>
            </a:r>
          </a:p>
        </p:txBody>
      </p:sp>
      <p:sp>
        <p:nvSpPr>
          <p:cNvPr id="4" name="Rectangle 6"/>
          <p:cNvSpPr>
            <a:spLocks noGrp="1" noChangeArrowheads="1"/>
          </p:cNvSpPr>
          <p:nvPr>
            <p:ph type="dt" sz="quarter" idx="10"/>
          </p:nvPr>
        </p:nvSpPr>
        <p:spPr/>
        <p:txBody>
          <a:bodyPr/>
          <a:lstStyle>
            <a:lvl1pPr>
              <a:defRPr smtClean="0"/>
            </a:lvl1pPr>
          </a:lstStyle>
          <a:p>
            <a:pPr>
              <a:defRPr/>
            </a:pPr>
            <a:fld id="{6875DEAC-124E-9C47-A826-09C68B701341}" type="datetime1">
              <a:rPr lang="en-US">
                <a:solidFill>
                  <a:srgbClr val="FFFFFF"/>
                </a:solidFill>
              </a:rPr>
              <a:pPr>
                <a:defRPr/>
              </a:pPr>
              <a:t>9/30/22</a:t>
            </a:fld>
            <a:endParaRPr lang="en-US">
              <a:solidFill>
                <a:srgbClr val="FFFFFF"/>
              </a:solidFill>
            </a:endParaRPr>
          </a:p>
        </p:txBody>
      </p:sp>
      <p:sp>
        <p:nvSpPr>
          <p:cNvPr id="5" name="Rectangle 7"/>
          <p:cNvSpPr>
            <a:spLocks noGrp="1" noChangeArrowheads="1"/>
          </p:cNvSpPr>
          <p:nvPr>
            <p:ph type="ftr" sz="quarter" idx="11"/>
          </p:nvPr>
        </p:nvSpPr>
        <p:spPr/>
        <p:txBody>
          <a:bodyPr/>
          <a:lstStyle>
            <a:lvl1pPr>
              <a:defRPr/>
            </a:lvl1pPr>
          </a:lstStyle>
          <a:p>
            <a:pPr>
              <a:defRPr/>
            </a:pPr>
            <a:endParaRPr lang="en-US">
              <a:solidFill>
                <a:srgbClr val="FFFFFF"/>
              </a:solidFill>
              <a:latin typeface="Arial"/>
            </a:endParaRPr>
          </a:p>
        </p:txBody>
      </p:sp>
      <p:sp>
        <p:nvSpPr>
          <p:cNvPr id="6" name="Rectangle 8"/>
          <p:cNvSpPr>
            <a:spLocks noGrp="1" noChangeArrowheads="1"/>
          </p:cNvSpPr>
          <p:nvPr>
            <p:ph type="sldNum" sz="quarter" idx="12"/>
          </p:nvPr>
        </p:nvSpPr>
        <p:spPr/>
        <p:txBody>
          <a:bodyPr/>
          <a:lstStyle>
            <a:lvl1pPr>
              <a:defRPr smtClean="0"/>
            </a:lvl1pPr>
          </a:lstStyle>
          <a:p>
            <a:pPr>
              <a:defRPr/>
            </a:pPr>
            <a:fld id="{4B794035-72BC-0741-A779-5EDD6C81E8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1227866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0C3C5E-E563-4268-9F1A-FB5743DCBE6A}" type="datetimeFigureOut">
              <a:rPr lang="en-US" smtClean="0">
                <a:solidFill>
                  <a:srgbClr val="895D1D"/>
                </a:solidFill>
                <a:latin typeface="Book Antiqua"/>
              </a:rPr>
              <a:pPr/>
              <a:t>9/30/22</a:t>
            </a:fld>
            <a:endParaRPr lang="en-US">
              <a:solidFill>
                <a:srgbClr val="895D1D"/>
              </a:solidFill>
              <a:latin typeface="Book Antiqua"/>
            </a:endParaRPr>
          </a:p>
        </p:txBody>
      </p:sp>
      <p:sp>
        <p:nvSpPr>
          <p:cNvPr id="8" name="Footer Placeholder 7"/>
          <p:cNvSpPr>
            <a:spLocks noGrp="1"/>
          </p:cNvSpPr>
          <p:nvPr>
            <p:ph type="ftr" sz="quarter" idx="11"/>
          </p:nvPr>
        </p:nvSpPr>
        <p:spPr/>
        <p:txBody>
          <a:bodyPr/>
          <a:lstStyle/>
          <a:p>
            <a:endParaRPr lang="en-US">
              <a:solidFill>
                <a:srgbClr val="895D1D"/>
              </a:solidFill>
              <a:latin typeface="Book Antiqua"/>
            </a:endParaRPr>
          </a:p>
        </p:txBody>
      </p:sp>
      <p:sp>
        <p:nvSpPr>
          <p:cNvPr id="9" name="Slide Number Placeholder 8"/>
          <p:cNvSpPr>
            <a:spLocks noGrp="1"/>
          </p:cNvSpPr>
          <p:nvPr>
            <p:ph type="sldNum" sz="quarter" idx="12"/>
          </p:nvPr>
        </p:nvSpPr>
        <p:spPr/>
        <p:txBody>
          <a:bodyPr/>
          <a:lstStyle/>
          <a:p>
            <a:fld id="{C8D622EB-D55C-42A5-AE29-5BB88CA9D891}" type="slidenum">
              <a:rPr lang="en-US" smtClean="0">
                <a:solidFill>
                  <a:srgbClr val="895D1D"/>
                </a:solidFill>
                <a:latin typeface="Book Antiqua"/>
              </a:rPr>
              <a:pPr/>
              <a:t>‹#›</a:t>
            </a:fld>
            <a:endParaRPr lang="en-US">
              <a:solidFill>
                <a:srgbClr val="895D1D"/>
              </a:solidFill>
              <a:latin typeface="Book Antiqua"/>
            </a:endParaRP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pPr eaLnBrk="1" fontAlgn="auto" hangingPunct="1">
                <a:spcBef>
                  <a:spcPts val="0"/>
                </a:spcBef>
                <a:spcAft>
                  <a:spcPts val="0"/>
                </a:spcAft>
              </a:pPr>
              <a:r>
                <a:rPr lang="en-US" sz="5400" dirty="0">
                  <a:solidFill>
                    <a:srgbClr val="895D1D">
                      <a:lumMod val="60000"/>
                      <a:lumOff val="40000"/>
                    </a:srgbClr>
                  </a:solidFill>
                  <a:latin typeface="Wingdings" pitchFamily="2" charset="2"/>
                  <a:ea typeface="+mn-ea"/>
                  <a:cs typeface="+mn-cs"/>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94221711"/>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0C3C5E-E563-4268-9F1A-FB5743DCBE6A}" type="datetimeFigureOut">
              <a:rPr lang="en-US" smtClean="0">
                <a:solidFill>
                  <a:srgbClr val="895D1D"/>
                </a:solidFill>
                <a:latin typeface="Book Antiqua"/>
              </a:rPr>
              <a:pPr/>
              <a:t>9/30/22</a:t>
            </a:fld>
            <a:endParaRPr lang="en-US">
              <a:solidFill>
                <a:srgbClr val="895D1D"/>
              </a:solidFill>
              <a:latin typeface="Book Antiqua"/>
            </a:endParaRPr>
          </a:p>
        </p:txBody>
      </p:sp>
      <p:sp>
        <p:nvSpPr>
          <p:cNvPr id="4" name="Footer Placeholder 3"/>
          <p:cNvSpPr>
            <a:spLocks noGrp="1"/>
          </p:cNvSpPr>
          <p:nvPr>
            <p:ph type="ftr" sz="quarter" idx="11"/>
          </p:nvPr>
        </p:nvSpPr>
        <p:spPr/>
        <p:txBody>
          <a:bodyPr/>
          <a:lstStyle/>
          <a:p>
            <a:endParaRPr lang="en-US">
              <a:solidFill>
                <a:srgbClr val="895D1D"/>
              </a:solidFill>
              <a:latin typeface="Book Antiqua"/>
            </a:endParaRPr>
          </a:p>
        </p:txBody>
      </p:sp>
      <p:sp>
        <p:nvSpPr>
          <p:cNvPr id="5" name="Slide Number Placeholder 4"/>
          <p:cNvSpPr>
            <a:spLocks noGrp="1"/>
          </p:cNvSpPr>
          <p:nvPr>
            <p:ph type="sldNum" sz="quarter" idx="12"/>
          </p:nvPr>
        </p:nvSpPr>
        <p:spPr/>
        <p:txBody>
          <a:bodyPr/>
          <a:lstStyle/>
          <a:p>
            <a:fld id="{C8D622EB-D55C-42A5-AE29-5BB88CA9D891}" type="slidenum">
              <a:rPr lang="en-US" smtClean="0">
                <a:solidFill>
                  <a:srgbClr val="895D1D"/>
                </a:solidFill>
                <a:latin typeface="Book Antiqua"/>
              </a:rPr>
              <a:pPr/>
              <a:t>‹#›</a:t>
            </a:fld>
            <a:endParaRPr lang="en-US">
              <a:solidFill>
                <a:srgbClr val="895D1D"/>
              </a:solidFill>
              <a:latin typeface="Book Antiqua"/>
            </a:endParaRP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pPr eaLnBrk="1" fontAlgn="auto" hangingPunct="1">
                <a:spcBef>
                  <a:spcPts val="0"/>
                </a:spcBef>
                <a:spcAft>
                  <a:spcPts val="0"/>
                </a:spcAft>
              </a:pPr>
              <a:r>
                <a:rPr lang="en-US" sz="5400" dirty="0">
                  <a:solidFill>
                    <a:srgbClr val="895D1D">
                      <a:lumMod val="60000"/>
                      <a:lumOff val="40000"/>
                    </a:srgbClr>
                  </a:solidFill>
                  <a:latin typeface="Wingdings" pitchFamily="2" charset="2"/>
                  <a:ea typeface="+mn-ea"/>
                  <a:cs typeface="+mn-cs"/>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65184558"/>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0C3C5E-E563-4268-9F1A-FB5743DCBE6A}" type="datetimeFigureOut">
              <a:rPr lang="en-US" smtClean="0">
                <a:solidFill>
                  <a:srgbClr val="895D1D"/>
                </a:solidFill>
                <a:latin typeface="Book Antiqua"/>
              </a:rPr>
              <a:pPr/>
              <a:t>9/30/22</a:t>
            </a:fld>
            <a:endParaRPr lang="en-US">
              <a:solidFill>
                <a:srgbClr val="895D1D"/>
              </a:solidFill>
              <a:latin typeface="Book Antiqua"/>
            </a:endParaRPr>
          </a:p>
        </p:txBody>
      </p:sp>
      <p:sp>
        <p:nvSpPr>
          <p:cNvPr id="3" name="Footer Placeholder 2"/>
          <p:cNvSpPr>
            <a:spLocks noGrp="1"/>
          </p:cNvSpPr>
          <p:nvPr>
            <p:ph type="ftr" sz="quarter" idx="11"/>
          </p:nvPr>
        </p:nvSpPr>
        <p:spPr/>
        <p:txBody>
          <a:bodyPr/>
          <a:lstStyle/>
          <a:p>
            <a:endParaRPr lang="en-US">
              <a:solidFill>
                <a:srgbClr val="895D1D"/>
              </a:solidFill>
              <a:latin typeface="Book Antiqua"/>
            </a:endParaRPr>
          </a:p>
        </p:txBody>
      </p:sp>
      <p:sp>
        <p:nvSpPr>
          <p:cNvPr id="4" name="Slide Number Placeholder 3"/>
          <p:cNvSpPr>
            <a:spLocks noGrp="1"/>
          </p:cNvSpPr>
          <p:nvPr>
            <p:ph type="sldNum" sz="quarter" idx="12"/>
          </p:nvPr>
        </p:nvSpPr>
        <p:spPr/>
        <p:txBody>
          <a:bodyPr/>
          <a:lstStyle/>
          <a:p>
            <a:fld id="{C8D622EB-D55C-42A5-AE29-5BB88CA9D891}" type="slidenum">
              <a:rPr lang="en-US" smtClean="0">
                <a:solidFill>
                  <a:srgbClr val="895D1D"/>
                </a:solidFill>
                <a:latin typeface="Book Antiqua"/>
              </a:rPr>
              <a:pPr/>
              <a:t>‹#›</a:t>
            </a:fld>
            <a:endParaRPr lang="en-US">
              <a:solidFill>
                <a:srgbClr val="895D1D"/>
              </a:solidFill>
              <a:latin typeface="Book Antiqua"/>
            </a:endParaRPr>
          </a:p>
        </p:txBody>
      </p:sp>
    </p:spTree>
    <p:extLst>
      <p:ext uri="{BB962C8B-B14F-4D97-AF65-F5344CB8AC3E}">
        <p14:creationId xmlns:p14="http://schemas.microsoft.com/office/powerpoint/2010/main" val="3874651786"/>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a:t>Click to edit Master title style</a:t>
            </a:r>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0C3C5E-E563-4268-9F1A-FB5743DCBE6A}" type="datetimeFigureOut">
              <a:rPr lang="en-US" smtClean="0">
                <a:solidFill>
                  <a:srgbClr val="895D1D"/>
                </a:solidFill>
                <a:latin typeface="Book Antiqua"/>
              </a:rPr>
              <a:pPr/>
              <a:t>9/30/22</a:t>
            </a:fld>
            <a:endParaRPr lang="en-US">
              <a:solidFill>
                <a:srgbClr val="895D1D"/>
              </a:solidFill>
              <a:latin typeface="Book Antiqua"/>
            </a:endParaRPr>
          </a:p>
        </p:txBody>
      </p:sp>
      <p:sp>
        <p:nvSpPr>
          <p:cNvPr id="6" name="Footer Placeholder 5"/>
          <p:cNvSpPr>
            <a:spLocks noGrp="1"/>
          </p:cNvSpPr>
          <p:nvPr>
            <p:ph type="ftr" sz="quarter" idx="11"/>
          </p:nvPr>
        </p:nvSpPr>
        <p:spPr/>
        <p:txBody>
          <a:bodyPr/>
          <a:lstStyle/>
          <a:p>
            <a:endParaRPr lang="en-US">
              <a:solidFill>
                <a:srgbClr val="895D1D"/>
              </a:solidFill>
              <a:latin typeface="Book Antiqua"/>
            </a:endParaRPr>
          </a:p>
        </p:txBody>
      </p:sp>
      <p:sp>
        <p:nvSpPr>
          <p:cNvPr id="7" name="Slide Number Placeholder 6"/>
          <p:cNvSpPr>
            <a:spLocks noGrp="1"/>
          </p:cNvSpPr>
          <p:nvPr>
            <p:ph type="sldNum" sz="quarter" idx="12"/>
          </p:nvPr>
        </p:nvSpPr>
        <p:spPr/>
        <p:txBody>
          <a:bodyPr/>
          <a:lstStyle/>
          <a:p>
            <a:fld id="{C8D622EB-D55C-42A5-AE29-5BB88CA9D891}" type="slidenum">
              <a:rPr lang="en-US" smtClean="0">
                <a:solidFill>
                  <a:srgbClr val="895D1D"/>
                </a:solidFill>
                <a:latin typeface="Book Antiqua"/>
              </a:rPr>
              <a:pPr/>
              <a:t>‹#›</a:t>
            </a:fld>
            <a:endParaRPr lang="en-US">
              <a:solidFill>
                <a:srgbClr val="895D1D"/>
              </a:solidFill>
              <a:latin typeface="Book Antiqua"/>
            </a:endParaRPr>
          </a:p>
        </p:txBody>
      </p:sp>
    </p:spTree>
    <p:extLst>
      <p:ext uri="{BB962C8B-B14F-4D97-AF65-F5344CB8AC3E}">
        <p14:creationId xmlns:p14="http://schemas.microsoft.com/office/powerpoint/2010/main" val="1813023961"/>
      </p:ext>
    </p:extLst>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a:t>Click to edit Master title style</a:t>
            </a:r>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0C3C5E-E563-4268-9F1A-FB5743DCBE6A}" type="datetimeFigureOut">
              <a:rPr lang="en-US" smtClean="0">
                <a:solidFill>
                  <a:srgbClr val="895D1D"/>
                </a:solidFill>
                <a:latin typeface="Book Antiqua"/>
              </a:rPr>
              <a:pPr/>
              <a:t>9/30/22</a:t>
            </a:fld>
            <a:endParaRPr lang="en-US">
              <a:solidFill>
                <a:srgbClr val="895D1D"/>
              </a:solidFill>
              <a:latin typeface="Book Antiqua"/>
            </a:endParaRPr>
          </a:p>
        </p:txBody>
      </p:sp>
      <p:sp>
        <p:nvSpPr>
          <p:cNvPr id="6" name="Footer Placeholder 5"/>
          <p:cNvSpPr>
            <a:spLocks noGrp="1"/>
          </p:cNvSpPr>
          <p:nvPr>
            <p:ph type="ftr" sz="quarter" idx="11"/>
          </p:nvPr>
        </p:nvSpPr>
        <p:spPr/>
        <p:txBody>
          <a:bodyPr/>
          <a:lstStyle/>
          <a:p>
            <a:endParaRPr lang="en-US">
              <a:solidFill>
                <a:srgbClr val="895D1D"/>
              </a:solidFill>
              <a:latin typeface="Book Antiqua"/>
            </a:endParaRPr>
          </a:p>
        </p:txBody>
      </p:sp>
      <p:sp>
        <p:nvSpPr>
          <p:cNvPr id="7" name="Slide Number Placeholder 6"/>
          <p:cNvSpPr>
            <a:spLocks noGrp="1"/>
          </p:cNvSpPr>
          <p:nvPr>
            <p:ph type="sldNum" sz="quarter" idx="12"/>
          </p:nvPr>
        </p:nvSpPr>
        <p:spPr/>
        <p:txBody>
          <a:bodyPr/>
          <a:lstStyle/>
          <a:p>
            <a:fld id="{C8D622EB-D55C-42A5-AE29-5BB88CA9D891}" type="slidenum">
              <a:rPr lang="en-US" smtClean="0">
                <a:solidFill>
                  <a:srgbClr val="895D1D"/>
                </a:solidFill>
                <a:latin typeface="Book Antiqua"/>
              </a:rPr>
              <a:pPr/>
              <a:t>‹#›</a:t>
            </a:fld>
            <a:endParaRPr lang="en-US">
              <a:solidFill>
                <a:srgbClr val="895D1D"/>
              </a:solidFill>
              <a:latin typeface="Book Antiqua"/>
            </a:endParaRPr>
          </a:p>
        </p:txBody>
      </p:sp>
    </p:spTree>
    <p:extLst>
      <p:ext uri="{BB962C8B-B14F-4D97-AF65-F5344CB8AC3E}">
        <p14:creationId xmlns:p14="http://schemas.microsoft.com/office/powerpoint/2010/main" val="3350240663"/>
      </p:ext>
    </p:extLst>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0C3C5E-E563-4268-9F1A-FB5743DCBE6A}" type="datetimeFigureOut">
              <a:rPr lang="en-US" smtClean="0">
                <a:solidFill>
                  <a:srgbClr val="895D1D"/>
                </a:solidFill>
                <a:latin typeface="Book Antiqua"/>
              </a:rPr>
              <a:pPr/>
              <a:t>9/30/22</a:t>
            </a:fld>
            <a:endParaRPr lang="en-US">
              <a:solidFill>
                <a:srgbClr val="895D1D"/>
              </a:solidFill>
              <a:latin typeface="Book Antiqua"/>
            </a:endParaRPr>
          </a:p>
        </p:txBody>
      </p:sp>
      <p:sp>
        <p:nvSpPr>
          <p:cNvPr id="5" name="Footer Placeholder 4"/>
          <p:cNvSpPr>
            <a:spLocks noGrp="1"/>
          </p:cNvSpPr>
          <p:nvPr>
            <p:ph type="ftr" sz="quarter" idx="11"/>
          </p:nvPr>
        </p:nvSpPr>
        <p:spPr/>
        <p:txBody>
          <a:bodyPr/>
          <a:lstStyle/>
          <a:p>
            <a:endParaRPr lang="en-US">
              <a:solidFill>
                <a:srgbClr val="895D1D"/>
              </a:solidFill>
              <a:latin typeface="Book Antiqua"/>
            </a:endParaRPr>
          </a:p>
        </p:txBody>
      </p:sp>
      <p:sp>
        <p:nvSpPr>
          <p:cNvPr id="6" name="Slide Number Placeholder 5"/>
          <p:cNvSpPr>
            <a:spLocks noGrp="1"/>
          </p:cNvSpPr>
          <p:nvPr>
            <p:ph type="sldNum" sz="quarter" idx="12"/>
          </p:nvPr>
        </p:nvSpPr>
        <p:spPr/>
        <p:txBody>
          <a:bodyPr/>
          <a:lstStyle/>
          <a:p>
            <a:fld id="{C8D622EB-D55C-42A5-AE29-5BB88CA9D891}" type="slidenum">
              <a:rPr lang="en-US" smtClean="0">
                <a:solidFill>
                  <a:srgbClr val="895D1D"/>
                </a:solidFill>
                <a:latin typeface="Book Antiqua"/>
              </a:rPr>
              <a:pPr/>
              <a:t>‹#›</a:t>
            </a:fld>
            <a:endParaRPr lang="en-US">
              <a:solidFill>
                <a:srgbClr val="895D1D"/>
              </a:solidFill>
              <a:latin typeface="Book Antiqua"/>
            </a:endParaRP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pPr eaLnBrk="1" fontAlgn="auto" hangingPunct="1">
                <a:spcBef>
                  <a:spcPts val="0"/>
                </a:spcBef>
                <a:spcAft>
                  <a:spcPts val="0"/>
                </a:spcAft>
              </a:pPr>
              <a:r>
                <a:rPr lang="en-US" sz="5400" dirty="0">
                  <a:solidFill>
                    <a:srgbClr val="895D1D">
                      <a:lumMod val="60000"/>
                      <a:lumOff val="40000"/>
                    </a:srgbClr>
                  </a:solidFill>
                  <a:latin typeface="Wingdings" pitchFamily="2" charset="2"/>
                  <a:ea typeface="+mn-ea"/>
                  <a:cs typeface="+mn-cs"/>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77628667"/>
      </p:ext>
    </p:extLst>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0C3C5E-E563-4268-9F1A-FB5743DCBE6A}" type="datetimeFigureOut">
              <a:rPr lang="en-US" smtClean="0">
                <a:solidFill>
                  <a:srgbClr val="895D1D"/>
                </a:solidFill>
                <a:latin typeface="Book Antiqua"/>
              </a:rPr>
              <a:pPr/>
              <a:t>9/30/22</a:t>
            </a:fld>
            <a:endParaRPr lang="en-US">
              <a:solidFill>
                <a:srgbClr val="895D1D"/>
              </a:solidFill>
              <a:latin typeface="Book Antiqua"/>
            </a:endParaRPr>
          </a:p>
        </p:txBody>
      </p:sp>
      <p:sp>
        <p:nvSpPr>
          <p:cNvPr id="5" name="Footer Placeholder 4"/>
          <p:cNvSpPr>
            <a:spLocks noGrp="1"/>
          </p:cNvSpPr>
          <p:nvPr>
            <p:ph type="ftr" sz="quarter" idx="11"/>
          </p:nvPr>
        </p:nvSpPr>
        <p:spPr/>
        <p:txBody>
          <a:bodyPr/>
          <a:lstStyle/>
          <a:p>
            <a:endParaRPr lang="en-US">
              <a:solidFill>
                <a:srgbClr val="895D1D"/>
              </a:solidFill>
              <a:latin typeface="Book Antiqua"/>
            </a:endParaRPr>
          </a:p>
        </p:txBody>
      </p:sp>
      <p:sp>
        <p:nvSpPr>
          <p:cNvPr id="6" name="Slide Number Placeholder 5"/>
          <p:cNvSpPr>
            <a:spLocks noGrp="1"/>
          </p:cNvSpPr>
          <p:nvPr>
            <p:ph type="sldNum" sz="quarter" idx="12"/>
          </p:nvPr>
        </p:nvSpPr>
        <p:spPr/>
        <p:txBody>
          <a:bodyPr/>
          <a:lstStyle/>
          <a:p>
            <a:fld id="{C8D622EB-D55C-42A5-AE29-5BB88CA9D891}" type="slidenum">
              <a:rPr lang="en-US" smtClean="0">
                <a:solidFill>
                  <a:srgbClr val="895D1D"/>
                </a:solidFill>
                <a:latin typeface="Book Antiqua"/>
              </a:rPr>
              <a:pPr/>
              <a:t>‹#›</a:t>
            </a:fld>
            <a:endParaRPr lang="en-US">
              <a:solidFill>
                <a:srgbClr val="895D1D"/>
              </a:solidFill>
              <a:latin typeface="Book Antiqua"/>
            </a:endParaRP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pPr eaLnBrk="1" fontAlgn="auto" hangingPunct="1">
                <a:spcBef>
                  <a:spcPts val="0"/>
                </a:spcBef>
                <a:spcAft>
                  <a:spcPts val="0"/>
                </a:spcAft>
              </a:pPr>
              <a:r>
                <a:rPr lang="en-US" sz="5400" dirty="0">
                  <a:solidFill>
                    <a:srgbClr val="895D1D">
                      <a:lumMod val="60000"/>
                      <a:lumOff val="40000"/>
                    </a:srgbClr>
                  </a:solidFill>
                  <a:latin typeface="Wingdings" pitchFamily="2" charset="2"/>
                  <a:ea typeface="+mn-ea"/>
                  <a:cs typeface="+mn-cs"/>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29578491"/>
      </p:ext>
    </p:extLst>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912553610"/>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4195825249"/>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45063699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ED6A06EA-A051-C34D-AD5E-DA7808736ED7}" type="datetime1">
              <a:rPr lang="en-US">
                <a:solidFill>
                  <a:srgbClr val="FFFFFF"/>
                </a:solidFill>
              </a:rPr>
              <a:pPr>
                <a:defRPr/>
              </a:pPr>
              <a:t>9/30/22</a:t>
            </a:fld>
            <a:endParaRPr lang="en-US">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714D99C-F9AA-0349-A2FF-80EF9E217BA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3271020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027983304"/>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251394284"/>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797193084"/>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41343990"/>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4158160953"/>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133004384"/>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116360992"/>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59137918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0E708CFA-67C0-5A43-8332-E46167330CC7}" type="datetime1">
              <a:rPr lang="en-US">
                <a:solidFill>
                  <a:srgbClr val="FFFFFF"/>
                </a:solidFill>
              </a:rPr>
              <a:pPr>
                <a:defRPr/>
              </a:pPr>
              <a:t>9/30/22</a:t>
            </a:fld>
            <a:endParaRPr lang="en-US">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BF19674-F521-B740-9CAD-8AA215F7ECC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680901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90BB1677-E936-804E-8FB4-AE079F6DD125}" type="datetime1">
              <a:rPr lang="en-US">
                <a:solidFill>
                  <a:srgbClr val="FFFFFF"/>
                </a:solidFill>
              </a:rPr>
              <a:pPr>
                <a:defRPr/>
              </a:pPr>
              <a:t>9/30/22</a:t>
            </a:fld>
            <a:endParaRPr lang="en-US">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7" name="Rectangle 7"/>
          <p:cNvSpPr>
            <a:spLocks noGrp="1" noChangeArrowheads="1"/>
          </p:cNvSpPr>
          <p:nvPr>
            <p:ph type="sldNum" sz="quarter" idx="12"/>
          </p:nvPr>
        </p:nvSpPr>
        <p:spPr>
          <a:ln/>
        </p:spPr>
        <p:txBody>
          <a:bodyPr/>
          <a:lstStyle>
            <a:lvl1pPr>
              <a:defRPr/>
            </a:lvl1pPr>
          </a:lstStyle>
          <a:p>
            <a:pPr>
              <a:defRPr/>
            </a:pPr>
            <a:fld id="{75FFD70E-5128-0E48-981B-D2774E12405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445168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fld id="{085838BA-AE4E-184A-91DB-E05AF5C57E27}" type="datetime1">
              <a:rPr lang="en-US">
                <a:solidFill>
                  <a:srgbClr val="FFFFFF"/>
                </a:solidFill>
              </a:rPr>
              <a:pPr>
                <a:defRPr/>
              </a:pPr>
              <a:t>9/30/22</a:t>
            </a:fld>
            <a:endParaRPr lang="en-US">
              <a:solidFill>
                <a:srgbClr val="FFFFFF"/>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9" name="Rectangle 7"/>
          <p:cNvSpPr>
            <a:spLocks noGrp="1" noChangeArrowheads="1"/>
          </p:cNvSpPr>
          <p:nvPr>
            <p:ph type="sldNum" sz="quarter" idx="12"/>
          </p:nvPr>
        </p:nvSpPr>
        <p:spPr>
          <a:ln/>
        </p:spPr>
        <p:txBody>
          <a:bodyPr/>
          <a:lstStyle>
            <a:lvl1pPr>
              <a:defRPr/>
            </a:lvl1pPr>
          </a:lstStyle>
          <a:p>
            <a:pPr>
              <a:defRPr/>
            </a:pPr>
            <a:fld id="{24688987-3FDD-8D44-9336-5A51789EC4A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79321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fld id="{5E5B2CFF-CEF4-B54A-AB7F-4040D0860958}" type="datetime1">
              <a:rPr lang="en-US">
                <a:solidFill>
                  <a:srgbClr val="FFFFFF"/>
                </a:solidFill>
              </a:rPr>
              <a:pPr>
                <a:defRPr/>
              </a:pPr>
              <a:t>9/30/22</a:t>
            </a:fld>
            <a:endParaRPr lang="en-US">
              <a:solidFill>
                <a:srgbClr val="FFFFFF"/>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5" name="Rectangle 7"/>
          <p:cNvSpPr>
            <a:spLocks noGrp="1" noChangeArrowheads="1"/>
          </p:cNvSpPr>
          <p:nvPr>
            <p:ph type="sldNum" sz="quarter" idx="12"/>
          </p:nvPr>
        </p:nvSpPr>
        <p:spPr>
          <a:ln/>
        </p:spPr>
        <p:txBody>
          <a:bodyPr/>
          <a:lstStyle>
            <a:lvl1pPr>
              <a:defRPr/>
            </a:lvl1pPr>
          </a:lstStyle>
          <a:p>
            <a:pPr>
              <a:defRPr/>
            </a:pPr>
            <a:fld id="{7A86A026-3960-4343-939C-7C3AE2CA6BB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83333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E3338630-68EC-EF4A-8C83-338D7BB75A8E}" type="datetime1">
              <a:rPr lang="en-US">
                <a:solidFill>
                  <a:srgbClr val="FFFFFF"/>
                </a:solidFill>
              </a:rPr>
              <a:pPr>
                <a:defRPr/>
              </a:pPr>
              <a:t>9/30/22</a:t>
            </a:fld>
            <a:endParaRPr lang="en-US">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4" name="Rectangle 7"/>
          <p:cNvSpPr>
            <a:spLocks noGrp="1" noChangeArrowheads="1"/>
          </p:cNvSpPr>
          <p:nvPr>
            <p:ph type="sldNum" sz="quarter" idx="12"/>
          </p:nvPr>
        </p:nvSpPr>
        <p:spPr>
          <a:ln/>
        </p:spPr>
        <p:txBody>
          <a:bodyPr/>
          <a:lstStyle>
            <a:lvl1pPr>
              <a:defRPr/>
            </a:lvl1pPr>
          </a:lstStyle>
          <a:p>
            <a:pPr>
              <a:defRPr/>
            </a:pPr>
            <a:fld id="{2D3DCBF5-5D93-4548-ADB0-FF374DDC4C4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71886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ED6A06EA-A051-C34D-AD5E-DA7808736ED7}" type="datetime1">
              <a:rPr lang="en-US">
                <a:solidFill>
                  <a:srgbClr val="FFFFFF"/>
                </a:solidFill>
              </a:rPr>
              <a:pPr>
                <a:defRPr/>
              </a:pPr>
              <a:t>9/30/22</a:t>
            </a:fld>
            <a:endParaRPr lang="en-US">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714D99C-F9AA-0349-A2FF-80EF9E217BA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64685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135D9207-9933-AE48-A1FC-E317FED8E811}" type="datetime1">
              <a:rPr lang="en-US">
                <a:solidFill>
                  <a:srgbClr val="FFFFFF"/>
                </a:solidFill>
              </a:rPr>
              <a:pPr>
                <a:defRPr/>
              </a:pPr>
              <a:t>9/30/22</a:t>
            </a:fld>
            <a:endParaRPr lang="en-US">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7" name="Rectangle 7"/>
          <p:cNvSpPr>
            <a:spLocks noGrp="1" noChangeArrowheads="1"/>
          </p:cNvSpPr>
          <p:nvPr>
            <p:ph type="sldNum" sz="quarter" idx="12"/>
          </p:nvPr>
        </p:nvSpPr>
        <p:spPr>
          <a:ln/>
        </p:spPr>
        <p:txBody>
          <a:bodyPr/>
          <a:lstStyle>
            <a:lvl1pPr>
              <a:defRPr/>
            </a:lvl1pPr>
          </a:lstStyle>
          <a:p>
            <a:pPr>
              <a:defRPr/>
            </a:pPr>
            <a:fld id="{9C7224F0-4075-E245-AEAE-E87535D788C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155889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2749059C-C139-E445-BF6A-87BEF765BAAF}" type="datetime1">
              <a:rPr lang="en-US">
                <a:solidFill>
                  <a:srgbClr val="FFFFFF"/>
                </a:solidFill>
              </a:rPr>
              <a:pPr>
                <a:defRPr/>
              </a:pPr>
              <a:t>9/30/22</a:t>
            </a:fld>
            <a:endParaRPr lang="en-US">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7" name="Rectangle 7"/>
          <p:cNvSpPr>
            <a:spLocks noGrp="1" noChangeArrowheads="1"/>
          </p:cNvSpPr>
          <p:nvPr>
            <p:ph type="sldNum" sz="quarter" idx="12"/>
          </p:nvPr>
        </p:nvSpPr>
        <p:spPr>
          <a:ln/>
        </p:spPr>
        <p:txBody>
          <a:bodyPr/>
          <a:lstStyle>
            <a:lvl1pPr>
              <a:defRPr/>
            </a:lvl1pPr>
          </a:lstStyle>
          <a:p>
            <a:pPr>
              <a:defRPr/>
            </a:pPr>
            <a:fld id="{8F2B677F-C9DC-F540-81F0-590F4228A6D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639313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013F3458-308A-A14E-A648-3D84AF6E6FA9}" type="datetime1">
              <a:rPr lang="en-US">
                <a:solidFill>
                  <a:srgbClr val="FFFFFF"/>
                </a:solidFill>
              </a:rPr>
              <a:pPr>
                <a:defRPr/>
              </a:pPr>
              <a:t>9/30/22</a:t>
            </a:fld>
            <a:endParaRPr lang="en-US">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D7B4FB7-5F58-0644-8AA9-A0624FEF8B6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883513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D14C8CCC-6E8C-7740-8EC3-A2D2A322D133}" type="datetime1">
              <a:rPr lang="en-US">
                <a:solidFill>
                  <a:srgbClr val="FFFFFF"/>
                </a:solidFill>
              </a:rPr>
              <a:pPr>
                <a:defRPr/>
              </a:pPr>
              <a:t>9/30/22</a:t>
            </a:fld>
            <a:endParaRPr lang="en-US">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52B5A7C-021F-4D47-87EC-E8C8F3DBF43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074090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a:t>Click to edit Master title style</a:t>
            </a:r>
          </a:p>
        </p:txBody>
      </p:sp>
      <p:sp>
        <p:nvSpPr>
          <p:cNvPr id="3" name="Text Placeholder 2"/>
          <p:cNvSpPr>
            <a:spLocks noGrp="1"/>
          </p:cNvSpPr>
          <p:nvPr>
            <p:ph type="body" sz="half" idx="1"/>
          </p:nvPr>
        </p:nvSpPr>
        <p:spPr>
          <a:xfrm>
            <a:off x="2819400" y="1981200"/>
            <a:ext cx="2971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43600" y="1981200"/>
            <a:ext cx="2971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0E3EAA60-0403-DA43-9788-FE1D86928888}" type="datetime1">
              <a:rPr lang="en-US">
                <a:solidFill>
                  <a:srgbClr val="FFFFFF"/>
                </a:solidFill>
              </a:rPr>
              <a:pPr>
                <a:defRPr/>
              </a:pPr>
              <a:t>9/30/22</a:t>
            </a:fld>
            <a:endParaRPr lang="en-US">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7" name="Rectangle 7"/>
          <p:cNvSpPr>
            <a:spLocks noGrp="1" noChangeArrowheads="1"/>
          </p:cNvSpPr>
          <p:nvPr>
            <p:ph type="sldNum" sz="quarter" idx="12"/>
          </p:nvPr>
        </p:nvSpPr>
        <p:spPr>
          <a:ln/>
        </p:spPr>
        <p:txBody>
          <a:bodyPr/>
          <a:lstStyle>
            <a:lvl1pPr>
              <a:defRPr/>
            </a:lvl1pPr>
          </a:lstStyle>
          <a:p>
            <a:pPr>
              <a:defRPr/>
            </a:pPr>
            <a:fld id="{C5F92FA3-4430-4C49-ABBE-0791A12C738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218092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atin typeface="+mn-lt"/>
                <a:ea typeface="+mn-ea"/>
                <a:cs typeface="+mn-cs"/>
              </a:defRPr>
            </a:lvl1pPr>
          </a:lstStyle>
          <a:p>
            <a:pPr>
              <a:defRPr/>
            </a:pPr>
            <a:endParaRPr lang="en-US">
              <a:solidFill>
                <a:srgbClr val="FFFFFF"/>
              </a:solidFill>
              <a:latin typeface="Aria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FFFFFF"/>
              </a:solidFill>
              <a:latin typeface="Arial"/>
            </a:endParaRPr>
          </a:p>
        </p:txBody>
      </p:sp>
      <p:sp>
        <p:nvSpPr>
          <p:cNvPr id="6" name="Rectangle 6"/>
          <p:cNvSpPr>
            <a:spLocks noGrp="1" noChangeArrowheads="1"/>
          </p:cNvSpPr>
          <p:nvPr>
            <p:ph type="sldNum" sz="quarter" idx="12"/>
          </p:nvPr>
        </p:nvSpPr>
        <p:spPr/>
        <p:txBody>
          <a:bodyPr/>
          <a:lstStyle>
            <a:lvl1pPr>
              <a:defRPr smtClean="0"/>
            </a:lvl1pPr>
          </a:lstStyle>
          <a:p>
            <a:pPr>
              <a:defRPr/>
            </a:pPr>
            <a:fld id="{DBB7F354-81B9-9B4A-B83C-00E192A09E7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951098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a:t>Click to edit Master title style</a:t>
            </a:r>
          </a:p>
        </p:txBody>
      </p:sp>
      <p:sp>
        <p:nvSpPr>
          <p:cNvPr id="3" name="Text Placeholder 2"/>
          <p:cNvSpPr>
            <a:spLocks noGrp="1"/>
          </p:cNvSpPr>
          <p:nvPr>
            <p:ph type="body" sz="half" idx="1"/>
          </p:nvPr>
        </p:nvSpPr>
        <p:spPr>
          <a:xfrm>
            <a:off x="2819400" y="1981200"/>
            <a:ext cx="2971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43600" y="1981200"/>
            <a:ext cx="2971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p:txBody>
          <a:bodyPr/>
          <a:lstStyle>
            <a:lvl1pPr>
              <a:defRPr smtClean="0"/>
            </a:lvl1pPr>
          </a:lstStyle>
          <a:p>
            <a:pPr>
              <a:defRPr/>
            </a:pPr>
            <a:fld id="{F49497AB-5F85-4A4D-B045-46B9E101BB98}" type="datetime1">
              <a:rPr lang="en-US"/>
              <a:pPr>
                <a:defRPr/>
              </a:pPr>
              <a:t>9/30/22</a:t>
            </a:fld>
            <a:endParaRPr lang="en-US"/>
          </a:p>
        </p:txBody>
      </p:sp>
      <p:sp>
        <p:nvSpPr>
          <p:cNvPr id="6" name="Rectangle 6"/>
          <p:cNvSpPr>
            <a:spLocks noGrp="1" noChangeArrowheads="1"/>
          </p:cNvSpPr>
          <p:nvPr>
            <p:ph type="ftr" sz="quarter" idx="11"/>
          </p:nvPr>
        </p:nvSpPr>
        <p:spPr/>
        <p:txBody>
          <a:bodyPr/>
          <a:lstStyle>
            <a:lvl1pPr>
              <a:defRPr>
                <a:ea typeface="Arial" charset="0"/>
                <a:cs typeface="Arial" charset="0"/>
              </a:defRPr>
            </a:lvl1pPr>
          </a:lstStyle>
          <a:p>
            <a:pPr>
              <a:defRPr/>
            </a:pPr>
            <a:endParaRPr lang="en-US">
              <a:latin typeface="Arial"/>
            </a:endParaRPr>
          </a:p>
        </p:txBody>
      </p:sp>
      <p:sp>
        <p:nvSpPr>
          <p:cNvPr id="7" name="Rectangle 7"/>
          <p:cNvSpPr>
            <a:spLocks noGrp="1" noChangeArrowheads="1"/>
          </p:cNvSpPr>
          <p:nvPr>
            <p:ph type="sldNum" sz="quarter" idx="12"/>
          </p:nvPr>
        </p:nvSpPr>
        <p:spPr/>
        <p:txBody>
          <a:bodyPr/>
          <a:lstStyle>
            <a:lvl1pPr>
              <a:defRPr smtClean="0"/>
            </a:lvl1pPr>
          </a:lstStyle>
          <a:p>
            <a:pPr>
              <a:defRPr/>
            </a:pPr>
            <a:fld id="{4B4B5AC5-8A54-B14D-B2A6-0A023D436069}" type="slidenum">
              <a:rPr lang="en-US"/>
              <a:pPr>
                <a:defRPr/>
              </a:pPr>
              <a:t>‹#›</a:t>
            </a:fld>
            <a:endParaRPr lang="en-US"/>
          </a:p>
        </p:txBody>
      </p:sp>
    </p:spTree>
    <p:extLst>
      <p:ext uri="{BB962C8B-B14F-4D97-AF65-F5344CB8AC3E}">
        <p14:creationId xmlns:p14="http://schemas.microsoft.com/office/powerpoint/2010/main" val="40691345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atin typeface="Comic Sans MS" charset="0"/>
              </a:defRPr>
            </a:lvl1pPr>
          </a:lstStyle>
          <a:p>
            <a:pPr>
              <a:defRPr/>
            </a:pPr>
            <a:fld id="{830C07D2-E607-114F-A661-7F685E5A3C43}" type="slidenum">
              <a:rPr lang="en-US" altLang="zh-TW"/>
              <a:pPr>
                <a:defRPr/>
              </a:pPr>
              <a:t>‹#›</a:t>
            </a:fld>
            <a:endParaRPr lang="en-US" altLang="zh-TW"/>
          </a:p>
        </p:txBody>
      </p:sp>
    </p:spTree>
    <p:extLst>
      <p:ext uri="{BB962C8B-B14F-4D97-AF65-F5344CB8AC3E}">
        <p14:creationId xmlns:p14="http://schemas.microsoft.com/office/powerpoint/2010/main" val="34035306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atin typeface="Comic Sans MS" charset="0"/>
              </a:defRPr>
            </a:lvl1pPr>
          </a:lstStyle>
          <a:p>
            <a:pPr>
              <a:defRPr/>
            </a:pPr>
            <a:fld id="{04E6FBB9-1C86-DD46-9C12-6486398DA0D9}" type="slidenum">
              <a:rPr lang="en-US" altLang="zh-TW"/>
              <a:pPr>
                <a:defRPr/>
              </a:pPr>
              <a:t>‹#›</a:t>
            </a:fld>
            <a:endParaRPr lang="en-US" altLang="zh-TW"/>
          </a:p>
        </p:txBody>
      </p:sp>
    </p:spTree>
    <p:extLst>
      <p:ext uri="{BB962C8B-B14F-4D97-AF65-F5344CB8AC3E}">
        <p14:creationId xmlns:p14="http://schemas.microsoft.com/office/powerpoint/2010/main" val="25815464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atin typeface="Comic Sans MS" charset="0"/>
              </a:defRPr>
            </a:lvl1pPr>
          </a:lstStyle>
          <a:p>
            <a:pPr>
              <a:defRPr/>
            </a:pPr>
            <a:fld id="{8E3033E6-B12B-6E43-A100-DEE5094177EA}" type="slidenum">
              <a:rPr lang="en-US" altLang="zh-TW"/>
              <a:pPr>
                <a:defRPr/>
              </a:pPr>
              <a:t>‹#›</a:t>
            </a:fld>
            <a:endParaRPr lang="en-US" altLang="zh-TW"/>
          </a:p>
        </p:txBody>
      </p:sp>
    </p:spTree>
    <p:extLst>
      <p:ext uri="{BB962C8B-B14F-4D97-AF65-F5344CB8AC3E}">
        <p14:creationId xmlns:p14="http://schemas.microsoft.com/office/powerpoint/2010/main" val="2047339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0E708CFA-67C0-5A43-8332-E46167330CC7}" type="datetime1">
              <a:rPr lang="en-US">
                <a:solidFill>
                  <a:srgbClr val="FFFFFF"/>
                </a:solidFill>
              </a:rPr>
              <a:pPr>
                <a:defRPr/>
              </a:pPr>
              <a:t>9/30/22</a:t>
            </a:fld>
            <a:endParaRPr lang="en-US">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BF19674-F521-B740-9CAD-8AA215F7ECC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677115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atin typeface="Comic Sans MS" charset="0"/>
              </a:defRPr>
            </a:lvl1pPr>
          </a:lstStyle>
          <a:p>
            <a:pPr>
              <a:defRPr/>
            </a:pPr>
            <a:fld id="{ECD03E04-02B0-DD4B-9D68-8ACDC611102A}" type="slidenum">
              <a:rPr lang="en-US" altLang="zh-TW"/>
              <a:pPr>
                <a:defRPr/>
              </a:pPr>
              <a:t>‹#›</a:t>
            </a:fld>
            <a:endParaRPr lang="en-US" altLang="zh-TW"/>
          </a:p>
        </p:txBody>
      </p:sp>
    </p:spTree>
    <p:extLst>
      <p:ext uri="{BB962C8B-B14F-4D97-AF65-F5344CB8AC3E}">
        <p14:creationId xmlns:p14="http://schemas.microsoft.com/office/powerpoint/2010/main" val="25431507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8"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9" name="Rectangle 6"/>
          <p:cNvSpPr>
            <a:spLocks noGrp="1" noChangeArrowheads="1"/>
          </p:cNvSpPr>
          <p:nvPr>
            <p:ph type="sldNum" sz="quarter" idx="12"/>
          </p:nvPr>
        </p:nvSpPr>
        <p:spPr/>
        <p:txBody>
          <a:bodyPr/>
          <a:lstStyle>
            <a:lvl1pPr>
              <a:defRPr>
                <a:latin typeface="Comic Sans MS" charset="0"/>
              </a:defRPr>
            </a:lvl1pPr>
          </a:lstStyle>
          <a:p>
            <a:pPr>
              <a:defRPr/>
            </a:pPr>
            <a:fld id="{50E3667B-783A-0941-A93C-A7491FF7EDAF}" type="slidenum">
              <a:rPr lang="en-US" altLang="zh-TW"/>
              <a:pPr>
                <a:defRPr/>
              </a:pPr>
              <a:t>‹#›</a:t>
            </a:fld>
            <a:endParaRPr lang="en-US" altLang="zh-TW"/>
          </a:p>
        </p:txBody>
      </p:sp>
    </p:spTree>
    <p:extLst>
      <p:ext uri="{BB962C8B-B14F-4D97-AF65-F5344CB8AC3E}">
        <p14:creationId xmlns:p14="http://schemas.microsoft.com/office/powerpoint/2010/main" val="27843867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4"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5" name="Rectangle 6"/>
          <p:cNvSpPr>
            <a:spLocks noGrp="1" noChangeArrowheads="1"/>
          </p:cNvSpPr>
          <p:nvPr>
            <p:ph type="sldNum" sz="quarter" idx="12"/>
          </p:nvPr>
        </p:nvSpPr>
        <p:spPr/>
        <p:txBody>
          <a:bodyPr/>
          <a:lstStyle>
            <a:lvl1pPr>
              <a:defRPr>
                <a:latin typeface="Comic Sans MS" charset="0"/>
              </a:defRPr>
            </a:lvl1pPr>
          </a:lstStyle>
          <a:p>
            <a:pPr>
              <a:defRPr/>
            </a:pPr>
            <a:fld id="{C79A1046-B8AD-F34F-B3A1-788B5BFF18F8}" type="slidenum">
              <a:rPr lang="en-US" altLang="zh-TW"/>
              <a:pPr>
                <a:defRPr/>
              </a:pPr>
              <a:t>‹#›</a:t>
            </a:fld>
            <a:endParaRPr lang="en-US" altLang="zh-TW"/>
          </a:p>
        </p:txBody>
      </p:sp>
    </p:spTree>
    <p:extLst>
      <p:ext uri="{BB962C8B-B14F-4D97-AF65-F5344CB8AC3E}">
        <p14:creationId xmlns:p14="http://schemas.microsoft.com/office/powerpoint/2010/main" val="24923781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3"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4" name="Rectangle 6"/>
          <p:cNvSpPr>
            <a:spLocks noGrp="1" noChangeArrowheads="1"/>
          </p:cNvSpPr>
          <p:nvPr>
            <p:ph type="sldNum" sz="quarter" idx="12"/>
          </p:nvPr>
        </p:nvSpPr>
        <p:spPr/>
        <p:txBody>
          <a:bodyPr/>
          <a:lstStyle>
            <a:lvl1pPr>
              <a:defRPr>
                <a:latin typeface="Comic Sans MS" charset="0"/>
              </a:defRPr>
            </a:lvl1pPr>
          </a:lstStyle>
          <a:p>
            <a:pPr>
              <a:defRPr/>
            </a:pPr>
            <a:fld id="{176F291A-42BA-4C40-9887-FA8CA05A4D0C}" type="slidenum">
              <a:rPr lang="en-US" altLang="zh-TW"/>
              <a:pPr>
                <a:defRPr/>
              </a:pPr>
              <a:t>‹#›</a:t>
            </a:fld>
            <a:endParaRPr lang="en-US" altLang="zh-TW"/>
          </a:p>
        </p:txBody>
      </p:sp>
    </p:spTree>
    <p:extLst>
      <p:ext uri="{BB962C8B-B14F-4D97-AF65-F5344CB8AC3E}">
        <p14:creationId xmlns:p14="http://schemas.microsoft.com/office/powerpoint/2010/main" val="8235646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atin typeface="Comic Sans MS" charset="0"/>
              </a:defRPr>
            </a:lvl1pPr>
          </a:lstStyle>
          <a:p>
            <a:pPr>
              <a:defRPr/>
            </a:pPr>
            <a:fld id="{63747F31-FEA7-E144-8F8E-016FBE29BFAF}" type="slidenum">
              <a:rPr lang="en-US" altLang="zh-TW"/>
              <a:pPr>
                <a:defRPr/>
              </a:pPr>
              <a:t>‹#›</a:t>
            </a:fld>
            <a:endParaRPr lang="en-US" altLang="zh-TW"/>
          </a:p>
        </p:txBody>
      </p:sp>
    </p:spTree>
    <p:extLst>
      <p:ext uri="{BB962C8B-B14F-4D97-AF65-F5344CB8AC3E}">
        <p14:creationId xmlns:p14="http://schemas.microsoft.com/office/powerpoint/2010/main" val="29645900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atin typeface="Comic Sans MS" charset="0"/>
              </a:defRPr>
            </a:lvl1pPr>
          </a:lstStyle>
          <a:p>
            <a:pPr>
              <a:defRPr/>
            </a:pPr>
            <a:fld id="{DBF91A7A-4034-604C-A6F8-16B38DF36296}" type="slidenum">
              <a:rPr lang="en-US" altLang="zh-TW"/>
              <a:pPr>
                <a:defRPr/>
              </a:pPr>
              <a:t>‹#›</a:t>
            </a:fld>
            <a:endParaRPr lang="en-US" altLang="zh-TW"/>
          </a:p>
        </p:txBody>
      </p:sp>
    </p:spTree>
    <p:extLst>
      <p:ext uri="{BB962C8B-B14F-4D97-AF65-F5344CB8AC3E}">
        <p14:creationId xmlns:p14="http://schemas.microsoft.com/office/powerpoint/2010/main" val="30398160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atin typeface="Comic Sans MS" charset="0"/>
              </a:defRPr>
            </a:lvl1pPr>
          </a:lstStyle>
          <a:p>
            <a:pPr>
              <a:defRPr/>
            </a:pPr>
            <a:fld id="{39CFC020-D48F-9F4A-838F-BA7E5D65A1AB}" type="slidenum">
              <a:rPr lang="en-US" altLang="zh-TW"/>
              <a:pPr>
                <a:defRPr/>
              </a:pPr>
              <a:t>‹#›</a:t>
            </a:fld>
            <a:endParaRPr lang="en-US" altLang="zh-TW"/>
          </a:p>
        </p:txBody>
      </p:sp>
    </p:spTree>
    <p:extLst>
      <p:ext uri="{BB962C8B-B14F-4D97-AF65-F5344CB8AC3E}">
        <p14:creationId xmlns:p14="http://schemas.microsoft.com/office/powerpoint/2010/main" val="8025753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atin typeface="Comic Sans MS" charset="0"/>
              </a:defRPr>
            </a:lvl1pPr>
          </a:lstStyle>
          <a:p>
            <a:pPr>
              <a:defRPr/>
            </a:pPr>
            <a:fld id="{A8672788-8103-3746-AA7F-1AC7C87454BB}" type="slidenum">
              <a:rPr lang="en-US" altLang="zh-TW"/>
              <a:pPr>
                <a:defRPr/>
              </a:pPr>
              <a:t>‹#›</a:t>
            </a:fld>
            <a:endParaRPr lang="en-US" altLang="zh-TW"/>
          </a:p>
        </p:txBody>
      </p:sp>
    </p:spTree>
    <p:extLst>
      <p:ext uri="{BB962C8B-B14F-4D97-AF65-F5344CB8AC3E}">
        <p14:creationId xmlns:p14="http://schemas.microsoft.com/office/powerpoint/2010/main" val="10250141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036"/>
          <p:cNvSpPr>
            <a:spLocks noGrp="1" noChangeArrowheads="1"/>
          </p:cNvSpPr>
          <p:nvPr>
            <p:ph type="dt" sz="half" idx="10"/>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5" name="Rectangle 1037"/>
          <p:cNvSpPr>
            <a:spLocks noGrp="1" noChangeArrowheads="1"/>
          </p:cNvSpPr>
          <p:nvPr>
            <p:ph type="ftr" sz="quarter" idx="11"/>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6" name="Rectangle 1038"/>
          <p:cNvSpPr>
            <a:spLocks noGrp="1" noChangeArrowheads="1"/>
          </p:cNvSpPr>
          <p:nvPr>
            <p:ph type="sldNum" sz="quarter" idx="12"/>
          </p:nvPr>
        </p:nvSpPr>
        <p:spPr/>
        <p:txBody>
          <a:bodyPr/>
          <a:lstStyle>
            <a:lvl1pPr>
              <a:defRPr/>
            </a:lvl1pPr>
          </a:lstStyle>
          <a:p>
            <a:pPr>
              <a:defRPr/>
            </a:pPr>
            <a:fld id="{C9FC2F88-7423-F948-A5F4-08AEB2E8D789}" type="slidenum">
              <a:rPr lang="en-US">
                <a:solidFill>
                  <a:srgbClr val="FFFFFF"/>
                </a:solidFill>
                <a:ea typeface="ＭＳ Ｐゴシック"/>
                <a:cs typeface="ＭＳ Ｐゴシック"/>
              </a:rPr>
              <a:pPr>
                <a:defRPr/>
              </a:pPr>
              <a:t>‹#›</a:t>
            </a:fld>
            <a:endParaRPr lang="en-US">
              <a:solidFill>
                <a:srgbClr val="FFFFFF"/>
              </a:solidFill>
              <a:ea typeface="ＭＳ Ｐゴシック"/>
              <a:cs typeface="ＭＳ Ｐゴシック"/>
            </a:endParaRPr>
          </a:p>
        </p:txBody>
      </p:sp>
    </p:spTree>
    <p:extLst>
      <p:ext uri="{BB962C8B-B14F-4D97-AF65-F5344CB8AC3E}">
        <p14:creationId xmlns:p14="http://schemas.microsoft.com/office/powerpoint/2010/main" val="2608232054"/>
      </p:ext>
    </p:extLst>
  </p:cSld>
  <p:clrMapOvr>
    <a:masterClrMapping/>
  </p:clrMapOvr>
  <p:transition spd="slow">
    <p:dissolv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6"/>
          <p:cNvSpPr>
            <a:spLocks noGrp="1" noChangeArrowheads="1"/>
          </p:cNvSpPr>
          <p:nvPr>
            <p:ph type="dt" sz="half" idx="10"/>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5" name="Rectangle 1037"/>
          <p:cNvSpPr>
            <a:spLocks noGrp="1" noChangeArrowheads="1"/>
          </p:cNvSpPr>
          <p:nvPr>
            <p:ph type="ftr" sz="quarter" idx="11"/>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6" name="Rectangle 1038"/>
          <p:cNvSpPr>
            <a:spLocks noGrp="1" noChangeArrowheads="1"/>
          </p:cNvSpPr>
          <p:nvPr>
            <p:ph type="sldNum" sz="quarter" idx="12"/>
          </p:nvPr>
        </p:nvSpPr>
        <p:spPr/>
        <p:txBody>
          <a:bodyPr/>
          <a:lstStyle>
            <a:lvl1pPr>
              <a:defRPr/>
            </a:lvl1pPr>
          </a:lstStyle>
          <a:p>
            <a:pPr>
              <a:defRPr/>
            </a:pPr>
            <a:fld id="{04E08E24-526D-BC43-9844-B0703BF26A0F}" type="slidenum">
              <a:rPr lang="en-US">
                <a:solidFill>
                  <a:srgbClr val="FFFFFF"/>
                </a:solidFill>
                <a:ea typeface="ＭＳ Ｐゴシック"/>
                <a:cs typeface="ＭＳ Ｐゴシック"/>
              </a:rPr>
              <a:pPr>
                <a:defRPr/>
              </a:pPr>
              <a:t>‹#›</a:t>
            </a:fld>
            <a:endParaRPr lang="en-US">
              <a:solidFill>
                <a:srgbClr val="FFFFFF"/>
              </a:solidFill>
              <a:ea typeface="ＭＳ Ｐゴシック"/>
              <a:cs typeface="ＭＳ Ｐゴシック"/>
            </a:endParaRPr>
          </a:p>
        </p:txBody>
      </p:sp>
    </p:spTree>
    <p:extLst>
      <p:ext uri="{BB962C8B-B14F-4D97-AF65-F5344CB8AC3E}">
        <p14:creationId xmlns:p14="http://schemas.microsoft.com/office/powerpoint/2010/main" val="80813707"/>
      </p:ext>
    </p:extLst>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90BB1677-E936-804E-8FB4-AE079F6DD125}" type="datetime1">
              <a:rPr lang="en-US">
                <a:solidFill>
                  <a:srgbClr val="FFFFFF"/>
                </a:solidFill>
              </a:rPr>
              <a:pPr>
                <a:defRPr/>
              </a:pPr>
              <a:t>9/30/22</a:t>
            </a:fld>
            <a:endParaRPr lang="en-US">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7" name="Rectangle 7"/>
          <p:cNvSpPr>
            <a:spLocks noGrp="1" noChangeArrowheads="1"/>
          </p:cNvSpPr>
          <p:nvPr>
            <p:ph type="sldNum" sz="quarter" idx="12"/>
          </p:nvPr>
        </p:nvSpPr>
        <p:spPr>
          <a:ln/>
        </p:spPr>
        <p:txBody>
          <a:bodyPr/>
          <a:lstStyle>
            <a:lvl1pPr>
              <a:defRPr/>
            </a:lvl1pPr>
          </a:lstStyle>
          <a:p>
            <a:pPr>
              <a:defRPr/>
            </a:pPr>
            <a:fld id="{75FFD70E-5128-0E48-981B-D2774E12405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477025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36"/>
          <p:cNvSpPr>
            <a:spLocks noGrp="1" noChangeArrowheads="1"/>
          </p:cNvSpPr>
          <p:nvPr>
            <p:ph type="dt" sz="half" idx="10"/>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5" name="Rectangle 1037"/>
          <p:cNvSpPr>
            <a:spLocks noGrp="1" noChangeArrowheads="1"/>
          </p:cNvSpPr>
          <p:nvPr>
            <p:ph type="ftr" sz="quarter" idx="11"/>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6" name="Rectangle 1038"/>
          <p:cNvSpPr>
            <a:spLocks noGrp="1" noChangeArrowheads="1"/>
          </p:cNvSpPr>
          <p:nvPr>
            <p:ph type="sldNum" sz="quarter" idx="12"/>
          </p:nvPr>
        </p:nvSpPr>
        <p:spPr/>
        <p:txBody>
          <a:bodyPr/>
          <a:lstStyle>
            <a:lvl1pPr>
              <a:defRPr/>
            </a:lvl1pPr>
          </a:lstStyle>
          <a:p>
            <a:pPr>
              <a:defRPr/>
            </a:pPr>
            <a:fld id="{CFF30BB3-AC92-2243-B623-DE6941B9234D}" type="slidenum">
              <a:rPr lang="en-US">
                <a:solidFill>
                  <a:srgbClr val="FFFFFF"/>
                </a:solidFill>
                <a:ea typeface="ＭＳ Ｐゴシック"/>
                <a:cs typeface="ＭＳ Ｐゴシック"/>
              </a:rPr>
              <a:pPr>
                <a:defRPr/>
              </a:pPr>
              <a:t>‹#›</a:t>
            </a:fld>
            <a:endParaRPr lang="en-US">
              <a:solidFill>
                <a:srgbClr val="FFFFFF"/>
              </a:solidFill>
              <a:ea typeface="ＭＳ Ｐゴシック"/>
              <a:cs typeface="ＭＳ Ｐゴシック"/>
            </a:endParaRPr>
          </a:p>
        </p:txBody>
      </p:sp>
    </p:spTree>
    <p:extLst>
      <p:ext uri="{BB962C8B-B14F-4D97-AF65-F5344CB8AC3E}">
        <p14:creationId xmlns:p14="http://schemas.microsoft.com/office/powerpoint/2010/main" val="3067463650"/>
      </p:ext>
    </p:extLst>
  </p:cSld>
  <p:clrMapOvr>
    <a:masterClrMapping/>
  </p:clrMapOvr>
  <p:transition spd="slow">
    <p:dissolv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36"/>
          <p:cNvSpPr>
            <a:spLocks noGrp="1" noChangeArrowheads="1"/>
          </p:cNvSpPr>
          <p:nvPr>
            <p:ph type="dt" sz="half" idx="10"/>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6" name="Rectangle 1037"/>
          <p:cNvSpPr>
            <a:spLocks noGrp="1" noChangeArrowheads="1"/>
          </p:cNvSpPr>
          <p:nvPr>
            <p:ph type="ftr" sz="quarter" idx="11"/>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7" name="Rectangle 1038"/>
          <p:cNvSpPr>
            <a:spLocks noGrp="1" noChangeArrowheads="1"/>
          </p:cNvSpPr>
          <p:nvPr>
            <p:ph type="sldNum" sz="quarter" idx="12"/>
          </p:nvPr>
        </p:nvSpPr>
        <p:spPr/>
        <p:txBody>
          <a:bodyPr/>
          <a:lstStyle>
            <a:lvl1pPr>
              <a:defRPr/>
            </a:lvl1pPr>
          </a:lstStyle>
          <a:p>
            <a:pPr>
              <a:defRPr/>
            </a:pPr>
            <a:fld id="{E865009A-6A41-1942-BD8D-CD5AB3A858C1}" type="slidenum">
              <a:rPr lang="en-US">
                <a:solidFill>
                  <a:srgbClr val="FFFFFF"/>
                </a:solidFill>
                <a:ea typeface="ＭＳ Ｐゴシック"/>
                <a:cs typeface="ＭＳ Ｐゴシック"/>
              </a:rPr>
              <a:pPr>
                <a:defRPr/>
              </a:pPr>
              <a:t>‹#›</a:t>
            </a:fld>
            <a:endParaRPr lang="en-US">
              <a:solidFill>
                <a:srgbClr val="FFFFFF"/>
              </a:solidFill>
              <a:ea typeface="ＭＳ Ｐゴシック"/>
              <a:cs typeface="ＭＳ Ｐゴシック"/>
            </a:endParaRPr>
          </a:p>
        </p:txBody>
      </p:sp>
    </p:spTree>
    <p:extLst>
      <p:ext uri="{BB962C8B-B14F-4D97-AF65-F5344CB8AC3E}">
        <p14:creationId xmlns:p14="http://schemas.microsoft.com/office/powerpoint/2010/main" val="274003267"/>
      </p:ext>
    </p:extLst>
  </p:cSld>
  <p:clrMapOvr>
    <a:masterClrMapping/>
  </p:clrMapOvr>
  <p:transition spd="slow">
    <p:dissolv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36"/>
          <p:cNvSpPr>
            <a:spLocks noGrp="1" noChangeArrowheads="1"/>
          </p:cNvSpPr>
          <p:nvPr>
            <p:ph type="dt" sz="half" idx="10"/>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8" name="Rectangle 1037"/>
          <p:cNvSpPr>
            <a:spLocks noGrp="1" noChangeArrowheads="1"/>
          </p:cNvSpPr>
          <p:nvPr>
            <p:ph type="ftr" sz="quarter" idx="11"/>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9" name="Rectangle 1038"/>
          <p:cNvSpPr>
            <a:spLocks noGrp="1" noChangeArrowheads="1"/>
          </p:cNvSpPr>
          <p:nvPr>
            <p:ph type="sldNum" sz="quarter" idx="12"/>
          </p:nvPr>
        </p:nvSpPr>
        <p:spPr/>
        <p:txBody>
          <a:bodyPr/>
          <a:lstStyle>
            <a:lvl1pPr>
              <a:defRPr/>
            </a:lvl1pPr>
          </a:lstStyle>
          <a:p>
            <a:pPr>
              <a:defRPr/>
            </a:pPr>
            <a:fld id="{B09D0FA7-80B4-2646-A739-DA4203AC08E9}" type="slidenum">
              <a:rPr lang="en-US">
                <a:solidFill>
                  <a:srgbClr val="FFFFFF"/>
                </a:solidFill>
                <a:ea typeface="ＭＳ Ｐゴシック"/>
                <a:cs typeface="ＭＳ Ｐゴシック"/>
              </a:rPr>
              <a:pPr>
                <a:defRPr/>
              </a:pPr>
              <a:t>‹#›</a:t>
            </a:fld>
            <a:endParaRPr lang="en-US">
              <a:solidFill>
                <a:srgbClr val="FFFFFF"/>
              </a:solidFill>
              <a:ea typeface="ＭＳ Ｐゴシック"/>
              <a:cs typeface="ＭＳ Ｐゴシック"/>
            </a:endParaRPr>
          </a:p>
        </p:txBody>
      </p:sp>
    </p:spTree>
    <p:extLst>
      <p:ext uri="{BB962C8B-B14F-4D97-AF65-F5344CB8AC3E}">
        <p14:creationId xmlns:p14="http://schemas.microsoft.com/office/powerpoint/2010/main" val="1808685814"/>
      </p:ext>
    </p:extLst>
  </p:cSld>
  <p:clrMapOvr>
    <a:masterClrMapping/>
  </p:clrMapOvr>
  <p:transition spd="slow">
    <p:dissolv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36"/>
          <p:cNvSpPr>
            <a:spLocks noGrp="1" noChangeArrowheads="1"/>
          </p:cNvSpPr>
          <p:nvPr>
            <p:ph type="dt" sz="half" idx="10"/>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4" name="Rectangle 1037"/>
          <p:cNvSpPr>
            <a:spLocks noGrp="1" noChangeArrowheads="1"/>
          </p:cNvSpPr>
          <p:nvPr>
            <p:ph type="ftr" sz="quarter" idx="11"/>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5" name="Rectangle 1038"/>
          <p:cNvSpPr>
            <a:spLocks noGrp="1" noChangeArrowheads="1"/>
          </p:cNvSpPr>
          <p:nvPr>
            <p:ph type="sldNum" sz="quarter" idx="12"/>
          </p:nvPr>
        </p:nvSpPr>
        <p:spPr/>
        <p:txBody>
          <a:bodyPr/>
          <a:lstStyle>
            <a:lvl1pPr>
              <a:defRPr/>
            </a:lvl1pPr>
          </a:lstStyle>
          <a:p>
            <a:pPr>
              <a:defRPr/>
            </a:pPr>
            <a:fld id="{EE591D3B-23FE-3243-9F49-066617DADB56}" type="slidenum">
              <a:rPr lang="en-US">
                <a:solidFill>
                  <a:srgbClr val="FFFFFF"/>
                </a:solidFill>
                <a:ea typeface="ＭＳ Ｐゴシック"/>
                <a:cs typeface="ＭＳ Ｐゴシック"/>
              </a:rPr>
              <a:pPr>
                <a:defRPr/>
              </a:pPr>
              <a:t>‹#›</a:t>
            </a:fld>
            <a:endParaRPr lang="en-US">
              <a:solidFill>
                <a:srgbClr val="FFFFFF"/>
              </a:solidFill>
              <a:ea typeface="ＭＳ Ｐゴシック"/>
              <a:cs typeface="ＭＳ Ｐゴシック"/>
            </a:endParaRPr>
          </a:p>
        </p:txBody>
      </p:sp>
    </p:spTree>
    <p:extLst>
      <p:ext uri="{BB962C8B-B14F-4D97-AF65-F5344CB8AC3E}">
        <p14:creationId xmlns:p14="http://schemas.microsoft.com/office/powerpoint/2010/main" val="1048639752"/>
      </p:ext>
    </p:extLst>
  </p:cSld>
  <p:clrMapOvr>
    <a:masterClrMapping/>
  </p:clrMapOvr>
  <p:transition spd="slow">
    <p:dissolv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6"/>
          <p:cNvSpPr>
            <a:spLocks noGrp="1" noChangeArrowheads="1"/>
          </p:cNvSpPr>
          <p:nvPr>
            <p:ph type="dt" sz="half" idx="10"/>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3" name="Rectangle 1037"/>
          <p:cNvSpPr>
            <a:spLocks noGrp="1" noChangeArrowheads="1"/>
          </p:cNvSpPr>
          <p:nvPr>
            <p:ph type="ftr" sz="quarter" idx="11"/>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4" name="Rectangle 1038"/>
          <p:cNvSpPr>
            <a:spLocks noGrp="1" noChangeArrowheads="1"/>
          </p:cNvSpPr>
          <p:nvPr>
            <p:ph type="sldNum" sz="quarter" idx="12"/>
          </p:nvPr>
        </p:nvSpPr>
        <p:spPr/>
        <p:txBody>
          <a:bodyPr/>
          <a:lstStyle>
            <a:lvl1pPr>
              <a:defRPr/>
            </a:lvl1pPr>
          </a:lstStyle>
          <a:p>
            <a:pPr>
              <a:defRPr/>
            </a:pPr>
            <a:fld id="{42CF59D7-D47F-594C-8557-ABA7C0724189}" type="slidenum">
              <a:rPr lang="en-US">
                <a:solidFill>
                  <a:srgbClr val="FFFFFF"/>
                </a:solidFill>
                <a:ea typeface="ＭＳ Ｐゴシック"/>
                <a:cs typeface="ＭＳ Ｐゴシック"/>
              </a:rPr>
              <a:pPr>
                <a:defRPr/>
              </a:pPr>
              <a:t>‹#›</a:t>
            </a:fld>
            <a:endParaRPr lang="en-US">
              <a:solidFill>
                <a:srgbClr val="FFFFFF"/>
              </a:solidFill>
              <a:ea typeface="ＭＳ Ｐゴシック"/>
              <a:cs typeface="ＭＳ Ｐゴシック"/>
            </a:endParaRPr>
          </a:p>
        </p:txBody>
      </p:sp>
    </p:spTree>
    <p:extLst>
      <p:ext uri="{BB962C8B-B14F-4D97-AF65-F5344CB8AC3E}">
        <p14:creationId xmlns:p14="http://schemas.microsoft.com/office/powerpoint/2010/main" val="3691043051"/>
      </p:ext>
    </p:extLst>
  </p:cSld>
  <p:clrMapOvr>
    <a:masterClrMapping/>
  </p:clrMapOvr>
  <p:transition spd="slow">
    <p:dissolv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6"/>
          <p:cNvSpPr>
            <a:spLocks noGrp="1" noChangeArrowheads="1"/>
          </p:cNvSpPr>
          <p:nvPr>
            <p:ph type="dt" sz="half" idx="10"/>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6" name="Rectangle 1037"/>
          <p:cNvSpPr>
            <a:spLocks noGrp="1" noChangeArrowheads="1"/>
          </p:cNvSpPr>
          <p:nvPr>
            <p:ph type="ftr" sz="quarter" idx="11"/>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7" name="Rectangle 1038"/>
          <p:cNvSpPr>
            <a:spLocks noGrp="1" noChangeArrowheads="1"/>
          </p:cNvSpPr>
          <p:nvPr>
            <p:ph type="sldNum" sz="quarter" idx="12"/>
          </p:nvPr>
        </p:nvSpPr>
        <p:spPr/>
        <p:txBody>
          <a:bodyPr/>
          <a:lstStyle>
            <a:lvl1pPr>
              <a:defRPr/>
            </a:lvl1pPr>
          </a:lstStyle>
          <a:p>
            <a:pPr>
              <a:defRPr/>
            </a:pPr>
            <a:fld id="{FBD75606-22A2-E649-AF17-36023A623B48}" type="slidenum">
              <a:rPr lang="en-US">
                <a:solidFill>
                  <a:srgbClr val="FFFFFF"/>
                </a:solidFill>
                <a:ea typeface="ＭＳ Ｐゴシック"/>
                <a:cs typeface="ＭＳ Ｐゴシック"/>
              </a:rPr>
              <a:pPr>
                <a:defRPr/>
              </a:pPr>
              <a:t>‹#›</a:t>
            </a:fld>
            <a:endParaRPr lang="en-US">
              <a:solidFill>
                <a:srgbClr val="FFFFFF"/>
              </a:solidFill>
              <a:ea typeface="ＭＳ Ｐゴシック"/>
              <a:cs typeface="ＭＳ Ｐゴシック"/>
            </a:endParaRPr>
          </a:p>
        </p:txBody>
      </p:sp>
    </p:spTree>
    <p:extLst>
      <p:ext uri="{BB962C8B-B14F-4D97-AF65-F5344CB8AC3E}">
        <p14:creationId xmlns:p14="http://schemas.microsoft.com/office/powerpoint/2010/main" val="576963996"/>
      </p:ext>
    </p:extLst>
  </p:cSld>
  <p:clrMapOvr>
    <a:masterClrMapping/>
  </p:clrMapOvr>
  <p:transition spd="slow">
    <p:dissolv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6"/>
          <p:cNvSpPr>
            <a:spLocks noGrp="1" noChangeArrowheads="1"/>
          </p:cNvSpPr>
          <p:nvPr>
            <p:ph type="dt" sz="half" idx="10"/>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6" name="Rectangle 1037"/>
          <p:cNvSpPr>
            <a:spLocks noGrp="1" noChangeArrowheads="1"/>
          </p:cNvSpPr>
          <p:nvPr>
            <p:ph type="ftr" sz="quarter" idx="11"/>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7" name="Rectangle 1038"/>
          <p:cNvSpPr>
            <a:spLocks noGrp="1" noChangeArrowheads="1"/>
          </p:cNvSpPr>
          <p:nvPr>
            <p:ph type="sldNum" sz="quarter" idx="12"/>
          </p:nvPr>
        </p:nvSpPr>
        <p:spPr/>
        <p:txBody>
          <a:bodyPr/>
          <a:lstStyle>
            <a:lvl1pPr>
              <a:defRPr/>
            </a:lvl1pPr>
          </a:lstStyle>
          <a:p>
            <a:pPr>
              <a:defRPr/>
            </a:pPr>
            <a:fld id="{6FD0C6DE-1AD8-D84E-80AC-2F402853CDB6}" type="slidenum">
              <a:rPr lang="en-US">
                <a:solidFill>
                  <a:srgbClr val="FFFFFF"/>
                </a:solidFill>
                <a:ea typeface="ＭＳ Ｐゴシック"/>
                <a:cs typeface="ＭＳ Ｐゴシック"/>
              </a:rPr>
              <a:pPr>
                <a:defRPr/>
              </a:pPr>
              <a:t>‹#›</a:t>
            </a:fld>
            <a:endParaRPr lang="en-US">
              <a:solidFill>
                <a:srgbClr val="FFFFFF"/>
              </a:solidFill>
              <a:ea typeface="ＭＳ Ｐゴシック"/>
              <a:cs typeface="ＭＳ Ｐゴシック"/>
            </a:endParaRPr>
          </a:p>
        </p:txBody>
      </p:sp>
    </p:spTree>
    <p:extLst>
      <p:ext uri="{BB962C8B-B14F-4D97-AF65-F5344CB8AC3E}">
        <p14:creationId xmlns:p14="http://schemas.microsoft.com/office/powerpoint/2010/main" val="850617957"/>
      </p:ext>
    </p:extLst>
  </p:cSld>
  <p:clrMapOvr>
    <a:masterClrMapping/>
  </p:clrMapOvr>
  <p:transition spd="slow">
    <p:dissolv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6"/>
          <p:cNvSpPr>
            <a:spLocks noGrp="1" noChangeArrowheads="1"/>
          </p:cNvSpPr>
          <p:nvPr>
            <p:ph type="dt" sz="half" idx="10"/>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5" name="Rectangle 1037"/>
          <p:cNvSpPr>
            <a:spLocks noGrp="1" noChangeArrowheads="1"/>
          </p:cNvSpPr>
          <p:nvPr>
            <p:ph type="ftr" sz="quarter" idx="11"/>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6" name="Rectangle 1038"/>
          <p:cNvSpPr>
            <a:spLocks noGrp="1" noChangeArrowheads="1"/>
          </p:cNvSpPr>
          <p:nvPr>
            <p:ph type="sldNum" sz="quarter" idx="12"/>
          </p:nvPr>
        </p:nvSpPr>
        <p:spPr/>
        <p:txBody>
          <a:bodyPr/>
          <a:lstStyle>
            <a:lvl1pPr>
              <a:defRPr/>
            </a:lvl1pPr>
          </a:lstStyle>
          <a:p>
            <a:pPr>
              <a:defRPr/>
            </a:pPr>
            <a:fld id="{F7426063-8E3D-9543-99B2-C05B803EF754}" type="slidenum">
              <a:rPr lang="en-US">
                <a:solidFill>
                  <a:srgbClr val="FFFFFF"/>
                </a:solidFill>
                <a:ea typeface="ＭＳ Ｐゴシック"/>
                <a:cs typeface="ＭＳ Ｐゴシック"/>
              </a:rPr>
              <a:pPr>
                <a:defRPr/>
              </a:pPr>
              <a:t>‹#›</a:t>
            </a:fld>
            <a:endParaRPr lang="en-US">
              <a:solidFill>
                <a:srgbClr val="FFFFFF"/>
              </a:solidFill>
              <a:ea typeface="ＭＳ Ｐゴシック"/>
              <a:cs typeface="ＭＳ Ｐゴシック"/>
            </a:endParaRPr>
          </a:p>
        </p:txBody>
      </p:sp>
    </p:spTree>
    <p:extLst>
      <p:ext uri="{BB962C8B-B14F-4D97-AF65-F5344CB8AC3E}">
        <p14:creationId xmlns:p14="http://schemas.microsoft.com/office/powerpoint/2010/main" val="3619260800"/>
      </p:ext>
    </p:extLst>
  </p:cSld>
  <p:clrMapOvr>
    <a:masterClrMapping/>
  </p:clrMapOvr>
  <p:transition spd="slow">
    <p:dissolv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6"/>
          <p:cNvSpPr>
            <a:spLocks noGrp="1" noChangeArrowheads="1"/>
          </p:cNvSpPr>
          <p:nvPr>
            <p:ph type="dt" sz="half" idx="10"/>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5" name="Rectangle 1037"/>
          <p:cNvSpPr>
            <a:spLocks noGrp="1" noChangeArrowheads="1"/>
          </p:cNvSpPr>
          <p:nvPr>
            <p:ph type="ftr" sz="quarter" idx="11"/>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6" name="Rectangle 1038"/>
          <p:cNvSpPr>
            <a:spLocks noGrp="1" noChangeArrowheads="1"/>
          </p:cNvSpPr>
          <p:nvPr>
            <p:ph type="sldNum" sz="quarter" idx="12"/>
          </p:nvPr>
        </p:nvSpPr>
        <p:spPr/>
        <p:txBody>
          <a:bodyPr/>
          <a:lstStyle>
            <a:lvl1pPr>
              <a:defRPr/>
            </a:lvl1pPr>
          </a:lstStyle>
          <a:p>
            <a:pPr>
              <a:defRPr/>
            </a:pPr>
            <a:fld id="{2BE00EC5-33AF-4148-A932-D5D8C17A67F8}" type="slidenum">
              <a:rPr lang="en-US">
                <a:solidFill>
                  <a:srgbClr val="FFFFFF"/>
                </a:solidFill>
                <a:ea typeface="ＭＳ Ｐゴシック"/>
                <a:cs typeface="ＭＳ Ｐゴシック"/>
              </a:rPr>
              <a:pPr>
                <a:defRPr/>
              </a:pPr>
              <a:t>‹#›</a:t>
            </a:fld>
            <a:endParaRPr lang="en-US">
              <a:solidFill>
                <a:srgbClr val="FFFFFF"/>
              </a:solidFill>
              <a:ea typeface="ＭＳ Ｐゴシック"/>
              <a:cs typeface="ＭＳ Ｐゴシック"/>
            </a:endParaRPr>
          </a:p>
        </p:txBody>
      </p:sp>
    </p:spTree>
    <p:extLst>
      <p:ext uri="{BB962C8B-B14F-4D97-AF65-F5344CB8AC3E}">
        <p14:creationId xmlns:p14="http://schemas.microsoft.com/office/powerpoint/2010/main" val="755116128"/>
      </p:ext>
    </p:extLst>
  </p:cSld>
  <p:clrMapOvr>
    <a:masterClrMapping/>
  </p:clrMapOvr>
  <p:transition spd="slow">
    <p:dissolv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AF50C2-D163-4838-950E-474EDB8A950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72795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fld id="{085838BA-AE4E-184A-91DB-E05AF5C57E27}" type="datetime1">
              <a:rPr lang="en-US">
                <a:solidFill>
                  <a:srgbClr val="FFFFFF"/>
                </a:solidFill>
              </a:rPr>
              <a:pPr>
                <a:defRPr/>
              </a:pPr>
              <a:t>9/30/22</a:t>
            </a:fld>
            <a:endParaRPr lang="en-US">
              <a:solidFill>
                <a:srgbClr val="FFFFFF"/>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9" name="Rectangle 7"/>
          <p:cNvSpPr>
            <a:spLocks noGrp="1" noChangeArrowheads="1"/>
          </p:cNvSpPr>
          <p:nvPr>
            <p:ph type="sldNum" sz="quarter" idx="12"/>
          </p:nvPr>
        </p:nvSpPr>
        <p:spPr>
          <a:ln/>
        </p:spPr>
        <p:txBody>
          <a:bodyPr/>
          <a:lstStyle>
            <a:lvl1pPr>
              <a:defRPr/>
            </a:lvl1pPr>
          </a:lstStyle>
          <a:p>
            <a:pPr>
              <a:defRPr/>
            </a:pPr>
            <a:fld id="{24688987-3FDD-8D44-9336-5A51789EC4A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080392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B870AA2-1C16-4F6D-A117-F7EA595E66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553353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A7212F7-90D0-41F8-B7C0-388B4CB91F3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666915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96E481B-4F94-4A70-AC9A-C96710A15B2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327515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4C0BB6B-CF76-48AE-A52B-3E6584F49CA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60758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BBA72AB-C501-434C-98E5-734BE523A9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88567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4C10400-C046-483D-AE32-F2514624644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511255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57B01E9-7A57-4E0E-A1DA-0A9BFB9AA2F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419049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7EC31CD-254E-46BD-AE8F-5032358FFCE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534296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7E1799-EAB4-4C20-86C1-7D59FF58E15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78274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A451450-2720-477A-BE6D-DEB06AA5DB7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73644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fld id="{5E5B2CFF-CEF4-B54A-AB7F-4040D0860958}" type="datetime1">
              <a:rPr lang="en-US">
                <a:solidFill>
                  <a:srgbClr val="FFFFFF"/>
                </a:solidFill>
              </a:rPr>
              <a:pPr>
                <a:defRPr/>
              </a:pPr>
              <a:t>9/30/22</a:t>
            </a:fld>
            <a:endParaRPr lang="en-US">
              <a:solidFill>
                <a:srgbClr val="FFFFFF"/>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5" name="Rectangle 7"/>
          <p:cNvSpPr>
            <a:spLocks noGrp="1" noChangeArrowheads="1"/>
          </p:cNvSpPr>
          <p:nvPr>
            <p:ph type="sldNum" sz="quarter" idx="12"/>
          </p:nvPr>
        </p:nvSpPr>
        <p:spPr>
          <a:ln/>
        </p:spPr>
        <p:txBody>
          <a:bodyPr/>
          <a:lstStyle>
            <a:lvl1pPr>
              <a:defRPr/>
            </a:lvl1pPr>
          </a:lstStyle>
          <a:p>
            <a:pPr>
              <a:defRPr/>
            </a:pPr>
            <a:fld id="{7A86A026-3960-4343-939C-7C3AE2CA6BB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949297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atin typeface="Times New Roman" pitchFamily="-111" charset="0"/>
                <a:ea typeface="+mn-ea"/>
                <a:cs typeface="+mn-cs"/>
              </a:defRPr>
            </a:lvl1pPr>
          </a:lstStyle>
          <a:p>
            <a:pPr>
              <a:defRPr/>
            </a:pPr>
            <a:endParaRPr lang="nl-NL"/>
          </a:p>
        </p:txBody>
      </p:sp>
      <p:sp>
        <p:nvSpPr>
          <p:cNvPr id="6" name="Rectangle 5"/>
          <p:cNvSpPr>
            <a:spLocks noGrp="1" noChangeArrowheads="1"/>
          </p:cNvSpPr>
          <p:nvPr>
            <p:ph type="ftr" sz="quarter" idx="11"/>
          </p:nvPr>
        </p:nvSpPr>
        <p:spPr/>
        <p:txBody>
          <a:bodyPr/>
          <a:lstStyle>
            <a:lvl1pPr>
              <a:defRPr>
                <a:latin typeface="Times New Roman" pitchFamily="-111" charset="0"/>
                <a:ea typeface="+mn-ea"/>
                <a:cs typeface="+mn-cs"/>
              </a:defRPr>
            </a:lvl1pPr>
          </a:lstStyle>
          <a:p>
            <a:pPr>
              <a:defRPr/>
            </a:pPr>
            <a:endParaRPr lang="nl-NL"/>
          </a:p>
        </p:txBody>
      </p:sp>
      <p:sp>
        <p:nvSpPr>
          <p:cNvPr id="7" name="Rectangle 6"/>
          <p:cNvSpPr>
            <a:spLocks noGrp="1" noChangeArrowheads="1"/>
          </p:cNvSpPr>
          <p:nvPr>
            <p:ph type="sldNum" sz="quarter" idx="12"/>
          </p:nvPr>
        </p:nvSpPr>
        <p:spPr/>
        <p:txBody>
          <a:bodyPr/>
          <a:lstStyle>
            <a:lvl1pPr>
              <a:defRPr>
                <a:latin typeface="Times New Roman" charset="0"/>
              </a:defRPr>
            </a:lvl1pPr>
          </a:lstStyle>
          <a:p>
            <a:pPr>
              <a:defRPr/>
            </a:pPr>
            <a:fld id="{C71700DC-462D-2640-98CB-9295E41EE99E}" type="slidenum">
              <a:rPr lang="en-US"/>
              <a:pPr>
                <a:defRPr/>
              </a:pPr>
              <a:t>‹#›</a:t>
            </a:fld>
            <a:endParaRPr lang="en-US"/>
          </a:p>
        </p:txBody>
      </p:sp>
    </p:spTree>
    <p:extLst>
      <p:ext uri="{BB962C8B-B14F-4D97-AF65-F5344CB8AC3E}">
        <p14:creationId xmlns:p14="http://schemas.microsoft.com/office/powerpoint/2010/main" val="29994532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61E837-39D7-D84D-A429-B9EEB14D597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92033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5CFDE1-6E7D-5B42-A483-18D685D2C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872007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B24439-244B-3F42-B1E4-8BCBB1D1E1B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87683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8C7E442-8ED8-8446-A45B-4CC1E7BBF7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35918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A2F8D06-1428-6F4D-9D9C-EB22AD9463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05015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5EE6349-42F6-2949-860C-F439FBEE9B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33045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10D3C09-EDAB-8146-A9D0-2E801B68D1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786568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ACD153-B6A3-BA4B-984B-B2C8A27E85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024376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C6F531-84C0-C84C-A5A5-C9D4B95958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4618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E3338630-68EC-EF4A-8C83-338D7BB75A8E}" type="datetime1">
              <a:rPr lang="en-US">
                <a:solidFill>
                  <a:srgbClr val="FFFFFF"/>
                </a:solidFill>
              </a:rPr>
              <a:pPr>
                <a:defRPr/>
              </a:pPr>
              <a:t>9/30/22</a:t>
            </a:fld>
            <a:endParaRPr lang="en-US">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4" name="Rectangle 7"/>
          <p:cNvSpPr>
            <a:spLocks noGrp="1" noChangeArrowheads="1"/>
          </p:cNvSpPr>
          <p:nvPr>
            <p:ph type="sldNum" sz="quarter" idx="12"/>
          </p:nvPr>
        </p:nvSpPr>
        <p:spPr>
          <a:ln/>
        </p:spPr>
        <p:txBody>
          <a:bodyPr/>
          <a:lstStyle>
            <a:lvl1pPr>
              <a:defRPr/>
            </a:lvl1pPr>
          </a:lstStyle>
          <a:p>
            <a:pPr>
              <a:defRPr/>
            </a:pPr>
            <a:fld id="{2D3DCBF5-5D93-4548-ADB0-FF374DDC4C4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371715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A68E23-E90A-004F-B7A2-5B9D560D91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25830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1AD9E4-54D3-7747-9D3B-39E5F258C5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338941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C85BC1-AB34-1A4D-ABE5-4720F6173650}" type="slidenum">
              <a:rPr lang="en-US"/>
              <a:pPr>
                <a:defRPr/>
              </a:pPr>
              <a:t>‹#›</a:t>
            </a:fld>
            <a:endParaRPr lang="en-US"/>
          </a:p>
        </p:txBody>
      </p:sp>
    </p:spTree>
    <p:extLst>
      <p:ext uri="{BB962C8B-B14F-4D97-AF65-F5344CB8AC3E}">
        <p14:creationId xmlns:p14="http://schemas.microsoft.com/office/powerpoint/2010/main" val="561786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960F1D-CA70-C04F-B69C-6E5290330C0F}" type="slidenum">
              <a:rPr lang="en-US"/>
              <a:pPr>
                <a:defRPr/>
              </a:pPr>
              <a:t>‹#›</a:t>
            </a:fld>
            <a:endParaRPr lang="en-US"/>
          </a:p>
        </p:txBody>
      </p:sp>
    </p:spTree>
    <p:extLst>
      <p:ext uri="{BB962C8B-B14F-4D97-AF65-F5344CB8AC3E}">
        <p14:creationId xmlns:p14="http://schemas.microsoft.com/office/powerpoint/2010/main" val="26956696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542528-C4D2-454F-AFE2-99916DD8D4F0}" type="slidenum">
              <a:rPr lang="en-US"/>
              <a:pPr>
                <a:defRPr/>
              </a:pPr>
              <a:t>‹#›</a:t>
            </a:fld>
            <a:endParaRPr lang="en-US"/>
          </a:p>
        </p:txBody>
      </p:sp>
    </p:spTree>
    <p:extLst>
      <p:ext uri="{BB962C8B-B14F-4D97-AF65-F5344CB8AC3E}">
        <p14:creationId xmlns:p14="http://schemas.microsoft.com/office/powerpoint/2010/main" val="81159735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767E79-8FF2-4143-A915-49BAF821000B}" type="slidenum">
              <a:rPr lang="en-US"/>
              <a:pPr>
                <a:defRPr/>
              </a:pPr>
              <a:t>‹#›</a:t>
            </a:fld>
            <a:endParaRPr lang="en-US"/>
          </a:p>
        </p:txBody>
      </p:sp>
    </p:spTree>
    <p:extLst>
      <p:ext uri="{BB962C8B-B14F-4D97-AF65-F5344CB8AC3E}">
        <p14:creationId xmlns:p14="http://schemas.microsoft.com/office/powerpoint/2010/main" val="185823227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02928C9-5D75-6E48-9CD7-4305E051894F}" type="slidenum">
              <a:rPr lang="en-US"/>
              <a:pPr>
                <a:defRPr/>
              </a:pPr>
              <a:t>‹#›</a:t>
            </a:fld>
            <a:endParaRPr lang="en-US"/>
          </a:p>
        </p:txBody>
      </p:sp>
    </p:spTree>
    <p:extLst>
      <p:ext uri="{BB962C8B-B14F-4D97-AF65-F5344CB8AC3E}">
        <p14:creationId xmlns:p14="http://schemas.microsoft.com/office/powerpoint/2010/main" val="32665642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30FE248-0D3C-EA4C-AD70-1B20DE23FB8F}" type="slidenum">
              <a:rPr lang="en-US"/>
              <a:pPr>
                <a:defRPr/>
              </a:pPr>
              <a:t>‹#›</a:t>
            </a:fld>
            <a:endParaRPr lang="en-US"/>
          </a:p>
        </p:txBody>
      </p:sp>
    </p:spTree>
    <p:extLst>
      <p:ext uri="{BB962C8B-B14F-4D97-AF65-F5344CB8AC3E}">
        <p14:creationId xmlns:p14="http://schemas.microsoft.com/office/powerpoint/2010/main" val="35569477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BF19644-E618-7149-A24B-2E95350AC9CF}" type="slidenum">
              <a:rPr lang="en-US"/>
              <a:pPr>
                <a:defRPr/>
              </a:pPr>
              <a:t>‹#›</a:t>
            </a:fld>
            <a:endParaRPr lang="en-US"/>
          </a:p>
        </p:txBody>
      </p:sp>
    </p:spTree>
    <p:extLst>
      <p:ext uri="{BB962C8B-B14F-4D97-AF65-F5344CB8AC3E}">
        <p14:creationId xmlns:p14="http://schemas.microsoft.com/office/powerpoint/2010/main" val="22592429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D11754-C035-C34B-8EE0-B090974C29B6}" type="slidenum">
              <a:rPr lang="en-US"/>
              <a:pPr>
                <a:defRPr/>
              </a:pPr>
              <a:t>‹#›</a:t>
            </a:fld>
            <a:endParaRPr lang="en-US"/>
          </a:p>
        </p:txBody>
      </p:sp>
    </p:spTree>
    <p:extLst>
      <p:ext uri="{BB962C8B-B14F-4D97-AF65-F5344CB8AC3E}">
        <p14:creationId xmlns:p14="http://schemas.microsoft.com/office/powerpoint/2010/main" val="3284947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135D9207-9933-AE48-A1FC-E317FED8E811}" type="datetime1">
              <a:rPr lang="en-US">
                <a:solidFill>
                  <a:srgbClr val="FFFFFF"/>
                </a:solidFill>
              </a:rPr>
              <a:pPr>
                <a:defRPr/>
              </a:pPr>
              <a:t>9/30/22</a:t>
            </a:fld>
            <a:endParaRPr lang="en-US">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7" name="Rectangle 7"/>
          <p:cNvSpPr>
            <a:spLocks noGrp="1" noChangeArrowheads="1"/>
          </p:cNvSpPr>
          <p:nvPr>
            <p:ph type="sldNum" sz="quarter" idx="12"/>
          </p:nvPr>
        </p:nvSpPr>
        <p:spPr>
          <a:ln/>
        </p:spPr>
        <p:txBody>
          <a:bodyPr/>
          <a:lstStyle>
            <a:lvl1pPr>
              <a:defRPr/>
            </a:lvl1pPr>
          </a:lstStyle>
          <a:p>
            <a:pPr>
              <a:defRPr/>
            </a:pPr>
            <a:fld id="{9C7224F0-4075-E245-AEAE-E87535D788C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321082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5DC67D-94F0-CB45-AB1B-450BB2750AC2}" type="slidenum">
              <a:rPr lang="en-US"/>
              <a:pPr>
                <a:defRPr/>
              </a:pPr>
              <a:t>‹#›</a:t>
            </a:fld>
            <a:endParaRPr lang="en-US"/>
          </a:p>
        </p:txBody>
      </p:sp>
    </p:spTree>
    <p:extLst>
      <p:ext uri="{BB962C8B-B14F-4D97-AF65-F5344CB8AC3E}">
        <p14:creationId xmlns:p14="http://schemas.microsoft.com/office/powerpoint/2010/main" val="338776823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651F66-44B9-F244-9CA2-26C8A294D8A0}" type="slidenum">
              <a:rPr lang="en-US"/>
              <a:pPr>
                <a:defRPr/>
              </a:pPr>
              <a:t>‹#›</a:t>
            </a:fld>
            <a:endParaRPr lang="en-US"/>
          </a:p>
        </p:txBody>
      </p:sp>
    </p:spTree>
    <p:extLst>
      <p:ext uri="{BB962C8B-B14F-4D97-AF65-F5344CB8AC3E}">
        <p14:creationId xmlns:p14="http://schemas.microsoft.com/office/powerpoint/2010/main" val="5518063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256947-9626-8C48-960E-F0EE7023DADE}" type="slidenum">
              <a:rPr lang="en-US"/>
              <a:pPr>
                <a:defRPr/>
              </a:pPr>
              <a:t>‹#›</a:t>
            </a:fld>
            <a:endParaRPr lang="en-US"/>
          </a:p>
        </p:txBody>
      </p:sp>
    </p:spTree>
    <p:extLst>
      <p:ext uri="{BB962C8B-B14F-4D97-AF65-F5344CB8AC3E}">
        <p14:creationId xmlns:p14="http://schemas.microsoft.com/office/powerpoint/2010/main" val="402090930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3D59B0F8-4CA7-1847-B5BB-2B86E600C251}" type="slidenum">
              <a:rPr lang="en-US"/>
              <a:pPr>
                <a:defRPr/>
              </a:pPr>
              <a:t>‹#›</a:t>
            </a:fld>
            <a:endParaRPr lang="en-US"/>
          </a:p>
        </p:txBody>
      </p:sp>
    </p:spTree>
    <p:extLst>
      <p:ext uri="{BB962C8B-B14F-4D97-AF65-F5344CB8AC3E}">
        <p14:creationId xmlns:p14="http://schemas.microsoft.com/office/powerpoint/2010/main" val="326726607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F30639-C478-8344-8E9B-D373F20E2B80}" type="slidenum">
              <a:rPr lang="en-US"/>
              <a:pPr>
                <a:defRPr/>
              </a:pPr>
              <a:t>‹#›</a:t>
            </a:fld>
            <a:endParaRPr lang="en-US"/>
          </a:p>
        </p:txBody>
      </p:sp>
    </p:spTree>
    <p:extLst>
      <p:ext uri="{BB962C8B-B14F-4D97-AF65-F5344CB8AC3E}">
        <p14:creationId xmlns:p14="http://schemas.microsoft.com/office/powerpoint/2010/main" val="3651259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966893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8C9FBD-CAC3-BD41-9E09-DE7B9A8CC091}" type="slidenum">
              <a:rPr lang="en-US"/>
              <a:pPr>
                <a:defRPr/>
              </a:pPr>
              <a:t>‹#›</a:t>
            </a:fld>
            <a:endParaRPr lang="en-US"/>
          </a:p>
        </p:txBody>
      </p:sp>
    </p:spTree>
    <p:extLst>
      <p:ext uri="{BB962C8B-B14F-4D97-AF65-F5344CB8AC3E}">
        <p14:creationId xmlns:p14="http://schemas.microsoft.com/office/powerpoint/2010/main" val="39161165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61E837-39D7-D84D-A429-B9EEB14D597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350143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5CFDE1-6E7D-5B42-A483-18D685D2C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89526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B24439-244B-3F42-B1E4-8BCBB1D1E1B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54369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2749059C-C139-E445-BF6A-87BEF765BAAF}" type="datetime1">
              <a:rPr lang="en-US">
                <a:solidFill>
                  <a:srgbClr val="FFFFFF"/>
                </a:solidFill>
              </a:rPr>
              <a:pPr>
                <a:defRPr/>
              </a:pPr>
              <a:t>9/30/22</a:t>
            </a:fld>
            <a:endParaRPr lang="en-US">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7" name="Rectangle 7"/>
          <p:cNvSpPr>
            <a:spLocks noGrp="1" noChangeArrowheads="1"/>
          </p:cNvSpPr>
          <p:nvPr>
            <p:ph type="sldNum" sz="quarter" idx="12"/>
          </p:nvPr>
        </p:nvSpPr>
        <p:spPr>
          <a:ln/>
        </p:spPr>
        <p:txBody>
          <a:bodyPr/>
          <a:lstStyle>
            <a:lvl1pPr>
              <a:defRPr/>
            </a:lvl1pPr>
          </a:lstStyle>
          <a:p>
            <a:pPr>
              <a:defRPr/>
            </a:pPr>
            <a:fld id="{8F2B677F-C9DC-F540-81F0-590F4228A6D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3667911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8C7E442-8ED8-8446-A45B-4CC1E7BBF7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9936676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A2F8D06-1428-6F4D-9D9C-EB22AD9463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505652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5EE6349-42F6-2949-860C-F439FBEE9B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119816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10D3C09-EDAB-8146-A9D0-2E801B68D1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023288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ACD153-B6A3-BA4B-984B-B2C8A27E85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986255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C6F531-84C0-C84C-A5A5-C9D4B95958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85964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A68E23-E90A-004F-B7A2-5B9D560D91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718871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1AD9E4-54D3-7747-9D3B-39E5F258C5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356118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393119991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1096427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85.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8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theme" Target="../theme/theme12.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theme" Target="../theme/theme14.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2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33.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6.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44.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7.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6.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6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8.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0" y="609600"/>
            <a:ext cx="9144000" cy="11430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p>
            <a:pPr lvl="0"/>
            <a:r>
              <a:rPr lang="en-US" dirty="0"/>
              <a:t>Click to edit Master title style</a:t>
            </a:r>
          </a:p>
        </p:txBody>
      </p:sp>
      <p:sp>
        <p:nvSpPr>
          <p:cNvPr id="2" name="Rectangle 4"/>
          <p:cNvSpPr>
            <a:spLocks noGrp="1" noChangeArrowheads="1"/>
          </p:cNvSpPr>
          <p:nvPr>
            <p:ph type="body" idx="1"/>
          </p:nvPr>
        </p:nvSpPr>
        <p:spPr bwMode="auto">
          <a:xfrm>
            <a:off x="381000" y="1981200"/>
            <a:ext cx="8534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7" rIns="92075" bIns="4603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dt" sz="half" idx="2"/>
          </p:nvPr>
        </p:nvSpPr>
        <p:spPr bwMode="auto">
          <a:xfrm>
            <a:off x="304800" y="6248400"/>
            <a:ext cx="19050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defRPr sz="1400" smtClean="0">
                <a:latin typeface="Arial" charset="0"/>
              </a:defRPr>
            </a:lvl1pPr>
          </a:lstStyle>
          <a:p>
            <a:pPr defTabSz="914400" fontAlgn="base">
              <a:spcBef>
                <a:spcPct val="0"/>
              </a:spcBef>
              <a:spcAft>
                <a:spcPct val="0"/>
              </a:spcAft>
              <a:defRPr/>
            </a:pPr>
            <a:fld id="{F0CA8439-880E-4649-AAAF-1918A27533BE}" type="datetime1">
              <a:rPr lang="en-US">
                <a:solidFill>
                  <a:srgbClr val="FFFFFF"/>
                </a:solidFill>
                <a:ea typeface="ＭＳ Ｐゴシック" charset="0"/>
                <a:cs typeface="ＭＳ Ｐゴシック" charset="0"/>
              </a:rPr>
              <a:pPr defTabSz="914400" fontAlgn="base">
                <a:spcBef>
                  <a:spcPct val="0"/>
                </a:spcBef>
                <a:spcAft>
                  <a:spcPct val="0"/>
                </a:spcAft>
                <a:defRPr/>
              </a:pPr>
              <a:t>9/30/22</a:t>
            </a:fld>
            <a:endParaRPr lang="en-US">
              <a:solidFill>
                <a:srgbClr val="FFFFFF"/>
              </a:solidFill>
              <a:ea typeface="ＭＳ Ｐゴシック" charset="0"/>
              <a:cs typeface="ＭＳ Ｐゴシック" charset="0"/>
            </a:endParaRPr>
          </a:p>
        </p:txBody>
      </p:sp>
      <p:sp>
        <p:nvSpPr>
          <p:cNvPr id="1030" name="Rectangle 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a:defRPr sz="1400">
                <a:latin typeface="+mn-lt"/>
                <a:ea typeface="+mn-ea"/>
                <a:cs typeface="+mn-cs"/>
              </a:defRPr>
            </a:lvl1pPr>
          </a:lstStyle>
          <a:p>
            <a:pPr defTabSz="914400" fontAlgn="base">
              <a:spcBef>
                <a:spcPct val="0"/>
              </a:spcBef>
              <a:spcAft>
                <a:spcPct val="0"/>
              </a:spcAft>
              <a:defRPr/>
            </a:pPr>
            <a:endParaRPr lang="en-US">
              <a:solidFill>
                <a:srgbClr val="FFFFFF"/>
              </a:solidFill>
              <a:latin typeface="Arial"/>
            </a:endParaRPr>
          </a:p>
        </p:txBody>
      </p:sp>
      <p:sp>
        <p:nvSpPr>
          <p:cNvPr id="1031"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r">
              <a:defRPr sz="1400" smtClean="0">
                <a:latin typeface="Arial" charset="0"/>
              </a:defRPr>
            </a:lvl1pPr>
          </a:lstStyle>
          <a:p>
            <a:pPr defTabSz="914400" fontAlgn="base">
              <a:spcBef>
                <a:spcPct val="0"/>
              </a:spcBef>
              <a:spcAft>
                <a:spcPct val="0"/>
              </a:spcAft>
              <a:defRPr/>
            </a:pPr>
            <a:fld id="{447D691C-0560-6747-9DA0-0C0E47787693}" type="slidenum">
              <a:rPr lang="en-US">
                <a:solidFill>
                  <a:srgbClr val="FFFFFF"/>
                </a:solidFill>
                <a:ea typeface="ＭＳ Ｐゴシック" charset="0"/>
                <a:cs typeface="ＭＳ Ｐゴシック" charset="0"/>
              </a:rPr>
              <a:pPr defTabSz="914400" fontAlgn="base">
                <a:spcBef>
                  <a:spcPct val="0"/>
                </a:spcBef>
                <a:spcAft>
                  <a:spcPct val="0"/>
                </a:spcAft>
                <a:defRPr/>
              </a:pPr>
              <a:t>‹#›</a:t>
            </a:fld>
            <a:endParaRPr lang="en-US">
              <a:solidFill>
                <a:srgbClr val="FFFFFF"/>
              </a:solidFill>
              <a:ea typeface="ＭＳ Ｐゴシック" charset="0"/>
              <a:cs typeface="ＭＳ Ｐゴシック" charset="0"/>
            </a:endParaRPr>
          </a:p>
        </p:txBody>
      </p:sp>
    </p:spTree>
    <p:extLst>
      <p:ext uri="{BB962C8B-B14F-4D97-AF65-F5344CB8AC3E}">
        <p14:creationId xmlns:p14="http://schemas.microsoft.com/office/powerpoint/2010/main" val="1577124022"/>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lnSpc>
          <a:spcPct val="70000"/>
        </a:lnSpc>
        <a:spcBef>
          <a:spcPct val="0"/>
        </a:spcBef>
        <a:spcAft>
          <a:spcPct val="0"/>
        </a:spcAft>
        <a:defRPr sz="48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2pPr>
      <a:lvl3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3pPr>
      <a:lvl4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4pPr>
      <a:lvl5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charset="0"/>
        <a:buChar char="n"/>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65000"/>
        <a:buFont typeface="Wingdings" charset="0"/>
        <a:buChar char="u"/>
        <a:defRPr sz="26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hlink"/>
        </a:buClr>
        <a:buSzPct val="65000"/>
        <a:buFont typeface="Wingdings" charset="0"/>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hlink"/>
        </a:buClr>
        <a:buSzPct val="100000"/>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58" tIns="41029" rIns="82058" bIns="41029" anchor="ctr"/>
          <a:lstStyle/>
          <a:p>
            <a:pPr defTabSz="914400" fontAlgn="base">
              <a:spcBef>
                <a:spcPct val="0"/>
              </a:spcBef>
              <a:spcAft>
                <a:spcPct val="0"/>
              </a:spcAft>
            </a:pPr>
            <a:endParaRPr lang="en-US" sz="2400">
              <a:solidFill>
                <a:srgbClr val="000000"/>
              </a:solidFill>
              <a:latin typeface="Times New Roman" charset="0"/>
              <a:ea typeface="MS Gothic" charset="0"/>
              <a:cs typeface="MS Gothic" charset="0"/>
            </a:endParaRPr>
          </a:p>
        </p:txBody>
      </p:sp>
      <p:sp>
        <p:nvSpPr>
          <p:cNvPr id="1026" name="Text Box 2"/>
          <p:cNvSpPr txBox="1">
            <a:spLocks noChangeArrowheads="1"/>
          </p:cNvSpPr>
          <p:nvPr/>
        </p:nvSpPr>
        <p:spPr bwMode="auto">
          <a:xfrm>
            <a:off x="757238" y="6562725"/>
            <a:ext cx="877887" cy="222250"/>
          </a:xfrm>
          <a:prstGeom prst="rect">
            <a:avLst/>
          </a:prstGeom>
          <a:noFill/>
          <a:ln w="9525">
            <a:noFill/>
            <a:round/>
            <a:headEnd/>
            <a:tailEnd/>
          </a:ln>
          <a:effectLst/>
        </p:spPr>
        <p:txBody>
          <a:bodyPr wrap="none" lIns="80766" tIns="41998" rIns="80766" bIns="41998"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defTabSz="914400" eaLnBrk="1" fontAlgn="base" hangingPunct="1">
              <a:spcBef>
                <a:spcPts val="500"/>
              </a:spcBef>
              <a:spcAft>
                <a:spcPct val="0"/>
              </a:spcAft>
              <a:buClr>
                <a:srgbClr val="FFFFFF"/>
              </a:buClr>
              <a:buFont typeface="Arial" charset="0"/>
              <a:buNone/>
              <a:defRPr/>
            </a:pPr>
            <a:r>
              <a:rPr lang="en-GB" sz="800" b="1">
                <a:solidFill>
                  <a:srgbClr val="FFFFFF"/>
                </a:solidFill>
                <a:latin typeface="Arial" charset="0"/>
                <a:cs typeface="MS Gothic" charset="0"/>
              </a:rPr>
              <a:t>© </a:t>
            </a:r>
            <a:r>
              <a:rPr lang="en-GB" sz="900" b="1">
                <a:solidFill>
                  <a:srgbClr val="FFFFFF"/>
                </a:solidFill>
                <a:latin typeface="Arial" charset="0"/>
                <a:cs typeface="MS Gothic" charset="0"/>
              </a:rPr>
              <a:t>2006</a:t>
            </a:r>
            <a:r>
              <a:rPr lang="en-GB" sz="800" b="1">
                <a:solidFill>
                  <a:srgbClr val="FFFFFF"/>
                </a:solidFill>
                <a:latin typeface="Arial" charset="0"/>
                <a:cs typeface="MS Gothic" charset="0"/>
              </a:rPr>
              <a:t> TBBMI</a:t>
            </a:r>
          </a:p>
        </p:txBody>
      </p:sp>
      <p:sp>
        <p:nvSpPr>
          <p:cNvPr id="87044" name="Rectangle 3"/>
          <p:cNvSpPr>
            <a:spLocks noChangeArrowheads="1"/>
          </p:cNvSpPr>
          <p:nvPr/>
        </p:nvSpPr>
        <p:spPr bwMode="auto">
          <a:xfrm>
            <a:off x="7848600" y="6546850"/>
            <a:ext cx="665163" cy="223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66" tIns="41998" rIns="80766" bIns="41998" anchor="ctr">
            <a:spAutoFit/>
          </a:bodyPr>
          <a:lstStyle/>
          <a:p>
            <a:pPr algn="ctr" defTabSz="914400" fontAlgn="base">
              <a:spcBef>
                <a:spcPct val="0"/>
              </a:spcBef>
              <a:spcAft>
                <a:spcPct val="0"/>
              </a:spcAft>
              <a:buClr>
                <a:srgbClr val="FFFFFF"/>
              </a:buClr>
              <a:buFont typeface="Comic Sans MS" charset="0"/>
              <a:buNone/>
              <a:tabLst>
                <a:tab pos="0" algn="l"/>
                <a:tab pos="819150" algn="l"/>
                <a:tab pos="1639888" algn="l"/>
                <a:tab pos="2460625" algn="l"/>
                <a:tab pos="3281363" algn="l"/>
                <a:tab pos="4102100" algn="l"/>
                <a:tab pos="4922838" algn="l"/>
                <a:tab pos="5743575" algn="l"/>
                <a:tab pos="6564313" algn="l"/>
                <a:tab pos="7385050" algn="l"/>
                <a:tab pos="8205788" algn="l"/>
                <a:tab pos="9024938" algn="l"/>
              </a:tabLst>
            </a:pPr>
            <a:r>
              <a:rPr lang="en-GB" sz="900" b="1">
                <a:solidFill>
                  <a:srgbClr val="FFFFFF"/>
                </a:solidFill>
                <a:latin typeface="Comic Sans MS" charset="0"/>
                <a:ea typeface="MS Gothic" charset="0"/>
                <a:cs typeface="MS Gothic" charset="0"/>
              </a:rPr>
              <a:t>9.65.08.</a:t>
            </a:r>
          </a:p>
        </p:txBody>
      </p:sp>
      <p:sp>
        <p:nvSpPr>
          <p:cNvPr id="87045" name="Rectangle 4"/>
          <p:cNvSpPr>
            <a:spLocks noChangeArrowheads="1"/>
          </p:cNvSpPr>
          <p:nvPr/>
        </p:nvSpPr>
        <p:spPr bwMode="auto">
          <a:xfrm>
            <a:off x="461963" y="106363"/>
            <a:ext cx="406082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104" tIns="45552" rIns="91104" bIns="45552">
            <a:spAutoFit/>
          </a:bodyPr>
          <a:lstStyle/>
          <a:p>
            <a:pPr defTabSz="914400" fontAlgn="base">
              <a:lnSpc>
                <a:spcPct val="125000"/>
              </a:lnSpc>
              <a:spcBef>
                <a:spcPts val="1350"/>
              </a:spcBef>
              <a:spcAft>
                <a:spcPct val="0"/>
              </a:spcAft>
              <a:buClr>
                <a:srgbClr val="FFFF00"/>
              </a:buClr>
              <a:buFont typeface="Helvetica" charset="0"/>
              <a:buNone/>
              <a:tabLst>
                <a:tab pos="0" algn="l"/>
                <a:tab pos="819150" algn="l"/>
                <a:tab pos="1639888" algn="l"/>
                <a:tab pos="2460625" algn="l"/>
                <a:tab pos="3281363" algn="l"/>
                <a:tab pos="4102100" algn="l"/>
                <a:tab pos="4922838" algn="l"/>
                <a:tab pos="5743575" algn="l"/>
                <a:tab pos="6564313" algn="l"/>
                <a:tab pos="7385050" algn="l"/>
                <a:tab pos="8205788" algn="l"/>
                <a:tab pos="9024938" algn="l"/>
              </a:tabLst>
            </a:pPr>
            <a:r>
              <a:rPr lang="en-GB" sz="2400" b="1">
                <a:solidFill>
                  <a:srgbClr val="FFFF00"/>
                </a:solidFill>
                <a:latin typeface="Helvetica" charset="0"/>
                <a:ea typeface="MS Gothic" charset="0"/>
                <a:cs typeface="MS Gothic" charset="0"/>
              </a:rPr>
              <a:t>The  New Testament          Comes Together</a:t>
            </a:r>
          </a:p>
        </p:txBody>
      </p:sp>
    </p:spTree>
    <p:extLst>
      <p:ext uri="{BB962C8B-B14F-4D97-AF65-F5344CB8AC3E}">
        <p14:creationId xmlns:p14="http://schemas.microsoft.com/office/powerpoint/2010/main" val="1957765509"/>
      </p:ext>
    </p:extLst>
  </p:cSld>
  <p:clrMap bg1="lt1" tx1="dk1" bg2="lt2" tx2="dk2" accent1="accent1" accent2="accent2" accent3="accent3" accent4="accent4" accent5="accent5" accent6="accent6" hlink="hlink" folHlink="folHlink"/>
  <p:sldLayoutIdLst>
    <p:sldLayoutId id="2147483767" r:id="rId1"/>
  </p:sldLayoutIdLst>
  <p:txStyles>
    <p:titleStyle>
      <a:lvl1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291"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583"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874"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1165"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550" indent="-336550" algn="l" defTabSz="409575"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838" indent="-280988" algn="l" defTabSz="409575"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5538" indent="-223838" algn="l" defTabSz="409575"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7975" indent="-223838" algn="l" defTabSz="409575"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8825" indent="-223838" algn="l" defTabSz="409575"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40379"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50670"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60961"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71253"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a:outerShdw blurRad="50800" dist="38100" dir="2700000">
              <a:srgbClr val="000000">
                <a:alpha val="43000"/>
              </a:srgbClr>
            </a:outerShdw>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a:outerShdw blurRad="50800" dist="38100" dir="2700000">
              <a:srgbClr val="000000">
                <a:alpha val="43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a:ea typeface="Arial" pitchFamily="-107" charset="0"/>
                <a:cs typeface="Arial" pitchFamily="-107" charset="0"/>
              </a:defRPr>
            </a:lvl1pPr>
          </a:lstStyle>
          <a:p>
            <a:pPr defTabSz="914400"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a:ea typeface="Arial" pitchFamily="-107" charset="0"/>
                <a:cs typeface="Arial" pitchFamily="-107" charset="0"/>
              </a:defRPr>
            </a:lvl1pPr>
          </a:lstStyle>
          <a:p>
            <a:pPr defTabSz="914400"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Arial" charset="0"/>
              </a:defRPr>
            </a:lvl1pPr>
          </a:lstStyle>
          <a:p>
            <a:pPr defTabSz="914400" fontAlgn="base">
              <a:spcBef>
                <a:spcPct val="0"/>
              </a:spcBef>
              <a:spcAft>
                <a:spcPct val="0"/>
              </a:spcAft>
              <a:defRPr/>
            </a:pPr>
            <a:fld id="{F60AC5AF-64F0-574E-84CD-3883DAE7959F}" type="slidenum">
              <a:rPr lang="en-US">
                <a:ea typeface="ＭＳ Ｐゴシック" charset="0"/>
              </a:rPr>
              <a:pPr defTabSz="914400" fontAlgn="base">
                <a:spcBef>
                  <a:spcPct val="0"/>
                </a:spcBef>
                <a:spcAft>
                  <a:spcPct val="0"/>
                </a:spcAft>
                <a:defRPr/>
              </a:pPr>
              <a:t>‹#›</a:t>
            </a:fld>
            <a:endParaRPr lang="en-US">
              <a:ea typeface="ＭＳ Ｐゴシック" charset="0"/>
            </a:endParaRPr>
          </a:p>
        </p:txBody>
      </p:sp>
    </p:spTree>
    <p:extLst>
      <p:ext uri="{BB962C8B-B14F-4D97-AF65-F5344CB8AC3E}">
        <p14:creationId xmlns:p14="http://schemas.microsoft.com/office/powerpoint/2010/main" val="1723749610"/>
      </p:ext>
    </p:extLst>
  </p:cSld>
  <p:clrMap bg1="lt1" tx1="dk1" bg2="lt2" tx2="dk2" accent1="accent1" accent2="accent2" accent3="accent3" accent4="accent4" accent5="accent5" accent6="accent6" hlink="hlink" folHlink="folHlink"/>
  <p:sldLayoutIdLst>
    <p:sldLayoutId id="2147483769" r:id="rId1"/>
  </p:sldLayoutIdLst>
  <p:txStyles>
    <p:titleStyle>
      <a:lvl1pPr algn="ctr" rtl="0" eaLnBrk="0" fontAlgn="base" hangingPunct="0">
        <a:spcBef>
          <a:spcPct val="0"/>
        </a:spcBef>
        <a:spcAft>
          <a:spcPct val="0"/>
        </a:spcAft>
        <a:defRPr sz="4400" b="1">
          <a:solidFill>
            <a:srgbClr val="FFFFFF"/>
          </a:solidFill>
          <a:effectLst>
            <a:outerShdw blurRad="38100" dist="38100" dir="2700000" algn="tl">
              <a:srgbClr val="000000">
                <a:alpha val="43137"/>
              </a:srgbClr>
            </a:outerShdw>
          </a:effectLst>
          <a:latin typeface="+mj-lt"/>
          <a:ea typeface="ＭＳ Ｐゴシック" charset="0"/>
          <a:cs typeface="+mj-cs"/>
        </a:defRPr>
      </a:lvl1pPr>
      <a:lvl2pPr algn="ctr" rtl="0" eaLnBrk="0" fontAlgn="base" hangingPunct="0">
        <a:spcBef>
          <a:spcPct val="0"/>
        </a:spcBef>
        <a:spcAft>
          <a:spcPct val="0"/>
        </a:spcAft>
        <a:defRPr sz="4400" b="1">
          <a:solidFill>
            <a:srgbClr val="FFFFFF"/>
          </a:solidFill>
          <a:latin typeface="Arial" pitchFamily="-107" charset="0"/>
          <a:ea typeface="ＭＳ Ｐゴシック" charset="0"/>
          <a:cs typeface="Arial" pitchFamily="-107" charset="0"/>
        </a:defRPr>
      </a:lvl2pPr>
      <a:lvl3pPr algn="ctr" rtl="0" eaLnBrk="0" fontAlgn="base" hangingPunct="0">
        <a:spcBef>
          <a:spcPct val="0"/>
        </a:spcBef>
        <a:spcAft>
          <a:spcPct val="0"/>
        </a:spcAft>
        <a:defRPr sz="4400" b="1">
          <a:solidFill>
            <a:srgbClr val="FFFFFF"/>
          </a:solidFill>
          <a:latin typeface="Arial" pitchFamily="-107" charset="0"/>
          <a:ea typeface="ＭＳ Ｐゴシック" charset="0"/>
          <a:cs typeface="Arial" pitchFamily="-107" charset="0"/>
        </a:defRPr>
      </a:lvl3pPr>
      <a:lvl4pPr algn="ctr" rtl="0" eaLnBrk="0" fontAlgn="base" hangingPunct="0">
        <a:spcBef>
          <a:spcPct val="0"/>
        </a:spcBef>
        <a:spcAft>
          <a:spcPct val="0"/>
        </a:spcAft>
        <a:defRPr sz="4400" b="1">
          <a:solidFill>
            <a:srgbClr val="FFFFFF"/>
          </a:solidFill>
          <a:latin typeface="Arial" pitchFamily="-107" charset="0"/>
          <a:ea typeface="ＭＳ Ｐゴシック" charset="0"/>
          <a:cs typeface="Arial" pitchFamily="-107" charset="0"/>
        </a:defRPr>
      </a:lvl4pPr>
      <a:lvl5pPr algn="ctr" rtl="0" eaLnBrk="0" fontAlgn="base" hangingPunct="0">
        <a:spcBef>
          <a:spcPct val="0"/>
        </a:spcBef>
        <a:spcAft>
          <a:spcPct val="0"/>
        </a:spcAft>
        <a:defRPr sz="4400" b="1">
          <a:solidFill>
            <a:srgbClr val="FFFFFF"/>
          </a:solidFill>
          <a:latin typeface="Arial" pitchFamily="-107" charset="0"/>
          <a:ea typeface="ＭＳ Ｐゴシック" charset="0"/>
          <a:cs typeface="Arial" pitchFamily="-107" charset="0"/>
        </a:defRPr>
      </a:lvl5pPr>
      <a:lvl6pPr marL="457200" algn="ctr" rtl="0" fontAlgn="base">
        <a:spcBef>
          <a:spcPct val="0"/>
        </a:spcBef>
        <a:spcAft>
          <a:spcPct val="0"/>
        </a:spcAft>
        <a:defRPr sz="4400">
          <a:solidFill>
            <a:schemeClr val="tx2"/>
          </a:solidFill>
          <a:latin typeface="Arial" pitchFamily="-107" charset="0"/>
          <a:ea typeface="Arial" pitchFamily="-107" charset="0"/>
          <a:cs typeface="Arial" pitchFamily="-107" charset="0"/>
        </a:defRPr>
      </a:lvl6pPr>
      <a:lvl7pPr marL="914400" algn="ctr" rtl="0" fontAlgn="base">
        <a:spcBef>
          <a:spcPct val="0"/>
        </a:spcBef>
        <a:spcAft>
          <a:spcPct val="0"/>
        </a:spcAft>
        <a:defRPr sz="4400">
          <a:solidFill>
            <a:schemeClr val="tx2"/>
          </a:solidFill>
          <a:latin typeface="Arial" pitchFamily="-107" charset="0"/>
          <a:ea typeface="Arial" pitchFamily="-107" charset="0"/>
          <a:cs typeface="Arial" pitchFamily="-107" charset="0"/>
        </a:defRPr>
      </a:lvl7pPr>
      <a:lvl8pPr marL="1371600" algn="ctr" rtl="0" fontAlgn="base">
        <a:spcBef>
          <a:spcPct val="0"/>
        </a:spcBef>
        <a:spcAft>
          <a:spcPct val="0"/>
        </a:spcAft>
        <a:defRPr sz="4400">
          <a:solidFill>
            <a:schemeClr val="tx2"/>
          </a:solidFill>
          <a:latin typeface="Arial" pitchFamily="-107" charset="0"/>
          <a:ea typeface="Arial" pitchFamily="-107" charset="0"/>
          <a:cs typeface="Arial" pitchFamily="-107" charset="0"/>
        </a:defRPr>
      </a:lvl8pPr>
      <a:lvl9pPr marL="1828800" algn="ctr" rtl="0" fontAlgn="base">
        <a:spcBef>
          <a:spcPct val="0"/>
        </a:spcBef>
        <a:spcAft>
          <a:spcPct val="0"/>
        </a:spcAft>
        <a:defRPr sz="4400">
          <a:solidFill>
            <a:schemeClr val="tx2"/>
          </a:solidFill>
          <a:latin typeface="Arial" pitchFamily="-107" charset="0"/>
          <a:ea typeface="Arial" pitchFamily="-107" charset="0"/>
          <a:cs typeface="Arial" pitchFamily="-107" charset="0"/>
        </a:defRPr>
      </a:lvl9pPr>
    </p:titleStyle>
    <p:bodyStyle>
      <a:lvl1pPr marL="342900" indent="-342900" algn="l" rtl="0" eaLnBrk="0" fontAlgn="base" hangingPunct="0">
        <a:spcBef>
          <a:spcPct val="20000"/>
        </a:spcBef>
        <a:spcAft>
          <a:spcPct val="0"/>
        </a:spcAft>
        <a:buChar char="•"/>
        <a:defRPr sz="3200" b="1">
          <a:solidFill>
            <a:srgbClr val="FFFFFF"/>
          </a:solidFill>
          <a:effectLst>
            <a:outerShdw blurRad="38100" dist="38100" dir="2700000" algn="tl">
              <a:srgbClr val="000000">
                <a:alpha val="43137"/>
              </a:srgbClr>
            </a:outerShdw>
          </a:effectLst>
          <a:latin typeface="+mn-lt"/>
          <a:ea typeface="ＭＳ Ｐゴシック" charset="0"/>
          <a:cs typeface="+mn-cs"/>
        </a:defRPr>
      </a:lvl1pPr>
      <a:lvl2pPr marL="742950" indent="-285750" algn="l" rtl="0" eaLnBrk="0" fontAlgn="base" hangingPunct="0">
        <a:spcBef>
          <a:spcPct val="20000"/>
        </a:spcBef>
        <a:spcAft>
          <a:spcPct val="0"/>
        </a:spcAft>
        <a:buChar char="–"/>
        <a:defRPr sz="2800" b="1">
          <a:solidFill>
            <a:srgbClr val="FFFFFF"/>
          </a:solidFill>
          <a:effectLst>
            <a:outerShdw blurRad="38100" dist="38100" dir="2700000" algn="tl">
              <a:srgbClr val="000000">
                <a:alpha val="43137"/>
              </a:srgbClr>
            </a:outerShdw>
          </a:effectLst>
          <a:latin typeface="+mn-lt"/>
          <a:ea typeface="+mn-ea"/>
          <a:cs typeface="+mn-cs"/>
        </a:defRPr>
      </a:lvl2pPr>
      <a:lvl3pPr marL="1143000" indent="-228600" algn="l" rtl="0" eaLnBrk="0" fontAlgn="base" hangingPunct="0">
        <a:spcBef>
          <a:spcPct val="20000"/>
        </a:spcBef>
        <a:spcAft>
          <a:spcPct val="0"/>
        </a:spcAft>
        <a:buChar char="•"/>
        <a:defRPr sz="2400" b="1">
          <a:solidFill>
            <a:srgbClr val="FFFFFF"/>
          </a:solidFill>
          <a:effectLst>
            <a:outerShdw blurRad="38100" dist="38100" dir="2700000" algn="tl">
              <a:srgbClr val="000000">
                <a:alpha val="43137"/>
              </a:srgbClr>
            </a:outerShdw>
          </a:effectLst>
          <a:latin typeface="+mn-lt"/>
          <a:ea typeface="+mn-ea"/>
          <a:cs typeface="+mn-cs"/>
        </a:defRPr>
      </a:lvl3pPr>
      <a:lvl4pPr marL="1600200" indent="-228600" algn="l" rtl="0" eaLnBrk="0" fontAlgn="base" hangingPunct="0">
        <a:spcBef>
          <a:spcPct val="20000"/>
        </a:spcBef>
        <a:spcAft>
          <a:spcPct val="0"/>
        </a:spcAft>
        <a:buChar char="–"/>
        <a:defRPr sz="2000" b="1">
          <a:solidFill>
            <a:srgbClr val="FFFFFF"/>
          </a:solidFill>
          <a:effectLst>
            <a:outerShdw blurRad="38100" dist="38100" dir="2700000" algn="tl">
              <a:srgbClr val="000000">
                <a:alpha val="43137"/>
              </a:srgbClr>
            </a:outerShdw>
          </a:effectLst>
          <a:latin typeface="+mn-lt"/>
          <a:ea typeface="+mn-ea"/>
          <a:cs typeface="+mn-cs"/>
        </a:defRPr>
      </a:lvl4pPr>
      <a:lvl5pPr marL="2057400" indent="-228600" algn="l" rtl="0" eaLnBrk="0" fontAlgn="base" hangingPunct="0">
        <a:spcBef>
          <a:spcPct val="20000"/>
        </a:spcBef>
        <a:spcAft>
          <a:spcPct val="0"/>
        </a:spcAft>
        <a:buChar char="»"/>
        <a:defRPr sz="2000" b="1">
          <a:solidFill>
            <a:srgbClr val="FFFFFF"/>
          </a:solidFill>
          <a:effectLst>
            <a:outerShdw blurRad="38100" dist="38100" dir="2700000" algn="tl">
              <a:srgbClr val="000000">
                <a:alpha val="43137"/>
              </a:srgbClr>
            </a:outerShdw>
          </a:effectLst>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11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11" charset="0"/>
                <a:ea typeface="+mn-ea"/>
                <a:cs typeface="+mn-cs"/>
              </a:defRPr>
            </a:lvl1pPr>
          </a:lstStyle>
          <a:p>
            <a:pPr defTabSz="914400" fontAlgn="base">
              <a:spcBef>
                <a:spcPct val="0"/>
              </a:spcBef>
              <a:spcAft>
                <a:spcPct val="0"/>
              </a:spcAft>
              <a:defRPr/>
            </a:pPr>
            <a:endParaRPr lang="en-US">
              <a:solidFill>
                <a:srgbClr val="000000"/>
              </a:solidFill>
            </a:endParaRPr>
          </a:p>
        </p:txBody>
      </p:sp>
      <p:sp>
        <p:nvSpPr>
          <p:cNvPr id="911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11" charset="0"/>
                <a:ea typeface="+mn-ea"/>
                <a:cs typeface="+mn-cs"/>
              </a:defRPr>
            </a:lvl1pPr>
          </a:lstStyle>
          <a:p>
            <a:pPr defTabSz="914400" fontAlgn="base">
              <a:spcBef>
                <a:spcPct val="0"/>
              </a:spcBef>
              <a:spcAft>
                <a:spcPct val="0"/>
              </a:spcAft>
              <a:defRPr/>
            </a:pPr>
            <a:endParaRPr lang="en-US">
              <a:solidFill>
                <a:srgbClr val="000000"/>
              </a:solidFill>
            </a:endParaRPr>
          </a:p>
        </p:txBody>
      </p:sp>
      <p:sp>
        <p:nvSpPr>
          <p:cNvPr id="911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defTabSz="914400" fontAlgn="base">
              <a:spcBef>
                <a:spcPct val="0"/>
              </a:spcBef>
              <a:spcAft>
                <a:spcPct val="0"/>
              </a:spcAft>
              <a:defRPr/>
            </a:pPr>
            <a:fld id="{C893ED31-5A17-7842-B588-8BDBC510FDD2}" type="slidenum">
              <a:rPr lang="en-US">
                <a:solidFill>
                  <a:srgbClr val="000000"/>
                </a:solidFill>
                <a:ea typeface="ＭＳ Ｐゴシック" charset="0"/>
                <a:cs typeface="ＭＳ Ｐゴシック" charset="0"/>
              </a:rPr>
              <a:pPr defTabSz="914400" fontAlgn="base">
                <a:spcBef>
                  <a:spcPct val="0"/>
                </a:spcBef>
                <a:spcAft>
                  <a:spcPct val="0"/>
                </a:spcAft>
                <a:defRPr/>
              </a:pPr>
              <a:t>‹#›</a:t>
            </a:fld>
            <a:endParaRPr lang="en-US">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134711910"/>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1329926873"/>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a:defRPr/>
            </a:pPr>
            <a:fld id="{C7FCEC4A-0619-534F-AB0C-4C4D1986DF16}" type="slidenum">
              <a:rPr lang="en-US"/>
              <a:pPr>
                <a:defRPr/>
              </a:pPr>
              <a:t>‹#›</a:t>
            </a:fld>
            <a:endParaRPr lang="en-US"/>
          </a:p>
        </p:txBody>
      </p:sp>
    </p:spTree>
    <p:extLst>
      <p:ext uri="{BB962C8B-B14F-4D97-AF65-F5344CB8AC3E}">
        <p14:creationId xmlns:p14="http://schemas.microsoft.com/office/powerpoint/2010/main" val="3840842569"/>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a:outerShdw blurRad="50800" dist="38100" dir="2700000">
              <a:srgbClr val="000000">
                <a:alpha val="43000"/>
              </a:srgbClr>
            </a:outerShdw>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a:outerShdw blurRad="50800" dist="38100" dir="2700000">
              <a:srgbClr val="000000">
                <a:alpha val="43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a:ea typeface="Arial" pitchFamily="-107" charset="0"/>
                <a:cs typeface="Arial" pitchFamily="-107"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a:ea typeface="Arial" pitchFamily="-107" charset="0"/>
                <a:cs typeface="Arial" pitchFamily="-107"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cs typeface="Arial" charset="0"/>
              </a:defRPr>
            </a:lvl1pPr>
          </a:lstStyle>
          <a:p>
            <a:pPr>
              <a:defRPr/>
            </a:pPr>
            <a:fld id="{64CD5B50-C309-A74C-B0D8-E0C788AC0953}" type="slidenum">
              <a:rPr lang="en-US"/>
              <a:pPr>
                <a:defRPr/>
              </a:pPr>
              <a:t>‹#›</a:t>
            </a:fld>
            <a:endParaRPr lang="en-US"/>
          </a:p>
        </p:txBody>
      </p:sp>
    </p:spTree>
    <p:extLst>
      <p:ext uri="{BB962C8B-B14F-4D97-AF65-F5344CB8AC3E}">
        <p14:creationId xmlns:p14="http://schemas.microsoft.com/office/powerpoint/2010/main" val="3326855125"/>
      </p:ext>
    </p:extLst>
  </p:cSld>
  <p:clrMap bg1="lt1" tx1="dk1" bg2="lt2" tx2="dk2" accent1="accent1" accent2="accent2" accent3="accent3" accent4="accent4" accent5="accent5" accent6="accent6" hlink="hlink" folHlink="folHlink"/>
  <p:sldLayoutIdLst>
    <p:sldLayoutId id="2147483812" r:id="rId1"/>
  </p:sldLayoutIdLst>
  <p:txStyles>
    <p:titleStyle>
      <a:lvl1pPr algn="ctr" rtl="0" eaLnBrk="0" fontAlgn="base" hangingPunct="0">
        <a:spcBef>
          <a:spcPct val="0"/>
        </a:spcBef>
        <a:spcAft>
          <a:spcPct val="0"/>
        </a:spcAft>
        <a:defRPr sz="4400" b="1">
          <a:solidFill>
            <a:srgbClr val="FFFFFF"/>
          </a:solidFill>
          <a:effectLst>
            <a:outerShdw blurRad="38100" dist="38100" dir="2700000" algn="tl">
              <a:srgbClr val="000000">
                <a:alpha val="43137"/>
              </a:srgbClr>
            </a:outerShdw>
          </a:effectLst>
          <a:latin typeface="+mj-lt"/>
          <a:ea typeface="ＭＳ Ｐゴシック" charset="0"/>
          <a:cs typeface="+mj-cs"/>
        </a:defRPr>
      </a:lvl1pPr>
      <a:lvl2pPr algn="ctr" rtl="0" eaLnBrk="0" fontAlgn="base" hangingPunct="0">
        <a:spcBef>
          <a:spcPct val="0"/>
        </a:spcBef>
        <a:spcAft>
          <a:spcPct val="0"/>
        </a:spcAft>
        <a:defRPr sz="4400" b="1">
          <a:solidFill>
            <a:srgbClr val="FFFFFF"/>
          </a:solidFill>
          <a:latin typeface="Arial" pitchFamily="-107" charset="0"/>
          <a:ea typeface="ＭＳ Ｐゴシック" charset="0"/>
          <a:cs typeface="Arial" pitchFamily="-107" charset="0"/>
        </a:defRPr>
      </a:lvl2pPr>
      <a:lvl3pPr algn="ctr" rtl="0" eaLnBrk="0" fontAlgn="base" hangingPunct="0">
        <a:spcBef>
          <a:spcPct val="0"/>
        </a:spcBef>
        <a:spcAft>
          <a:spcPct val="0"/>
        </a:spcAft>
        <a:defRPr sz="4400" b="1">
          <a:solidFill>
            <a:srgbClr val="FFFFFF"/>
          </a:solidFill>
          <a:latin typeface="Arial" pitchFamily="-107" charset="0"/>
          <a:ea typeface="ＭＳ Ｐゴシック" charset="0"/>
          <a:cs typeface="Arial" pitchFamily="-107" charset="0"/>
        </a:defRPr>
      </a:lvl3pPr>
      <a:lvl4pPr algn="ctr" rtl="0" eaLnBrk="0" fontAlgn="base" hangingPunct="0">
        <a:spcBef>
          <a:spcPct val="0"/>
        </a:spcBef>
        <a:spcAft>
          <a:spcPct val="0"/>
        </a:spcAft>
        <a:defRPr sz="4400" b="1">
          <a:solidFill>
            <a:srgbClr val="FFFFFF"/>
          </a:solidFill>
          <a:latin typeface="Arial" pitchFamily="-107" charset="0"/>
          <a:ea typeface="ＭＳ Ｐゴシック" charset="0"/>
          <a:cs typeface="Arial" pitchFamily="-107" charset="0"/>
        </a:defRPr>
      </a:lvl4pPr>
      <a:lvl5pPr algn="ctr" rtl="0" eaLnBrk="0" fontAlgn="base" hangingPunct="0">
        <a:spcBef>
          <a:spcPct val="0"/>
        </a:spcBef>
        <a:spcAft>
          <a:spcPct val="0"/>
        </a:spcAft>
        <a:defRPr sz="4400" b="1">
          <a:solidFill>
            <a:srgbClr val="FFFFFF"/>
          </a:solidFill>
          <a:latin typeface="Arial" pitchFamily="-107" charset="0"/>
          <a:ea typeface="ＭＳ Ｐゴシック" charset="0"/>
          <a:cs typeface="Arial" pitchFamily="-107" charset="0"/>
        </a:defRPr>
      </a:lvl5pPr>
      <a:lvl6pPr marL="457200" algn="ctr" rtl="0" fontAlgn="base">
        <a:spcBef>
          <a:spcPct val="0"/>
        </a:spcBef>
        <a:spcAft>
          <a:spcPct val="0"/>
        </a:spcAft>
        <a:defRPr sz="4400">
          <a:solidFill>
            <a:schemeClr val="tx2"/>
          </a:solidFill>
          <a:latin typeface="Arial" pitchFamily="-107" charset="0"/>
          <a:ea typeface="Arial" pitchFamily="-107" charset="0"/>
          <a:cs typeface="Arial" pitchFamily="-107" charset="0"/>
        </a:defRPr>
      </a:lvl6pPr>
      <a:lvl7pPr marL="914400" algn="ctr" rtl="0" fontAlgn="base">
        <a:spcBef>
          <a:spcPct val="0"/>
        </a:spcBef>
        <a:spcAft>
          <a:spcPct val="0"/>
        </a:spcAft>
        <a:defRPr sz="4400">
          <a:solidFill>
            <a:schemeClr val="tx2"/>
          </a:solidFill>
          <a:latin typeface="Arial" pitchFamily="-107" charset="0"/>
          <a:ea typeface="Arial" pitchFamily="-107" charset="0"/>
          <a:cs typeface="Arial" pitchFamily="-107" charset="0"/>
        </a:defRPr>
      </a:lvl7pPr>
      <a:lvl8pPr marL="1371600" algn="ctr" rtl="0" fontAlgn="base">
        <a:spcBef>
          <a:spcPct val="0"/>
        </a:spcBef>
        <a:spcAft>
          <a:spcPct val="0"/>
        </a:spcAft>
        <a:defRPr sz="4400">
          <a:solidFill>
            <a:schemeClr val="tx2"/>
          </a:solidFill>
          <a:latin typeface="Arial" pitchFamily="-107" charset="0"/>
          <a:ea typeface="Arial" pitchFamily="-107" charset="0"/>
          <a:cs typeface="Arial" pitchFamily="-107" charset="0"/>
        </a:defRPr>
      </a:lvl8pPr>
      <a:lvl9pPr marL="1828800" algn="ctr" rtl="0" fontAlgn="base">
        <a:spcBef>
          <a:spcPct val="0"/>
        </a:spcBef>
        <a:spcAft>
          <a:spcPct val="0"/>
        </a:spcAft>
        <a:defRPr sz="4400">
          <a:solidFill>
            <a:schemeClr val="tx2"/>
          </a:solidFill>
          <a:latin typeface="Arial" pitchFamily="-107" charset="0"/>
          <a:ea typeface="Arial" pitchFamily="-107" charset="0"/>
          <a:cs typeface="Arial" pitchFamily="-107" charset="0"/>
        </a:defRPr>
      </a:lvl9pPr>
    </p:titleStyle>
    <p:bodyStyle>
      <a:lvl1pPr marL="342900" indent="-342900" algn="l" rtl="0" eaLnBrk="0" fontAlgn="base" hangingPunct="0">
        <a:spcBef>
          <a:spcPct val="20000"/>
        </a:spcBef>
        <a:spcAft>
          <a:spcPct val="0"/>
        </a:spcAft>
        <a:buChar char="•"/>
        <a:defRPr sz="3200" b="1">
          <a:solidFill>
            <a:srgbClr val="FFFFFF"/>
          </a:solidFill>
          <a:effectLst>
            <a:outerShdw blurRad="38100" dist="38100" dir="2700000" algn="tl">
              <a:srgbClr val="000000">
                <a:alpha val="43137"/>
              </a:srgbClr>
            </a:outerShdw>
          </a:effectLst>
          <a:latin typeface="+mn-lt"/>
          <a:ea typeface="ＭＳ Ｐゴシック" charset="0"/>
          <a:cs typeface="+mn-cs"/>
        </a:defRPr>
      </a:lvl1pPr>
      <a:lvl2pPr marL="742950" indent="-285750" algn="l" rtl="0" eaLnBrk="0" fontAlgn="base" hangingPunct="0">
        <a:spcBef>
          <a:spcPct val="20000"/>
        </a:spcBef>
        <a:spcAft>
          <a:spcPct val="0"/>
        </a:spcAft>
        <a:buChar char="–"/>
        <a:defRPr sz="2800" b="1">
          <a:solidFill>
            <a:srgbClr val="FFFFFF"/>
          </a:solidFill>
          <a:effectLst>
            <a:outerShdw blurRad="38100" dist="38100" dir="2700000" algn="tl">
              <a:srgbClr val="000000">
                <a:alpha val="43137"/>
              </a:srgbClr>
            </a:outerShdw>
          </a:effectLst>
          <a:latin typeface="+mn-lt"/>
          <a:ea typeface="+mn-ea"/>
          <a:cs typeface="+mn-cs"/>
        </a:defRPr>
      </a:lvl2pPr>
      <a:lvl3pPr marL="1143000" indent="-228600" algn="l" rtl="0" eaLnBrk="0" fontAlgn="base" hangingPunct="0">
        <a:spcBef>
          <a:spcPct val="20000"/>
        </a:spcBef>
        <a:spcAft>
          <a:spcPct val="0"/>
        </a:spcAft>
        <a:buChar char="•"/>
        <a:defRPr sz="2400" b="1">
          <a:solidFill>
            <a:srgbClr val="FFFFFF"/>
          </a:solidFill>
          <a:effectLst>
            <a:outerShdw blurRad="38100" dist="38100" dir="2700000" algn="tl">
              <a:srgbClr val="000000">
                <a:alpha val="43137"/>
              </a:srgbClr>
            </a:outerShdw>
          </a:effectLst>
          <a:latin typeface="+mn-lt"/>
          <a:ea typeface="+mn-ea"/>
          <a:cs typeface="+mn-cs"/>
        </a:defRPr>
      </a:lvl3pPr>
      <a:lvl4pPr marL="1600200" indent="-228600" algn="l" rtl="0" eaLnBrk="0" fontAlgn="base" hangingPunct="0">
        <a:spcBef>
          <a:spcPct val="20000"/>
        </a:spcBef>
        <a:spcAft>
          <a:spcPct val="0"/>
        </a:spcAft>
        <a:buChar char="–"/>
        <a:defRPr sz="2000" b="1">
          <a:solidFill>
            <a:srgbClr val="FFFFFF"/>
          </a:solidFill>
          <a:effectLst>
            <a:outerShdw blurRad="38100" dist="38100" dir="2700000" algn="tl">
              <a:srgbClr val="000000">
                <a:alpha val="43137"/>
              </a:srgbClr>
            </a:outerShdw>
          </a:effectLst>
          <a:latin typeface="+mn-lt"/>
          <a:ea typeface="+mn-ea"/>
          <a:cs typeface="+mn-cs"/>
        </a:defRPr>
      </a:lvl4pPr>
      <a:lvl5pPr marL="2057400" indent="-228600" algn="l" rtl="0" eaLnBrk="0" fontAlgn="base" hangingPunct="0">
        <a:spcBef>
          <a:spcPct val="20000"/>
        </a:spcBef>
        <a:spcAft>
          <a:spcPct val="0"/>
        </a:spcAft>
        <a:buChar char="»"/>
        <a:defRPr sz="2000" b="1">
          <a:solidFill>
            <a:srgbClr val="FFFFFF"/>
          </a:solidFill>
          <a:effectLst>
            <a:outerShdw blurRad="38100" dist="38100" dir="2700000" algn="tl">
              <a:srgbClr val="000000">
                <a:alpha val="43137"/>
              </a:srgbClr>
            </a:outerShdw>
          </a:effectLst>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latin typeface="Book Antiqua"/>
            </a:endParaRPr>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pPr eaLnBrk="1" fontAlgn="auto" hangingPunct="1">
              <a:spcBef>
                <a:spcPts val="0"/>
              </a:spcBef>
              <a:spcAft>
                <a:spcPts val="0"/>
              </a:spcAft>
            </a:pPr>
            <a:fld id="{500C3C5E-E563-4268-9F1A-FB5743DCBE6A}" type="datetimeFigureOut">
              <a:rPr lang="en-US" smtClean="0">
                <a:solidFill>
                  <a:srgbClr val="895D1D"/>
                </a:solidFill>
                <a:latin typeface="Book Antiqua"/>
                <a:ea typeface="+mn-ea"/>
                <a:cs typeface="+mn-cs"/>
              </a:rPr>
              <a:pPr eaLnBrk="1" fontAlgn="auto" hangingPunct="1">
                <a:spcBef>
                  <a:spcPts val="0"/>
                </a:spcBef>
                <a:spcAft>
                  <a:spcPts val="0"/>
                </a:spcAft>
              </a:pPr>
              <a:t>9/30/22</a:t>
            </a:fld>
            <a:endParaRPr lang="en-US">
              <a:solidFill>
                <a:srgbClr val="895D1D"/>
              </a:solidFill>
              <a:latin typeface="Book Antiqua"/>
              <a:ea typeface="+mn-ea"/>
              <a:cs typeface="+mn-cs"/>
            </a:endParaRP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pPr eaLnBrk="1" fontAlgn="auto" hangingPunct="1">
              <a:spcBef>
                <a:spcPts val="0"/>
              </a:spcBef>
              <a:spcAft>
                <a:spcPts val="0"/>
              </a:spcAft>
            </a:pPr>
            <a:endParaRPr lang="en-US">
              <a:solidFill>
                <a:srgbClr val="895D1D"/>
              </a:solidFill>
              <a:latin typeface="Book Antiqua"/>
              <a:ea typeface="+mn-ea"/>
              <a:cs typeface="+mn-cs"/>
            </a:endParaRP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pPr eaLnBrk="1" fontAlgn="auto" hangingPunct="1">
              <a:spcBef>
                <a:spcPts val="0"/>
              </a:spcBef>
              <a:spcAft>
                <a:spcPts val="0"/>
              </a:spcAft>
            </a:pPr>
            <a:fld id="{C8D622EB-D55C-42A5-AE29-5BB88CA9D891}" type="slidenum">
              <a:rPr lang="en-US" smtClean="0">
                <a:solidFill>
                  <a:srgbClr val="895D1D"/>
                </a:solidFill>
                <a:latin typeface="Book Antiqua"/>
                <a:ea typeface="+mn-ea"/>
                <a:cs typeface="+mn-cs"/>
              </a:rPr>
              <a:pPr eaLnBrk="1" fontAlgn="auto" hangingPunct="1">
                <a:spcBef>
                  <a:spcPts val="0"/>
                </a:spcBef>
                <a:spcAft>
                  <a:spcPts val="0"/>
                </a:spcAft>
              </a:pPr>
              <a:t>‹#›</a:t>
            </a:fld>
            <a:endParaRPr lang="en-US">
              <a:solidFill>
                <a:srgbClr val="895D1D"/>
              </a:solidFill>
              <a:latin typeface="Book Antiqua"/>
              <a:ea typeface="+mn-ea"/>
              <a:cs typeface="+mn-cs"/>
            </a:endParaRPr>
          </a:p>
        </p:txBody>
      </p:sp>
    </p:spTree>
    <p:extLst>
      <p:ext uri="{BB962C8B-B14F-4D97-AF65-F5344CB8AC3E}">
        <p14:creationId xmlns:p14="http://schemas.microsoft.com/office/powerpoint/2010/main" val="4290581249"/>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ransition>
    <p:fade/>
  </p:transition>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61F442D0-A11F-2640-8129-5D1BEF7A3C1E}" type="slidenum">
              <a:rPr lang="en-US"/>
              <a:pPr>
                <a:defRPr/>
              </a:pPr>
              <a:t>‹#›</a:t>
            </a:fld>
            <a:endParaRPr lang="en-US"/>
          </a:p>
        </p:txBody>
      </p:sp>
    </p:spTree>
    <p:extLst>
      <p:ext uri="{BB962C8B-B14F-4D97-AF65-F5344CB8AC3E}">
        <p14:creationId xmlns:p14="http://schemas.microsoft.com/office/powerpoint/2010/main" val="2175995140"/>
      </p:ext>
    </p:extLst>
  </p:cSld>
  <p:clrMap bg1="dk2" tx1="lt1" bg2="dk1" tx2="lt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0" y="609600"/>
            <a:ext cx="9144000" cy="11430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p>
            <a:pPr lvl="0"/>
            <a:r>
              <a:rPr lang="en-US" dirty="0"/>
              <a:t>Click to edit Master title style</a:t>
            </a:r>
          </a:p>
        </p:txBody>
      </p:sp>
      <p:sp>
        <p:nvSpPr>
          <p:cNvPr id="2" name="Rectangle 4"/>
          <p:cNvSpPr>
            <a:spLocks noGrp="1" noChangeArrowheads="1"/>
          </p:cNvSpPr>
          <p:nvPr>
            <p:ph type="body" idx="1"/>
          </p:nvPr>
        </p:nvSpPr>
        <p:spPr bwMode="auto">
          <a:xfrm>
            <a:off x="381000" y="1981200"/>
            <a:ext cx="8534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7" rIns="92075" bIns="4603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dt" sz="half" idx="2"/>
          </p:nvPr>
        </p:nvSpPr>
        <p:spPr bwMode="auto">
          <a:xfrm>
            <a:off x="304800" y="6248400"/>
            <a:ext cx="19050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defRPr sz="1400" smtClean="0">
                <a:latin typeface="Arial" charset="0"/>
              </a:defRPr>
            </a:lvl1pPr>
          </a:lstStyle>
          <a:p>
            <a:pPr defTabSz="914400" fontAlgn="base">
              <a:spcBef>
                <a:spcPct val="0"/>
              </a:spcBef>
              <a:spcAft>
                <a:spcPct val="0"/>
              </a:spcAft>
              <a:defRPr/>
            </a:pPr>
            <a:fld id="{F0CA8439-880E-4649-AAAF-1918A27533BE}" type="datetime1">
              <a:rPr lang="en-US">
                <a:solidFill>
                  <a:srgbClr val="FFFFFF"/>
                </a:solidFill>
                <a:ea typeface="ＭＳ Ｐゴシック" charset="0"/>
                <a:cs typeface="ＭＳ Ｐゴシック" charset="0"/>
              </a:rPr>
              <a:pPr defTabSz="914400" fontAlgn="base">
                <a:spcBef>
                  <a:spcPct val="0"/>
                </a:spcBef>
                <a:spcAft>
                  <a:spcPct val="0"/>
                </a:spcAft>
                <a:defRPr/>
              </a:pPr>
              <a:t>9/30/22</a:t>
            </a:fld>
            <a:endParaRPr lang="en-US">
              <a:solidFill>
                <a:srgbClr val="FFFFFF"/>
              </a:solidFill>
              <a:ea typeface="ＭＳ Ｐゴシック" charset="0"/>
              <a:cs typeface="ＭＳ Ｐゴシック" charset="0"/>
            </a:endParaRPr>
          </a:p>
        </p:txBody>
      </p:sp>
      <p:sp>
        <p:nvSpPr>
          <p:cNvPr id="1030" name="Rectangle 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a:defRPr sz="1400">
                <a:latin typeface="+mn-lt"/>
                <a:ea typeface="+mn-ea"/>
                <a:cs typeface="+mn-cs"/>
              </a:defRPr>
            </a:lvl1pPr>
          </a:lstStyle>
          <a:p>
            <a:pPr defTabSz="914400" fontAlgn="base">
              <a:spcBef>
                <a:spcPct val="0"/>
              </a:spcBef>
              <a:spcAft>
                <a:spcPct val="0"/>
              </a:spcAft>
              <a:defRPr/>
            </a:pPr>
            <a:endParaRPr lang="en-US">
              <a:solidFill>
                <a:srgbClr val="FFFFFF"/>
              </a:solidFill>
              <a:latin typeface="Arial"/>
            </a:endParaRPr>
          </a:p>
        </p:txBody>
      </p:sp>
      <p:sp>
        <p:nvSpPr>
          <p:cNvPr id="1031"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r">
              <a:defRPr sz="1400" smtClean="0">
                <a:latin typeface="Arial" charset="0"/>
              </a:defRPr>
            </a:lvl1pPr>
          </a:lstStyle>
          <a:p>
            <a:pPr defTabSz="914400" fontAlgn="base">
              <a:spcBef>
                <a:spcPct val="0"/>
              </a:spcBef>
              <a:spcAft>
                <a:spcPct val="0"/>
              </a:spcAft>
              <a:defRPr/>
            </a:pPr>
            <a:fld id="{447D691C-0560-6747-9DA0-0C0E47787693}" type="slidenum">
              <a:rPr lang="en-US">
                <a:solidFill>
                  <a:srgbClr val="FFFFFF"/>
                </a:solidFill>
                <a:ea typeface="ＭＳ Ｐゴシック" charset="0"/>
                <a:cs typeface="ＭＳ Ｐゴシック" charset="0"/>
              </a:rPr>
              <a:pPr defTabSz="914400" fontAlgn="base">
                <a:spcBef>
                  <a:spcPct val="0"/>
                </a:spcBef>
                <a:spcAft>
                  <a:spcPct val="0"/>
                </a:spcAft>
                <a:defRPr/>
              </a:pPr>
              <a:t>‹#›</a:t>
            </a:fld>
            <a:endParaRPr lang="en-US">
              <a:solidFill>
                <a:srgbClr val="FFFFFF"/>
              </a:solidFill>
              <a:ea typeface="ＭＳ Ｐゴシック" charset="0"/>
              <a:cs typeface="ＭＳ Ｐゴシック" charset="0"/>
            </a:endParaRPr>
          </a:p>
        </p:txBody>
      </p:sp>
    </p:spTree>
    <p:extLst>
      <p:ext uri="{BB962C8B-B14F-4D97-AF65-F5344CB8AC3E}">
        <p14:creationId xmlns:p14="http://schemas.microsoft.com/office/powerpoint/2010/main" val="775665433"/>
      </p:ext>
    </p:extLst>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rtl="0" eaLnBrk="0" fontAlgn="base" hangingPunct="0">
        <a:lnSpc>
          <a:spcPct val="70000"/>
        </a:lnSpc>
        <a:spcBef>
          <a:spcPct val="0"/>
        </a:spcBef>
        <a:spcAft>
          <a:spcPct val="0"/>
        </a:spcAft>
        <a:defRPr sz="48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2pPr>
      <a:lvl3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3pPr>
      <a:lvl4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4pPr>
      <a:lvl5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charset="0"/>
        <a:buChar char="n"/>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65000"/>
        <a:buFont typeface="Wingdings" charset="0"/>
        <a:buChar char="u"/>
        <a:defRPr sz="26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hlink"/>
        </a:buClr>
        <a:buSzPct val="65000"/>
        <a:buFont typeface="Wingdings" charset="0"/>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hlink"/>
        </a:buClr>
        <a:buSzPct val="100000"/>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0" y="609600"/>
            <a:ext cx="9144000" cy="11430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p>
            <a:pPr lvl="0"/>
            <a:r>
              <a:rPr lang="en-US" dirty="0"/>
              <a:t>Click to edit Master title style</a:t>
            </a:r>
          </a:p>
        </p:txBody>
      </p:sp>
      <p:sp>
        <p:nvSpPr>
          <p:cNvPr id="16387" name="Rectangle 4"/>
          <p:cNvSpPr>
            <a:spLocks noGrp="1" noChangeArrowheads="1"/>
          </p:cNvSpPr>
          <p:nvPr>
            <p:ph type="body" idx="1"/>
          </p:nvPr>
        </p:nvSpPr>
        <p:spPr bwMode="auto">
          <a:xfrm>
            <a:off x="381000" y="1981200"/>
            <a:ext cx="8534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7" rIns="92075" bIns="4603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dt" sz="half" idx="2"/>
          </p:nvPr>
        </p:nvSpPr>
        <p:spPr bwMode="auto">
          <a:xfrm>
            <a:off x="304800" y="6248400"/>
            <a:ext cx="19050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defRPr sz="1400" smtClean="0">
                <a:solidFill>
                  <a:srgbClr val="FFFFFF"/>
                </a:solidFill>
                <a:cs typeface="Arial" charset="0"/>
              </a:defRPr>
            </a:lvl1pPr>
          </a:lstStyle>
          <a:p>
            <a:pPr defTabSz="914400" fontAlgn="base">
              <a:spcBef>
                <a:spcPct val="0"/>
              </a:spcBef>
              <a:spcAft>
                <a:spcPct val="0"/>
              </a:spcAft>
              <a:defRPr/>
            </a:pPr>
            <a:fld id="{7B3F855F-4EE8-6145-B8B9-78EFDA0C60F2}" type="datetime1">
              <a:rPr lang="en-US">
                <a:latin typeface="Arial" charset="0"/>
                <a:ea typeface="ＭＳ Ｐゴシック" charset="0"/>
              </a:rPr>
              <a:pPr defTabSz="914400" fontAlgn="base">
                <a:spcBef>
                  <a:spcPct val="0"/>
                </a:spcBef>
                <a:spcAft>
                  <a:spcPct val="0"/>
                </a:spcAft>
                <a:defRPr/>
              </a:pPr>
              <a:t>9/30/22</a:t>
            </a:fld>
            <a:endParaRPr lang="en-US">
              <a:latin typeface="Arial" charset="0"/>
              <a:ea typeface="ＭＳ Ｐゴシック" charset="0"/>
            </a:endParaRPr>
          </a:p>
        </p:txBody>
      </p:sp>
      <p:sp>
        <p:nvSpPr>
          <p:cNvPr id="1030" name="Rectangle 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a:defRPr sz="1400">
                <a:solidFill>
                  <a:srgbClr val="FFFFFF"/>
                </a:solidFill>
                <a:latin typeface="+mn-lt"/>
                <a:ea typeface="+mn-ea"/>
                <a:cs typeface="+mn-cs"/>
              </a:defRPr>
            </a:lvl1pPr>
          </a:lstStyle>
          <a:p>
            <a:pPr defTabSz="914400" fontAlgn="base">
              <a:spcBef>
                <a:spcPct val="0"/>
              </a:spcBef>
              <a:spcAft>
                <a:spcPct val="0"/>
              </a:spcAft>
              <a:defRPr/>
            </a:pPr>
            <a:endParaRPr lang="en-US">
              <a:latin typeface="Arial"/>
            </a:endParaRPr>
          </a:p>
        </p:txBody>
      </p:sp>
      <p:sp>
        <p:nvSpPr>
          <p:cNvPr id="1031"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r">
              <a:defRPr sz="1400" smtClean="0">
                <a:solidFill>
                  <a:srgbClr val="FFFFFF"/>
                </a:solidFill>
                <a:cs typeface="Arial" charset="0"/>
              </a:defRPr>
            </a:lvl1pPr>
          </a:lstStyle>
          <a:p>
            <a:pPr defTabSz="914400" fontAlgn="base">
              <a:spcBef>
                <a:spcPct val="0"/>
              </a:spcBef>
              <a:spcAft>
                <a:spcPct val="0"/>
              </a:spcAft>
              <a:defRPr/>
            </a:pPr>
            <a:fld id="{2BCBE4F9-CDCC-1F46-A829-14F4D7398EDC}" type="slidenum">
              <a:rPr lang="en-US">
                <a:latin typeface="Arial" charset="0"/>
                <a:ea typeface="ＭＳ Ｐゴシック" charset="0"/>
              </a:rPr>
              <a:pPr defTabSz="914400" fontAlgn="base">
                <a:spcBef>
                  <a:spcPct val="0"/>
                </a:spcBef>
                <a:spcAft>
                  <a:spcPct val="0"/>
                </a:spcAft>
                <a:defRPr/>
              </a:pPr>
              <a:t>‹#›</a:t>
            </a:fld>
            <a:endParaRPr lang="en-US">
              <a:latin typeface="Arial" charset="0"/>
              <a:ea typeface="ＭＳ Ｐゴシック" charset="0"/>
            </a:endParaRPr>
          </a:p>
        </p:txBody>
      </p:sp>
    </p:spTree>
    <p:extLst>
      <p:ext uri="{BB962C8B-B14F-4D97-AF65-F5344CB8AC3E}">
        <p14:creationId xmlns:p14="http://schemas.microsoft.com/office/powerpoint/2010/main" val="332038253"/>
      </p:ext>
    </p:extLst>
  </p:cSld>
  <p:clrMap bg1="dk2" tx1="lt1" bg2="dk1" tx2="lt2" accent1="accent1" accent2="accent2" accent3="accent3" accent4="accent4" accent5="accent5" accent6="accent6" hlink="hlink" folHlink="folHlink"/>
  <p:sldLayoutIdLst>
    <p:sldLayoutId id="2147483689" r:id="rId1"/>
  </p:sldLayoutIdLst>
  <p:txStyles>
    <p:titleStyle>
      <a:lvl1pPr algn="ctr" rtl="0" eaLnBrk="0" fontAlgn="base" hangingPunct="0">
        <a:lnSpc>
          <a:spcPct val="70000"/>
        </a:lnSpc>
        <a:spcBef>
          <a:spcPct val="0"/>
        </a:spcBef>
        <a:spcAft>
          <a:spcPct val="0"/>
        </a:spcAft>
        <a:defRPr sz="48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Arial" charset="0"/>
        </a:defRPr>
      </a:lvl2pPr>
      <a:lvl3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Arial" charset="0"/>
        </a:defRPr>
      </a:lvl3pPr>
      <a:lvl4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Arial" charset="0"/>
        </a:defRPr>
      </a:lvl4pPr>
      <a:lvl5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Arial"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charset="0"/>
        <a:buChar char="n"/>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65000"/>
        <a:buFont typeface="Wingdings" charset="0"/>
        <a:buChar char="u"/>
        <a:defRPr sz="26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hlink"/>
        </a:buClr>
        <a:buSzPct val="65000"/>
        <a:buFont typeface="Wingdings" charset="0"/>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hlink"/>
        </a:buClr>
        <a:buSzPct val="100000"/>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zh-TW"/>
              <a:t>Click to edit Master title style</a:t>
            </a:r>
          </a:p>
        </p:txBody>
      </p:sp>
      <p:sp>
        <p:nvSpPr>
          <p:cNvPr id="1904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145412"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新細明體" charset="0"/>
                <a:cs typeface="新細明體" charset="0"/>
              </a:defRPr>
            </a:lvl1pPr>
          </a:lstStyle>
          <a:p>
            <a:pPr defTabSz="914400" fontAlgn="base">
              <a:spcBef>
                <a:spcPct val="0"/>
              </a:spcBef>
              <a:spcAft>
                <a:spcPct val="0"/>
              </a:spcAft>
              <a:defRPr/>
            </a:pPr>
            <a:endParaRPr lang="en-US" altLang="zh-TW"/>
          </a:p>
        </p:txBody>
      </p:sp>
      <p:sp>
        <p:nvSpPr>
          <p:cNvPr id="145413"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新細明體" charset="0"/>
                <a:cs typeface="新細明體" charset="0"/>
              </a:defRPr>
            </a:lvl1pPr>
          </a:lstStyle>
          <a:p>
            <a:pPr defTabSz="914400" fontAlgn="base">
              <a:spcBef>
                <a:spcPct val="0"/>
              </a:spcBef>
              <a:spcAft>
                <a:spcPct val="0"/>
              </a:spcAft>
              <a:defRPr/>
            </a:pPr>
            <a:endParaRPr lang="en-US" altLang="zh-TW"/>
          </a:p>
        </p:txBody>
      </p:sp>
      <p:sp>
        <p:nvSpPr>
          <p:cNvPr id="145414"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ea typeface="新細明體" charset="0"/>
                <a:cs typeface="新細明體" charset="0"/>
              </a:defRPr>
            </a:lvl1pPr>
          </a:lstStyle>
          <a:p>
            <a:pPr defTabSz="914400" fontAlgn="base">
              <a:spcBef>
                <a:spcPct val="0"/>
              </a:spcBef>
              <a:spcAft>
                <a:spcPct val="0"/>
              </a:spcAft>
              <a:defRPr/>
            </a:pPr>
            <a:fld id="{8B1832C5-3FF4-114A-8F14-E7B73B0A9A84}" type="slidenum">
              <a:rPr lang="en-US" altLang="zh-TW"/>
              <a:pPr defTabSz="914400" fontAlgn="base">
                <a:spcBef>
                  <a:spcPct val="0"/>
                </a:spcBef>
                <a:spcAft>
                  <a:spcPct val="0"/>
                </a:spcAft>
                <a:defRPr/>
              </a:pPr>
              <a:t>‹#›</a:t>
            </a:fld>
            <a:endParaRPr lang="en-US" altLang="zh-TW"/>
          </a:p>
        </p:txBody>
      </p:sp>
    </p:spTree>
    <p:extLst>
      <p:ext uri="{BB962C8B-B14F-4D97-AF65-F5344CB8AC3E}">
        <p14:creationId xmlns:p14="http://schemas.microsoft.com/office/powerpoint/2010/main" val="8681288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2pPr>
      <a:lvl3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3pPr>
      <a:lvl4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4pPr>
      <a:lvl5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5pPr>
      <a:lvl6pPr marL="457200" algn="ctr" rtl="0" fontAlgn="base">
        <a:spcBef>
          <a:spcPct val="0"/>
        </a:spcBef>
        <a:spcAft>
          <a:spcPct val="0"/>
        </a:spcAft>
        <a:defRPr sz="4400">
          <a:solidFill>
            <a:schemeClr val="tx2"/>
          </a:solidFill>
          <a:latin typeface="Arial" charset="0"/>
          <a:ea typeface="ヒラギノ角ゴ Pro W3" charset="0"/>
          <a:cs typeface="ヒラギノ角ゴ Pro W3" charset="0"/>
        </a:defRPr>
      </a:lvl6pPr>
      <a:lvl7pPr marL="914400" algn="ctr" rtl="0" fontAlgn="base">
        <a:spcBef>
          <a:spcPct val="0"/>
        </a:spcBef>
        <a:spcAft>
          <a:spcPct val="0"/>
        </a:spcAft>
        <a:defRPr sz="4400">
          <a:solidFill>
            <a:schemeClr val="tx2"/>
          </a:solidFill>
          <a:latin typeface="Arial" charset="0"/>
          <a:ea typeface="ヒラギノ角ゴ Pro W3" charset="0"/>
          <a:cs typeface="ヒラギノ角ゴ Pro W3" charset="0"/>
        </a:defRPr>
      </a:lvl7pPr>
      <a:lvl8pPr marL="1371600" algn="ctr" rtl="0" fontAlgn="base">
        <a:spcBef>
          <a:spcPct val="0"/>
        </a:spcBef>
        <a:spcAft>
          <a:spcPct val="0"/>
        </a:spcAft>
        <a:defRPr sz="4400">
          <a:solidFill>
            <a:schemeClr val="tx2"/>
          </a:solidFill>
          <a:latin typeface="Arial" charset="0"/>
          <a:ea typeface="ヒラギノ角ゴ Pro W3" charset="0"/>
          <a:cs typeface="ヒラギノ角ゴ Pro W3" charset="0"/>
        </a:defRPr>
      </a:lvl8pPr>
      <a:lvl9pPr marL="1828800" algn="ctr" rtl="0" fontAlgn="base">
        <a:spcBef>
          <a:spcPct val="0"/>
        </a:spcBef>
        <a:spcAft>
          <a:spcPct val="0"/>
        </a:spcAft>
        <a:defRPr sz="4400">
          <a:solidFill>
            <a:schemeClr val="tx2"/>
          </a:solidFill>
          <a:latin typeface="Arial" charset="0"/>
          <a:ea typeface="ヒラギノ角ゴ Pro W3" charset="0"/>
          <a:cs typeface="ヒラギノ角ゴ Pro W3"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290" name="Group 1026"/>
          <p:cNvGrpSpPr>
            <a:grpSpLocks/>
          </p:cNvGrpSpPr>
          <p:nvPr/>
        </p:nvGrpSpPr>
        <p:grpSpPr bwMode="auto">
          <a:xfrm>
            <a:off x="0" y="3902075"/>
            <a:ext cx="3400425" cy="2949575"/>
            <a:chOff x="0" y="2458"/>
            <a:chExt cx="2142" cy="1858"/>
          </a:xfrm>
        </p:grpSpPr>
        <p:sp>
          <p:nvSpPr>
            <p:cNvPr id="69635" name="Freeform 1027"/>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Times New Roman" charset="0"/>
                <a:ea typeface="ＭＳ Ｐゴシック"/>
                <a:cs typeface="ＭＳ Ｐゴシック"/>
              </a:endParaRPr>
            </a:p>
          </p:txBody>
        </p:sp>
        <p:sp>
          <p:nvSpPr>
            <p:cNvPr id="69636" name="Freeform 1028"/>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Times New Roman" charset="0"/>
                <a:ea typeface="ＭＳ Ｐゴシック"/>
                <a:cs typeface="ＭＳ Ｐゴシック"/>
              </a:endParaRPr>
            </a:p>
          </p:txBody>
        </p:sp>
        <p:sp>
          <p:nvSpPr>
            <p:cNvPr id="69637" name="Freeform 1029"/>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Times New Roman" charset="0"/>
                <a:ea typeface="ＭＳ Ｐゴシック"/>
                <a:cs typeface="ＭＳ Ｐゴシック"/>
              </a:endParaRPr>
            </a:p>
          </p:txBody>
        </p:sp>
        <p:sp>
          <p:nvSpPr>
            <p:cNvPr id="69638" name="Freeform 1030"/>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Times New Roman" charset="0"/>
                <a:ea typeface="ＭＳ Ｐゴシック"/>
                <a:cs typeface="ＭＳ Ｐゴシック"/>
              </a:endParaRPr>
            </a:p>
          </p:txBody>
        </p:sp>
        <p:sp>
          <p:nvSpPr>
            <p:cNvPr id="12300" name="Oval 1031"/>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12301" name="Oval 1032"/>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12302" name="Oval 1033"/>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12291" name="Rectangle 1034"/>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2292" name="Rectangle 1035"/>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9644" name="Rectangle 1036"/>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ea typeface="+mn-ea"/>
                <a:cs typeface="+mn-cs"/>
              </a:defRPr>
            </a:lvl1pPr>
          </a:lstStyle>
          <a:p>
            <a:pPr defTabSz="914400" fontAlgn="base">
              <a:spcBef>
                <a:spcPct val="0"/>
              </a:spcBef>
              <a:spcAft>
                <a:spcPct val="0"/>
              </a:spcAft>
              <a:defRPr/>
            </a:pPr>
            <a:endParaRPr lang="en-US">
              <a:solidFill>
                <a:srgbClr val="FFFFFF"/>
              </a:solidFill>
              <a:latin typeface="Arial"/>
              <a:ea typeface="ＭＳ Ｐゴシック"/>
              <a:cs typeface="ＭＳ Ｐゴシック"/>
            </a:endParaRPr>
          </a:p>
        </p:txBody>
      </p:sp>
      <p:sp>
        <p:nvSpPr>
          <p:cNvPr id="69645" name="Rectangle 103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ea typeface="+mn-ea"/>
                <a:cs typeface="+mn-cs"/>
              </a:defRPr>
            </a:lvl1pPr>
          </a:lstStyle>
          <a:p>
            <a:pPr defTabSz="914400" fontAlgn="base">
              <a:spcBef>
                <a:spcPct val="0"/>
              </a:spcBef>
              <a:spcAft>
                <a:spcPct val="0"/>
              </a:spcAft>
              <a:defRPr/>
            </a:pPr>
            <a:endParaRPr lang="en-US">
              <a:solidFill>
                <a:srgbClr val="FFFFFF"/>
              </a:solidFill>
              <a:latin typeface="Arial"/>
              <a:ea typeface="ＭＳ Ｐゴシック"/>
              <a:cs typeface="ＭＳ Ｐゴシック"/>
            </a:endParaRPr>
          </a:p>
        </p:txBody>
      </p:sp>
      <p:sp>
        <p:nvSpPr>
          <p:cNvPr id="69646" name="Rectangle 1038"/>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Arial" charset="0"/>
              </a:defRPr>
            </a:lvl1pPr>
          </a:lstStyle>
          <a:p>
            <a:pPr defTabSz="914400" fontAlgn="base">
              <a:spcBef>
                <a:spcPct val="0"/>
              </a:spcBef>
              <a:spcAft>
                <a:spcPct val="0"/>
              </a:spcAft>
              <a:defRPr/>
            </a:pPr>
            <a:fld id="{45A1939A-D539-BB44-A871-6200AEFCC107}" type="slidenum">
              <a:rPr lang="en-US">
                <a:solidFill>
                  <a:srgbClr val="FFFFFF"/>
                </a:solidFill>
                <a:ea typeface="ＭＳ Ｐゴシック" charset="0"/>
                <a:cs typeface="ＭＳ Ｐゴシック" charset="0"/>
              </a:rPr>
              <a:pPr defTabSz="914400" fontAlgn="base">
                <a:spcBef>
                  <a:spcPct val="0"/>
                </a:spcBef>
                <a:spcAft>
                  <a:spcPct val="0"/>
                </a:spcAft>
                <a:defRPr/>
              </a:pPr>
              <a:t>‹#›</a:t>
            </a:fld>
            <a:endParaRPr lang="en-US">
              <a:solidFill>
                <a:srgbClr val="FFFFFF"/>
              </a:solidFill>
              <a:ea typeface="ＭＳ Ｐゴシック" charset="0"/>
              <a:cs typeface="ＭＳ Ｐゴシック" charset="0"/>
            </a:endParaRPr>
          </a:p>
        </p:txBody>
      </p:sp>
    </p:spTree>
    <p:extLst>
      <p:ext uri="{BB962C8B-B14F-4D97-AF65-F5344CB8AC3E}">
        <p14:creationId xmlns:p14="http://schemas.microsoft.com/office/powerpoint/2010/main" val="3956849727"/>
      </p:ext>
    </p:extLst>
  </p:cSld>
  <p:clrMap bg1="dk2" tx1="lt1" bg2="dk1"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ransition spd="slow">
    <p:dissolv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latin typeface="+mn-lt"/>
          <a:ea typeface="+mn-ea"/>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mn-ea"/>
        </a:defRPr>
      </a:lvl5pPr>
      <a:lvl6pPr marL="2514600" indent="-228600" algn="l" rtl="0" eaLnBrk="0" fontAlgn="base" hangingPunct="0">
        <a:spcBef>
          <a:spcPct val="20000"/>
        </a:spcBef>
        <a:spcAft>
          <a:spcPct val="0"/>
        </a:spcAft>
        <a:buClr>
          <a:schemeClr val="tx1"/>
        </a:buClr>
        <a:buSzPct val="75000"/>
        <a:buFont typeface="Wingdings" charset="2"/>
        <a:buChar char="l"/>
        <a:defRPr sz="2000">
          <a:solidFill>
            <a:schemeClr val="tx1"/>
          </a:solidFill>
          <a:latin typeface="+mn-lt"/>
          <a:ea typeface="+mn-ea"/>
        </a:defRPr>
      </a:lvl6pPr>
      <a:lvl7pPr marL="2971800" indent="-228600" algn="l" rtl="0" eaLnBrk="0" fontAlgn="base" hangingPunct="0">
        <a:spcBef>
          <a:spcPct val="20000"/>
        </a:spcBef>
        <a:spcAft>
          <a:spcPct val="0"/>
        </a:spcAft>
        <a:buClr>
          <a:schemeClr val="tx1"/>
        </a:buClr>
        <a:buSzPct val="75000"/>
        <a:buFont typeface="Wingdings" charset="2"/>
        <a:buChar char="l"/>
        <a:defRPr sz="2000">
          <a:solidFill>
            <a:schemeClr val="tx1"/>
          </a:solidFill>
          <a:latin typeface="+mn-lt"/>
          <a:ea typeface="+mn-ea"/>
        </a:defRPr>
      </a:lvl7pPr>
      <a:lvl8pPr marL="3429000" indent="-228600" algn="l" rtl="0" eaLnBrk="0" fontAlgn="base" hangingPunct="0">
        <a:spcBef>
          <a:spcPct val="20000"/>
        </a:spcBef>
        <a:spcAft>
          <a:spcPct val="0"/>
        </a:spcAft>
        <a:buClr>
          <a:schemeClr val="tx1"/>
        </a:buClr>
        <a:buSzPct val="75000"/>
        <a:buFont typeface="Wingdings" charset="2"/>
        <a:buChar char="l"/>
        <a:defRPr sz="2000">
          <a:solidFill>
            <a:schemeClr val="tx1"/>
          </a:solidFill>
          <a:latin typeface="+mn-lt"/>
          <a:ea typeface="+mn-ea"/>
        </a:defRPr>
      </a:lvl8pPr>
      <a:lvl9pPr marL="3886200" indent="-228600" algn="l" rtl="0" eaLnBrk="0" fontAlgn="base" hangingPunct="0">
        <a:spcBef>
          <a:spcPct val="20000"/>
        </a:spcBef>
        <a:spcAft>
          <a:spcPct val="0"/>
        </a:spcAft>
        <a:buClr>
          <a:schemeClr val="tx1"/>
        </a:buClr>
        <a:buSzPct val="75000"/>
        <a:buFont typeface="Wingdings" charset="2"/>
        <a:buChar char="l"/>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 y="274638"/>
            <a:ext cx="8991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76200" y="1600200"/>
            <a:ext cx="8991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pPr>
            <a:endParaRPr 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pPr>
            <a:endParaRPr 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DD73AEEF-99ED-4545-9C5E-B6F0A8966203}" type="slidenum">
              <a:rPr lang="en-US">
                <a:solidFill>
                  <a:srgbClr val="000000"/>
                </a:solidFill>
                <a:latin typeface="Arial" charset="0"/>
              </a:rPr>
              <a:pPr defTabSz="914400" fontAlgn="base">
                <a:spcBef>
                  <a:spcPct val="0"/>
                </a:spcBef>
                <a:spcAft>
                  <a:spcPct val="0"/>
                </a:spcAft>
              </a:pPr>
              <a:t>‹#›</a:t>
            </a:fld>
            <a:endParaRPr lang="en-US">
              <a:solidFill>
                <a:srgbClr val="000000"/>
              </a:solidFill>
              <a:latin typeface="Arial" charset="0"/>
            </a:endParaRPr>
          </a:p>
        </p:txBody>
      </p:sp>
    </p:spTree>
    <p:extLst>
      <p:ext uri="{BB962C8B-B14F-4D97-AF65-F5344CB8AC3E}">
        <p14:creationId xmlns:p14="http://schemas.microsoft.com/office/powerpoint/2010/main" val="415273028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89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4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111" charset="0"/>
                <a:ea typeface="ＭＳ Ｐゴシック" pitchFamily="-111" charset="-128"/>
                <a:cs typeface="ＭＳ Ｐゴシック" pitchFamily="-111" charset="-128"/>
              </a:defRPr>
            </a:lvl1pPr>
          </a:lstStyle>
          <a:p>
            <a:pPr defTabSz="914400" fontAlgn="base">
              <a:spcBef>
                <a:spcPct val="0"/>
              </a:spcBef>
              <a:spcAft>
                <a:spcPct val="0"/>
              </a:spcAft>
              <a:defRPr/>
            </a:pPr>
            <a:endParaRPr lang="nl-NL"/>
          </a:p>
        </p:txBody>
      </p:sp>
      <p:sp>
        <p:nvSpPr>
          <p:cNvPr id="204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111" charset="0"/>
                <a:ea typeface="ＭＳ Ｐゴシック" pitchFamily="-111" charset="-128"/>
                <a:cs typeface="ＭＳ Ｐゴシック" pitchFamily="-111" charset="-128"/>
              </a:defRPr>
            </a:lvl1pPr>
          </a:lstStyle>
          <a:p>
            <a:pPr defTabSz="914400" fontAlgn="base">
              <a:spcBef>
                <a:spcPct val="0"/>
              </a:spcBef>
              <a:spcAft>
                <a:spcPct val="0"/>
              </a:spcAft>
              <a:defRPr/>
            </a:pPr>
            <a:endParaRPr lang="nl-NL"/>
          </a:p>
        </p:txBody>
      </p:sp>
      <p:sp>
        <p:nvSpPr>
          <p:cNvPr id="204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defTabSz="914400" fontAlgn="base">
              <a:spcBef>
                <a:spcPct val="0"/>
              </a:spcBef>
              <a:spcAft>
                <a:spcPct val="0"/>
              </a:spcAft>
              <a:defRPr/>
            </a:pPr>
            <a:fld id="{21E6E73C-55CE-2F4A-A2B5-572C9A861C11}" type="slidenum">
              <a:rPr lang="en-US">
                <a:ea typeface="ＭＳ Ｐゴシック" charset="0"/>
                <a:cs typeface="ＭＳ Ｐゴシック" charset="0"/>
              </a:rPr>
              <a:pPr defTabSz="914400"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69014974"/>
      </p:ext>
    </p:extLst>
  </p:cSld>
  <p:clrMap bg1="lt1" tx1="dk1" bg2="lt2" tx2="dk2" accent1="accent1" accent2="accent2" accent3="accent3" accent4="accent4" accent5="accent5" accent6="accent6" hlink="hlink" folHlink="folHlink"/>
  <p:sldLayoutIdLst>
    <p:sldLayoutId id="2147483739" r:id="rId1"/>
  </p:sldLayoutIdLst>
  <p:transition/>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11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11" charset="0"/>
                <a:ea typeface="+mn-ea"/>
                <a:cs typeface="+mn-cs"/>
              </a:defRPr>
            </a:lvl1pPr>
          </a:lstStyle>
          <a:p>
            <a:pPr defTabSz="914400" fontAlgn="base">
              <a:spcBef>
                <a:spcPct val="0"/>
              </a:spcBef>
              <a:spcAft>
                <a:spcPct val="0"/>
              </a:spcAft>
              <a:defRPr/>
            </a:pPr>
            <a:endParaRPr lang="en-US">
              <a:solidFill>
                <a:srgbClr val="000000"/>
              </a:solidFill>
            </a:endParaRPr>
          </a:p>
        </p:txBody>
      </p:sp>
      <p:sp>
        <p:nvSpPr>
          <p:cNvPr id="911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11" charset="0"/>
                <a:ea typeface="+mn-ea"/>
                <a:cs typeface="+mn-cs"/>
              </a:defRPr>
            </a:lvl1pPr>
          </a:lstStyle>
          <a:p>
            <a:pPr defTabSz="914400" fontAlgn="base">
              <a:spcBef>
                <a:spcPct val="0"/>
              </a:spcBef>
              <a:spcAft>
                <a:spcPct val="0"/>
              </a:spcAft>
              <a:defRPr/>
            </a:pPr>
            <a:endParaRPr lang="en-US">
              <a:solidFill>
                <a:srgbClr val="000000"/>
              </a:solidFill>
            </a:endParaRPr>
          </a:p>
        </p:txBody>
      </p:sp>
      <p:sp>
        <p:nvSpPr>
          <p:cNvPr id="911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defTabSz="914400" fontAlgn="base">
              <a:spcBef>
                <a:spcPct val="0"/>
              </a:spcBef>
              <a:spcAft>
                <a:spcPct val="0"/>
              </a:spcAft>
              <a:defRPr/>
            </a:pPr>
            <a:fld id="{C893ED31-5A17-7842-B588-8BDBC510FDD2}" type="slidenum">
              <a:rPr lang="en-US">
                <a:solidFill>
                  <a:srgbClr val="000000"/>
                </a:solidFill>
                <a:ea typeface="ＭＳ Ｐゴシック" charset="0"/>
                <a:cs typeface="ＭＳ Ｐゴシック" charset="0"/>
              </a:rPr>
              <a:pPr defTabSz="914400" fontAlgn="base">
                <a:spcBef>
                  <a:spcPct val="0"/>
                </a:spcBef>
                <a:spcAft>
                  <a:spcPct val="0"/>
                </a:spcAft>
                <a:defRPr/>
              </a:pPr>
              <a:t>‹#›</a:t>
            </a:fld>
            <a:endParaRPr lang="en-US">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907028204"/>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a:outerShdw blurRad="50800" dist="38100" dir="2700000">
              <a:srgbClr val="000000">
                <a:alpha val="43000"/>
              </a:srgbClr>
            </a:outerShdw>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a:outerShdw blurRad="50800" dist="38100" dir="2700000">
              <a:srgbClr val="000000">
                <a:alpha val="43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a:ea typeface="Arial" pitchFamily="-107" charset="0"/>
                <a:cs typeface="Arial" pitchFamily="-107" charset="0"/>
              </a:defRPr>
            </a:lvl1pPr>
          </a:lstStyle>
          <a:p>
            <a:pPr defTabSz="914400"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a:ea typeface="Arial" pitchFamily="-107" charset="0"/>
                <a:cs typeface="Arial" pitchFamily="-107" charset="0"/>
              </a:defRPr>
            </a:lvl1pPr>
          </a:lstStyle>
          <a:p>
            <a:pPr defTabSz="914400"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Arial" charset="0"/>
              </a:defRPr>
            </a:lvl1pPr>
          </a:lstStyle>
          <a:p>
            <a:pPr defTabSz="914400" fontAlgn="base">
              <a:spcBef>
                <a:spcPct val="0"/>
              </a:spcBef>
              <a:spcAft>
                <a:spcPct val="0"/>
              </a:spcAft>
              <a:defRPr/>
            </a:pPr>
            <a:fld id="{B3F6C169-3E6E-D04E-A067-A4304DD915D5}" type="slidenum">
              <a:rPr lang="en-US">
                <a:ea typeface="ＭＳ Ｐゴシック" charset="0"/>
              </a:rPr>
              <a:pPr defTabSz="914400" fontAlgn="base">
                <a:spcBef>
                  <a:spcPct val="0"/>
                </a:spcBef>
                <a:spcAft>
                  <a:spcPct val="0"/>
                </a:spcAft>
                <a:defRPr/>
              </a:pPr>
              <a:t>‹#›</a:t>
            </a:fld>
            <a:endParaRPr lang="en-US">
              <a:ea typeface="ＭＳ Ｐゴシック" charset="0"/>
            </a:endParaRPr>
          </a:p>
        </p:txBody>
      </p:sp>
    </p:spTree>
    <p:extLst>
      <p:ext uri="{BB962C8B-B14F-4D97-AF65-F5344CB8AC3E}">
        <p14:creationId xmlns:p14="http://schemas.microsoft.com/office/powerpoint/2010/main" val="1719865365"/>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Lst>
  <p:txStyles>
    <p:titleStyle>
      <a:lvl1pPr algn="ctr" rtl="0" eaLnBrk="0" fontAlgn="base" hangingPunct="0">
        <a:spcBef>
          <a:spcPct val="0"/>
        </a:spcBef>
        <a:spcAft>
          <a:spcPct val="0"/>
        </a:spcAft>
        <a:defRPr sz="4400" b="1">
          <a:solidFill>
            <a:srgbClr val="FFFFFF"/>
          </a:solidFill>
          <a:latin typeface="+mj-lt"/>
          <a:ea typeface="ＭＳ Ｐゴシック" charset="0"/>
          <a:cs typeface="+mj-cs"/>
        </a:defRPr>
      </a:lvl1pPr>
      <a:lvl2pPr algn="ctr" rtl="0" eaLnBrk="0" fontAlgn="base" hangingPunct="0">
        <a:spcBef>
          <a:spcPct val="0"/>
        </a:spcBef>
        <a:spcAft>
          <a:spcPct val="0"/>
        </a:spcAft>
        <a:defRPr sz="4400" b="1">
          <a:solidFill>
            <a:srgbClr val="FFFFFF"/>
          </a:solidFill>
          <a:latin typeface="Arial" pitchFamily="-107" charset="0"/>
          <a:ea typeface="ＭＳ Ｐゴシック" charset="0"/>
          <a:cs typeface="Arial" pitchFamily="-107" charset="0"/>
        </a:defRPr>
      </a:lvl2pPr>
      <a:lvl3pPr algn="ctr" rtl="0" eaLnBrk="0" fontAlgn="base" hangingPunct="0">
        <a:spcBef>
          <a:spcPct val="0"/>
        </a:spcBef>
        <a:spcAft>
          <a:spcPct val="0"/>
        </a:spcAft>
        <a:defRPr sz="4400" b="1">
          <a:solidFill>
            <a:srgbClr val="FFFFFF"/>
          </a:solidFill>
          <a:latin typeface="Arial" pitchFamily="-107" charset="0"/>
          <a:ea typeface="ＭＳ Ｐゴシック" charset="0"/>
          <a:cs typeface="Arial" pitchFamily="-107" charset="0"/>
        </a:defRPr>
      </a:lvl3pPr>
      <a:lvl4pPr algn="ctr" rtl="0" eaLnBrk="0" fontAlgn="base" hangingPunct="0">
        <a:spcBef>
          <a:spcPct val="0"/>
        </a:spcBef>
        <a:spcAft>
          <a:spcPct val="0"/>
        </a:spcAft>
        <a:defRPr sz="4400" b="1">
          <a:solidFill>
            <a:srgbClr val="FFFFFF"/>
          </a:solidFill>
          <a:latin typeface="Arial" pitchFamily="-107" charset="0"/>
          <a:ea typeface="ＭＳ Ｐゴシック" charset="0"/>
          <a:cs typeface="Arial" pitchFamily="-107" charset="0"/>
        </a:defRPr>
      </a:lvl4pPr>
      <a:lvl5pPr algn="ctr" rtl="0" eaLnBrk="0" fontAlgn="base" hangingPunct="0">
        <a:spcBef>
          <a:spcPct val="0"/>
        </a:spcBef>
        <a:spcAft>
          <a:spcPct val="0"/>
        </a:spcAft>
        <a:defRPr sz="4400" b="1">
          <a:solidFill>
            <a:srgbClr val="FFFFFF"/>
          </a:solidFill>
          <a:latin typeface="Arial" pitchFamily="-107" charset="0"/>
          <a:ea typeface="ＭＳ Ｐゴシック" charset="0"/>
          <a:cs typeface="Arial" pitchFamily="-107" charset="0"/>
        </a:defRPr>
      </a:lvl5pPr>
      <a:lvl6pPr marL="457200" algn="ctr" rtl="0" fontAlgn="base">
        <a:spcBef>
          <a:spcPct val="0"/>
        </a:spcBef>
        <a:spcAft>
          <a:spcPct val="0"/>
        </a:spcAft>
        <a:defRPr sz="4400">
          <a:solidFill>
            <a:schemeClr val="tx2"/>
          </a:solidFill>
          <a:latin typeface="Arial" pitchFamily="-107" charset="0"/>
          <a:ea typeface="Arial" pitchFamily="-107" charset="0"/>
          <a:cs typeface="Arial" pitchFamily="-107" charset="0"/>
        </a:defRPr>
      </a:lvl6pPr>
      <a:lvl7pPr marL="914400" algn="ctr" rtl="0" fontAlgn="base">
        <a:spcBef>
          <a:spcPct val="0"/>
        </a:spcBef>
        <a:spcAft>
          <a:spcPct val="0"/>
        </a:spcAft>
        <a:defRPr sz="4400">
          <a:solidFill>
            <a:schemeClr val="tx2"/>
          </a:solidFill>
          <a:latin typeface="Arial" pitchFamily="-107" charset="0"/>
          <a:ea typeface="Arial" pitchFamily="-107" charset="0"/>
          <a:cs typeface="Arial" pitchFamily="-107" charset="0"/>
        </a:defRPr>
      </a:lvl7pPr>
      <a:lvl8pPr marL="1371600" algn="ctr" rtl="0" fontAlgn="base">
        <a:spcBef>
          <a:spcPct val="0"/>
        </a:spcBef>
        <a:spcAft>
          <a:spcPct val="0"/>
        </a:spcAft>
        <a:defRPr sz="4400">
          <a:solidFill>
            <a:schemeClr val="tx2"/>
          </a:solidFill>
          <a:latin typeface="Arial" pitchFamily="-107" charset="0"/>
          <a:ea typeface="Arial" pitchFamily="-107" charset="0"/>
          <a:cs typeface="Arial" pitchFamily="-107" charset="0"/>
        </a:defRPr>
      </a:lvl8pPr>
      <a:lvl9pPr marL="1828800" algn="ctr" rtl="0" fontAlgn="base">
        <a:spcBef>
          <a:spcPct val="0"/>
        </a:spcBef>
        <a:spcAft>
          <a:spcPct val="0"/>
        </a:spcAft>
        <a:defRPr sz="4400">
          <a:solidFill>
            <a:schemeClr val="tx2"/>
          </a:solidFill>
          <a:latin typeface="Arial" pitchFamily="-107" charset="0"/>
          <a:ea typeface="Arial" pitchFamily="-107" charset="0"/>
          <a:cs typeface="Arial" pitchFamily="-107" charset="0"/>
        </a:defRPr>
      </a:lvl9pPr>
    </p:titleStyle>
    <p:bodyStyle>
      <a:lvl1pPr marL="342900" indent="-342900" algn="l" rtl="0" eaLnBrk="0" fontAlgn="base" hangingPunct="0">
        <a:spcBef>
          <a:spcPct val="20000"/>
        </a:spcBef>
        <a:spcAft>
          <a:spcPct val="0"/>
        </a:spcAft>
        <a:buChar char="•"/>
        <a:defRPr sz="3200" b="1">
          <a:solidFill>
            <a:srgbClr val="FFFFFF"/>
          </a:solidFill>
          <a:effectLst>
            <a:outerShdw blurRad="38100" dist="38100" dir="2700000" algn="tl">
              <a:srgbClr val="000000">
                <a:alpha val="43137"/>
              </a:srgbClr>
            </a:outerShdw>
          </a:effectLst>
          <a:latin typeface="+mn-lt"/>
          <a:ea typeface="ＭＳ Ｐゴシック" charset="0"/>
          <a:cs typeface="+mn-cs"/>
        </a:defRPr>
      </a:lvl1pPr>
      <a:lvl2pPr marL="742950" indent="-285750" algn="l" rtl="0" eaLnBrk="0" fontAlgn="base" hangingPunct="0">
        <a:spcBef>
          <a:spcPct val="20000"/>
        </a:spcBef>
        <a:spcAft>
          <a:spcPct val="0"/>
        </a:spcAft>
        <a:buChar char="–"/>
        <a:defRPr sz="2800" b="1">
          <a:solidFill>
            <a:srgbClr val="FFFFFF"/>
          </a:solidFill>
          <a:effectLst>
            <a:outerShdw blurRad="38100" dist="38100" dir="2700000" algn="tl">
              <a:srgbClr val="000000">
                <a:alpha val="43137"/>
              </a:srgbClr>
            </a:outerShdw>
          </a:effectLst>
          <a:latin typeface="+mn-lt"/>
          <a:ea typeface="+mn-ea"/>
          <a:cs typeface="+mn-cs"/>
        </a:defRPr>
      </a:lvl2pPr>
      <a:lvl3pPr marL="1143000" indent="-228600" algn="l" rtl="0" eaLnBrk="0" fontAlgn="base" hangingPunct="0">
        <a:spcBef>
          <a:spcPct val="20000"/>
        </a:spcBef>
        <a:spcAft>
          <a:spcPct val="0"/>
        </a:spcAft>
        <a:buChar char="•"/>
        <a:defRPr sz="2400" b="1">
          <a:solidFill>
            <a:srgbClr val="FFFFFF"/>
          </a:solidFill>
          <a:effectLst>
            <a:outerShdw blurRad="38100" dist="38100" dir="2700000" algn="tl">
              <a:srgbClr val="000000">
                <a:alpha val="43137"/>
              </a:srgbClr>
            </a:outerShdw>
          </a:effectLst>
          <a:latin typeface="+mn-lt"/>
          <a:ea typeface="+mn-ea"/>
          <a:cs typeface="+mn-cs"/>
        </a:defRPr>
      </a:lvl3pPr>
      <a:lvl4pPr marL="1600200" indent="-228600" algn="l" rtl="0" eaLnBrk="0" fontAlgn="base" hangingPunct="0">
        <a:spcBef>
          <a:spcPct val="20000"/>
        </a:spcBef>
        <a:spcAft>
          <a:spcPct val="0"/>
        </a:spcAft>
        <a:buChar char="–"/>
        <a:defRPr sz="2000" b="1">
          <a:solidFill>
            <a:srgbClr val="FFFFFF"/>
          </a:solidFill>
          <a:effectLst>
            <a:outerShdw blurRad="38100" dist="38100" dir="2700000" algn="tl">
              <a:srgbClr val="000000">
                <a:alpha val="43137"/>
              </a:srgbClr>
            </a:outerShdw>
          </a:effectLst>
          <a:latin typeface="+mn-lt"/>
          <a:ea typeface="+mn-ea"/>
          <a:cs typeface="+mn-cs"/>
        </a:defRPr>
      </a:lvl4pPr>
      <a:lvl5pPr marL="2057400" indent="-228600" algn="l" rtl="0" eaLnBrk="0" fontAlgn="base" hangingPunct="0">
        <a:spcBef>
          <a:spcPct val="20000"/>
        </a:spcBef>
        <a:spcAft>
          <a:spcPct val="0"/>
        </a:spcAft>
        <a:buChar char="»"/>
        <a:defRPr sz="2000" b="1">
          <a:solidFill>
            <a:srgbClr val="FFFFFF"/>
          </a:solidFill>
          <a:effectLst>
            <a:outerShdw blurRad="38100" dist="38100" dir="2700000" algn="tl">
              <a:srgbClr val="000000">
                <a:alpha val="43137"/>
              </a:srgbClr>
            </a:outerShdw>
          </a:effectLst>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6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8.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98.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1.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1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1.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2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1.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0.xml"/><Relationship Id="rId1" Type="http://schemas.openxmlformats.org/officeDocument/2006/relationships/slideLayout" Target="../slideLayouts/slideLayout98.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98.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2.xml"/><Relationship Id="rId1" Type="http://schemas.openxmlformats.org/officeDocument/2006/relationships/slideLayout" Target="../slideLayouts/slideLayout98.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9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4.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147.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6.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6.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rev 22 jesus holding 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52754"/>
            <a:ext cx="9144000" cy="6805246"/>
          </a:xfrm>
          <a:prstGeom prst="rect">
            <a:avLst/>
          </a:prstGeom>
        </p:spPr>
      </p:pic>
      <p:sp>
        <p:nvSpPr>
          <p:cNvPr id="1433602" name="Rectangle 5"/>
          <p:cNvSpPr>
            <a:spLocks noGrp="1" noChangeArrowheads="1"/>
          </p:cNvSpPr>
          <p:nvPr>
            <p:ph type="title"/>
          </p:nvPr>
        </p:nvSpPr>
        <p:spPr>
          <a:xfrm>
            <a:off x="0" y="47868"/>
            <a:ext cx="9144000" cy="1143000"/>
          </a:xfrm>
        </p:spPr>
        <p:txBody>
          <a:bodyPr/>
          <a:lstStyle/>
          <a:p>
            <a:r>
              <a:rPr lang="en-US" sz="6600" b="1" dirty="0">
                <a:solidFill>
                  <a:schemeClr val="bg1"/>
                </a:solidFill>
                <a:effectLst>
                  <a:glow rad="127000">
                    <a:schemeClr val="tx2"/>
                  </a:glow>
                </a:effectLst>
                <a:latin typeface="Arial"/>
                <a:ea typeface="ＭＳ Ｐゴシック" charset="0"/>
                <a:cs typeface="Arial"/>
              </a:rPr>
              <a:t>The Deity of Christ</a:t>
            </a:r>
          </a:p>
        </p:txBody>
      </p:sp>
      <p:sp>
        <p:nvSpPr>
          <p:cNvPr id="5" name="Rectangle 2"/>
          <p:cNvSpPr txBox="1">
            <a:spLocks noChangeArrowheads="1"/>
          </p:cNvSpPr>
          <p:nvPr/>
        </p:nvSpPr>
        <p:spPr bwMode="auto">
          <a:xfrm>
            <a:off x="-1" y="5043223"/>
            <a:ext cx="9144000" cy="680797"/>
          </a:xfrm>
          <a:prstGeom prst="rect">
            <a:avLst/>
          </a:prstGeom>
          <a:noFill/>
          <a:ln>
            <a:noFill/>
          </a:ln>
          <a:effectLst>
            <a:outerShdw blurRad="63500" dist="35921" dir="2700000" algn="ctr" rotWithShape="0">
              <a:schemeClr val="tx2">
                <a:alpha val="74998"/>
              </a:schemeClr>
            </a:outerShdw>
          </a:effectLst>
          <a:extLs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b="1" i="1" dirty="0">
                <a:solidFill>
                  <a:srgbClr val="FFFFFF"/>
                </a:solidFill>
              </a:rPr>
              <a:t>The Trinity</a:t>
            </a:r>
            <a:endParaRPr lang="en-US" b="1" i="1" dirty="0">
              <a:solidFill>
                <a:srgbClr val="FFFFFF"/>
              </a:solidFill>
              <a:effectLst>
                <a:glow rad="127000">
                  <a:srgbClr val="000000"/>
                </a:glow>
              </a:effectLst>
              <a:latin typeface="Arial" charset="0"/>
              <a:ea typeface="ＭＳ Ｐゴシック" charset="0"/>
              <a:cs typeface="ＭＳ Ｐゴシック" charset="0"/>
            </a:endParaRPr>
          </a:p>
        </p:txBody>
      </p:sp>
      <p:sp>
        <p:nvSpPr>
          <p:cNvPr id="3" name="Rectangle 2">
            <a:extLst>
              <a:ext uri="{FF2B5EF4-FFF2-40B4-BE49-F238E27FC236}">
                <a16:creationId xmlns:a16="http://schemas.microsoft.com/office/drawing/2014/main" id="{B1F7CD2B-1DCA-1570-58FC-9965FFD1A55E}"/>
              </a:ext>
            </a:extLst>
          </p:cNvPr>
          <p:cNvSpPr>
            <a:spLocks noChangeArrowheads="1"/>
          </p:cNvSpPr>
          <p:nvPr/>
        </p:nvSpPr>
        <p:spPr bwMode="auto">
          <a:xfrm>
            <a:off x="-1" y="6426163"/>
            <a:ext cx="9251949" cy="53122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Dr. Rick Griffith • </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Jordan Evangelical Theological Seminary</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Tree>
    <p:extLst>
      <p:ext uri="{BB962C8B-B14F-4D97-AF65-F5344CB8AC3E}">
        <p14:creationId xmlns:p14="http://schemas.microsoft.com/office/powerpoint/2010/main" val="509553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2"/>
            </a:gs>
            <a:gs pos="50000">
              <a:srgbClr val="FF9933"/>
            </a:gs>
            <a:gs pos="100000">
              <a:schemeClr val="bg2"/>
            </a:gs>
          </a:gsLst>
          <a:lin ang="5400000" scaled="1"/>
        </a:gradFill>
        <a:effectLst/>
      </p:bgPr>
    </p:bg>
    <p:spTree>
      <p:nvGrpSpPr>
        <p:cNvPr id="1" name=""/>
        <p:cNvGrpSpPr/>
        <p:nvPr/>
      </p:nvGrpSpPr>
      <p:grpSpPr>
        <a:xfrm>
          <a:off x="0" y="0"/>
          <a:ext cx="0" cy="0"/>
          <a:chOff x="0" y="0"/>
          <a:chExt cx="0" cy="0"/>
        </a:xfrm>
      </p:grpSpPr>
      <p:pic>
        <p:nvPicPr>
          <p:cNvPr id="49154" name="Picture 4" descr="8.14 Jesus in temple.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815975"/>
            <a:ext cx="9144000" cy="5127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39" name="Rectangle 3"/>
          <p:cNvSpPr>
            <a:spLocks noChangeArrowheads="1"/>
          </p:cNvSpPr>
          <p:nvPr/>
        </p:nvSpPr>
        <p:spPr bwMode="auto">
          <a:xfrm>
            <a:off x="762000" y="1874838"/>
            <a:ext cx="3960813" cy="3306762"/>
          </a:xfrm>
          <a:prstGeom prst="rect">
            <a:avLst/>
          </a:prstGeom>
          <a:noFill/>
          <a:ln w="9525">
            <a:noFill/>
            <a:miter lim="800000"/>
            <a:headEnd/>
            <a:tailEnd/>
          </a:ln>
        </p:spPr>
        <p:txBody>
          <a:bodyPr lIns="92075" tIns="46037" rIns="92075" bIns="46037"/>
          <a:lstStyle/>
          <a:p>
            <a:pPr marL="342900" indent="-342900" defTabSz="914400" fontAlgn="base">
              <a:lnSpc>
                <a:spcPct val="200000"/>
              </a:lnSpc>
              <a:spcBef>
                <a:spcPct val="20000"/>
              </a:spcBef>
              <a:spcAft>
                <a:spcPct val="0"/>
              </a:spcAft>
              <a:buClr>
                <a:srgbClr val="800000"/>
              </a:buClr>
              <a:buSzPct val="60000"/>
              <a:defRPr/>
            </a:pPr>
            <a:r>
              <a:rPr lang="en-US" sz="4400" b="1" dirty="0">
                <a:solidFill>
                  <a:srgbClr val="FFFFFF"/>
                </a:solidFill>
                <a:effectLst>
                  <a:outerShdw blurRad="38100" dist="38100" dir="2700000" algn="tl">
                    <a:srgbClr val="000000"/>
                  </a:outerShdw>
                </a:effectLst>
                <a:latin typeface="Arial" charset="0"/>
                <a:ea typeface="ＭＳ Ｐゴシック" charset="0"/>
                <a:cs typeface="ＭＳ Ｐゴシック" charset="0"/>
              </a:rPr>
              <a:t>Above </a:t>
            </a:r>
            <a:r>
              <a:rPr lang="en-US" sz="4400" b="1" dirty="0">
                <a:solidFill>
                  <a:srgbClr val="FFCC99"/>
                </a:solidFill>
                <a:effectLst>
                  <a:outerShdw blurRad="38100" dist="38100" dir="2700000" algn="tl">
                    <a:srgbClr val="000000"/>
                  </a:outerShdw>
                </a:effectLst>
                <a:latin typeface="Arial" charset="0"/>
                <a:ea typeface="ＭＳ Ｐゴシック" charset="0"/>
                <a:cs typeface="ＭＳ Ｐゴシック" charset="0"/>
              </a:rPr>
              <a:t> 	</a:t>
            </a:r>
          </a:p>
          <a:p>
            <a:pPr marL="342900" indent="-342900" defTabSz="914400" fontAlgn="base">
              <a:lnSpc>
                <a:spcPct val="200000"/>
              </a:lnSpc>
              <a:spcBef>
                <a:spcPct val="20000"/>
              </a:spcBef>
              <a:spcAft>
                <a:spcPct val="0"/>
              </a:spcAft>
              <a:buClr>
                <a:srgbClr val="800000"/>
              </a:buClr>
              <a:buSzPct val="60000"/>
              <a:defRPr/>
            </a:pPr>
            <a:r>
              <a:rPr lang="en-US" sz="4400" b="1" dirty="0">
                <a:solidFill>
                  <a:srgbClr val="FFFFFF"/>
                </a:solidFill>
                <a:effectLst>
                  <a:outerShdw blurRad="38100" dist="38100" dir="2700000" algn="tl">
                    <a:srgbClr val="000000"/>
                  </a:outerShdw>
                </a:effectLst>
                <a:latin typeface="Arial" charset="0"/>
                <a:ea typeface="ＭＳ Ｐゴシック" charset="0"/>
                <a:cs typeface="ＭＳ Ｐゴシック" charset="0"/>
              </a:rPr>
              <a:t>Eternal life		</a:t>
            </a:r>
            <a:endParaRPr lang="en-US" sz="4400" b="1" dirty="0">
              <a:solidFill>
                <a:srgbClr val="FF9933"/>
              </a:solidFill>
              <a:effectLst>
                <a:outerShdw blurRad="38100" dist="38100" dir="2700000" algn="tl">
                  <a:srgbClr val="000000"/>
                </a:outerShdw>
              </a:effectLst>
              <a:latin typeface="Arial" charset="0"/>
              <a:ea typeface="ＭＳ Ｐゴシック" charset="0"/>
              <a:cs typeface="ＭＳ Ｐゴシック" charset="0"/>
            </a:endParaRPr>
          </a:p>
        </p:txBody>
      </p:sp>
      <p:sp>
        <p:nvSpPr>
          <p:cNvPr id="39940" name="Rectangle 4"/>
          <p:cNvSpPr>
            <a:spLocks noChangeArrowheads="1"/>
          </p:cNvSpPr>
          <p:nvPr/>
        </p:nvSpPr>
        <p:spPr bwMode="auto">
          <a:xfrm>
            <a:off x="4725988" y="1874838"/>
            <a:ext cx="3960812" cy="3306762"/>
          </a:xfrm>
          <a:prstGeom prst="rect">
            <a:avLst/>
          </a:prstGeom>
          <a:noFill/>
          <a:ln w="9525">
            <a:noFill/>
            <a:miter lim="800000"/>
            <a:headEnd/>
            <a:tailEnd/>
          </a:ln>
        </p:spPr>
        <p:txBody>
          <a:bodyPr lIns="92075" tIns="46037" rIns="92075" bIns="46037"/>
          <a:lstStyle/>
          <a:p>
            <a:pPr marL="342900" indent="-342900" defTabSz="914400" fontAlgn="base">
              <a:lnSpc>
                <a:spcPct val="200000"/>
              </a:lnSpc>
              <a:spcBef>
                <a:spcPct val="20000"/>
              </a:spcBef>
              <a:spcAft>
                <a:spcPct val="0"/>
              </a:spcAft>
              <a:buClr>
                <a:srgbClr val="800000"/>
              </a:buClr>
              <a:buSzPct val="60000"/>
            </a:pPr>
            <a:r>
              <a:rPr lang="en-US" sz="4400" b="1" dirty="0">
                <a:solidFill>
                  <a:srgbClr val="FFFFFF"/>
                </a:solidFill>
                <a:effectLst>
                  <a:outerShdw blurRad="38100" dist="38100" dir="2700000" algn="tl">
                    <a:srgbClr val="000000"/>
                  </a:outerShdw>
                </a:effectLst>
                <a:latin typeface="Arial" charset="0"/>
                <a:ea typeface="ＭＳ Ｐゴシック" charset="0"/>
              </a:rPr>
              <a:t>Below   	</a:t>
            </a:r>
          </a:p>
          <a:p>
            <a:pPr marL="342900" indent="-342900" defTabSz="914400" fontAlgn="base">
              <a:lnSpc>
                <a:spcPct val="200000"/>
              </a:lnSpc>
              <a:spcBef>
                <a:spcPct val="20000"/>
              </a:spcBef>
              <a:spcAft>
                <a:spcPct val="0"/>
              </a:spcAft>
              <a:buClr>
                <a:srgbClr val="800000"/>
              </a:buClr>
              <a:buSzPct val="60000"/>
            </a:pPr>
            <a:r>
              <a:rPr lang="en-US" sz="4400" b="1" dirty="0">
                <a:solidFill>
                  <a:srgbClr val="FFFFFF"/>
                </a:solidFill>
                <a:effectLst>
                  <a:outerShdw blurRad="38100" dist="38100" dir="2700000" algn="tl">
                    <a:srgbClr val="000000"/>
                  </a:outerShdw>
                </a:effectLst>
                <a:latin typeface="Arial" charset="0"/>
                <a:ea typeface="ＭＳ Ｐゴシック" charset="0"/>
              </a:rPr>
              <a:t>Die in sins 		</a:t>
            </a:r>
          </a:p>
        </p:txBody>
      </p:sp>
      <p:sp>
        <p:nvSpPr>
          <p:cNvPr id="49158" name="Rectangle 2"/>
          <p:cNvSpPr txBox="1">
            <a:spLocks noChangeArrowheads="1"/>
          </p:cNvSpPr>
          <p:nvPr/>
        </p:nvSpPr>
        <p:spPr bwMode="auto">
          <a:xfrm>
            <a:off x="0" y="5181600"/>
            <a:ext cx="9144000" cy="16764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7" rIns="92075" bIns="46037"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en-US" b="1" dirty="0">
                <a:solidFill>
                  <a:srgbClr val="FFFFFF"/>
                </a:solidFill>
                <a:latin typeface="Arial" charset="0"/>
                <a:cs typeface="Arial" charset="0"/>
              </a:rPr>
              <a:t>Jesus continued, </a:t>
            </a:r>
            <a:r>
              <a:rPr lang="en-US" altLang="ja-JP" b="1" dirty="0">
                <a:solidFill>
                  <a:srgbClr val="FFFFFF"/>
                </a:solidFill>
                <a:latin typeface="Arial" charset="0"/>
                <a:cs typeface="Arial" charset="0"/>
              </a:rPr>
              <a:t>"You are from below; I am from above. You belong to this world; I do not. </a:t>
            </a:r>
            <a:r>
              <a:rPr lang="en-US" altLang="ja-JP" b="1" baseline="30000" dirty="0">
                <a:solidFill>
                  <a:srgbClr val="FFFFFF"/>
                </a:solidFill>
                <a:latin typeface="Arial" charset="0"/>
                <a:cs typeface="Arial" charset="0"/>
              </a:rPr>
              <a:t>24 </a:t>
            </a:r>
            <a:r>
              <a:rPr lang="en-US" altLang="ja-JP" b="1" dirty="0">
                <a:solidFill>
                  <a:srgbClr val="FFFFFF"/>
                </a:solidFill>
                <a:latin typeface="Arial" charset="0"/>
                <a:cs typeface="Arial" charset="0"/>
              </a:rPr>
              <a:t>That is why I said that you will die in your sins; for unless you believe that I Am who I claim to be, you will die in your sins" (John 8:23-24).</a:t>
            </a:r>
            <a:endParaRPr lang="en-US" b="1" dirty="0">
              <a:solidFill>
                <a:srgbClr val="FFFFFF"/>
              </a:solidFill>
              <a:latin typeface="Arial" charset="0"/>
              <a:cs typeface="Arial" charset="0"/>
            </a:endParaRPr>
          </a:p>
        </p:txBody>
      </p:sp>
      <p:sp>
        <p:nvSpPr>
          <p:cNvPr id="36866" name="Rectangle 2"/>
          <p:cNvSpPr>
            <a:spLocks noGrp="1" noChangeArrowheads="1"/>
          </p:cNvSpPr>
          <p:nvPr>
            <p:ph type="title"/>
          </p:nvPr>
        </p:nvSpPr>
        <p:spPr>
          <a:xfrm>
            <a:off x="0" y="0"/>
            <a:ext cx="9144000" cy="1124744"/>
          </a:xfrm>
          <a:solidFill>
            <a:srgbClr val="000090"/>
          </a:solidFill>
        </p:spPr>
        <p:txBody>
          <a:bodyPr/>
          <a:lstStyle/>
          <a:p>
            <a:pPr eaLnBrk="1" hangingPunct="1">
              <a:lnSpc>
                <a:spcPct val="90000"/>
              </a:lnSpc>
              <a:defRPr/>
            </a:pPr>
            <a:r>
              <a:rPr lang="en-US" altLang="ja-JP" sz="4000" dirty="0">
                <a:effectLst>
                  <a:outerShdw blurRad="38100" dist="38100" dir="2700000" algn="tl">
                    <a:srgbClr val="000000"/>
                  </a:outerShdw>
                </a:effectLst>
                <a:latin typeface="Arial" charset="0"/>
                <a:ea typeface="ＭＳ Ｐゴシック" charset="0"/>
              </a:rPr>
              <a:t>"</a:t>
            </a:r>
            <a:r>
              <a:rPr lang="en-US" sz="4000" dirty="0">
                <a:effectLst>
                  <a:outerShdw blurRad="38100" dist="38100" dir="2700000" algn="tl">
                    <a:srgbClr val="000000"/>
                  </a:outerShdw>
                </a:effectLst>
                <a:latin typeface="Arial" charset="0"/>
                <a:ea typeface="ＭＳ Ｐゴシック" charset="0"/>
              </a:rPr>
              <a:t>My identity?  I am God!</a:t>
            </a:r>
            <a:r>
              <a:rPr lang="en-US" altLang="ja-JP" sz="4000" dirty="0">
                <a:effectLst>
                  <a:outerShdw blurRad="38100" dist="38100" dir="2700000" algn="tl">
                    <a:srgbClr val="000000"/>
                  </a:outerShdw>
                </a:effectLst>
                <a:latin typeface="Arial" charset="0"/>
                <a:ea typeface="ＭＳ Ｐゴシック" charset="0"/>
              </a:rPr>
              <a:t>"</a:t>
            </a:r>
            <a:r>
              <a:rPr lang="en-US" sz="4000" dirty="0">
                <a:effectLst>
                  <a:outerShdw blurRad="38100" dist="38100" dir="2700000" algn="tl">
                    <a:srgbClr val="000000"/>
                  </a:outerShdw>
                </a:effectLst>
                <a:latin typeface="Arial" charset="0"/>
                <a:ea typeface="ＭＳ Ｐゴシック" charset="0"/>
              </a:rPr>
              <a:t>  </a:t>
            </a:r>
            <a:br>
              <a:rPr lang="en-US" sz="4000" dirty="0">
                <a:effectLst>
                  <a:outerShdw blurRad="38100" dist="38100" dir="2700000" algn="tl">
                    <a:srgbClr val="000000"/>
                  </a:outerShdw>
                </a:effectLst>
                <a:latin typeface="Arial" charset="0"/>
                <a:ea typeface="ＭＳ Ｐゴシック" charset="0"/>
              </a:rPr>
            </a:br>
            <a:r>
              <a:rPr lang="en-US" sz="4000" dirty="0">
                <a:effectLst>
                  <a:outerShdw blurRad="38100" dist="38100" dir="2700000" algn="tl">
                    <a:srgbClr val="000000"/>
                  </a:outerShdw>
                </a:effectLst>
                <a:latin typeface="Arial" charset="0"/>
                <a:ea typeface="ＭＳ Ｐゴシック" charset="0"/>
              </a:rPr>
              <a:t>(John 8:25-30)  </a:t>
            </a:r>
          </a:p>
        </p:txBody>
      </p:sp>
    </p:spTree>
    <p:extLst>
      <p:ext uri="{BB962C8B-B14F-4D97-AF65-F5344CB8AC3E}">
        <p14:creationId xmlns:p14="http://schemas.microsoft.com/office/powerpoint/2010/main" val="365490192"/>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94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9940">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4" descr="8.59 Jesus said I AM!.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704975"/>
            <a:ext cx="9144000" cy="5153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1" name="Rectangle 3"/>
          <p:cNvSpPr>
            <a:spLocks noGrp="1" noChangeArrowheads="1"/>
          </p:cNvSpPr>
          <p:nvPr>
            <p:ph type="ctrTitle"/>
          </p:nvPr>
        </p:nvSpPr>
        <p:spPr>
          <a:xfrm rot="21077106">
            <a:off x="746125" y="15875"/>
            <a:ext cx="7169150" cy="1914525"/>
          </a:xfrm>
          <a:effectLst>
            <a:outerShdw blurRad="63500" dist="35921" dir="2700000" algn="ctr" rotWithShape="0">
              <a:schemeClr val="bg1">
                <a:alpha val="74998"/>
              </a:schemeClr>
            </a:outerShdw>
          </a:effectLst>
        </p:spPr>
        <p:txBody>
          <a:bodyPr/>
          <a:lstStyle/>
          <a:p>
            <a:pPr marL="446088" indent="-446088" eaLnBrk="1" hangingPunct="1">
              <a:defRPr/>
            </a:pPr>
            <a:r>
              <a:rPr lang="en-US" dirty="0">
                <a:solidFill>
                  <a:srgbClr val="FFCC99"/>
                </a:solidFill>
                <a:effectLst/>
                <a:ea typeface="ＭＳ Ｐゴシック" charset="0"/>
              </a:rPr>
              <a:t> "Before Abraham was born, I Am!</a:t>
            </a:r>
            <a:r>
              <a:rPr lang="en-US" altLang="ja-JP" dirty="0">
                <a:solidFill>
                  <a:srgbClr val="FFCC99"/>
                </a:solidFill>
                <a:effectLst/>
                <a:ea typeface="ＭＳ Ｐゴシック" charset="0"/>
              </a:rPr>
              <a:t>"</a:t>
            </a:r>
            <a:r>
              <a:rPr lang="en-US" dirty="0">
                <a:solidFill>
                  <a:srgbClr val="FFCC99"/>
                </a:solidFill>
                <a:effectLst/>
                <a:ea typeface="ＭＳ Ｐゴシック" charset="0"/>
              </a:rPr>
              <a:t> </a:t>
            </a:r>
          </a:p>
        </p:txBody>
      </p:sp>
      <p:sp>
        <p:nvSpPr>
          <p:cNvPr id="43013" name="Rectangle 5"/>
          <p:cNvSpPr>
            <a:spLocks noChangeArrowheads="1"/>
          </p:cNvSpPr>
          <p:nvPr/>
        </p:nvSpPr>
        <p:spPr bwMode="auto">
          <a:xfrm>
            <a:off x="6019800" y="5943600"/>
            <a:ext cx="3124200" cy="7112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7" rIns="92075" bIns="46037"/>
          <a:lstStyle/>
          <a:p>
            <a:pPr algn="ctr" defTabSz="914400" fontAlgn="base">
              <a:lnSpc>
                <a:spcPct val="90000"/>
              </a:lnSpc>
              <a:spcBef>
                <a:spcPct val="20000"/>
              </a:spcBef>
              <a:spcAft>
                <a:spcPct val="0"/>
              </a:spcAft>
              <a:buClr>
                <a:srgbClr val="800000"/>
              </a:buClr>
              <a:buSzPct val="60000"/>
              <a:buFont typeface="Wingdings" charset="0"/>
              <a:buNone/>
            </a:pPr>
            <a:r>
              <a:rPr lang="en-US" sz="3600" i="1">
                <a:solidFill>
                  <a:srgbClr val="FFFFFF"/>
                </a:solidFill>
                <a:latin typeface="Arial" charset="0"/>
                <a:ea typeface="ＭＳ Ｐゴシック" charset="0"/>
                <a:cs typeface="ＭＳ Ｐゴシック" charset="0"/>
              </a:rPr>
              <a:t>John 8:58 </a:t>
            </a:r>
          </a:p>
        </p:txBody>
      </p:sp>
    </p:spTree>
    <p:extLst>
      <p:ext uri="{BB962C8B-B14F-4D97-AF65-F5344CB8AC3E}">
        <p14:creationId xmlns:p14="http://schemas.microsoft.com/office/powerpoint/2010/main" val="39596413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4" presetClass="path" presetSubtype="0" accel="50000" decel="50000" fill="hold" grpId="0" nodeType="afterEffect">
                                  <p:stCondLst>
                                    <p:cond delay="0"/>
                                  </p:stCondLst>
                                  <p:childTnLst>
                                    <p:animMotion origin="layout" path="M -0.00417 0.12303 L -0.00417 -0.59575 " pathEditMode="relative" rAng="0" ptsTypes="AA">
                                      <p:cBhvr>
                                        <p:cTn id="6" dur="2000" fill="hold"/>
                                        <p:tgtEl>
                                          <p:spTgt spid="43013"/>
                                        </p:tgtEl>
                                        <p:attrNameLst>
                                          <p:attrName>ppt_x</p:attrName>
                                          <p:attrName>ppt_y</p:attrName>
                                        </p:attrNameLst>
                                      </p:cBhvr>
                                      <p:rCtr x="0" y="-35939"/>
                                    </p:animMotion>
                                  </p:childTnLst>
                                </p:cTn>
                              </p:par>
                            </p:childTnLst>
                          </p:cTn>
                        </p:par>
                        <p:par>
                          <p:cTn id="7" fill="hold" nodeType="afterGroup">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43011"/>
                                        </p:tgtEl>
                                        <p:attrNameLst>
                                          <p:attrName>style.visibility</p:attrName>
                                        </p:attrNameLst>
                                      </p:cBhvr>
                                      <p:to>
                                        <p:strVal val="visible"/>
                                      </p:to>
                                    </p:set>
                                    <p:animEffect transition="in" filter="fade">
                                      <p:cBhvr>
                                        <p:cTn id="10" dur="2000"/>
                                        <p:tgtEl>
                                          <p:spTgt spid="43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p:bldP spid="430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304800"/>
            <a:ext cx="2743200" cy="5641975"/>
          </a:xfrm>
        </p:spPr>
        <p:txBody>
          <a:bodyPr/>
          <a:lstStyle/>
          <a:p>
            <a:pPr eaLnBrk="1" hangingPunct="1">
              <a:defRPr/>
            </a:pPr>
            <a:r>
              <a:rPr lang="en-US" sz="5400" dirty="0">
                <a:solidFill>
                  <a:srgbClr val="FFFF59"/>
                </a:solidFill>
                <a:effectLst>
                  <a:outerShdw blurRad="38100" dist="38100" dir="2700000" algn="tl">
                    <a:srgbClr val="FFFFFF"/>
                  </a:outerShdw>
                </a:effectLst>
                <a:latin typeface="Arial" charset="0"/>
                <a:ea typeface="ＭＳ Ｐゴシック" charset="0"/>
              </a:rPr>
              <a:t>Christ</a:t>
            </a:r>
            <a:r>
              <a:rPr lang="fr-FR" altLang="ja-JP" sz="5400" dirty="0">
                <a:solidFill>
                  <a:srgbClr val="FFFF59"/>
                </a:solidFill>
                <a:effectLst>
                  <a:outerShdw blurRad="38100" dist="38100" dir="2700000" algn="tl">
                    <a:srgbClr val="FFFFFF"/>
                  </a:outerShdw>
                </a:effectLst>
                <a:latin typeface="Arial" charset="0"/>
                <a:ea typeface="ＭＳ Ｐゴシック" charset="0"/>
              </a:rPr>
              <a:t>'</a:t>
            </a:r>
            <a:r>
              <a:rPr lang="en-US" sz="5400" dirty="0">
                <a:solidFill>
                  <a:srgbClr val="FFFF59"/>
                </a:solidFill>
                <a:effectLst>
                  <a:outerShdw blurRad="38100" dist="38100" dir="2700000" algn="tl">
                    <a:srgbClr val="FFFFFF"/>
                  </a:outerShdw>
                </a:effectLst>
                <a:latin typeface="Arial" charset="0"/>
                <a:ea typeface="ＭＳ Ｐゴシック" charset="0"/>
              </a:rPr>
              <a:t>s </a:t>
            </a:r>
            <a:r>
              <a:rPr lang="en-US" altLang="ja-JP" sz="5400" dirty="0">
                <a:solidFill>
                  <a:schemeClr val="tx1"/>
                </a:solidFill>
                <a:effectLst>
                  <a:outerShdw blurRad="38100" dist="38100" dir="2700000" algn="tl">
                    <a:srgbClr val="800000"/>
                  </a:outerShdw>
                </a:effectLst>
                <a:latin typeface="Arial" charset="0"/>
                <a:ea typeface="ＭＳ Ｐゴシック" charset="0"/>
              </a:rPr>
              <a:t>"</a:t>
            </a:r>
            <a:r>
              <a:rPr lang="en-US" sz="5400" dirty="0">
                <a:solidFill>
                  <a:schemeClr val="tx1"/>
                </a:solidFill>
                <a:effectLst>
                  <a:outerShdw blurRad="38100" dist="38100" dir="2700000" algn="tl">
                    <a:srgbClr val="800000"/>
                  </a:outerShdw>
                </a:effectLst>
                <a:latin typeface="Arial" charset="0"/>
                <a:ea typeface="ＭＳ Ｐゴシック" charset="0"/>
              </a:rPr>
              <a:t>I am…</a:t>
            </a:r>
            <a:r>
              <a:rPr lang="en-US" altLang="ja-JP" sz="5400" dirty="0">
                <a:solidFill>
                  <a:schemeClr val="tx1"/>
                </a:solidFill>
                <a:effectLst>
                  <a:outerShdw blurRad="38100" dist="38100" dir="2700000" algn="tl">
                    <a:srgbClr val="800000"/>
                  </a:outerShdw>
                </a:effectLst>
                <a:latin typeface="Arial" charset="0"/>
                <a:ea typeface="ＭＳ Ｐゴシック" charset="0"/>
              </a:rPr>
              <a:t>"</a:t>
            </a:r>
            <a:r>
              <a:rPr lang="en-US" sz="5400" dirty="0">
                <a:solidFill>
                  <a:srgbClr val="FFFF59"/>
                </a:solidFill>
                <a:effectLst>
                  <a:outerShdw blurRad="38100" dist="38100" dir="2700000" algn="tl">
                    <a:srgbClr val="FFFFFF"/>
                  </a:outerShdw>
                </a:effectLst>
                <a:latin typeface="Arial" charset="0"/>
                <a:ea typeface="ＭＳ Ｐゴシック" charset="0"/>
              </a:rPr>
              <a:t> Claims in John</a:t>
            </a:r>
            <a:r>
              <a:rPr lang="fr-FR" altLang="ja-JP" sz="5400" dirty="0">
                <a:solidFill>
                  <a:srgbClr val="FFFF59"/>
                </a:solidFill>
                <a:effectLst>
                  <a:outerShdw blurRad="38100" dist="38100" dir="2700000" algn="tl">
                    <a:srgbClr val="FFFFFF"/>
                  </a:outerShdw>
                </a:effectLst>
                <a:latin typeface="Arial" charset="0"/>
                <a:ea typeface="ＭＳ Ｐゴシック" charset="0"/>
              </a:rPr>
              <a:t>'</a:t>
            </a:r>
            <a:r>
              <a:rPr lang="en-US" sz="5400" dirty="0">
                <a:solidFill>
                  <a:srgbClr val="FFFF59"/>
                </a:solidFill>
                <a:effectLst>
                  <a:outerShdw blurRad="38100" dist="38100" dir="2700000" algn="tl">
                    <a:srgbClr val="FFFFFF"/>
                  </a:outerShdw>
                </a:effectLst>
                <a:latin typeface="Arial" charset="0"/>
                <a:ea typeface="ＭＳ Ｐゴシック" charset="0"/>
              </a:rPr>
              <a:t>s Gospel</a:t>
            </a:r>
          </a:p>
        </p:txBody>
      </p:sp>
      <p:sp>
        <p:nvSpPr>
          <p:cNvPr id="65538" name="Rectangle 3"/>
          <p:cNvSpPr txBox="1">
            <a:spLocks noChangeArrowheads="1"/>
          </p:cNvSpPr>
          <p:nvPr/>
        </p:nvSpPr>
        <p:spPr bwMode="auto">
          <a:xfrm>
            <a:off x="4211638" y="990600"/>
            <a:ext cx="4932362" cy="558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7" rIns="92075" bIns="46037"/>
          <a:lstStyle>
            <a:lvl1pPr marL="533400" indent="-5334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eaLnBrk="1" fontAlgn="base" hangingPunct="1">
              <a:spcBef>
                <a:spcPct val="20000"/>
              </a:spcBef>
              <a:spcAft>
                <a:spcPct val="0"/>
              </a:spcAft>
              <a:buClr>
                <a:srgbClr val="FFCC99"/>
              </a:buClr>
              <a:buSzPct val="90000"/>
              <a:buFont typeface="Wingdings" charset="0"/>
              <a:buChar char="n"/>
            </a:pPr>
            <a:r>
              <a:rPr lang="en-US" altLang="ja-JP" sz="3200" i="1" dirty="0">
                <a:solidFill>
                  <a:srgbClr val="FFFFFF"/>
                </a:solidFill>
                <a:latin typeface="Arial" charset="0"/>
              </a:rPr>
              <a:t>"Light of the World"</a:t>
            </a:r>
          </a:p>
          <a:p>
            <a:pPr defTabSz="914400" eaLnBrk="1" fontAlgn="base" hangingPunct="1">
              <a:spcBef>
                <a:spcPct val="20000"/>
              </a:spcBef>
              <a:spcAft>
                <a:spcPct val="0"/>
              </a:spcAft>
              <a:buClr>
                <a:srgbClr val="FFCC99"/>
              </a:buClr>
              <a:buSzPct val="90000"/>
              <a:buFont typeface="Wingdings" charset="0"/>
              <a:buChar char="n"/>
            </a:pPr>
            <a:r>
              <a:rPr lang="en-US" altLang="ja-JP" sz="3200" i="1" dirty="0">
                <a:solidFill>
                  <a:srgbClr val="FFFFFF"/>
                </a:solidFill>
                <a:latin typeface="Arial" charset="0"/>
              </a:rPr>
              <a:t>"Before Abraham"</a:t>
            </a:r>
          </a:p>
          <a:p>
            <a:pPr defTabSz="914400" eaLnBrk="1" fontAlgn="base" hangingPunct="1">
              <a:spcBef>
                <a:spcPct val="20000"/>
              </a:spcBef>
              <a:spcAft>
                <a:spcPct val="0"/>
              </a:spcAft>
              <a:buClr>
                <a:srgbClr val="FFCC99"/>
              </a:buClr>
              <a:buSzPct val="90000"/>
              <a:buFont typeface="Wingdings" charset="0"/>
              <a:buChar char="n"/>
            </a:pPr>
            <a:r>
              <a:rPr lang="en-US" altLang="ja-JP" sz="3200" i="1" dirty="0">
                <a:solidFill>
                  <a:srgbClr val="FFFFFF"/>
                </a:solidFill>
                <a:latin typeface="Arial" charset="0"/>
              </a:rPr>
              <a:t>"Good Shepherd"</a:t>
            </a:r>
          </a:p>
          <a:p>
            <a:pPr defTabSz="914400" eaLnBrk="1" fontAlgn="base" hangingPunct="1">
              <a:spcBef>
                <a:spcPct val="20000"/>
              </a:spcBef>
              <a:spcAft>
                <a:spcPct val="0"/>
              </a:spcAft>
              <a:buClr>
                <a:srgbClr val="FFCC99"/>
              </a:buClr>
              <a:buSzPct val="90000"/>
              <a:buFont typeface="Wingdings" charset="0"/>
              <a:buChar char="n"/>
            </a:pPr>
            <a:r>
              <a:rPr lang="en-US" altLang="ja-JP" sz="3200" i="1" dirty="0">
                <a:solidFill>
                  <a:srgbClr val="FFFFFF"/>
                </a:solidFill>
                <a:latin typeface="Arial" charset="0"/>
              </a:rPr>
              <a:t>"Door"</a:t>
            </a:r>
          </a:p>
          <a:p>
            <a:pPr defTabSz="914400" eaLnBrk="1" fontAlgn="base" hangingPunct="1">
              <a:spcBef>
                <a:spcPct val="20000"/>
              </a:spcBef>
              <a:spcAft>
                <a:spcPct val="0"/>
              </a:spcAft>
              <a:buClr>
                <a:srgbClr val="FFCC99"/>
              </a:buClr>
              <a:buSzPct val="90000"/>
              <a:buFont typeface="Wingdings" charset="0"/>
              <a:buChar char="n"/>
            </a:pPr>
            <a:r>
              <a:rPr lang="en-US" altLang="ja-JP" sz="3200" dirty="0">
                <a:solidFill>
                  <a:srgbClr val="FFFFFF"/>
                </a:solidFill>
                <a:latin typeface="Arial" charset="0"/>
              </a:rPr>
              <a:t>"I &amp; Father are one"</a:t>
            </a:r>
          </a:p>
          <a:p>
            <a:pPr defTabSz="914400" eaLnBrk="1" fontAlgn="base" hangingPunct="1">
              <a:spcBef>
                <a:spcPct val="20000"/>
              </a:spcBef>
              <a:spcAft>
                <a:spcPct val="0"/>
              </a:spcAft>
              <a:buClr>
                <a:srgbClr val="FFCC99"/>
              </a:buClr>
              <a:buSzPct val="90000"/>
              <a:buFont typeface="Wingdings" charset="0"/>
              <a:buChar char="n"/>
            </a:pPr>
            <a:r>
              <a:rPr lang="en-US" altLang="ja-JP" sz="3200" i="1" dirty="0">
                <a:solidFill>
                  <a:srgbClr val="FFFFFF"/>
                </a:solidFill>
                <a:latin typeface="Arial" charset="0"/>
              </a:rPr>
              <a:t>"Resurrection &amp; Life"</a:t>
            </a:r>
          </a:p>
          <a:p>
            <a:pPr defTabSz="914400" eaLnBrk="1" fontAlgn="base" hangingPunct="1">
              <a:spcBef>
                <a:spcPct val="20000"/>
              </a:spcBef>
              <a:spcAft>
                <a:spcPct val="0"/>
              </a:spcAft>
              <a:buClr>
                <a:srgbClr val="FFCC99"/>
              </a:buClr>
              <a:buSzPct val="90000"/>
              <a:buFont typeface="Wingdings" charset="0"/>
              <a:buChar char="n"/>
            </a:pPr>
            <a:r>
              <a:rPr lang="en-US" altLang="ja-JP" sz="3200" i="1" dirty="0">
                <a:solidFill>
                  <a:srgbClr val="FFFFFF"/>
                </a:solidFill>
                <a:latin typeface="Arial" charset="0"/>
              </a:rPr>
              <a:t>"Way, Truth, &amp; Life"</a:t>
            </a:r>
          </a:p>
          <a:p>
            <a:pPr defTabSz="914400" eaLnBrk="1" fontAlgn="base" hangingPunct="1">
              <a:spcBef>
                <a:spcPct val="20000"/>
              </a:spcBef>
              <a:spcAft>
                <a:spcPct val="0"/>
              </a:spcAft>
              <a:buClr>
                <a:srgbClr val="FFCC99"/>
              </a:buClr>
              <a:buSzPct val="90000"/>
              <a:buFont typeface="Wingdings" charset="0"/>
              <a:buChar char="n"/>
            </a:pPr>
            <a:r>
              <a:rPr lang="en-US" altLang="ja-JP" sz="3200" dirty="0">
                <a:solidFill>
                  <a:srgbClr val="FFFFFF"/>
                </a:solidFill>
                <a:latin typeface="Arial" charset="0"/>
              </a:rPr>
              <a:t>"True Vine"</a:t>
            </a:r>
            <a:endParaRPr lang="en-US" sz="3200" i="1" dirty="0">
              <a:solidFill>
                <a:srgbClr val="FFFFFF"/>
              </a:solidFill>
              <a:latin typeface="Arial" charset="0"/>
            </a:endParaRPr>
          </a:p>
        </p:txBody>
      </p:sp>
      <p:pic>
        <p:nvPicPr>
          <p:cNvPr id="65539" name="Picture 7" descr="iam.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533400"/>
            <a:ext cx="9156700" cy="541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50041330"/>
      </p:ext>
    </p:extLst>
  </p:cSld>
  <p:clrMapOvr>
    <a:masterClrMapping/>
  </p:clrMapOvr>
  <p:transition>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5" descr="8.59 Stone him!.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7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1" name="Rectangle 3"/>
          <p:cNvSpPr>
            <a:spLocks noGrp="1" noChangeArrowheads="1"/>
          </p:cNvSpPr>
          <p:nvPr>
            <p:ph type="ctrTitle"/>
          </p:nvPr>
        </p:nvSpPr>
        <p:spPr>
          <a:xfrm>
            <a:off x="0" y="-76200"/>
            <a:ext cx="9144000" cy="1916113"/>
          </a:xfrm>
          <a:effectLst>
            <a:outerShdw blurRad="63500" dist="35921" dir="2700000" algn="ctr" rotWithShape="0">
              <a:schemeClr val="bg1">
                <a:alpha val="74998"/>
              </a:schemeClr>
            </a:outerShdw>
          </a:effectLst>
        </p:spPr>
        <p:txBody>
          <a:bodyPr anchor="ctr"/>
          <a:lstStyle/>
          <a:p>
            <a:pPr marL="446088" indent="-446088" eaLnBrk="1" hangingPunct="1">
              <a:defRPr/>
            </a:pPr>
            <a:r>
              <a:rPr lang="en-US" altLang="ja-JP" sz="4800" dirty="0">
                <a:solidFill>
                  <a:schemeClr val="tx1"/>
                </a:solidFill>
                <a:effectLst>
                  <a:glow rad="228600">
                    <a:schemeClr val="bg1">
                      <a:alpha val="81602"/>
                    </a:schemeClr>
                  </a:glow>
                </a:effectLst>
                <a:ea typeface="ＭＳ Ｐゴシック" charset="0"/>
              </a:rPr>
              <a:t>"</a:t>
            </a:r>
            <a:r>
              <a:rPr lang="en-US" sz="4800" dirty="0">
                <a:solidFill>
                  <a:schemeClr val="tx1"/>
                </a:solidFill>
                <a:effectLst>
                  <a:glow rad="228600">
                    <a:schemeClr val="bg1">
                      <a:alpha val="81602"/>
                    </a:schemeClr>
                  </a:glow>
                </a:effectLst>
                <a:ea typeface="ＭＳ Ｐゴシック" charset="0"/>
              </a:rPr>
              <a:t>They picked up stones to throw at him</a:t>
            </a:r>
            <a:r>
              <a:rPr lang="en-US" altLang="ja-JP" sz="4800" dirty="0">
                <a:solidFill>
                  <a:schemeClr val="tx1"/>
                </a:solidFill>
                <a:effectLst>
                  <a:glow rad="228600">
                    <a:schemeClr val="bg1">
                      <a:alpha val="81602"/>
                    </a:schemeClr>
                  </a:glow>
                </a:effectLst>
                <a:ea typeface="ＭＳ Ｐゴシック" charset="0"/>
              </a:rPr>
              <a:t>"</a:t>
            </a:r>
            <a:r>
              <a:rPr lang="en-US" sz="4800" dirty="0">
                <a:solidFill>
                  <a:schemeClr val="tx1"/>
                </a:solidFill>
                <a:effectLst>
                  <a:glow rad="228600">
                    <a:schemeClr val="bg1">
                      <a:alpha val="81602"/>
                    </a:schemeClr>
                  </a:glow>
                </a:effectLst>
                <a:ea typeface="ＭＳ Ｐゴシック" charset="0"/>
              </a:rPr>
              <a:t> </a:t>
            </a:r>
          </a:p>
        </p:txBody>
      </p:sp>
      <p:sp>
        <p:nvSpPr>
          <p:cNvPr id="43013" name="Rectangle 5"/>
          <p:cNvSpPr>
            <a:spLocks noChangeArrowheads="1"/>
          </p:cNvSpPr>
          <p:nvPr/>
        </p:nvSpPr>
        <p:spPr bwMode="auto">
          <a:xfrm>
            <a:off x="6019800" y="5943600"/>
            <a:ext cx="3124200" cy="7112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7" rIns="92075" bIns="46037" anchor="ctr"/>
          <a:lstStyle/>
          <a:p>
            <a:pPr algn="ctr" defTabSz="914400" fontAlgn="base">
              <a:lnSpc>
                <a:spcPct val="90000"/>
              </a:lnSpc>
              <a:spcBef>
                <a:spcPct val="20000"/>
              </a:spcBef>
              <a:spcAft>
                <a:spcPct val="0"/>
              </a:spcAft>
              <a:buClr>
                <a:srgbClr val="800000"/>
              </a:buClr>
              <a:buSzPct val="60000"/>
              <a:buFont typeface="Wingdings" charset="0"/>
              <a:buNone/>
            </a:pPr>
            <a:r>
              <a:rPr lang="en-US" sz="3600" b="1" i="1" dirty="0">
                <a:solidFill>
                  <a:srgbClr val="FFFFFF"/>
                </a:solidFill>
                <a:latin typeface="Arial" charset="0"/>
                <a:ea typeface="ＭＳ Ｐゴシック" charset="0"/>
                <a:cs typeface="ＭＳ Ｐゴシック" charset="0"/>
              </a:rPr>
              <a:t>John 8:59 </a:t>
            </a:r>
          </a:p>
        </p:txBody>
      </p:sp>
    </p:spTree>
    <p:extLst>
      <p:ext uri="{BB962C8B-B14F-4D97-AF65-F5344CB8AC3E}">
        <p14:creationId xmlns:p14="http://schemas.microsoft.com/office/powerpoint/2010/main" val="16735851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4" presetClass="path" presetSubtype="0" accel="50000" decel="50000" fill="hold" grpId="0" nodeType="afterEffect">
                                  <p:stCondLst>
                                    <p:cond delay="0"/>
                                  </p:stCondLst>
                                  <p:childTnLst>
                                    <p:animMotion origin="layout" path="M -0.00382 0.51907 L -8.33333E-7 2.94798E-6 " pathEditMode="relative" rAng="0" ptsTypes="AA">
                                      <p:cBhvr>
                                        <p:cTn id="6" dur="2000" fill="hold"/>
                                        <p:tgtEl>
                                          <p:spTgt spid="43013"/>
                                        </p:tgtEl>
                                        <p:attrNameLst>
                                          <p:attrName>ppt_x</p:attrName>
                                          <p:attrName>ppt_y</p:attrName>
                                        </p:attrNameLst>
                                      </p:cBhvr>
                                      <p:rCtr x="191" y="-259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2413000" y="333375"/>
            <a:ext cx="2413000" cy="2879725"/>
          </a:xfrm>
        </p:spPr>
        <p:txBody>
          <a:bodyPr/>
          <a:lstStyle/>
          <a:p>
            <a:pPr algn="l"/>
            <a:r>
              <a:rPr lang="en-GB" sz="3200" b="1">
                <a:latin typeface="Arial" charset="0"/>
                <a:ea typeface="ＭＳ Ｐゴシック" charset="0"/>
                <a:cs typeface="ＭＳ Ｐゴシック" charset="0"/>
              </a:rPr>
              <a:t>Colossians 1:15</a:t>
            </a:r>
            <a:endParaRPr lang="en-US" b="1">
              <a:latin typeface="Arial" charset="0"/>
              <a:ea typeface="ＭＳ Ｐゴシック" charset="0"/>
              <a:cs typeface="ＭＳ Ｐゴシック" charset="0"/>
            </a:endParaRPr>
          </a:p>
        </p:txBody>
      </p:sp>
      <p:pic>
        <p:nvPicPr>
          <p:cNvPr id="253955"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2700" y="260350"/>
            <a:ext cx="7007225" cy="668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48" name="Text Box 4"/>
          <p:cNvSpPr txBox="1">
            <a:spLocks noChangeArrowheads="1"/>
          </p:cNvSpPr>
          <p:nvPr/>
        </p:nvSpPr>
        <p:spPr bwMode="auto">
          <a:xfrm>
            <a:off x="5219700" y="404813"/>
            <a:ext cx="3924300" cy="5508625"/>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fontAlgn="base">
              <a:spcBef>
                <a:spcPct val="0"/>
              </a:spcBef>
              <a:spcAft>
                <a:spcPct val="0"/>
              </a:spcAft>
              <a:defRPr/>
            </a:pPr>
            <a:r>
              <a:rPr lang="en-GB" sz="3200" b="1" dirty="0">
                <a:solidFill>
                  <a:srgbClr val="FFFFFF"/>
                </a:solidFill>
                <a:effectLst>
                  <a:outerShdw blurRad="50800" dist="101600" dir="2700000" algn="tl" rotWithShape="0">
                    <a:srgbClr val="000000"/>
                  </a:outerShdw>
                </a:effectLst>
                <a:latin typeface="Arial" charset="0"/>
                <a:cs typeface="Times New Roman" charset="0"/>
              </a:rPr>
              <a:t>"Christ is the visible image of the invisible God.  He existed before anything was created and is supreme over all creation."</a:t>
            </a:r>
          </a:p>
          <a:p>
            <a:pPr algn="ctr" defTabSz="914400" fontAlgn="base">
              <a:spcBef>
                <a:spcPct val="0"/>
              </a:spcBef>
              <a:spcAft>
                <a:spcPct val="0"/>
              </a:spcAft>
              <a:defRPr/>
            </a:pPr>
            <a:endParaRPr lang="en-GB" sz="3200" b="1" dirty="0">
              <a:solidFill>
                <a:srgbClr val="FFFFFF"/>
              </a:solidFill>
              <a:effectLst>
                <a:outerShdw blurRad="50800" dist="101600" dir="2700000" algn="tl" rotWithShape="0">
                  <a:srgbClr val="000000"/>
                </a:outerShdw>
              </a:effectLst>
              <a:latin typeface="Arial" charset="0"/>
              <a:cs typeface="Times New Roman" charset="0"/>
            </a:endParaRPr>
          </a:p>
          <a:p>
            <a:pPr algn="ctr" defTabSz="914400" fontAlgn="base">
              <a:spcBef>
                <a:spcPct val="0"/>
              </a:spcBef>
              <a:spcAft>
                <a:spcPct val="0"/>
              </a:spcAft>
              <a:defRPr/>
            </a:pPr>
            <a:r>
              <a:rPr lang="en-GB" sz="3200" b="1" dirty="0">
                <a:solidFill>
                  <a:srgbClr val="FFFFFF"/>
                </a:solidFill>
                <a:effectLst>
                  <a:outerShdw blurRad="50800" dist="101600" dir="2700000" algn="tl" rotWithShape="0">
                    <a:srgbClr val="000000"/>
                  </a:outerShdw>
                </a:effectLst>
                <a:latin typeface="Arial" charset="0"/>
                <a:cs typeface="Times New Roman" charset="0"/>
              </a:rPr>
              <a:t>Colossians 1:15 (NLT)</a:t>
            </a:r>
            <a:endParaRPr lang="en-US" sz="3200" b="1" dirty="0">
              <a:solidFill>
                <a:srgbClr val="FFFFFF"/>
              </a:solidFill>
              <a:effectLst>
                <a:outerShdw blurRad="50800" dist="101600" dir="2700000" algn="tl" rotWithShape="0">
                  <a:srgbClr val="000000"/>
                </a:outerShdw>
              </a:effectLst>
              <a:latin typeface="Arial" charset="0"/>
            </a:endParaRPr>
          </a:p>
        </p:txBody>
      </p:sp>
    </p:spTree>
    <p:extLst>
      <p:ext uri="{BB962C8B-B14F-4D97-AF65-F5344CB8AC3E}">
        <p14:creationId xmlns:p14="http://schemas.microsoft.com/office/powerpoint/2010/main" val="71338491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2"/>
          <p:cNvSpPr>
            <a:spLocks noGrp="1" noChangeArrowheads="1"/>
          </p:cNvSpPr>
          <p:nvPr>
            <p:ph type="title"/>
          </p:nvPr>
        </p:nvSpPr>
        <p:spPr/>
        <p:txBody>
          <a:bodyPr/>
          <a:lstStyle/>
          <a:p>
            <a:r>
              <a:rPr lang="en-GB" sz="3200" b="1">
                <a:latin typeface="Arial" charset="0"/>
                <a:ea typeface="ＭＳ Ｐゴシック" charset="0"/>
                <a:cs typeface="ＭＳ Ｐゴシック" charset="0"/>
              </a:rPr>
              <a:t>Colossians 1:16-18</a:t>
            </a:r>
            <a:endParaRPr lang="en-US" b="1">
              <a:latin typeface="Arial" charset="0"/>
              <a:ea typeface="ＭＳ Ｐゴシック" charset="0"/>
              <a:cs typeface="ＭＳ Ｐゴシック" charset="0"/>
            </a:endParaRPr>
          </a:p>
        </p:txBody>
      </p:sp>
      <p:pic>
        <p:nvPicPr>
          <p:cNvPr id="256002" name="Picture 3" descr="007"/>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0" y="0"/>
            <a:ext cx="9144000" cy="6858000"/>
          </a:xfrm>
        </p:spPr>
      </p:pic>
      <p:sp>
        <p:nvSpPr>
          <p:cNvPr id="31748" name="Text Box 4"/>
          <p:cNvSpPr txBox="1">
            <a:spLocks noChangeArrowheads="1"/>
          </p:cNvSpPr>
          <p:nvPr/>
        </p:nvSpPr>
        <p:spPr bwMode="auto">
          <a:xfrm>
            <a:off x="381000" y="404813"/>
            <a:ext cx="8458200" cy="6000750"/>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fontAlgn="base">
              <a:spcBef>
                <a:spcPct val="0"/>
              </a:spcBef>
              <a:spcAft>
                <a:spcPct val="0"/>
              </a:spcAft>
              <a:defRPr/>
            </a:pPr>
            <a:r>
              <a:rPr lang="en-GB" sz="3200" b="1" dirty="0">
                <a:solidFill>
                  <a:srgbClr val="FFFFFF"/>
                </a:solidFill>
                <a:effectLst>
                  <a:outerShdw blurRad="50800" dist="101600" dir="2700000" algn="tl" rotWithShape="0">
                    <a:srgbClr val="000000"/>
                  </a:outerShdw>
                </a:effectLst>
                <a:latin typeface="Arial" charset="0"/>
                <a:cs typeface="Times New Roman" charset="0"/>
              </a:rPr>
              <a:t>"For by Him all things were created: things in heaven and on earth, visible and invisible, whether thrones or powers or rulers or authorities; all things were created by Him and for Him. He is before all things, and in Him all things hold together. And He is the head of the body, the church; He is the beginning and the firstborn from the dead, so that in everything He might have the supremacy."</a:t>
            </a:r>
          </a:p>
          <a:p>
            <a:pPr algn="ctr" defTabSz="914400" fontAlgn="base">
              <a:spcBef>
                <a:spcPct val="0"/>
              </a:spcBef>
              <a:spcAft>
                <a:spcPct val="0"/>
              </a:spcAft>
              <a:defRPr/>
            </a:pPr>
            <a:endParaRPr lang="en-GB" sz="3200" b="1" dirty="0">
              <a:solidFill>
                <a:srgbClr val="FFFFFF"/>
              </a:solidFill>
              <a:effectLst>
                <a:outerShdw blurRad="50800" dist="101600" dir="2700000" algn="tl" rotWithShape="0">
                  <a:srgbClr val="000000"/>
                </a:outerShdw>
              </a:effectLst>
              <a:latin typeface="Arial" charset="0"/>
              <a:cs typeface="Times New Roman" charset="0"/>
            </a:endParaRPr>
          </a:p>
          <a:p>
            <a:pPr algn="ctr" defTabSz="914400" fontAlgn="base">
              <a:spcBef>
                <a:spcPct val="0"/>
              </a:spcBef>
              <a:spcAft>
                <a:spcPct val="0"/>
              </a:spcAft>
              <a:defRPr/>
            </a:pPr>
            <a:r>
              <a:rPr lang="en-GB" sz="3200" b="1" dirty="0">
                <a:solidFill>
                  <a:srgbClr val="FFFFFF"/>
                </a:solidFill>
                <a:effectLst>
                  <a:outerShdw blurRad="50800" dist="101600" dir="2700000" algn="tl" rotWithShape="0">
                    <a:srgbClr val="000000"/>
                  </a:outerShdw>
                </a:effectLst>
                <a:latin typeface="Arial" charset="0"/>
                <a:cs typeface="Times New Roman" charset="0"/>
              </a:rPr>
              <a:t>Colossians 1:16-18 (NIV)</a:t>
            </a:r>
            <a:endParaRPr lang="en-US" sz="3200" b="1" dirty="0">
              <a:solidFill>
                <a:srgbClr val="FFFFFF"/>
              </a:solidFill>
              <a:effectLst>
                <a:outerShdw blurRad="50800" dist="101600" dir="2700000" algn="tl" rotWithShape="0">
                  <a:srgbClr val="000000"/>
                </a:outerShdw>
              </a:effectLst>
              <a:latin typeface="Arial" charset="0"/>
            </a:endParaRPr>
          </a:p>
        </p:txBody>
      </p:sp>
    </p:spTree>
    <p:extLst>
      <p:ext uri="{BB962C8B-B14F-4D97-AF65-F5344CB8AC3E}">
        <p14:creationId xmlns:p14="http://schemas.microsoft.com/office/powerpoint/2010/main" val="420241474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58050" name="Group 5"/>
          <p:cNvGrpSpPr>
            <a:grpSpLocks/>
          </p:cNvGrpSpPr>
          <p:nvPr/>
        </p:nvGrpSpPr>
        <p:grpSpPr bwMode="auto">
          <a:xfrm>
            <a:off x="1835150" y="3175"/>
            <a:ext cx="7129463" cy="6665913"/>
            <a:chOff x="1835150" y="3175"/>
            <a:chExt cx="7129338" cy="6666185"/>
          </a:xfrm>
        </p:grpSpPr>
        <p:pic>
          <p:nvPicPr>
            <p:cNvPr id="258057"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835150" y="3175"/>
              <a:ext cx="6870700" cy="6653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8058" name="Rectangle 2"/>
            <p:cNvSpPr>
              <a:spLocks noChangeArrowheads="1"/>
            </p:cNvSpPr>
            <p:nvPr/>
          </p:nvSpPr>
          <p:spPr bwMode="auto">
            <a:xfrm>
              <a:off x="6516216" y="188640"/>
              <a:ext cx="2016224" cy="648072"/>
            </a:xfrm>
            <a:prstGeom prst="rect">
              <a:avLst/>
            </a:prstGeom>
            <a:solidFill>
              <a:srgbClr val="000000"/>
            </a:solidFill>
            <a:ln w="12700" cap="sq">
              <a:solidFill>
                <a:schemeClr val="tx1"/>
              </a:solidFill>
              <a:miter lim="800000"/>
              <a:headEnd type="none" w="sm" len="sm"/>
              <a:tailEnd type="none" w="sm" len="sm"/>
            </a:ln>
          </p:spPr>
          <p:txBody>
            <a:bodyPr wrap="none"/>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258059" name="Rectangle 10"/>
            <p:cNvSpPr>
              <a:spLocks noChangeArrowheads="1"/>
            </p:cNvSpPr>
            <p:nvPr/>
          </p:nvSpPr>
          <p:spPr bwMode="auto">
            <a:xfrm>
              <a:off x="7524328" y="5445224"/>
              <a:ext cx="1440160" cy="648072"/>
            </a:xfrm>
            <a:prstGeom prst="rect">
              <a:avLst/>
            </a:prstGeom>
            <a:solidFill>
              <a:srgbClr val="000000"/>
            </a:solidFill>
            <a:ln w="12700" cap="sq">
              <a:solidFill>
                <a:schemeClr val="tx1"/>
              </a:solidFill>
              <a:miter lim="800000"/>
              <a:headEnd type="none" w="sm" len="sm"/>
              <a:tailEnd type="none" w="sm" len="sm"/>
            </a:ln>
          </p:spPr>
          <p:txBody>
            <a:bodyPr wrap="none"/>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258060" name="Rectangle 12"/>
            <p:cNvSpPr>
              <a:spLocks noChangeArrowheads="1"/>
            </p:cNvSpPr>
            <p:nvPr/>
          </p:nvSpPr>
          <p:spPr bwMode="auto">
            <a:xfrm>
              <a:off x="2051720" y="6021288"/>
              <a:ext cx="2016224" cy="648072"/>
            </a:xfrm>
            <a:prstGeom prst="rect">
              <a:avLst/>
            </a:prstGeom>
            <a:solidFill>
              <a:srgbClr val="000000"/>
            </a:solidFill>
            <a:ln w="12700" cap="sq">
              <a:solidFill>
                <a:schemeClr val="tx1"/>
              </a:solidFill>
              <a:miter lim="800000"/>
              <a:headEnd type="none" w="sm" len="sm"/>
              <a:tailEnd type="none" w="sm" len="sm"/>
            </a:ln>
          </p:spPr>
          <p:txBody>
            <a:bodyPr wrap="none"/>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258061" name="Rectangle 14"/>
            <p:cNvSpPr>
              <a:spLocks noChangeArrowheads="1"/>
            </p:cNvSpPr>
            <p:nvPr/>
          </p:nvSpPr>
          <p:spPr bwMode="auto">
            <a:xfrm>
              <a:off x="1835696" y="72008"/>
              <a:ext cx="2304256" cy="980728"/>
            </a:xfrm>
            <a:prstGeom prst="rect">
              <a:avLst/>
            </a:prstGeom>
            <a:solidFill>
              <a:srgbClr val="000000"/>
            </a:solidFill>
            <a:ln w="12700" cap="sq">
              <a:solidFill>
                <a:schemeClr val="tx1"/>
              </a:solidFill>
              <a:miter lim="800000"/>
              <a:headEnd type="none" w="sm" len="sm"/>
              <a:tailEnd type="none" w="sm" len="sm"/>
            </a:ln>
          </p:spPr>
          <p:txBody>
            <a:bodyPr wrap="none"/>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grpSp>
      <p:sp>
        <p:nvSpPr>
          <p:cNvPr id="258051" name="Right Triangle 3"/>
          <p:cNvSpPr>
            <a:spLocks noChangeArrowheads="1"/>
          </p:cNvSpPr>
          <p:nvPr/>
        </p:nvSpPr>
        <p:spPr bwMode="auto">
          <a:xfrm rot="5400000">
            <a:off x="1264444" y="-1040606"/>
            <a:ext cx="3159125" cy="5472113"/>
          </a:xfrm>
          <a:prstGeom prst="rtTriangle">
            <a:avLst/>
          </a:prstGeom>
          <a:solidFill>
            <a:srgbClr val="000000"/>
          </a:solidFill>
          <a:ln w="12700" cap="sq">
            <a:solidFill>
              <a:schemeClr val="tx1"/>
            </a:solidFill>
            <a:miter lim="800000"/>
            <a:headEnd type="none" w="sm" len="sm"/>
            <a:tailEnd type="none" w="sm" len="sm"/>
          </a:ln>
        </p:spPr>
        <p:txBody>
          <a:bodyPr wrap="none"/>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258052" name="Title 1"/>
          <p:cNvSpPr>
            <a:spLocks noGrp="1"/>
          </p:cNvSpPr>
          <p:nvPr>
            <p:ph type="title" idx="4294967295"/>
          </p:nvPr>
        </p:nvSpPr>
        <p:spPr>
          <a:xfrm>
            <a:off x="179388" y="12700"/>
            <a:ext cx="3635375" cy="1954213"/>
          </a:xfrm>
        </p:spPr>
        <p:txBody>
          <a:bodyPr/>
          <a:lstStyle/>
          <a:p>
            <a:r>
              <a:rPr lang="en-US" sz="4000" b="1">
                <a:solidFill>
                  <a:srgbClr val="FFFFFF"/>
                </a:solidFill>
                <a:latin typeface="Arial" charset="0"/>
                <a:ea typeface="ＭＳ Ｐゴシック" charset="0"/>
                <a:cs typeface="ＭＳ Ｐゴシック" charset="0"/>
              </a:rPr>
              <a:t>Inside an Atom</a:t>
            </a:r>
          </a:p>
        </p:txBody>
      </p:sp>
      <p:sp>
        <p:nvSpPr>
          <p:cNvPr id="258053" name="Title 1"/>
          <p:cNvSpPr txBox="1">
            <a:spLocks/>
          </p:cNvSpPr>
          <p:nvPr/>
        </p:nvSpPr>
        <p:spPr bwMode="auto">
          <a:xfrm>
            <a:off x="6551613" y="31750"/>
            <a:ext cx="2592387" cy="1065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fontAlgn="base">
              <a:spcBef>
                <a:spcPct val="0"/>
              </a:spcBef>
              <a:spcAft>
                <a:spcPct val="0"/>
              </a:spcAft>
            </a:pPr>
            <a:r>
              <a:rPr lang="en-US" sz="3600" b="1">
                <a:solidFill>
                  <a:srgbClr val="FFFFFF"/>
                </a:solidFill>
                <a:latin typeface="Arial" charset="0"/>
              </a:rPr>
              <a:t>Electron (negative)</a:t>
            </a:r>
          </a:p>
        </p:txBody>
      </p:sp>
      <p:sp>
        <p:nvSpPr>
          <p:cNvPr id="8" name="Title 1"/>
          <p:cNvSpPr txBox="1">
            <a:spLocks/>
          </p:cNvSpPr>
          <p:nvPr/>
        </p:nvSpPr>
        <p:spPr bwMode="auto">
          <a:xfrm>
            <a:off x="7452320" y="5301208"/>
            <a:ext cx="1691680" cy="7046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defTabSz="914400">
              <a:defRPr/>
            </a:pPr>
            <a:r>
              <a:rPr lang="en-US" sz="3600" b="1" dirty="0">
                <a:solidFill>
                  <a:srgbClr val="FFFFFF"/>
                </a:solidFill>
                <a:effectLst>
                  <a:glow rad="660400">
                    <a:srgbClr val="000000"/>
                  </a:glow>
                </a:effectLst>
                <a:latin typeface="Arial"/>
              </a:rPr>
              <a:t>Orbit</a:t>
            </a:r>
          </a:p>
        </p:txBody>
      </p:sp>
      <p:sp>
        <p:nvSpPr>
          <p:cNvPr id="9" name="Title 1"/>
          <p:cNvSpPr txBox="1">
            <a:spLocks/>
          </p:cNvSpPr>
          <p:nvPr/>
        </p:nvSpPr>
        <p:spPr bwMode="auto">
          <a:xfrm>
            <a:off x="107950" y="2420938"/>
            <a:ext cx="2592388" cy="287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fontAlgn="base">
              <a:spcBef>
                <a:spcPct val="0"/>
              </a:spcBef>
              <a:spcAft>
                <a:spcPct val="0"/>
              </a:spcAft>
            </a:pPr>
            <a:r>
              <a:rPr lang="en-GB" sz="4000" b="1">
                <a:solidFill>
                  <a:srgbClr val="FFFFFF"/>
                </a:solidFill>
                <a:latin typeface="Arial" charset="0"/>
                <a:cs typeface="Times New Roman" charset="0"/>
              </a:rPr>
              <a:t>"…in Him all things hold together" (2:17)</a:t>
            </a:r>
            <a:endParaRPr lang="en-US" sz="4000" b="1">
              <a:solidFill>
                <a:srgbClr val="FFFFFF"/>
              </a:solidFill>
              <a:latin typeface="Arial" charset="0"/>
            </a:endParaRPr>
          </a:p>
        </p:txBody>
      </p:sp>
      <p:sp>
        <p:nvSpPr>
          <p:cNvPr id="258056" name="Title 1"/>
          <p:cNvSpPr txBox="1">
            <a:spLocks/>
          </p:cNvSpPr>
          <p:nvPr/>
        </p:nvSpPr>
        <p:spPr bwMode="auto">
          <a:xfrm>
            <a:off x="359990" y="5688013"/>
            <a:ext cx="3563938" cy="105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defTabSz="914400" fontAlgn="base">
              <a:spcBef>
                <a:spcPct val="0"/>
              </a:spcBef>
              <a:spcAft>
                <a:spcPct val="0"/>
              </a:spcAft>
            </a:pPr>
            <a:r>
              <a:rPr lang="en-US" sz="3600" b="1" dirty="0">
                <a:solidFill>
                  <a:srgbClr val="FFFFFF"/>
                </a:solidFill>
                <a:latin typeface="Arial" charset="0"/>
              </a:rPr>
              <a:t>Proton Nucleus</a:t>
            </a:r>
            <a:br>
              <a:rPr lang="en-US" sz="3600" b="1" dirty="0">
                <a:solidFill>
                  <a:srgbClr val="FFFFFF"/>
                </a:solidFill>
                <a:latin typeface="Arial" charset="0"/>
              </a:rPr>
            </a:br>
            <a:r>
              <a:rPr lang="en-US" sz="3600" b="1" dirty="0">
                <a:solidFill>
                  <a:srgbClr val="FFFFFF"/>
                </a:solidFill>
                <a:latin typeface="Arial" charset="0"/>
              </a:rPr>
              <a:t>(positive)</a:t>
            </a:r>
          </a:p>
        </p:txBody>
      </p:sp>
    </p:spTree>
    <p:extLst>
      <p:ext uri="{BB962C8B-B14F-4D97-AF65-F5344CB8AC3E}">
        <p14:creationId xmlns:p14="http://schemas.microsoft.com/office/powerpoint/2010/main" val="15978715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82626" name="Picture 7"/>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2289175"/>
            <a:ext cx="9144000" cy="4595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1"/>
          <p:cNvSpPr txBox="1">
            <a:spLocks/>
          </p:cNvSpPr>
          <p:nvPr/>
        </p:nvSpPr>
        <p:spPr bwMode="auto">
          <a:xfrm>
            <a:off x="0" y="6200406"/>
            <a:ext cx="3131840" cy="647618"/>
          </a:xfrm>
          <a:prstGeom prst="rect">
            <a:avLst/>
          </a:prstGeom>
          <a:solidFill>
            <a:srgbClr val="000000"/>
          </a:solidFill>
          <a:ln>
            <a:noFill/>
          </a:ln>
          <a:extLs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defTabSz="914400">
              <a:defRPr/>
            </a:pPr>
            <a:r>
              <a:rPr lang="en-US" sz="4000" b="1" dirty="0">
                <a:solidFill>
                  <a:srgbClr val="FFFFFF"/>
                </a:solidFill>
                <a:effectLst>
                  <a:glow rad="660400">
                    <a:srgbClr val="000000"/>
                  </a:glow>
                </a:effectLst>
                <a:latin typeface="Arial"/>
              </a:rPr>
              <a:t>Socrates</a:t>
            </a:r>
          </a:p>
        </p:txBody>
      </p:sp>
      <p:sp>
        <p:nvSpPr>
          <p:cNvPr id="10" name="Title 1"/>
          <p:cNvSpPr txBox="1">
            <a:spLocks/>
          </p:cNvSpPr>
          <p:nvPr/>
        </p:nvSpPr>
        <p:spPr bwMode="auto">
          <a:xfrm>
            <a:off x="3006080" y="6200406"/>
            <a:ext cx="3131840" cy="647618"/>
          </a:xfrm>
          <a:prstGeom prst="rect">
            <a:avLst/>
          </a:prstGeom>
          <a:solidFill>
            <a:srgbClr val="000000"/>
          </a:solidFill>
          <a:ln>
            <a:noFill/>
          </a:ln>
          <a:extLs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defTabSz="914400">
              <a:defRPr/>
            </a:pPr>
            <a:r>
              <a:rPr lang="en-US" sz="4000" b="1" dirty="0">
                <a:solidFill>
                  <a:srgbClr val="FFFFFF"/>
                </a:solidFill>
                <a:effectLst>
                  <a:glow rad="660400">
                    <a:srgbClr val="000000"/>
                  </a:glow>
                </a:effectLst>
                <a:latin typeface="Arial"/>
              </a:rPr>
              <a:t>Plato</a:t>
            </a:r>
          </a:p>
        </p:txBody>
      </p:sp>
      <p:sp>
        <p:nvSpPr>
          <p:cNvPr id="11" name="Title 1"/>
          <p:cNvSpPr txBox="1">
            <a:spLocks/>
          </p:cNvSpPr>
          <p:nvPr/>
        </p:nvSpPr>
        <p:spPr bwMode="auto">
          <a:xfrm>
            <a:off x="6012160" y="6200406"/>
            <a:ext cx="3131840" cy="647618"/>
          </a:xfrm>
          <a:prstGeom prst="rect">
            <a:avLst/>
          </a:prstGeom>
          <a:solidFill>
            <a:srgbClr val="000000"/>
          </a:solidFill>
          <a:ln>
            <a:noFill/>
          </a:ln>
          <a:extLs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defTabSz="914400">
              <a:defRPr/>
            </a:pPr>
            <a:r>
              <a:rPr lang="en-US" sz="4000" b="1" dirty="0">
                <a:solidFill>
                  <a:srgbClr val="FFFFFF"/>
                </a:solidFill>
                <a:effectLst>
                  <a:glow rad="660400">
                    <a:srgbClr val="000000"/>
                  </a:glow>
                </a:effectLst>
                <a:latin typeface="Arial"/>
              </a:rPr>
              <a:t>Aristotle</a:t>
            </a:r>
          </a:p>
        </p:txBody>
      </p:sp>
      <p:sp>
        <p:nvSpPr>
          <p:cNvPr id="7" name="Title 1"/>
          <p:cNvSpPr txBox="1">
            <a:spLocks/>
          </p:cNvSpPr>
          <p:nvPr/>
        </p:nvSpPr>
        <p:spPr bwMode="auto">
          <a:xfrm>
            <a:off x="0" y="2205038"/>
            <a:ext cx="3492500" cy="4652962"/>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fontAlgn="base">
              <a:spcBef>
                <a:spcPct val="0"/>
              </a:spcBef>
              <a:spcAft>
                <a:spcPct val="0"/>
              </a:spcAft>
            </a:pPr>
            <a:r>
              <a:rPr lang="en-US" sz="3200" b="1">
                <a:solidFill>
                  <a:srgbClr val="FFFFFF"/>
                </a:solidFill>
                <a:latin typeface="Arial" charset="0"/>
              </a:rPr>
              <a:t>"Good people do not need laws to tell them to act responsibly, while bad people will find a way around the laws"</a:t>
            </a:r>
          </a:p>
          <a:p>
            <a:pPr algn="ctr" defTabSz="914400" fontAlgn="base">
              <a:spcBef>
                <a:spcPct val="0"/>
              </a:spcBef>
              <a:spcAft>
                <a:spcPct val="0"/>
              </a:spcAft>
            </a:pPr>
            <a:r>
              <a:rPr lang="en-US" sz="3200" b="1">
                <a:solidFill>
                  <a:srgbClr val="FFFFFF"/>
                </a:solidFill>
                <a:latin typeface="Arial" charset="0"/>
              </a:rPr>
              <a:t>—Plato</a:t>
            </a:r>
          </a:p>
          <a:p>
            <a:pPr algn="ctr" defTabSz="914400" fontAlgn="base">
              <a:spcBef>
                <a:spcPct val="0"/>
              </a:spcBef>
              <a:spcAft>
                <a:spcPct val="0"/>
              </a:spcAft>
            </a:pPr>
            <a:r>
              <a:rPr lang="en-US" sz="3200" b="1">
                <a:solidFill>
                  <a:srgbClr val="FFFFFF"/>
                </a:solidFill>
                <a:latin typeface="Arial" charset="0"/>
              </a:rPr>
              <a:t>423-348 BC</a:t>
            </a:r>
          </a:p>
        </p:txBody>
      </p:sp>
      <p:sp>
        <p:nvSpPr>
          <p:cNvPr id="2" name="Title 1"/>
          <p:cNvSpPr>
            <a:spLocks noGrp="1"/>
          </p:cNvSpPr>
          <p:nvPr>
            <p:ph type="title" idx="4294967295"/>
          </p:nvPr>
        </p:nvSpPr>
        <p:spPr>
          <a:xfrm>
            <a:off x="216024" y="35834"/>
            <a:ext cx="3635896" cy="1953006"/>
          </a:xfrm>
        </p:spPr>
        <p:txBody>
          <a:bodyPr/>
          <a:lstStyle/>
          <a:p>
            <a:pPr algn="l">
              <a:defRPr/>
            </a:pPr>
            <a:r>
              <a:rPr lang="en-US" b="1" dirty="0">
                <a:solidFill>
                  <a:srgbClr val="FFFFFF"/>
                </a:solidFill>
                <a:effectLst>
                  <a:glow rad="660400">
                    <a:schemeClr val="tx1"/>
                  </a:glow>
                </a:effectLst>
              </a:rPr>
              <a:t>Greek Philosophy</a:t>
            </a:r>
          </a:p>
        </p:txBody>
      </p:sp>
      <p:sp>
        <p:nvSpPr>
          <p:cNvPr id="12" name="Rectangle 11"/>
          <p:cNvSpPr>
            <a:spLocks noChangeArrowheads="1"/>
          </p:cNvSpPr>
          <p:nvPr/>
        </p:nvSpPr>
        <p:spPr bwMode="auto">
          <a:xfrm>
            <a:off x="6084888" y="2276475"/>
            <a:ext cx="3059112" cy="4581525"/>
          </a:xfrm>
          <a:prstGeom prst="rect">
            <a:avLst/>
          </a:prstGeom>
          <a:solidFill>
            <a:srgbClr val="000000"/>
          </a:solidFill>
          <a:ln w="12700" cap="sq">
            <a:solidFill>
              <a:schemeClr val="tx1"/>
            </a:solidFill>
            <a:miter lim="800000"/>
            <a:headEnd type="none" w="sm" len="sm"/>
            <a:tailEnd type="none" w="sm" len="sm"/>
          </a:ln>
        </p:spPr>
        <p:txBody>
          <a:bodyPr wrap="none"/>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5" name="Title 1"/>
          <p:cNvSpPr txBox="1">
            <a:spLocks/>
          </p:cNvSpPr>
          <p:nvPr/>
        </p:nvSpPr>
        <p:spPr bwMode="auto">
          <a:xfrm>
            <a:off x="3492500" y="17463"/>
            <a:ext cx="5616575" cy="6840537"/>
          </a:xfrm>
          <a:prstGeom prst="rect">
            <a:avLst/>
          </a:prstGeom>
          <a:solidFill>
            <a:srgbClr val="000090"/>
          </a:solid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fontAlgn="base">
              <a:spcBef>
                <a:spcPct val="0"/>
              </a:spcBef>
              <a:spcAft>
                <a:spcPct val="0"/>
              </a:spcAft>
            </a:pPr>
            <a:r>
              <a:rPr lang="en-US" sz="3600" b="1">
                <a:solidFill>
                  <a:srgbClr val="FFFFFF"/>
                </a:solidFill>
                <a:latin typeface="Arial" charset="0"/>
              </a:rPr>
              <a:t>Don</a:t>
            </a:r>
            <a:r>
              <a:rPr lang="fr-FR" sz="3600" b="1">
                <a:solidFill>
                  <a:srgbClr val="FFFFFF"/>
                </a:solidFill>
                <a:latin typeface="Arial" charset="0"/>
              </a:rPr>
              <a:t>'</a:t>
            </a:r>
            <a:r>
              <a:rPr lang="en-US" sz="3600" b="1">
                <a:solidFill>
                  <a:srgbClr val="FFFFFF"/>
                </a:solidFill>
                <a:latin typeface="Arial" charset="0"/>
              </a:rPr>
              <a:t>t let anyone capture you with empty philosophies and high-sounding nonsense that come from human thinking and from the spiritual powers of this world, rather than from </a:t>
            </a:r>
            <a:r>
              <a:rPr lang="en-US" sz="6600" b="1">
                <a:solidFill>
                  <a:srgbClr val="FFFFFF"/>
                </a:solidFill>
                <a:latin typeface="Arial" charset="0"/>
              </a:rPr>
              <a:t>Christ</a:t>
            </a:r>
            <a:r>
              <a:rPr lang="en-US" sz="3600" b="1">
                <a:solidFill>
                  <a:srgbClr val="FFFFFF"/>
                </a:solidFill>
                <a:latin typeface="Arial" charset="0"/>
              </a:rPr>
              <a:t> </a:t>
            </a:r>
            <a:br>
              <a:rPr lang="en-US" sz="3600" b="1">
                <a:solidFill>
                  <a:srgbClr val="FFFFFF"/>
                </a:solidFill>
                <a:latin typeface="Arial" charset="0"/>
              </a:rPr>
            </a:br>
            <a:r>
              <a:rPr lang="en-US" sz="3600" b="1">
                <a:solidFill>
                  <a:srgbClr val="FFFFFF"/>
                </a:solidFill>
                <a:latin typeface="Arial" charset="0"/>
              </a:rPr>
              <a:t>(2:8 </a:t>
            </a:r>
            <a:r>
              <a:rPr lang="en-US" sz="2800" b="1">
                <a:solidFill>
                  <a:srgbClr val="FFFFFF"/>
                </a:solidFill>
                <a:latin typeface="Arial" charset="0"/>
              </a:rPr>
              <a:t>NLT</a:t>
            </a:r>
            <a:r>
              <a:rPr lang="en-US" sz="3600" b="1">
                <a:solidFill>
                  <a:srgbClr val="FFFFFF"/>
                </a:solidFill>
                <a:latin typeface="Arial" charset="0"/>
              </a:rPr>
              <a:t>) </a:t>
            </a:r>
          </a:p>
        </p:txBody>
      </p:sp>
      <p:sp>
        <p:nvSpPr>
          <p:cNvPr id="13" name="&quot;No&quot; Symbol 12"/>
          <p:cNvSpPr/>
          <p:nvPr/>
        </p:nvSpPr>
        <p:spPr bwMode="auto">
          <a:xfrm>
            <a:off x="107950" y="2781300"/>
            <a:ext cx="3095625" cy="3024188"/>
          </a:xfrm>
          <a:prstGeom prst="noSmoking">
            <a:avLst/>
          </a:prstGeom>
          <a:solidFill>
            <a:srgbClr val="FF0000"/>
          </a:solidFill>
          <a:ln w="12700" cap="sq" cmpd="sng" algn="ctr">
            <a:solidFill>
              <a:schemeClr val="tx1"/>
            </a:solidFill>
            <a:prstDash val="solid"/>
            <a:miter lim="800000"/>
            <a:headEnd type="none" w="sm" len="sm"/>
            <a:tailEnd type="none" w="sm" len="sm"/>
          </a:ln>
          <a:effectLst/>
        </p:spPr>
        <p:txBody>
          <a:bodyPr wrap="none"/>
          <a:lstStyle/>
          <a:p>
            <a:pPr defTabSz="914400" fontAlgn="base">
              <a:spcBef>
                <a:spcPct val="0"/>
              </a:spcBef>
              <a:spcAft>
                <a:spcPct val="0"/>
              </a:spcAft>
              <a:defRPr/>
            </a:pPr>
            <a:endParaRPr lang="en-US" sz="2400">
              <a:solidFill>
                <a:srgbClr val="000000"/>
              </a:solidFill>
              <a:latin typeface="Times New Roman" pitchFamily="-111" charset="0"/>
              <a:ea typeface="ＭＳ Ｐゴシック" charset="0"/>
              <a:cs typeface="ＭＳ Ｐゴシック" charset="0"/>
            </a:endParaRPr>
          </a:p>
        </p:txBody>
      </p:sp>
    </p:spTree>
    <p:extLst>
      <p:ext uri="{BB962C8B-B14F-4D97-AF65-F5344CB8AC3E}">
        <p14:creationId xmlns:p14="http://schemas.microsoft.com/office/powerpoint/2010/main" val="36153752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500"/>
                            </p:stCondLst>
                            <p:childTnLst>
                              <p:par>
                                <p:cTn id="20" presetID="16" presetClass="entr" presetSubtype="21"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rgbClr val="000090"/>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21563"/>
            <a:ext cx="9144000" cy="909772"/>
          </a:xfrm>
          <a:effectLst>
            <a:outerShdw blurRad="63500" dist="35921" dir="2700000" algn="ctr" rotWithShape="0">
              <a:schemeClr val="tx2">
                <a:alpha val="74998"/>
              </a:schemeClr>
            </a:outerShdw>
          </a:effectLst>
        </p:spPr>
        <p:txBody>
          <a:bodyPr anchor="ctr"/>
          <a:lstStyle/>
          <a:p>
            <a:pPr>
              <a:defRPr/>
            </a:pPr>
            <a:r>
              <a:rPr lang="en-US" sz="4800" b="1" dirty="0">
                <a:effectLst>
                  <a:glow rad="127000">
                    <a:schemeClr val="tx1"/>
                  </a:glow>
                </a:effectLst>
                <a:latin typeface="Arial" charset="0"/>
                <a:ea typeface="ＭＳ Ｐゴシック" charset="0"/>
                <a:cs typeface="ＭＳ Ｐゴシック" charset="0"/>
              </a:rPr>
              <a:t>Key Verse</a:t>
            </a:r>
          </a:p>
        </p:txBody>
      </p:sp>
      <p:sp>
        <p:nvSpPr>
          <p:cNvPr id="5" name="Rectangle 2"/>
          <p:cNvSpPr txBox="1">
            <a:spLocks noChangeArrowheads="1"/>
          </p:cNvSpPr>
          <p:nvPr/>
        </p:nvSpPr>
        <p:spPr bwMode="auto">
          <a:xfrm>
            <a:off x="0" y="1602008"/>
            <a:ext cx="9144000" cy="3454734"/>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altLang="zh-CN" b="1" dirty="0">
                <a:solidFill>
                  <a:srgbClr val="FFFFFF"/>
                </a:solidFill>
                <a:effectLst>
                  <a:outerShdw blurRad="38100" dist="38100" dir="2700000" algn="tl">
                    <a:srgbClr val="000000"/>
                  </a:outerShdw>
                </a:effectLst>
                <a:latin typeface="Arial" charset="0"/>
                <a:cs typeface="Arial" charset="0"/>
              </a:rPr>
              <a:t>"For in Christ all the fullness of the Deity lives in bodily form" </a:t>
            </a:r>
          </a:p>
          <a:p>
            <a:pPr>
              <a:defRPr/>
            </a:pPr>
            <a:r>
              <a:rPr lang="en-US" altLang="zh-CN" b="1" dirty="0">
                <a:solidFill>
                  <a:srgbClr val="FFFFFF"/>
                </a:solidFill>
                <a:effectLst>
                  <a:outerShdw blurRad="38100" dist="38100" dir="2700000" algn="tl">
                    <a:srgbClr val="000000"/>
                  </a:outerShdw>
                </a:effectLst>
                <a:latin typeface="Arial" charset="0"/>
                <a:cs typeface="Arial" charset="0"/>
              </a:rPr>
              <a:t>(Colossians 2:9). </a:t>
            </a:r>
          </a:p>
        </p:txBody>
      </p:sp>
      <p:sp>
        <p:nvSpPr>
          <p:cNvPr id="6" name="Rectangle 2"/>
          <p:cNvSpPr txBox="1">
            <a:spLocks noChangeArrowheads="1"/>
          </p:cNvSpPr>
          <p:nvPr/>
        </p:nvSpPr>
        <p:spPr bwMode="auto">
          <a:xfrm>
            <a:off x="0" y="5920006"/>
            <a:ext cx="8791222" cy="90977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r">
              <a:defRPr/>
            </a:pPr>
            <a:r>
              <a:rPr lang="en-US" sz="4800" b="1" dirty="0">
                <a:solidFill>
                  <a:srgbClr val="FFFFFF"/>
                </a:solidFill>
                <a:effectLst>
                  <a:glow rad="127000">
                    <a:srgbClr val="000000"/>
                  </a:glow>
                </a:effectLst>
                <a:latin typeface="Arial" charset="0"/>
                <a:ea typeface="ＭＳ Ｐゴシック" charset="0"/>
                <a:cs typeface="ＭＳ Ｐゴシック" charset="0"/>
              </a:rPr>
              <a:t>Colossians</a:t>
            </a:r>
          </a:p>
        </p:txBody>
      </p:sp>
      <p:sp>
        <p:nvSpPr>
          <p:cNvPr id="7" name="Text Box 24"/>
          <p:cNvSpPr txBox="1">
            <a:spLocks noChangeArrowheads="1"/>
          </p:cNvSpPr>
          <p:nvPr/>
        </p:nvSpPr>
        <p:spPr bwMode="auto">
          <a:xfrm>
            <a:off x="8386825" y="65344"/>
            <a:ext cx="6981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fontAlgn="base">
              <a:spcBef>
                <a:spcPct val="0"/>
              </a:spcBef>
              <a:spcAft>
                <a:spcPct val="0"/>
              </a:spcAft>
            </a:pPr>
            <a:r>
              <a:rPr lang="en-US" b="1" dirty="0">
                <a:solidFill>
                  <a:srgbClr val="FFFFFF"/>
                </a:solidFill>
              </a:rPr>
              <a:t>187</a:t>
            </a:r>
            <a:endParaRPr lang="en-US" dirty="0">
              <a:solidFill>
                <a:srgbClr val="FFFFFF"/>
              </a:solidFill>
            </a:endParaRPr>
          </a:p>
        </p:txBody>
      </p:sp>
    </p:spTree>
    <p:extLst>
      <p:ext uri="{BB962C8B-B14F-4D97-AF65-F5344CB8AC3E}">
        <p14:creationId xmlns:p14="http://schemas.microsoft.com/office/powerpoint/2010/main" val="105754866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Arial"/>
              <a:ea typeface="Arial"/>
              <a:cs typeface="Arial"/>
            </a:endParaRPr>
          </a:p>
        </p:txBody>
      </p:sp>
      <p:pic>
        <p:nvPicPr>
          <p:cNvPr id="4" name="Content Placeholder 3" descr="hebrews1_1_2.jpg"/>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961"/>
          <a:stretch/>
        </p:blipFill>
        <p:spPr>
          <a:xfrm>
            <a:off x="684213" y="260350"/>
            <a:ext cx="8388350" cy="6194425"/>
          </a:xfrm>
        </p:spPr>
      </p:pic>
      <p:sp>
        <p:nvSpPr>
          <p:cNvPr id="2" name="Title 1"/>
          <p:cNvSpPr>
            <a:spLocks noGrp="1"/>
          </p:cNvSpPr>
          <p:nvPr>
            <p:ph type="title"/>
          </p:nvPr>
        </p:nvSpPr>
        <p:spPr>
          <a:xfrm>
            <a:off x="6011863" y="0"/>
            <a:ext cx="3143250" cy="1341438"/>
          </a:xfrm>
          <a:solidFill>
            <a:schemeClr val="tx1"/>
          </a:solidFill>
        </p:spPr>
        <p:txBody>
          <a:bodyPr/>
          <a:lstStyle/>
          <a:p>
            <a:pPr>
              <a:defRPr/>
            </a:pPr>
            <a:r>
              <a:rPr lang="en-US" dirty="0">
                <a:latin typeface="Arial" charset="0"/>
                <a:cs typeface="Arial" charset="0"/>
              </a:rPr>
              <a:t>Hebrews 1:1-2 </a:t>
            </a:r>
            <a:r>
              <a:rPr lang="en-US" sz="3200" dirty="0">
                <a:latin typeface="Arial" charset="0"/>
                <a:cs typeface="Arial" charset="0"/>
              </a:rPr>
              <a:t>NLT</a:t>
            </a:r>
            <a:endParaRPr lang="en-US" dirty="0">
              <a:latin typeface="Arial" charset="0"/>
              <a:cs typeface="Arial" charset="0"/>
            </a:endParaRPr>
          </a:p>
        </p:txBody>
      </p:sp>
      <p:sp>
        <p:nvSpPr>
          <p:cNvPr id="6" name="Title 1"/>
          <p:cNvSpPr txBox="1">
            <a:spLocks/>
          </p:cNvSpPr>
          <p:nvPr/>
        </p:nvSpPr>
        <p:spPr bwMode="auto">
          <a:xfrm>
            <a:off x="107950" y="115888"/>
            <a:ext cx="4032250" cy="6481762"/>
          </a:xfrm>
          <a:prstGeom prst="rect">
            <a:avLst/>
          </a:prstGeom>
          <a:solidFill>
            <a:schemeClr val="tx1"/>
          </a:solidFill>
          <a:ln w="9525">
            <a:noFill/>
            <a:miter lim="800000"/>
            <a:headEnd/>
            <a:tailEnd/>
          </a:ln>
          <a:effectLst>
            <a:outerShdw blurRad="50800" dist="38100" dir="2700000">
              <a:srgbClr val="000000">
                <a:alpha val="43000"/>
              </a:srgbClr>
            </a:outerShdw>
          </a:effectLst>
        </p:spPr>
        <p:txBody>
          <a:bodyPr anchor="ctr"/>
          <a:lstStyle>
            <a:lvl1pPr algn="ctr" rtl="0" eaLnBrk="0" fontAlgn="base" hangingPunct="0">
              <a:spcBef>
                <a:spcPct val="0"/>
              </a:spcBef>
              <a:spcAft>
                <a:spcPct val="0"/>
              </a:spcAft>
              <a:defRPr sz="4400" b="1">
                <a:solidFill>
                  <a:srgbClr val="FFFFFF"/>
                </a:solidFill>
                <a:effectLst>
                  <a:outerShdw blurRad="38100" dist="38100" dir="2700000" algn="tl">
                    <a:srgbClr val="000000">
                      <a:alpha val="43137"/>
                    </a:srgbClr>
                  </a:outerShdw>
                </a:effectLst>
                <a:latin typeface="+mj-lt"/>
                <a:ea typeface="ＭＳ Ｐゴシック" charset="0"/>
                <a:cs typeface="+mj-cs"/>
              </a:defRPr>
            </a:lvl1pPr>
            <a:lvl2pPr algn="ctr" rtl="0" eaLnBrk="0" fontAlgn="base" hangingPunct="0">
              <a:spcBef>
                <a:spcPct val="0"/>
              </a:spcBef>
              <a:spcAft>
                <a:spcPct val="0"/>
              </a:spcAft>
              <a:defRPr sz="4400" b="1">
                <a:solidFill>
                  <a:srgbClr val="FFFFFF"/>
                </a:solidFill>
                <a:latin typeface="Arial" pitchFamily="-107" charset="0"/>
                <a:ea typeface="ＭＳ Ｐゴシック" charset="0"/>
                <a:cs typeface="Arial" pitchFamily="-107" charset="0"/>
              </a:defRPr>
            </a:lvl2pPr>
            <a:lvl3pPr algn="ctr" rtl="0" eaLnBrk="0" fontAlgn="base" hangingPunct="0">
              <a:spcBef>
                <a:spcPct val="0"/>
              </a:spcBef>
              <a:spcAft>
                <a:spcPct val="0"/>
              </a:spcAft>
              <a:defRPr sz="4400" b="1">
                <a:solidFill>
                  <a:srgbClr val="FFFFFF"/>
                </a:solidFill>
                <a:latin typeface="Arial" pitchFamily="-107" charset="0"/>
                <a:ea typeface="ＭＳ Ｐゴシック" charset="0"/>
                <a:cs typeface="Arial" pitchFamily="-107" charset="0"/>
              </a:defRPr>
            </a:lvl3pPr>
            <a:lvl4pPr algn="ctr" rtl="0" eaLnBrk="0" fontAlgn="base" hangingPunct="0">
              <a:spcBef>
                <a:spcPct val="0"/>
              </a:spcBef>
              <a:spcAft>
                <a:spcPct val="0"/>
              </a:spcAft>
              <a:defRPr sz="4400" b="1">
                <a:solidFill>
                  <a:srgbClr val="FFFFFF"/>
                </a:solidFill>
                <a:latin typeface="Arial" pitchFamily="-107" charset="0"/>
                <a:ea typeface="ＭＳ Ｐゴシック" charset="0"/>
                <a:cs typeface="Arial" pitchFamily="-107" charset="0"/>
              </a:defRPr>
            </a:lvl4pPr>
            <a:lvl5pPr algn="ctr" rtl="0" eaLnBrk="0" fontAlgn="base" hangingPunct="0">
              <a:spcBef>
                <a:spcPct val="0"/>
              </a:spcBef>
              <a:spcAft>
                <a:spcPct val="0"/>
              </a:spcAft>
              <a:defRPr sz="4400" b="1">
                <a:solidFill>
                  <a:srgbClr val="FFFFFF"/>
                </a:solidFill>
                <a:latin typeface="Arial" pitchFamily="-107" charset="0"/>
                <a:ea typeface="ＭＳ Ｐゴシック" charset="0"/>
                <a:cs typeface="Arial" pitchFamily="-107" charset="0"/>
              </a:defRPr>
            </a:lvl5pPr>
            <a:lvl6pPr marL="457200" algn="ctr" rtl="0" fontAlgn="base">
              <a:spcBef>
                <a:spcPct val="0"/>
              </a:spcBef>
              <a:spcAft>
                <a:spcPct val="0"/>
              </a:spcAft>
              <a:defRPr sz="4400">
                <a:solidFill>
                  <a:schemeClr val="tx2"/>
                </a:solidFill>
                <a:latin typeface="Arial" pitchFamily="-107" charset="0"/>
                <a:ea typeface="Arial" pitchFamily="-107" charset="0"/>
                <a:cs typeface="Arial" pitchFamily="-107" charset="0"/>
              </a:defRPr>
            </a:lvl6pPr>
            <a:lvl7pPr marL="914400" algn="ctr" rtl="0" fontAlgn="base">
              <a:spcBef>
                <a:spcPct val="0"/>
              </a:spcBef>
              <a:spcAft>
                <a:spcPct val="0"/>
              </a:spcAft>
              <a:defRPr sz="4400">
                <a:solidFill>
                  <a:schemeClr val="tx2"/>
                </a:solidFill>
                <a:latin typeface="Arial" pitchFamily="-107" charset="0"/>
                <a:ea typeface="Arial" pitchFamily="-107" charset="0"/>
                <a:cs typeface="Arial" pitchFamily="-107" charset="0"/>
              </a:defRPr>
            </a:lvl7pPr>
            <a:lvl8pPr marL="1371600" algn="ctr" rtl="0" fontAlgn="base">
              <a:spcBef>
                <a:spcPct val="0"/>
              </a:spcBef>
              <a:spcAft>
                <a:spcPct val="0"/>
              </a:spcAft>
              <a:defRPr sz="4400">
                <a:solidFill>
                  <a:schemeClr val="tx2"/>
                </a:solidFill>
                <a:latin typeface="Arial" pitchFamily="-107" charset="0"/>
                <a:ea typeface="Arial" pitchFamily="-107" charset="0"/>
                <a:cs typeface="Arial" pitchFamily="-107" charset="0"/>
              </a:defRPr>
            </a:lvl8pPr>
            <a:lvl9pPr marL="1828800" algn="ctr" rtl="0" fontAlgn="base">
              <a:spcBef>
                <a:spcPct val="0"/>
              </a:spcBef>
              <a:spcAft>
                <a:spcPct val="0"/>
              </a:spcAft>
              <a:defRPr sz="4400">
                <a:solidFill>
                  <a:schemeClr val="tx2"/>
                </a:solidFill>
                <a:latin typeface="Arial" pitchFamily="-107" charset="0"/>
                <a:ea typeface="Arial" pitchFamily="-107" charset="0"/>
                <a:cs typeface="Arial" pitchFamily="-107" charset="0"/>
              </a:defRPr>
            </a:lvl9pPr>
          </a:lstStyle>
          <a:p>
            <a:pPr defTabSz="914400">
              <a:defRPr/>
            </a:pPr>
            <a:r>
              <a:rPr lang="en-US" sz="2800" dirty="0">
                <a:latin typeface="Arial"/>
                <a:cs typeface="Arial"/>
              </a:rPr>
              <a:t>"Long ago God spoke many times and in many ways to our ancestors through the prophets.  </a:t>
            </a:r>
            <a:r>
              <a:rPr lang="en-US" sz="2800" baseline="30000" dirty="0">
                <a:latin typeface="Arial"/>
                <a:cs typeface="Arial"/>
              </a:rPr>
              <a:t>2</a:t>
            </a:r>
            <a:r>
              <a:rPr lang="en-US" sz="2800" dirty="0">
                <a:latin typeface="Arial"/>
                <a:cs typeface="Arial"/>
              </a:rPr>
              <a:t>And now in these final days, he has spoken to us through his Son. God promised everything to the Son as an inheritance, and through the Son he created the universe."</a:t>
            </a:r>
            <a:endParaRPr lang="en-US" sz="2800" dirty="0">
              <a:effectLst/>
              <a:latin typeface="Arial"/>
              <a:cs typeface="Arial"/>
            </a:endParaRPr>
          </a:p>
        </p:txBody>
      </p:sp>
    </p:spTree>
    <p:extLst>
      <p:ext uri="{BB962C8B-B14F-4D97-AF65-F5344CB8AC3E}">
        <p14:creationId xmlns:p14="http://schemas.microsoft.com/office/powerpoint/2010/main" val="2653862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2"/>
          <p:cNvGrpSpPr>
            <a:grpSpLocks/>
          </p:cNvGrpSpPr>
          <p:nvPr/>
        </p:nvGrpSpPr>
        <p:grpSpPr bwMode="auto">
          <a:xfrm>
            <a:off x="-53975" y="0"/>
            <a:ext cx="9350375" cy="7031038"/>
            <a:chOff x="-34" y="0"/>
            <a:chExt cx="5890" cy="4429"/>
          </a:xfrm>
        </p:grpSpPr>
        <p:sp>
          <p:nvSpPr>
            <p:cNvPr id="3075" name="Rectangle 3"/>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defTabSz="914400" fontAlgn="base">
                <a:spcBef>
                  <a:spcPct val="0"/>
                </a:spcBef>
                <a:spcAft>
                  <a:spcPct val="0"/>
                </a:spcAft>
              </a:pPr>
              <a:endParaRPr lang="en-US">
                <a:solidFill>
                  <a:srgbClr val="000000"/>
                </a:solidFill>
                <a:latin typeface="Arial"/>
              </a:endParaRPr>
            </a:p>
          </p:txBody>
        </p:sp>
        <p:sp>
          <p:nvSpPr>
            <p:cNvPr id="3076" name="Rectangle 4"/>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defTabSz="914400" fontAlgn="base">
                <a:spcBef>
                  <a:spcPct val="0"/>
                </a:spcBef>
                <a:spcAft>
                  <a:spcPct val="0"/>
                </a:spcAft>
              </a:pPr>
              <a:endParaRPr lang="en-US">
                <a:solidFill>
                  <a:srgbClr val="000000"/>
                </a:solidFill>
                <a:latin typeface="Arial"/>
              </a:endParaRPr>
            </a:p>
          </p:txBody>
        </p:sp>
      </p:grpSp>
      <p:grpSp>
        <p:nvGrpSpPr>
          <p:cNvPr id="3077" name="Group 5"/>
          <p:cNvGrpSpPr>
            <a:grpSpLocks/>
          </p:cNvGrpSpPr>
          <p:nvPr/>
        </p:nvGrpSpPr>
        <p:grpSpPr bwMode="auto">
          <a:xfrm>
            <a:off x="1905000" y="1181100"/>
            <a:ext cx="5219700" cy="5219700"/>
            <a:chOff x="1200" y="696"/>
            <a:chExt cx="3288" cy="3288"/>
          </a:xfrm>
        </p:grpSpPr>
        <p:sp>
          <p:nvSpPr>
            <p:cNvPr id="3078" name="Oval 6"/>
            <p:cNvSpPr>
              <a:spLocks noChangeArrowheads="1"/>
            </p:cNvSpPr>
            <p:nvPr/>
          </p:nvSpPr>
          <p:spPr bwMode="auto">
            <a:xfrm>
              <a:off x="1200" y="696"/>
              <a:ext cx="3288" cy="3288"/>
            </a:xfrm>
            <a:prstGeom prst="ellipse">
              <a:avLst/>
            </a:prstGeom>
            <a:noFill/>
            <a:ln w="57150">
              <a:solidFill>
                <a:schemeClr val="bg1"/>
              </a:solidFill>
              <a:round/>
              <a:headEnd/>
              <a:tailEnd/>
            </a:ln>
            <a:effectLst>
              <a:outerShdw dist="35921" dir="2700000" algn="ctr" rotWithShape="0">
                <a:schemeClr val="tx1"/>
              </a:outerShdw>
            </a:effectLst>
          </p:spPr>
          <p:txBody>
            <a:bodyPr wrap="none" anchor="ctr"/>
            <a:lstStyle/>
            <a:p>
              <a:pPr defTabSz="914400" fontAlgn="base">
                <a:spcBef>
                  <a:spcPct val="0"/>
                </a:spcBef>
                <a:spcAft>
                  <a:spcPct val="0"/>
                </a:spcAft>
              </a:pPr>
              <a:endParaRPr lang="en-US">
                <a:solidFill>
                  <a:srgbClr val="000000"/>
                </a:solidFill>
                <a:latin typeface="Arial"/>
              </a:endParaRPr>
            </a:p>
          </p:txBody>
        </p:sp>
        <p:sp>
          <p:nvSpPr>
            <p:cNvPr id="3079" name="Oval 7"/>
            <p:cNvSpPr>
              <a:spLocks noChangeArrowheads="1"/>
            </p:cNvSpPr>
            <p:nvPr/>
          </p:nvSpPr>
          <p:spPr bwMode="auto">
            <a:xfrm>
              <a:off x="1500" y="996"/>
              <a:ext cx="2688" cy="2688"/>
            </a:xfrm>
            <a:prstGeom prst="ellipse">
              <a:avLst/>
            </a:prstGeom>
            <a:noFill/>
            <a:ln w="57150">
              <a:solidFill>
                <a:schemeClr val="bg1"/>
              </a:solidFill>
              <a:round/>
              <a:headEnd/>
              <a:tailEnd/>
            </a:ln>
            <a:effectLst>
              <a:outerShdw dist="35921" dir="2700000" algn="ctr" rotWithShape="0">
                <a:schemeClr val="tx1"/>
              </a:outerShdw>
            </a:effectLst>
          </p:spPr>
          <p:txBody>
            <a:bodyPr wrap="none" anchor="ctr"/>
            <a:lstStyle/>
            <a:p>
              <a:pPr defTabSz="914400" fontAlgn="base">
                <a:spcBef>
                  <a:spcPct val="0"/>
                </a:spcBef>
                <a:spcAft>
                  <a:spcPct val="0"/>
                </a:spcAft>
              </a:pPr>
              <a:endParaRPr lang="en-US">
                <a:solidFill>
                  <a:srgbClr val="000000"/>
                </a:solidFill>
                <a:latin typeface="Arial"/>
              </a:endParaRPr>
            </a:p>
          </p:txBody>
        </p:sp>
      </p:grpSp>
      <p:sp>
        <p:nvSpPr>
          <p:cNvPr id="3080" name="Text Box 8"/>
          <p:cNvSpPr txBox="1">
            <a:spLocks noChangeArrowheads="1"/>
          </p:cNvSpPr>
          <p:nvPr/>
        </p:nvSpPr>
        <p:spPr bwMode="auto">
          <a:xfrm>
            <a:off x="3581400" y="381000"/>
            <a:ext cx="5562600" cy="457200"/>
          </a:xfrm>
          <a:prstGeom prst="rect">
            <a:avLst/>
          </a:prstGeom>
          <a:noFill/>
          <a:ln w="9525">
            <a:noFill/>
            <a:miter lim="800000"/>
            <a:headEnd/>
            <a:tailEnd/>
          </a:ln>
          <a:effectLst/>
        </p:spPr>
        <p:txBody>
          <a:bodyPr>
            <a:spAutoFit/>
          </a:bodyPr>
          <a:lstStyle/>
          <a:p>
            <a:pPr defTabSz="914400" fontAlgn="base">
              <a:spcBef>
                <a:spcPct val="50000"/>
              </a:spcBef>
              <a:spcAft>
                <a:spcPct val="0"/>
              </a:spcAft>
              <a:buFontTx/>
              <a:buChar char="•"/>
            </a:pPr>
            <a:endParaRPr lang="en-US" sz="2400">
              <a:solidFill>
                <a:srgbClr val="000000"/>
              </a:solidFill>
              <a:latin typeface="Arial"/>
            </a:endParaRPr>
          </a:p>
        </p:txBody>
      </p:sp>
      <p:sp>
        <p:nvSpPr>
          <p:cNvPr id="3081" name="AutoShape 9"/>
          <p:cNvSpPr>
            <a:spLocks noChangeArrowheads="1"/>
          </p:cNvSpPr>
          <p:nvPr/>
        </p:nvSpPr>
        <p:spPr bwMode="auto">
          <a:xfrm>
            <a:off x="1733550" y="609600"/>
            <a:ext cx="5791200" cy="4773613"/>
          </a:xfrm>
          <a:prstGeom prst="triangle">
            <a:avLst>
              <a:gd name="adj" fmla="val 50000"/>
            </a:avLst>
          </a:prstGeom>
          <a:gradFill rotWithShape="1">
            <a:gsLst>
              <a:gs pos="0">
                <a:srgbClr val="CC0000">
                  <a:gamma/>
                  <a:shade val="46275"/>
                  <a:invGamma/>
                </a:srgbClr>
              </a:gs>
              <a:gs pos="100000">
                <a:srgbClr val="CC0000"/>
              </a:gs>
            </a:gsLst>
            <a:path path="shape">
              <a:fillToRect l="50000" t="50000" r="50000" b="50000"/>
            </a:path>
          </a:gradFill>
          <a:ln w="76200">
            <a:noFill/>
            <a:miter lim="800000"/>
            <a:headEnd/>
            <a:tailEnd/>
          </a:ln>
          <a:effectLst>
            <a:outerShdw dist="35921" dir="2700000" algn="ctr" rotWithShape="0">
              <a:schemeClr val="tx1"/>
            </a:outerShdw>
          </a:effectLst>
        </p:spPr>
        <p:txBody>
          <a:bodyPr wrap="none" anchor="ctr"/>
          <a:lstStyle/>
          <a:p>
            <a:pPr defTabSz="914400" fontAlgn="base">
              <a:spcBef>
                <a:spcPct val="0"/>
              </a:spcBef>
              <a:spcAft>
                <a:spcPct val="0"/>
              </a:spcAft>
            </a:pPr>
            <a:endParaRPr lang="en-US">
              <a:solidFill>
                <a:srgbClr val="000000"/>
              </a:solidFill>
              <a:latin typeface="Arial"/>
            </a:endParaRPr>
          </a:p>
        </p:txBody>
      </p:sp>
      <p:sp>
        <p:nvSpPr>
          <p:cNvPr id="3082" name="Text Box 10"/>
          <p:cNvSpPr txBox="1">
            <a:spLocks noChangeArrowheads="1"/>
          </p:cNvSpPr>
          <p:nvPr/>
        </p:nvSpPr>
        <p:spPr bwMode="auto">
          <a:xfrm>
            <a:off x="4114800" y="2041525"/>
            <a:ext cx="1066800" cy="70167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defTabSz="914400" fontAlgn="base">
              <a:spcBef>
                <a:spcPct val="0"/>
              </a:spcBef>
              <a:spcAft>
                <a:spcPct val="0"/>
              </a:spcAft>
            </a:pPr>
            <a:r>
              <a:rPr lang="en-US" sz="4000" b="1" i="1">
                <a:solidFill>
                  <a:srgbClr val="FFFFFF"/>
                </a:solidFill>
                <a:latin typeface="Arial"/>
              </a:rPr>
              <a:t>is</a:t>
            </a:r>
          </a:p>
        </p:txBody>
      </p:sp>
      <p:sp>
        <p:nvSpPr>
          <p:cNvPr id="3083" name="Text Box 11"/>
          <p:cNvSpPr txBox="1">
            <a:spLocks noChangeArrowheads="1"/>
          </p:cNvSpPr>
          <p:nvPr/>
        </p:nvSpPr>
        <p:spPr bwMode="auto">
          <a:xfrm>
            <a:off x="5608638" y="4251325"/>
            <a:ext cx="1066800" cy="701675"/>
          </a:xfrm>
          <a:prstGeom prst="rect">
            <a:avLst/>
          </a:prstGeom>
          <a:noFill/>
          <a:ln w="9525">
            <a:noFill/>
            <a:miter lim="800000"/>
            <a:headEnd/>
            <a:tailEnd/>
          </a:ln>
          <a:effectLst>
            <a:outerShdw dist="35921" dir="2700000" algn="ctr" rotWithShape="0">
              <a:schemeClr val="tx1"/>
            </a:outerShdw>
          </a:effectLst>
        </p:spPr>
        <p:txBody>
          <a:bodyPr>
            <a:spAutoFit/>
          </a:bodyPr>
          <a:lstStyle/>
          <a:p>
            <a:pPr defTabSz="914400" fontAlgn="base">
              <a:spcBef>
                <a:spcPct val="0"/>
              </a:spcBef>
              <a:spcAft>
                <a:spcPct val="0"/>
              </a:spcAft>
            </a:pPr>
            <a:r>
              <a:rPr lang="en-US" sz="4000" b="1" i="1">
                <a:solidFill>
                  <a:srgbClr val="FFFFFF"/>
                </a:solidFill>
                <a:latin typeface="Arial"/>
              </a:rPr>
              <a:t>is</a:t>
            </a:r>
          </a:p>
        </p:txBody>
      </p:sp>
      <p:sp>
        <p:nvSpPr>
          <p:cNvPr id="3084" name="Text Box 12"/>
          <p:cNvSpPr txBox="1">
            <a:spLocks noChangeArrowheads="1"/>
          </p:cNvSpPr>
          <p:nvPr/>
        </p:nvSpPr>
        <p:spPr bwMode="auto">
          <a:xfrm>
            <a:off x="2438400" y="4251325"/>
            <a:ext cx="1066800" cy="701675"/>
          </a:xfrm>
          <a:prstGeom prst="rect">
            <a:avLst/>
          </a:prstGeom>
          <a:noFill/>
          <a:ln w="9525">
            <a:noFill/>
            <a:miter lim="800000"/>
            <a:headEnd/>
            <a:tailEnd/>
          </a:ln>
          <a:effectLst>
            <a:outerShdw dist="35921" dir="2700000" algn="ctr" rotWithShape="0">
              <a:schemeClr val="tx1"/>
            </a:outerShdw>
          </a:effectLst>
        </p:spPr>
        <p:txBody>
          <a:bodyPr>
            <a:spAutoFit/>
          </a:bodyPr>
          <a:lstStyle/>
          <a:p>
            <a:pPr algn="r" defTabSz="914400" fontAlgn="base">
              <a:spcBef>
                <a:spcPct val="0"/>
              </a:spcBef>
              <a:spcAft>
                <a:spcPct val="0"/>
              </a:spcAft>
            </a:pPr>
            <a:r>
              <a:rPr lang="en-US" sz="4000" b="1" i="1">
                <a:solidFill>
                  <a:srgbClr val="FFFFFF"/>
                </a:solidFill>
                <a:latin typeface="Arial"/>
              </a:rPr>
              <a:t>is</a:t>
            </a:r>
          </a:p>
        </p:txBody>
      </p:sp>
      <p:sp>
        <p:nvSpPr>
          <p:cNvPr id="3085" name="Text Box 13"/>
          <p:cNvSpPr txBox="1">
            <a:spLocks noChangeArrowheads="1"/>
          </p:cNvSpPr>
          <p:nvPr/>
        </p:nvSpPr>
        <p:spPr bwMode="auto">
          <a:xfrm>
            <a:off x="1905000" y="4708525"/>
            <a:ext cx="1828800" cy="701675"/>
          </a:xfrm>
          <a:prstGeom prst="rect">
            <a:avLst/>
          </a:prstGeom>
          <a:noFill/>
          <a:ln w="9525">
            <a:noFill/>
            <a:miter lim="800000"/>
            <a:headEnd/>
            <a:tailEnd/>
          </a:ln>
          <a:effectLst>
            <a:outerShdw dist="35921" dir="2700000" algn="ctr" rotWithShape="0">
              <a:schemeClr val="tx1"/>
            </a:outerShdw>
          </a:effectLst>
        </p:spPr>
        <p:txBody>
          <a:bodyPr>
            <a:spAutoFit/>
          </a:bodyPr>
          <a:lstStyle/>
          <a:p>
            <a:pPr defTabSz="914400" fontAlgn="base">
              <a:spcBef>
                <a:spcPct val="0"/>
              </a:spcBef>
              <a:spcAft>
                <a:spcPct val="0"/>
              </a:spcAft>
            </a:pPr>
            <a:r>
              <a:rPr lang="en-US" sz="4000" b="1" i="1">
                <a:solidFill>
                  <a:srgbClr val="FFFFFF"/>
                </a:solidFill>
                <a:latin typeface="Arial"/>
              </a:rPr>
              <a:t>Son</a:t>
            </a:r>
          </a:p>
        </p:txBody>
      </p:sp>
      <p:grpSp>
        <p:nvGrpSpPr>
          <p:cNvPr id="3086" name="Group 14"/>
          <p:cNvGrpSpPr>
            <a:grpSpLocks/>
          </p:cNvGrpSpPr>
          <p:nvPr/>
        </p:nvGrpSpPr>
        <p:grpSpPr bwMode="auto">
          <a:xfrm>
            <a:off x="3629025" y="2862263"/>
            <a:ext cx="1981200" cy="1752600"/>
            <a:chOff x="2286" y="1803"/>
            <a:chExt cx="1248" cy="1104"/>
          </a:xfrm>
        </p:grpSpPr>
        <p:sp>
          <p:nvSpPr>
            <p:cNvPr id="3087" name="Text Box 15"/>
            <p:cNvSpPr txBox="1">
              <a:spLocks noChangeArrowheads="1"/>
            </p:cNvSpPr>
            <p:nvPr/>
          </p:nvSpPr>
          <p:spPr bwMode="auto">
            <a:xfrm>
              <a:off x="2448" y="2112"/>
              <a:ext cx="864" cy="442"/>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defTabSz="914400" fontAlgn="base">
                <a:spcBef>
                  <a:spcPct val="0"/>
                </a:spcBef>
                <a:spcAft>
                  <a:spcPct val="0"/>
                </a:spcAft>
              </a:pPr>
              <a:r>
                <a:rPr lang="en-US" sz="4000" b="1" i="1">
                  <a:solidFill>
                    <a:srgbClr val="FFFFFF"/>
                  </a:solidFill>
                  <a:latin typeface="Arial"/>
                </a:rPr>
                <a:t>GOD</a:t>
              </a:r>
            </a:p>
          </p:txBody>
        </p:sp>
        <p:sp>
          <p:nvSpPr>
            <p:cNvPr id="3088" name="AutoShape 16"/>
            <p:cNvSpPr>
              <a:spLocks noChangeArrowheads="1"/>
            </p:cNvSpPr>
            <p:nvPr/>
          </p:nvSpPr>
          <p:spPr bwMode="auto">
            <a:xfrm>
              <a:off x="2286" y="1803"/>
              <a:ext cx="1248" cy="1104"/>
            </a:xfrm>
            <a:prstGeom prst="irregularSeal1">
              <a:avLst/>
            </a:prstGeom>
            <a:noFill/>
            <a:ln w="57150">
              <a:solidFill>
                <a:schemeClr val="bg1"/>
              </a:solidFill>
              <a:miter lim="800000"/>
              <a:headEnd/>
              <a:tailEnd/>
            </a:ln>
            <a:effectLst>
              <a:outerShdw dist="35921" dir="2700000" algn="ctr" rotWithShape="0">
                <a:schemeClr val="tx1"/>
              </a:outerShdw>
            </a:effectLst>
          </p:spPr>
          <p:txBody>
            <a:bodyPr wrap="none" anchor="ctr"/>
            <a:lstStyle/>
            <a:p>
              <a:pPr defTabSz="914400" fontAlgn="base">
                <a:spcBef>
                  <a:spcPct val="0"/>
                </a:spcBef>
                <a:spcAft>
                  <a:spcPct val="0"/>
                </a:spcAft>
              </a:pPr>
              <a:endParaRPr lang="en-US">
                <a:solidFill>
                  <a:srgbClr val="000000"/>
                </a:solidFill>
                <a:latin typeface="Arial"/>
              </a:endParaRPr>
            </a:p>
          </p:txBody>
        </p:sp>
      </p:grpSp>
      <p:sp>
        <p:nvSpPr>
          <p:cNvPr id="3089" name="Text Box 17"/>
          <p:cNvSpPr txBox="1">
            <a:spLocks noChangeArrowheads="1"/>
          </p:cNvSpPr>
          <p:nvPr/>
        </p:nvSpPr>
        <p:spPr bwMode="auto">
          <a:xfrm>
            <a:off x="3714750" y="1431925"/>
            <a:ext cx="1828800" cy="70167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defTabSz="914400" fontAlgn="base">
              <a:spcBef>
                <a:spcPct val="0"/>
              </a:spcBef>
              <a:spcAft>
                <a:spcPct val="0"/>
              </a:spcAft>
            </a:pPr>
            <a:r>
              <a:rPr lang="en-US" sz="4000" b="1" i="1">
                <a:solidFill>
                  <a:srgbClr val="FFFFFF"/>
                </a:solidFill>
                <a:latin typeface="Arial"/>
              </a:rPr>
              <a:t>Father</a:t>
            </a:r>
          </a:p>
        </p:txBody>
      </p:sp>
      <p:sp>
        <p:nvSpPr>
          <p:cNvPr id="3090" name="Text Box 18"/>
          <p:cNvSpPr txBox="1">
            <a:spLocks noChangeArrowheads="1"/>
          </p:cNvSpPr>
          <p:nvPr/>
        </p:nvSpPr>
        <p:spPr bwMode="auto">
          <a:xfrm>
            <a:off x="5486400" y="4708525"/>
            <a:ext cx="1828800" cy="701675"/>
          </a:xfrm>
          <a:prstGeom prst="rect">
            <a:avLst/>
          </a:prstGeom>
          <a:noFill/>
          <a:ln w="9525">
            <a:noFill/>
            <a:miter lim="800000"/>
            <a:headEnd/>
            <a:tailEnd/>
          </a:ln>
          <a:effectLst>
            <a:outerShdw dist="35921" dir="2700000" algn="ctr" rotWithShape="0">
              <a:schemeClr val="tx1"/>
            </a:outerShdw>
          </a:effectLst>
        </p:spPr>
        <p:txBody>
          <a:bodyPr>
            <a:spAutoFit/>
          </a:bodyPr>
          <a:lstStyle/>
          <a:p>
            <a:pPr algn="r" defTabSz="914400" fontAlgn="base">
              <a:spcBef>
                <a:spcPct val="0"/>
              </a:spcBef>
              <a:spcAft>
                <a:spcPct val="0"/>
              </a:spcAft>
            </a:pPr>
            <a:r>
              <a:rPr lang="en-US" sz="4000" b="1" i="1">
                <a:solidFill>
                  <a:srgbClr val="FFFFFF"/>
                </a:solidFill>
                <a:latin typeface="Arial"/>
              </a:rPr>
              <a:t>Spirit</a:t>
            </a:r>
          </a:p>
        </p:txBody>
      </p:sp>
      <p:sp>
        <p:nvSpPr>
          <p:cNvPr id="3091" name="WordArt 19"/>
          <p:cNvSpPr>
            <a:spLocks noChangeArrowheads="1" noChangeShapeType="1" noTextEdit="1"/>
          </p:cNvSpPr>
          <p:nvPr/>
        </p:nvSpPr>
        <p:spPr bwMode="auto">
          <a:xfrm rot="-3731304">
            <a:off x="1997076" y="2557462"/>
            <a:ext cx="1066800" cy="276225"/>
          </a:xfrm>
          <a:prstGeom prst="rect">
            <a:avLst/>
          </a:prstGeom>
        </p:spPr>
        <p:txBody>
          <a:bodyPr spcFirstLastPara="1" wrap="none" fromWordArt="1">
            <a:prstTxWarp prst="textArchUp">
              <a:avLst>
                <a:gd name="adj" fmla="val 10800000"/>
              </a:avLst>
            </a:prstTxWarp>
          </a:bodyPr>
          <a:lstStyle/>
          <a:p>
            <a:pPr algn="ctr" defTabSz="914400" fontAlgn="base">
              <a:spcBef>
                <a:spcPct val="0"/>
              </a:spcBef>
              <a:spcAft>
                <a:spcPct val="0"/>
              </a:spcAft>
            </a:pPr>
            <a:r>
              <a:rPr lang="en-US" b="1" kern="10">
                <a:ln w="9525">
                  <a:solidFill>
                    <a:srgbClr val="000000"/>
                  </a:solidFill>
                  <a:round/>
                  <a:headEnd/>
                  <a:tailEnd/>
                </a:ln>
                <a:solidFill>
                  <a:srgbClr val="FFFFFF"/>
                </a:solidFill>
                <a:latin typeface="Arial"/>
                <a:cs typeface="Times New Roman"/>
              </a:rPr>
              <a:t>is not</a:t>
            </a:r>
          </a:p>
        </p:txBody>
      </p:sp>
      <p:sp>
        <p:nvSpPr>
          <p:cNvPr id="3092" name="WordArt 20"/>
          <p:cNvSpPr>
            <a:spLocks noChangeArrowheads="1" noChangeShapeType="1" noTextEdit="1"/>
          </p:cNvSpPr>
          <p:nvPr/>
        </p:nvSpPr>
        <p:spPr bwMode="auto">
          <a:xfrm rot="3668274">
            <a:off x="5957888" y="2557462"/>
            <a:ext cx="1066800" cy="276225"/>
          </a:xfrm>
          <a:prstGeom prst="rect">
            <a:avLst/>
          </a:prstGeom>
        </p:spPr>
        <p:txBody>
          <a:bodyPr spcFirstLastPara="1" wrap="none" fromWordArt="1">
            <a:prstTxWarp prst="textArchUp">
              <a:avLst>
                <a:gd name="adj" fmla="val 10800000"/>
              </a:avLst>
            </a:prstTxWarp>
          </a:bodyPr>
          <a:lstStyle/>
          <a:p>
            <a:pPr algn="ctr" defTabSz="914400" fontAlgn="base">
              <a:spcBef>
                <a:spcPct val="0"/>
              </a:spcBef>
              <a:spcAft>
                <a:spcPct val="0"/>
              </a:spcAft>
            </a:pPr>
            <a:r>
              <a:rPr lang="en-US" b="1" kern="10">
                <a:ln w="9525">
                  <a:solidFill>
                    <a:srgbClr val="000000"/>
                  </a:solidFill>
                  <a:round/>
                  <a:headEnd/>
                  <a:tailEnd/>
                </a:ln>
                <a:solidFill>
                  <a:srgbClr val="FFFFFF"/>
                </a:solidFill>
                <a:latin typeface="Arial"/>
                <a:cs typeface="Times New Roman"/>
              </a:rPr>
              <a:t>is not</a:t>
            </a:r>
          </a:p>
        </p:txBody>
      </p:sp>
      <p:sp>
        <p:nvSpPr>
          <p:cNvPr id="3093" name="WordArt 21"/>
          <p:cNvSpPr>
            <a:spLocks noChangeArrowheads="1" noChangeShapeType="1" noTextEdit="1"/>
          </p:cNvSpPr>
          <p:nvPr/>
        </p:nvSpPr>
        <p:spPr bwMode="auto">
          <a:xfrm>
            <a:off x="4038600" y="5972175"/>
            <a:ext cx="1119188" cy="204788"/>
          </a:xfrm>
          <a:prstGeom prst="rect">
            <a:avLst/>
          </a:prstGeom>
        </p:spPr>
        <p:txBody>
          <a:bodyPr spcFirstLastPara="1" wrap="none" fromWordArt="1">
            <a:prstTxWarp prst="textArchDown">
              <a:avLst>
                <a:gd name="adj" fmla="val 0"/>
              </a:avLst>
            </a:prstTxWarp>
          </a:bodyPr>
          <a:lstStyle/>
          <a:p>
            <a:pPr algn="ctr" defTabSz="914400" fontAlgn="base">
              <a:spcBef>
                <a:spcPct val="0"/>
              </a:spcBef>
              <a:spcAft>
                <a:spcPct val="0"/>
              </a:spcAft>
            </a:pPr>
            <a:r>
              <a:rPr lang="en-US" b="1" kern="10">
                <a:ln w="9525">
                  <a:solidFill>
                    <a:srgbClr val="000000"/>
                  </a:solidFill>
                  <a:round/>
                  <a:headEnd/>
                  <a:tailEnd/>
                </a:ln>
                <a:solidFill>
                  <a:srgbClr val="FFFFFF"/>
                </a:solidFill>
                <a:latin typeface="Arial"/>
                <a:cs typeface="Times New Roman"/>
              </a:rPr>
              <a:t>is not</a:t>
            </a:r>
          </a:p>
        </p:txBody>
      </p:sp>
      <p:sp>
        <p:nvSpPr>
          <p:cNvPr id="2" name="Title 1"/>
          <p:cNvSpPr>
            <a:spLocks noGrp="1"/>
          </p:cNvSpPr>
          <p:nvPr>
            <p:ph type="title" idx="4294967295"/>
          </p:nvPr>
        </p:nvSpPr>
        <p:spPr>
          <a:xfrm>
            <a:off x="0" y="76200"/>
            <a:ext cx="5181600" cy="762000"/>
          </a:xfrm>
        </p:spPr>
        <p:txBody>
          <a:bodyPr anchor="t"/>
          <a:lstStyle/>
          <a:p>
            <a:pPr algn="l">
              <a:lnSpc>
                <a:spcPct val="90000"/>
              </a:lnSpc>
            </a:pPr>
            <a:r>
              <a:rPr lang="en-US" sz="2400" b="1" dirty="0">
                <a:solidFill>
                  <a:srgbClr val="FFFFFF"/>
                </a:solidFill>
                <a:effectLst/>
                <a:latin typeface="Arial"/>
                <a:ea typeface="+mj-ea"/>
                <a:cs typeface="+mj-cs"/>
              </a:rPr>
              <a:t>The Trinity Diagrammed</a:t>
            </a:r>
            <a:endParaRPr lang="en-US" sz="3600" dirty="0"/>
          </a:p>
        </p:txBody>
      </p:sp>
      <p:sp>
        <p:nvSpPr>
          <p:cNvPr id="23" name="TextBox 22"/>
          <p:cNvSpPr txBox="1"/>
          <p:nvPr/>
        </p:nvSpPr>
        <p:spPr>
          <a:xfrm>
            <a:off x="8610600" y="0"/>
            <a:ext cx="526857" cy="461665"/>
          </a:xfrm>
          <a:prstGeom prst="rect">
            <a:avLst/>
          </a:prstGeom>
          <a:noFill/>
        </p:spPr>
        <p:txBody>
          <a:bodyPr wrap="none" rtlCol="0">
            <a:spAutoFit/>
          </a:bodyPr>
          <a:lstStyle/>
          <a:p>
            <a:pPr defTabSz="914400" fontAlgn="base">
              <a:spcBef>
                <a:spcPct val="0"/>
              </a:spcBef>
              <a:spcAft>
                <a:spcPct val="0"/>
              </a:spcAft>
            </a:pPr>
            <a:r>
              <a:rPr lang="en-US" sz="2400" b="1" dirty="0">
                <a:solidFill>
                  <a:srgbClr val="FFFFFF"/>
                </a:solidFill>
                <a:effectLst>
                  <a:outerShdw blurRad="38100" dist="38100" dir="2700000" algn="tl">
                    <a:srgbClr val="000000">
                      <a:alpha val="43137"/>
                    </a:srgbClr>
                  </a:outerShdw>
                </a:effectLst>
                <a:latin typeface="Arial" charset="0"/>
              </a:rPr>
              <a:t>vii</a:t>
            </a:r>
          </a:p>
        </p:txBody>
      </p:sp>
    </p:spTree>
    <p:extLst>
      <p:ext uri="{BB962C8B-B14F-4D97-AF65-F5344CB8AC3E}">
        <p14:creationId xmlns:p14="http://schemas.microsoft.com/office/powerpoint/2010/main" val="274268182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86"/>
                                        </p:tgtEl>
                                        <p:attrNameLst>
                                          <p:attrName>style.visibility</p:attrName>
                                        </p:attrNameLst>
                                      </p:cBhvr>
                                      <p:to>
                                        <p:strVal val="visible"/>
                                      </p:to>
                                    </p:set>
                                    <p:animEffect transition="in" filter="fade">
                                      <p:cBhvr>
                                        <p:cTn id="7" dur="2000"/>
                                        <p:tgtEl>
                                          <p:spTgt spid="30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89"/>
                                        </p:tgtEl>
                                        <p:attrNameLst>
                                          <p:attrName>style.visibility</p:attrName>
                                        </p:attrNameLst>
                                      </p:cBhvr>
                                      <p:to>
                                        <p:strVal val="visible"/>
                                      </p:to>
                                    </p:set>
                                    <p:animEffect transition="in" filter="fade">
                                      <p:cBhvr>
                                        <p:cTn id="12" dur="2000"/>
                                        <p:tgtEl>
                                          <p:spTgt spid="3089"/>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3082"/>
                                        </p:tgtEl>
                                        <p:attrNameLst>
                                          <p:attrName>style.visibility</p:attrName>
                                        </p:attrNameLst>
                                      </p:cBhvr>
                                      <p:to>
                                        <p:strVal val="visible"/>
                                      </p:to>
                                    </p:set>
                                    <p:animEffect transition="in" filter="fade">
                                      <p:cBhvr>
                                        <p:cTn id="16" dur="2000"/>
                                        <p:tgtEl>
                                          <p:spTgt spid="308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085"/>
                                        </p:tgtEl>
                                        <p:attrNameLst>
                                          <p:attrName>style.visibility</p:attrName>
                                        </p:attrNameLst>
                                      </p:cBhvr>
                                      <p:to>
                                        <p:strVal val="visible"/>
                                      </p:to>
                                    </p:set>
                                    <p:animEffect transition="in" filter="fade">
                                      <p:cBhvr>
                                        <p:cTn id="21" dur="2000"/>
                                        <p:tgtEl>
                                          <p:spTgt spid="3085"/>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3084"/>
                                        </p:tgtEl>
                                        <p:attrNameLst>
                                          <p:attrName>style.visibility</p:attrName>
                                        </p:attrNameLst>
                                      </p:cBhvr>
                                      <p:to>
                                        <p:strVal val="visible"/>
                                      </p:to>
                                    </p:set>
                                    <p:animEffect transition="in" filter="fade">
                                      <p:cBhvr>
                                        <p:cTn id="25" dur="2000"/>
                                        <p:tgtEl>
                                          <p:spTgt spid="308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090"/>
                                        </p:tgtEl>
                                        <p:attrNameLst>
                                          <p:attrName>style.visibility</p:attrName>
                                        </p:attrNameLst>
                                      </p:cBhvr>
                                      <p:to>
                                        <p:strVal val="visible"/>
                                      </p:to>
                                    </p:set>
                                    <p:animEffect transition="in" filter="fade">
                                      <p:cBhvr>
                                        <p:cTn id="30" dur="2000"/>
                                        <p:tgtEl>
                                          <p:spTgt spid="3090"/>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3083"/>
                                        </p:tgtEl>
                                        <p:attrNameLst>
                                          <p:attrName>style.visibility</p:attrName>
                                        </p:attrNameLst>
                                      </p:cBhvr>
                                      <p:to>
                                        <p:strVal val="visible"/>
                                      </p:to>
                                    </p:set>
                                    <p:animEffect transition="in" filter="fade">
                                      <p:cBhvr>
                                        <p:cTn id="34" dur="2000"/>
                                        <p:tgtEl>
                                          <p:spTgt spid="308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91"/>
                                        </p:tgtEl>
                                        <p:attrNameLst>
                                          <p:attrName>style.visibility</p:attrName>
                                        </p:attrNameLst>
                                      </p:cBhvr>
                                      <p:to>
                                        <p:strVal val="visible"/>
                                      </p:to>
                                    </p:set>
                                    <p:animEffect transition="in" filter="fade">
                                      <p:cBhvr>
                                        <p:cTn id="39" dur="2000"/>
                                        <p:tgtEl>
                                          <p:spTgt spid="309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093"/>
                                        </p:tgtEl>
                                        <p:attrNameLst>
                                          <p:attrName>style.visibility</p:attrName>
                                        </p:attrNameLst>
                                      </p:cBhvr>
                                      <p:to>
                                        <p:strVal val="visible"/>
                                      </p:to>
                                    </p:set>
                                    <p:animEffect transition="in" filter="fade">
                                      <p:cBhvr>
                                        <p:cTn id="44" dur="2000"/>
                                        <p:tgtEl>
                                          <p:spTgt spid="309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92"/>
                                        </p:tgtEl>
                                        <p:attrNameLst>
                                          <p:attrName>style.visibility</p:attrName>
                                        </p:attrNameLst>
                                      </p:cBhvr>
                                      <p:to>
                                        <p:strVal val="visible"/>
                                      </p:to>
                                    </p:set>
                                    <p:animEffect transition="in" filter="fade">
                                      <p:cBhvr>
                                        <p:cTn id="49" dur="2000"/>
                                        <p:tgtEl>
                                          <p:spTgt spid="3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 grpId="0"/>
      <p:bldP spid="3083" grpId="0"/>
      <p:bldP spid="3084" grpId="0"/>
      <p:bldP spid="3085" grpId="0"/>
      <p:bldP spid="3089" grpId="0"/>
      <p:bldP spid="3090" grpId="0"/>
      <p:bldP spid="3091" grpId="0" animBg="1"/>
      <p:bldP spid="3092" grpId="0" animBg="1"/>
      <p:bldP spid="30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8278888" cy="6858000"/>
          </a:xfrm>
          <a:prstGeom prst="rect">
            <a:avLst/>
          </a:prstGeom>
        </p:spPr>
      </p:pic>
      <p:sp>
        <p:nvSpPr>
          <p:cNvPr id="900098" name="Rectangle 2"/>
          <p:cNvSpPr>
            <a:spLocks noGrp="1" noChangeArrowheads="1"/>
          </p:cNvSpPr>
          <p:nvPr>
            <p:ph type="ctrTitle"/>
          </p:nvPr>
        </p:nvSpPr>
        <p:spPr>
          <a:xfrm>
            <a:off x="2339752" y="1052736"/>
            <a:ext cx="6804248" cy="1612816"/>
          </a:xfrm>
          <a:effectLst>
            <a:outerShdw blurRad="63500" dist="35921" dir="2700000" algn="ctr" rotWithShape="0">
              <a:schemeClr val="tx2">
                <a:alpha val="74998"/>
              </a:schemeClr>
            </a:outerShdw>
          </a:effectLst>
        </p:spPr>
        <p:txBody>
          <a:bodyPr anchor="t"/>
          <a:lstStyle/>
          <a:p>
            <a:pPr marL="355600" indent="-355600" algn="l">
              <a:defRPr/>
            </a:pPr>
            <a:r>
              <a:rPr lang="en-US" sz="2800" b="1" dirty="0">
                <a:effectLst>
                  <a:glow rad="127000">
                    <a:schemeClr val="tx1"/>
                  </a:glow>
                </a:effectLst>
                <a:latin typeface="Arial" charset="0"/>
                <a:ea typeface="ＭＳ Ｐゴシック" charset="0"/>
                <a:cs typeface="ＭＳ Ｐゴシック" charset="0"/>
              </a:rPr>
              <a:t>1.	</a:t>
            </a:r>
            <a:r>
              <a:rPr lang="en-US" sz="2600" b="1" dirty="0">
                <a:effectLst>
                  <a:glow rad="127000">
                    <a:schemeClr val="tx1"/>
                  </a:glow>
                </a:effectLst>
                <a:latin typeface="Arial" charset="0"/>
                <a:ea typeface="ＭＳ Ｐゴシック" charset="0"/>
                <a:cs typeface="ＭＳ Ｐゴシック" charset="0"/>
              </a:rPr>
              <a:t>God gives you the same </a:t>
            </a:r>
            <a:r>
              <a:rPr lang="en-US" sz="2600" b="1" dirty="0">
                <a:solidFill>
                  <a:srgbClr val="FFFF00"/>
                </a:solidFill>
                <a:effectLst>
                  <a:glow rad="127000">
                    <a:schemeClr val="tx1"/>
                  </a:glow>
                </a:effectLst>
                <a:latin typeface="Arial" charset="0"/>
                <a:ea typeface="ＭＳ Ｐゴシック" charset="0"/>
                <a:cs typeface="ＭＳ Ｐゴシック" charset="0"/>
              </a:rPr>
              <a:t>faith</a:t>
            </a:r>
            <a:r>
              <a:rPr lang="en-US" sz="2600" b="1" dirty="0">
                <a:effectLst>
                  <a:glow rad="127000">
                    <a:schemeClr val="tx1"/>
                  </a:glow>
                </a:effectLst>
                <a:latin typeface="Arial" charset="0"/>
                <a:ea typeface="ＭＳ Ｐゴシック" charset="0"/>
                <a:cs typeface="ＭＳ Ｐゴシック" charset="0"/>
              </a:rPr>
              <a:t> as the apostles due to Christ</a:t>
            </a:r>
            <a:r>
              <a:rPr lang="mr-IN" sz="2600" b="1" dirty="0">
                <a:effectLst>
                  <a:glow rad="127000">
                    <a:schemeClr val="tx1"/>
                  </a:glow>
                </a:effectLst>
                <a:latin typeface="Arial" charset="0"/>
                <a:ea typeface="ＭＳ Ｐゴシック" charset="0"/>
                <a:cs typeface="ＭＳ Ｐゴシック" charset="0"/>
              </a:rPr>
              <a:t>'</a:t>
            </a:r>
            <a:r>
              <a:rPr lang="en-US" sz="2600" b="1" dirty="0">
                <a:effectLst>
                  <a:glow rad="127000">
                    <a:schemeClr val="tx1"/>
                  </a:glow>
                </a:effectLst>
                <a:latin typeface="Arial" charset="0"/>
                <a:ea typeface="ＭＳ Ｐゴシック" charset="0"/>
                <a:cs typeface="ＭＳ Ｐゴシック" charset="0"/>
              </a:rPr>
              <a:t>s deity. </a:t>
            </a:r>
            <a:endParaRPr lang="en-US" sz="2500" b="1" dirty="0">
              <a:solidFill>
                <a:srgbClr val="FFFF00"/>
              </a:solidFill>
              <a:effectLst>
                <a:glow rad="127000">
                  <a:schemeClr val="tx1"/>
                </a:glow>
              </a:effectLst>
              <a:latin typeface="Arial" charset="0"/>
              <a:ea typeface="ＭＳ Ｐゴシック" charset="0"/>
              <a:cs typeface="ＭＳ Ｐゴシック" charset="0"/>
            </a:endParaRPr>
          </a:p>
        </p:txBody>
      </p:sp>
      <p:sp>
        <p:nvSpPr>
          <p:cNvPr id="6" name="Rectangle 2"/>
          <p:cNvSpPr txBox="1">
            <a:spLocks noChangeArrowheads="1"/>
          </p:cNvSpPr>
          <p:nvPr/>
        </p:nvSpPr>
        <p:spPr bwMode="auto">
          <a:xfrm>
            <a:off x="1691680" y="44624"/>
            <a:ext cx="7452320" cy="1080120"/>
          </a:xfrm>
          <a:prstGeom prst="rect">
            <a:avLst/>
          </a:prstGeom>
          <a:gradFill flip="none" rotWithShape="1">
            <a:gsLst>
              <a:gs pos="47000">
                <a:schemeClr val="accent1">
                  <a:lumMod val="50000"/>
                </a:schemeClr>
              </a:gs>
              <a:gs pos="100000">
                <a:schemeClr val="tx1"/>
              </a:gs>
            </a:gsLst>
            <a:path path="rect">
              <a:fillToRect l="50000" t="50000" r="50000" b="50000"/>
            </a:path>
            <a:tileRect/>
          </a:gradFill>
          <a:ln>
            <a:noFill/>
          </a:ln>
          <a:effectLst/>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2400" b="1" dirty="0">
                <a:solidFill>
                  <a:srgbClr val="FFFFFF"/>
                </a:solidFill>
                <a:effectLst>
                  <a:glow rad="127000">
                    <a:srgbClr val="000000"/>
                  </a:glow>
                </a:effectLst>
                <a:latin typeface="Arial" charset="0"/>
                <a:ea typeface="ＭＳ Ｐゴシック" charset="0"/>
                <a:cs typeface="ＭＳ Ｐゴシック" charset="0"/>
              </a:rPr>
              <a:t>You</a:t>
            </a:r>
            <a:r>
              <a:rPr lang="mr-IN" sz="2400" b="1" dirty="0">
                <a:solidFill>
                  <a:srgbClr val="FFFFFF"/>
                </a:solidFill>
                <a:effectLst>
                  <a:glow rad="127000">
                    <a:srgbClr val="000000"/>
                  </a:glow>
                </a:effectLst>
                <a:latin typeface="Arial" charset="0"/>
                <a:ea typeface="ＭＳ Ｐゴシック" charset="0"/>
                <a:cs typeface="ＭＳ Ｐゴシック" charset="0"/>
              </a:rPr>
              <a:t>'</a:t>
            </a:r>
            <a:r>
              <a:rPr lang="en-US" sz="2400" b="1" dirty="0">
                <a:solidFill>
                  <a:srgbClr val="FFFFFF"/>
                </a:solidFill>
                <a:effectLst>
                  <a:glow rad="127000">
                    <a:srgbClr val="000000"/>
                  </a:glow>
                </a:effectLst>
                <a:latin typeface="Arial" charset="0"/>
                <a:ea typeface="ＭＳ Ｐゴシック" charset="0"/>
                <a:cs typeface="ＭＳ Ｐゴシック" charset="0"/>
              </a:rPr>
              <a:t>re complete in Christ as God (2 Pet 1:1-4)</a:t>
            </a:r>
          </a:p>
        </p:txBody>
      </p:sp>
    </p:spTree>
    <p:extLst>
      <p:ext uri="{BB962C8B-B14F-4D97-AF65-F5344CB8AC3E}">
        <p14:creationId xmlns:p14="http://schemas.microsoft.com/office/powerpoint/2010/main" val="3949039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6" y="0"/>
            <a:ext cx="9143954" cy="6592496"/>
          </a:xfrm>
          <a:prstGeom prst="rect">
            <a:avLst/>
          </a:prstGeom>
        </p:spPr>
      </p:pic>
      <p:sp>
        <p:nvSpPr>
          <p:cNvPr id="900098" name="Rectangle 2"/>
          <p:cNvSpPr>
            <a:spLocks noGrp="1" noChangeArrowheads="1"/>
          </p:cNvSpPr>
          <p:nvPr>
            <p:ph type="ctrTitle"/>
          </p:nvPr>
        </p:nvSpPr>
        <p:spPr>
          <a:xfrm>
            <a:off x="0" y="5823082"/>
            <a:ext cx="9144000" cy="998971"/>
          </a:xfrm>
          <a:effectLst>
            <a:outerShdw blurRad="63500" dist="35921" dir="2700000" algn="ctr" rotWithShape="0">
              <a:schemeClr val="tx2">
                <a:alpha val="74998"/>
              </a:schemeClr>
            </a:outerShdw>
          </a:effectLst>
        </p:spPr>
        <p:txBody>
          <a:bodyPr/>
          <a:lstStyle/>
          <a:p>
            <a:pPr>
              <a:defRPr/>
            </a:pPr>
            <a:r>
              <a:rPr lang="en-US" sz="5400" b="1" dirty="0">
                <a:effectLst>
                  <a:glow rad="127000">
                    <a:schemeClr val="tx1"/>
                  </a:glow>
                </a:effectLst>
                <a:latin typeface="Arial" charset="0"/>
                <a:ea typeface="ＭＳ Ｐゴシック" charset="0"/>
                <a:cs typeface="ＭＳ Ｐゴシック" charset="0"/>
              </a:rPr>
              <a:t>Angels worship Jesus</a:t>
            </a:r>
          </a:p>
        </p:txBody>
      </p:sp>
    </p:spTree>
    <p:extLst>
      <p:ext uri="{BB962C8B-B14F-4D97-AF65-F5344CB8AC3E}">
        <p14:creationId xmlns:p14="http://schemas.microsoft.com/office/powerpoint/2010/main" val="997164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bwMode="auto">
          <a:xfrm>
            <a:off x="1113566" y="2165334"/>
            <a:ext cx="6577817" cy="4580337"/>
          </a:xfrm>
          <a:prstGeom prst="wedgeEllipseCallout">
            <a:avLst>
              <a:gd name="adj1" fmla="val -64638"/>
              <a:gd name="adj2" fmla="val -95941"/>
            </a:avLst>
          </a:prstGeom>
          <a:solidFill>
            <a:srgbClr val="0000FF"/>
          </a:solidFill>
          <a:ln w="57150"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ＭＳ Ｐゴシック" charset="0"/>
              <a:cs typeface="+mn-cs"/>
            </a:endParaRPr>
          </a:p>
        </p:txBody>
      </p:sp>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 name="Rectangle 2"/>
          <p:cNvSpPr txBox="1">
            <a:spLocks noChangeArrowheads="1"/>
          </p:cNvSpPr>
          <p:nvPr/>
        </p:nvSpPr>
        <p:spPr bwMode="auto">
          <a:xfrm>
            <a:off x="1868934" y="3510625"/>
            <a:ext cx="4816099" cy="2070756"/>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fr-FR"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a:t>
            </a:r>
            <a:r>
              <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Let all of God</a:t>
            </a:r>
            <a:r>
              <a:rPr kumimoji="0" lang="fr-FR"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a:t>
            </a:r>
            <a:r>
              <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s </a:t>
            </a:r>
            <a:r>
              <a:rPr kumimoji="0" lang="en-US" sz="3600" b="1" i="0" u="none" strike="noStrike" kern="1200" cap="none" spc="0" normalizeH="0" baseline="0" noProof="0" dirty="0">
                <a:ln>
                  <a:noFill/>
                </a:ln>
                <a:solidFill>
                  <a:srgbClr val="FFFF00"/>
                </a:solidFill>
                <a:effectLst>
                  <a:glow rad="127000">
                    <a:srgbClr val="000000"/>
                  </a:glow>
                </a:effectLst>
                <a:uLnTx/>
                <a:uFillTx/>
                <a:latin typeface="Arial" charset="0"/>
                <a:ea typeface="ＭＳ Ｐゴシック" charset="0"/>
                <a:cs typeface="ＭＳ Ｐゴシック" charset="0"/>
              </a:rPr>
              <a:t>angels worship him</a:t>
            </a:r>
            <a:r>
              <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a:t>
            </a:r>
            <a:r>
              <a:rPr kumimoji="0" lang="fr-FR"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a:t>
            </a:r>
            <a:br>
              <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br>
            <a:endPar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
        <p:nvSpPr>
          <p:cNvPr id="900098" name="Rectangle 2"/>
          <p:cNvSpPr>
            <a:spLocks noGrp="1" noChangeArrowheads="1"/>
          </p:cNvSpPr>
          <p:nvPr>
            <p:ph type="ctrTitle"/>
          </p:nvPr>
        </p:nvSpPr>
        <p:spPr>
          <a:xfrm>
            <a:off x="1773090" y="0"/>
            <a:ext cx="6863471" cy="1701395"/>
          </a:xfrm>
          <a:effectLst>
            <a:outerShdw blurRad="63500" dist="35921" dir="2700000" algn="ctr" rotWithShape="0">
              <a:schemeClr val="tx2">
                <a:alpha val="74998"/>
              </a:schemeClr>
            </a:outerShdw>
          </a:effectLst>
        </p:spPr>
        <p:txBody>
          <a:bodyPr anchor="t"/>
          <a:lstStyle/>
          <a:p>
            <a:pPr>
              <a:defRPr/>
            </a:pPr>
            <a:r>
              <a:rPr lang="en-US" sz="3600" b="1" dirty="0">
                <a:effectLst>
                  <a:glow rad="127000">
                    <a:schemeClr val="tx1"/>
                  </a:glow>
                </a:effectLst>
                <a:latin typeface="Arial" charset="0"/>
                <a:ea typeface="ＭＳ Ｐゴシック" charset="0"/>
                <a:cs typeface="ＭＳ Ｐゴシック" charset="0"/>
              </a:rPr>
              <a:t>"And when he brought his supreme Son into the world, God said,</a:t>
            </a:r>
          </a:p>
        </p:txBody>
      </p:sp>
      <p:sp>
        <p:nvSpPr>
          <p:cNvPr id="9" name="Rectangle 8"/>
          <p:cNvSpPr/>
          <p:nvPr/>
        </p:nvSpPr>
        <p:spPr>
          <a:xfrm>
            <a:off x="3923928" y="6137282"/>
            <a:ext cx="5171149" cy="646331"/>
          </a:xfrm>
          <a:prstGeom prst="rect">
            <a:avLst/>
          </a:prstGeom>
          <a:noFill/>
          <a:ln>
            <a:noFill/>
          </a:ln>
          <a:effectLst>
            <a:outerShdw blurRad="63500" dist="35921" dir="2700000" algn="ctr" rotWithShape="0">
              <a:schemeClr val="tx2">
                <a:alpha val="74998"/>
              </a:schemeClr>
            </a:outerShdw>
          </a:effectLst>
        </p:spPr>
        <p:txBody>
          <a:bodyPr vert="horz" wrap="square" lIns="91440" tIns="45720" rIns="91440" bIns="45720" numCol="1" anchor="t" anchorCtr="0" compatLnSpc="1">
            <a:prstTxWarp prst="textNoShape">
              <a:avLst/>
            </a:prstTxWarp>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rPr>
              <a:t>(Hebrews 1:6 </a:t>
            </a:r>
            <a:r>
              <a:rPr kumimoji="0" lang="en-US" sz="32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rPr>
              <a:t>NLT</a:t>
            </a:r>
            <a:r>
              <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rPr>
              <a:t>).</a:t>
            </a:r>
          </a:p>
        </p:txBody>
      </p:sp>
    </p:spTree>
    <p:extLst>
      <p:ext uri="{BB962C8B-B14F-4D97-AF65-F5344CB8AC3E}">
        <p14:creationId xmlns:p14="http://schemas.microsoft.com/office/powerpoint/2010/main" val="14167452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Arial"/>
              <a:cs typeface="Arial"/>
            </a:endParaRPr>
          </a:p>
        </p:txBody>
      </p:sp>
      <p:pic>
        <p:nvPicPr>
          <p:cNvPr id="3" name="Picture 2" descr="rev 4 lamb worshipped.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825" y="-121977"/>
            <a:ext cx="9250315" cy="5724917"/>
          </a:xfrm>
          <a:prstGeom prst="rect">
            <a:avLst/>
          </a:prstGeom>
        </p:spPr>
      </p:pic>
      <p:sp>
        <p:nvSpPr>
          <p:cNvPr id="2" name="Title 1"/>
          <p:cNvSpPr>
            <a:spLocks noGrp="1"/>
          </p:cNvSpPr>
          <p:nvPr>
            <p:ph type="title"/>
          </p:nvPr>
        </p:nvSpPr>
        <p:spPr>
          <a:xfrm>
            <a:off x="29882" y="5659693"/>
            <a:ext cx="9144000" cy="1198307"/>
          </a:xfrm>
          <a:solidFill>
            <a:schemeClr val="tx1"/>
          </a:solidFill>
        </p:spPr>
        <p:txBody>
          <a:bodyPr anchor="b"/>
          <a:lstStyle/>
          <a:p>
            <a:pPr>
              <a:defRPr/>
            </a:pPr>
            <a:r>
              <a:rPr lang="en-US" sz="4000" dirty="0">
                <a:effectLst/>
                <a:latin typeface="Arial" charset="0"/>
              </a:rPr>
              <a:t>"You are worthy to take the scroll and open its seals…" (Rev 5:9)</a:t>
            </a:r>
          </a:p>
        </p:txBody>
      </p:sp>
      <p:sp>
        <p:nvSpPr>
          <p:cNvPr id="5" name="Text Box 1041"/>
          <p:cNvSpPr txBox="1">
            <a:spLocks noChangeArrowheads="1"/>
          </p:cNvSpPr>
          <p:nvPr/>
        </p:nvSpPr>
        <p:spPr bwMode="auto">
          <a:xfrm>
            <a:off x="8404299" y="60325"/>
            <a:ext cx="6981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rPr>
              <a:t>369</a:t>
            </a:r>
            <a:endParaRPr kumimoji="0" lang="en-US" sz="24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Tree>
    <p:extLst>
      <p:ext uri="{BB962C8B-B14F-4D97-AF65-F5344CB8AC3E}">
        <p14:creationId xmlns:p14="http://schemas.microsoft.com/office/powerpoint/2010/main" val="12884014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bwMode="auto">
          <a:xfrm>
            <a:off x="1113566" y="2165334"/>
            <a:ext cx="6577817" cy="4580337"/>
          </a:xfrm>
          <a:prstGeom prst="wedgeEllipseCallout">
            <a:avLst>
              <a:gd name="adj1" fmla="val -64638"/>
              <a:gd name="adj2" fmla="val -95941"/>
            </a:avLst>
          </a:prstGeom>
          <a:solidFill>
            <a:srgbClr val="0000FF"/>
          </a:solidFill>
          <a:ln w="57150"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ＭＳ Ｐゴシック" charset="0"/>
              <a:cs typeface="+mn-cs"/>
            </a:endParaRPr>
          </a:p>
        </p:txBody>
      </p:sp>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 name="Rectangle 2"/>
          <p:cNvSpPr txBox="1">
            <a:spLocks noChangeArrowheads="1"/>
          </p:cNvSpPr>
          <p:nvPr/>
        </p:nvSpPr>
        <p:spPr bwMode="auto">
          <a:xfrm>
            <a:off x="1541210" y="3378143"/>
            <a:ext cx="5634665" cy="2203238"/>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fr-FR"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a:t>
            </a:r>
            <a:r>
              <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He sends his </a:t>
            </a:r>
            <a:r>
              <a:rPr kumimoji="0" lang="en-US" sz="3600" b="1" i="0" u="none" strike="noStrike" kern="1200" cap="none" spc="0" normalizeH="0" baseline="0" noProof="0" dirty="0">
                <a:ln>
                  <a:noFill/>
                </a:ln>
                <a:solidFill>
                  <a:srgbClr val="FFFF00"/>
                </a:solidFill>
                <a:effectLst>
                  <a:glow rad="127000">
                    <a:srgbClr val="000000"/>
                  </a:glow>
                </a:effectLst>
                <a:uLnTx/>
                <a:uFillTx/>
                <a:latin typeface="Arial" charset="0"/>
                <a:ea typeface="ＭＳ Ｐゴシック" charset="0"/>
                <a:cs typeface="ＭＳ Ｐゴシック" charset="0"/>
              </a:rPr>
              <a:t>angels</a:t>
            </a:r>
            <a:r>
              <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 like the winds, his </a:t>
            </a:r>
            <a:r>
              <a:rPr kumimoji="0" lang="en-US" sz="3600" b="1" i="0" u="none" strike="noStrike" kern="1200" cap="none" spc="0" normalizeH="0" baseline="0" noProof="0" dirty="0">
                <a:ln>
                  <a:noFill/>
                </a:ln>
                <a:solidFill>
                  <a:srgbClr val="FFFF00"/>
                </a:solidFill>
                <a:effectLst>
                  <a:glow rad="127000">
                    <a:srgbClr val="000000"/>
                  </a:glow>
                </a:effectLst>
                <a:uLnTx/>
                <a:uFillTx/>
                <a:latin typeface="Arial" charset="0"/>
                <a:ea typeface="ＭＳ Ｐゴシック" charset="0"/>
                <a:cs typeface="ＭＳ Ｐゴシック" charset="0"/>
              </a:rPr>
              <a:t>servants</a:t>
            </a:r>
            <a:r>
              <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 like flames of fire.</a:t>
            </a:r>
            <a:r>
              <a:rPr kumimoji="0" lang="fr-FR"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a:t>
            </a:r>
            <a:endPar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
        <p:nvSpPr>
          <p:cNvPr id="900098" name="Rectangle 2"/>
          <p:cNvSpPr>
            <a:spLocks noGrp="1" noChangeArrowheads="1"/>
          </p:cNvSpPr>
          <p:nvPr>
            <p:ph type="ctrTitle"/>
          </p:nvPr>
        </p:nvSpPr>
        <p:spPr>
          <a:xfrm>
            <a:off x="1773090" y="0"/>
            <a:ext cx="6863471" cy="1701395"/>
          </a:xfrm>
          <a:effectLst>
            <a:outerShdw blurRad="63500" dist="35921" dir="2700000" algn="ctr" rotWithShape="0">
              <a:schemeClr val="tx2">
                <a:alpha val="74998"/>
              </a:schemeClr>
            </a:outerShdw>
          </a:effectLst>
        </p:spPr>
        <p:txBody>
          <a:bodyPr anchor="t"/>
          <a:lstStyle/>
          <a:p>
            <a:pPr>
              <a:defRPr/>
            </a:pPr>
            <a:r>
              <a:rPr lang="en-US" sz="3600" b="1" dirty="0">
                <a:effectLst>
                  <a:glow rad="127000">
                    <a:schemeClr val="tx1"/>
                  </a:glow>
                </a:effectLst>
                <a:latin typeface="Arial" charset="0"/>
                <a:ea typeface="ＭＳ Ｐゴシック" charset="0"/>
                <a:cs typeface="ＭＳ Ｐゴシック" charset="0"/>
              </a:rPr>
              <a:t>"Regarding the angels, </a:t>
            </a:r>
            <a:br>
              <a:rPr lang="en-US" sz="3600" b="1" dirty="0">
                <a:effectLst>
                  <a:glow rad="127000">
                    <a:schemeClr val="tx1"/>
                  </a:glow>
                </a:effectLst>
                <a:latin typeface="Arial" charset="0"/>
                <a:ea typeface="ＭＳ Ｐゴシック" charset="0"/>
                <a:cs typeface="ＭＳ Ｐゴシック" charset="0"/>
              </a:rPr>
            </a:br>
            <a:r>
              <a:rPr lang="en-US" sz="3600" b="1" dirty="0">
                <a:effectLst>
                  <a:glow rad="127000">
                    <a:schemeClr val="tx1"/>
                  </a:glow>
                </a:effectLst>
                <a:latin typeface="Arial" charset="0"/>
                <a:ea typeface="ＭＳ Ｐゴシック" charset="0"/>
                <a:cs typeface="ＭＳ Ｐゴシック" charset="0"/>
              </a:rPr>
              <a:t>he says,</a:t>
            </a:r>
          </a:p>
        </p:txBody>
      </p:sp>
      <p:sp>
        <p:nvSpPr>
          <p:cNvPr id="6" name="Rectangle 5"/>
          <p:cNvSpPr/>
          <p:nvPr/>
        </p:nvSpPr>
        <p:spPr>
          <a:xfrm>
            <a:off x="4427984" y="6137282"/>
            <a:ext cx="4667093" cy="646331"/>
          </a:xfrm>
          <a:prstGeom prst="rect">
            <a:avLst/>
          </a:prstGeom>
          <a:noFill/>
          <a:ln>
            <a:noFill/>
          </a:ln>
          <a:effectLst>
            <a:outerShdw blurRad="63500" dist="35921" dir="2700000" algn="ctr" rotWithShape="0">
              <a:schemeClr val="tx2">
                <a:alpha val="74998"/>
              </a:schemeClr>
            </a:outerShdw>
          </a:effectLst>
        </p:spPr>
        <p:txBody>
          <a:bodyPr vert="horz" wrap="square" lIns="91440" tIns="45720" rIns="91440" bIns="45720" numCol="1" anchor="t" anchorCtr="0" compatLnSpc="1">
            <a:prstTxWarp prst="textNoShape">
              <a:avLst/>
            </a:prstTxWarp>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rPr>
              <a:t>(Hebrews 1:7 </a:t>
            </a:r>
            <a:r>
              <a:rPr kumimoji="0" lang="en-US" sz="32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rPr>
              <a:t>NLT</a:t>
            </a:r>
            <a:r>
              <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rPr>
              <a:t>).</a:t>
            </a:r>
          </a:p>
        </p:txBody>
      </p:sp>
    </p:spTree>
    <p:extLst>
      <p:ext uri="{BB962C8B-B14F-4D97-AF65-F5344CB8AC3E}">
        <p14:creationId xmlns:p14="http://schemas.microsoft.com/office/powerpoint/2010/main" val="5134777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43000" y="-297873"/>
            <a:ext cx="11100457" cy="71835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US" sz="4400" b="1" dirty="0">
                <a:solidFill>
                  <a:schemeClr val="bg1"/>
                </a:solidFill>
                <a:effectLst>
                  <a:glow rad="177800">
                    <a:schemeClr val="tx1"/>
                  </a:glow>
                </a:effectLst>
                <a:latin typeface="Arial"/>
                <a:cs typeface="Arial"/>
              </a:rPr>
              <a:t>Four Living Creatures </a:t>
            </a:r>
            <a:br>
              <a:rPr lang="en-US" sz="4400" b="1" dirty="0">
                <a:solidFill>
                  <a:schemeClr val="bg1"/>
                </a:solidFill>
                <a:effectLst>
                  <a:glow rad="177800">
                    <a:schemeClr val="tx1"/>
                  </a:glow>
                </a:effectLst>
                <a:latin typeface="Arial"/>
                <a:cs typeface="Arial"/>
              </a:rPr>
            </a:br>
            <a:r>
              <a:rPr lang="en-US" sz="4400" b="1" dirty="0">
                <a:solidFill>
                  <a:schemeClr val="bg1"/>
                </a:solidFill>
                <a:effectLst>
                  <a:glow rad="177800">
                    <a:schemeClr val="tx1"/>
                  </a:glow>
                </a:effectLst>
                <a:latin typeface="Arial"/>
                <a:cs typeface="Arial"/>
              </a:rPr>
              <a:t>(Rev. 4)</a:t>
            </a:r>
          </a:p>
        </p:txBody>
      </p:sp>
    </p:spTree>
    <p:extLst>
      <p:ext uri="{BB962C8B-B14F-4D97-AF65-F5344CB8AC3E}">
        <p14:creationId xmlns:p14="http://schemas.microsoft.com/office/powerpoint/2010/main" val="142066826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bwMode="auto">
          <a:xfrm>
            <a:off x="-271252" y="1306001"/>
            <a:ext cx="9777436" cy="5292000"/>
          </a:xfrm>
          <a:prstGeom prst="wedgeEllipseCallout">
            <a:avLst>
              <a:gd name="adj1" fmla="val -41176"/>
              <a:gd name="adj2" fmla="val -75439"/>
            </a:avLst>
          </a:prstGeom>
          <a:solidFill>
            <a:srgbClr val="0000FF"/>
          </a:solidFill>
          <a:ln w="57150"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ＭＳ Ｐゴシック" charset="0"/>
              <a:cs typeface="+mn-cs"/>
            </a:endParaRPr>
          </a:p>
        </p:txBody>
      </p:sp>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 name="Rectangle 2"/>
          <p:cNvSpPr txBox="1">
            <a:spLocks noChangeArrowheads="1"/>
          </p:cNvSpPr>
          <p:nvPr/>
        </p:nvSpPr>
        <p:spPr bwMode="auto">
          <a:xfrm>
            <a:off x="36997" y="1689066"/>
            <a:ext cx="8976005" cy="5044276"/>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fr-FR"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a:t>
            </a:r>
            <a:r>
              <a:rPr kumimoji="0" lang="en-SG"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Your throne, </a:t>
            </a:r>
            <a:r>
              <a:rPr kumimoji="0" lang="en-SG" sz="3600" b="1" i="0" u="none" strike="noStrike" kern="1200" cap="none" spc="0" normalizeH="0" baseline="0" noProof="0" dirty="0">
                <a:ln>
                  <a:noFill/>
                </a:ln>
                <a:solidFill>
                  <a:srgbClr val="FFFF00"/>
                </a:solidFill>
                <a:effectLst>
                  <a:glow rad="127000">
                    <a:srgbClr val="000000"/>
                  </a:glow>
                </a:effectLst>
                <a:uLnTx/>
                <a:uFillTx/>
                <a:latin typeface="Arial" charset="0"/>
                <a:ea typeface="ＭＳ Ｐゴシック" charset="0"/>
                <a:cs typeface="ＭＳ Ｐゴシック" charset="0"/>
              </a:rPr>
              <a:t>O God</a:t>
            </a:r>
            <a:r>
              <a:rPr kumimoji="0" lang="en-SG"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 </a:t>
            </a:r>
            <a:br>
              <a:rPr kumimoji="0" lang="en-SG"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br>
            <a:r>
              <a:rPr kumimoji="0" lang="en-SG"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endures forever and ever.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SG"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		 You rule with a scepter of justice.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SG" sz="3600" b="1" i="0" u="none" strike="noStrike" kern="1200" cap="none" spc="0" normalizeH="0" baseline="30000" noProof="0" dirty="0">
                <a:ln>
                  <a:noFill/>
                </a:ln>
                <a:solidFill>
                  <a:srgbClr val="FFFFFF"/>
                </a:solidFill>
                <a:effectLst>
                  <a:glow rad="127000">
                    <a:srgbClr val="000000"/>
                  </a:glow>
                </a:effectLst>
                <a:uLnTx/>
                <a:uFillTx/>
                <a:latin typeface="Arial" charset="0"/>
                <a:ea typeface="ＭＳ Ｐゴシック" charset="0"/>
                <a:cs typeface="ＭＳ Ｐゴシック" charset="0"/>
              </a:rPr>
              <a:t>9</a:t>
            </a:r>
            <a:r>
              <a:rPr kumimoji="0" lang="en-SG"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You love justice and hate evil.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SG"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		 Therefore, </a:t>
            </a:r>
            <a:r>
              <a:rPr kumimoji="0" lang="en-SG" sz="3600" b="1" i="0" u="none" strike="noStrike" kern="1200" cap="none" spc="0" normalizeH="0" baseline="0" noProof="0" dirty="0">
                <a:ln>
                  <a:noFill/>
                </a:ln>
                <a:solidFill>
                  <a:srgbClr val="FFFF00"/>
                </a:solidFill>
                <a:effectLst>
                  <a:glow rad="127000">
                    <a:srgbClr val="000000"/>
                  </a:glow>
                </a:effectLst>
                <a:uLnTx/>
                <a:uFillTx/>
                <a:latin typeface="Arial" charset="0"/>
                <a:ea typeface="ＭＳ Ｐゴシック" charset="0"/>
                <a:cs typeface="ＭＳ Ｐゴシック" charset="0"/>
              </a:rPr>
              <a:t>O God</a:t>
            </a:r>
            <a:r>
              <a:rPr kumimoji="0" lang="en-SG"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 your God has anointed you, pouring out the oil of joy on you more than on anyone else.</a:t>
            </a:r>
            <a:r>
              <a:rPr kumimoji="0" lang="fr-FR"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a:t>
            </a:r>
            <a:br>
              <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br>
            <a:endPar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
        <p:nvSpPr>
          <p:cNvPr id="900098" name="Rectangle 2"/>
          <p:cNvSpPr>
            <a:spLocks noGrp="1" noChangeArrowheads="1"/>
          </p:cNvSpPr>
          <p:nvPr>
            <p:ph type="ctrTitle"/>
          </p:nvPr>
        </p:nvSpPr>
        <p:spPr>
          <a:xfrm>
            <a:off x="1773090" y="0"/>
            <a:ext cx="6863471" cy="1701395"/>
          </a:xfrm>
          <a:effectLst>
            <a:outerShdw blurRad="63500" dist="35921" dir="2700000" algn="ctr" rotWithShape="0">
              <a:schemeClr val="tx2">
                <a:alpha val="74998"/>
              </a:schemeClr>
            </a:outerShdw>
          </a:effectLst>
        </p:spPr>
        <p:txBody>
          <a:bodyPr anchor="t"/>
          <a:lstStyle/>
          <a:p>
            <a:pPr>
              <a:defRPr/>
            </a:pPr>
            <a:r>
              <a:rPr lang="en-US" sz="3600" b="1" dirty="0">
                <a:effectLst>
                  <a:glow rad="127000">
                    <a:schemeClr val="tx1"/>
                  </a:glow>
                </a:effectLst>
                <a:latin typeface="Arial" charset="0"/>
                <a:ea typeface="ＭＳ Ｐゴシック" charset="0"/>
                <a:cs typeface="ＭＳ Ｐゴシック" charset="0"/>
              </a:rPr>
              <a:t>"But to the Son he says,</a:t>
            </a:r>
          </a:p>
        </p:txBody>
      </p:sp>
      <p:sp>
        <p:nvSpPr>
          <p:cNvPr id="6" name="Rectangle 5"/>
          <p:cNvSpPr/>
          <p:nvPr/>
        </p:nvSpPr>
        <p:spPr>
          <a:xfrm>
            <a:off x="0" y="6137282"/>
            <a:ext cx="9095077" cy="646331"/>
          </a:xfrm>
          <a:prstGeom prst="rect">
            <a:avLst/>
          </a:prstGeom>
          <a:noFill/>
          <a:ln>
            <a:noFill/>
          </a:ln>
          <a:effectLst>
            <a:outerShdw blurRad="63500" dist="35921" dir="2700000" algn="ctr" rotWithShape="0">
              <a:schemeClr val="tx2">
                <a:alpha val="74998"/>
              </a:schemeClr>
            </a:outerShdw>
          </a:effectLst>
        </p:spPr>
        <p:txBody>
          <a:bodyPr vert="horz" wrap="square" lIns="91440" tIns="45720" rIns="91440" bIns="45720" numCol="1" anchor="t" anchorCtr="0" compatLnSpc="1">
            <a:prstTxWarp prst="textNoShape">
              <a:avLst/>
            </a:prstTxWarp>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rPr>
              <a:t>(Hebrews 1:8-9 </a:t>
            </a:r>
            <a:r>
              <a:rPr kumimoji="0" lang="en-US" sz="32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rPr>
              <a:t>NLT</a:t>
            </a:r>
            <a:r>
              <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rPr>
              <a:t>)</a:t>
            </a:r>
          </a:p>
        </p:txBody>
      </p:sp>
    </p:spTree>
    <p:extLst>
      <p:ext uri="{BB962C8B-B14F-4D97-AF65-F5344CB8AC3E}">
        <p14:creationId xmlns:p14="http://schemas.microsoft.com/office/powerpoint/2010/main" val="9107484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4926330"/>
            <a:ext cx="9144000" cy="1931670"/>
          </a:xfrm>
          <a:effectLst>
            <a:outerShdw blurRad="63500" dist="35921" dir="2700000" algn="ctr" rotWithShape="0">
              <a:schemeClr val="tx2">
                <a:alpha val="74998"/>
              </a:schemeClr>
            </a:outerShdw>
          </a:effectLst>
        </p:spPr>
        <p:txBody>
          <a:bodyPr/>
          <a:lstStyle/>
          <a:p>
            <a:pPr>
              <a:defRPr/>
            </a:pPr>
            <a:r>
              <a:rPr lang="en-US" sz="5400" b="1" dirty="0">
                <a:effectLst>
                  <a:glow rad="127000">
                    <a:schemeClr val="tx1"/>
                  </a:glow>
                </a:effectLst>
                <a:latin typeface="Arial" charset="0"/>
                <a:ea typeface="ＭＳ Ｐゴシック" charset="0"/>
                <a:cs typeface="ＭＳ Ｐゴシック" charset="0"/>
              </a:rPr>
              <a:t>The Father calls Jesus "God"!</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4926330"/>
          </a:xfrm>
          <a:prstGeom prst="rect">
            <a:avLst/>
          </a:prstGeom>
        </p:spPr>
      </p:pic>
    </p:spTree>
    <p:extLst>
      <p:ext uri="{BB962C8B-B14F-4D97-AF65-F5344CB8AC3E}">
        <p14:creationId xmlns:p14="http://schemas.microsoft.com/office/powerpoint/2010/main" val="3839506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bwMode="auto">
          <a:xfrm>
            <a:off x="-271252" y="1306001"/>
            <a:ext cx="9777436" cy="5292000"/>
          </a:xfrm>
          <a:prstGeom prst="wedgeEllipseCallout">
            <a:avLst>
              <a:gd name="adj1" fmla="val -41176"/>
              <a:gd name="adj2" fmla="val -75439"/>
            </a:avLst>
          </a:prstGeom>
          <a:solidFill>
            <a:srgbClr val="0000FF"/>
          </a:solidFill>
          <a:ln w="57150"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ＭＳ Ｐゴシック" charset="0"/>
              <a:cs typeface="+mn-cs"/>
            </a:endParaRPr>
          </a:p>
        </p:txBody>
      </p:sp>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 name="Rectangle 2"/>
          <p:cNvSpPr txBox="1">
            <a:spLocks noChangeArrowheads="1"/>
          </p:cNvSpPr>
          <p:nvPr/>
        </p:nvSpPr>
        <p:spPr bwMode="auto">
          <a:xfrm>
            <a:off x="36997" y="2416482"/>
            <a:ext cx="8976005" cy="3908289"/>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fr-FR"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a:t>
            </a:r>
            <a:r>
              <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In the beginning, </a:t>
            </a:r>
            <a:r>
              <a:rPr kumimoji="0" lang="en-US" sz="3600" b="1" i="0" u="none" strike="noStrike" kern="1200" cap="none" spc="0" normalizeH="0" baseline="0" noProof="0" dirty="0">
                <a:ln>
                  <a:noFill/>
                </a:ln>
                <a:solidFill>
                  <a:srgbClr val="FFFF00"/>
                </a:solidFill>
                <a:effectLst>
                  <a:glow rad="127000">
                    <a:srgbClr val="000000"/>
                  </a:glow>
                </a:effectLst>
                <a:uLnTx/>
                <a:uFillTx/>
                <a:latin typeface="Arial" charset="0"/>
                <a:ea typeface="ＭＳ Ｐゴシック" charset="0"/>
                <a:cs typeface="ＭＳ Ｐゴシック" charset="0"/>
              </a:rPr>
              <a:t>Lord</a:t>
            </a:r>
            <a:r>
              <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 you </a:t>
            </a:r>
            <a:r>
              <a:rPr kumimoji="0" lang="en-US" sz="3600" b="1" i="0" u="none" strike="noStrike" kern="1200" cap="none" spc="0" normalizeH="0" baseline="0" noProof="0" dirty="0">
                <a:ln>
                  <a:noFill/>
                </a:ln>
                <a:solidFill>
                  <a:srgbClr val="FFFF00"/>
                </a:solidFill>
                <a:effectLst>
                  <a:glow rad="127000">
                    <a:srgbClr val="000000"/>
                  </a:glow>
                </a:effectLst>
                <a:uLnTx/>
                <a:uFillTx/>
                <a:latin typeface="Arial" charset="0"/>
                <a:ea typeface="ＭＳ Ｐゴシック" charset="0"/>
                <a:cs typeface="ＭＳ Ｐゴシック" charset="0"/>
              </a:rPr>
              <a:t>laid the foundation of the earth and made the heavens</a:t>
            </a:r>
            <a:r>
              <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 with your hands. </a:t>
            </a:r>
            <a:r>
              <a:rPr kumimoji="0" lang="en-US" sz="3600" b="1" i="0" u="none" strike="noStrike" kern="1200" cap="none" spc="0" normalizeH="0" baseline="30000" noProof="0" dirty="0">
                <a:ln>
                  <a:noFill/>
                </a:ln>
                <a:solidFill>
                  <a:srgbClr val="FFFFFF"/>
                </a:solidFill>
                <a:effectLst>
                  <a:glow rad="127000">
                    <a:srgbClr val="000000"/>
                  </a:glow>
                </a:effectLst>
                <a:uLnTx/>
                <a:uFillTx/>
                <a:latin typeface="Arial" charset="0"/>
                <a:ea typeface="ＭＳ Ｐゴシック" charset="0"/>
                <a:cs typeface="ＭＳ Ｐゴシック" charset="0"/>
              </a:rPr>
              <a:t>11</a:t>
            </a:r>
            <a:r>
              <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They will perish, but you remain forever</a:t>
            </a:r>
            <a:r>
              <a:rPr kumimoji="0" lang="en-SG"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 They will wear out like old clothing.</a:t>
            </a:r>
            <a:r>
              <a:rPr kumimoji="0" lang="fr-FR"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a:t>
            </a:r>
            <a:br>
              <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br>
            <a:endPar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
        <p:nvSpPr>
          <p:cNvPr id="900098" name="Rectangle 2"/>
          <p:cNvSpPr>
            <a:spLocks noGrp="1" noChangeArrowheads="1"/>
          </p:cNvSpPr>
          <p:nvPr>
            <p:ph type="ctrTitle"/>
          </p:nvPr>
        </p:nvSpPr>
        <p:spPr>
          <a:xfrm>
            <a:off x="1773090" y="0"/>
            <a:ext cx="6863471" cy="1701395"/>
          </a:xfrm>
          <a:effectLst>
            <a:outerShdw blurRad="63500" dist="35921" dir="2700000" algn="ctr" rotWithShape="0">
              <a:schemeClr val="tx2">
                <a:alpha val="74998"/>
              </a:schemeClr>
            </a:outerShdw>
          </a:effectLst>
        </p:spPr>
        <p:txBody>
          <a:bodyPr anchor="t"/>
          <a:lstStyle/>
          <a:p>
            <a:pPr>
              <a:defRPr/>
            </a:pPr>
            <a:r>
              <a:rPr lang="en-US" sz="3600" b="1" dirty="0">
                <a:effectLst>
                  <a:glow rad="127000">
                    <a:schemeClr val="tx1"/>
                  </a:glow>
                </a:effectLst>
                <a:latin typeface="Arial" charset="0"/>
                <a:ea typeface="ＭＳ Ｐゴシック" charset="0"/>
                <a:cs typeface="ＭＳ Ｐゴシック" charset="0"/>
              </a:rPr>
              <a:t>"He also says to the Son,</a:t>
            </a:r>
          </a:p>
        </p:txBody>
      </p:sp>
      <p:sp>
        <p:nvSpPr>
          <p:cNvPr id="6" name="Rectangle 5"/>
          <p:cNvSpPr/>
          <p:nvPr/>
        </p:nvSpPr>
        <p:spPr>
          <a:xfrm>
            <a:off x="2483768" y="6137282"/>
            <a:ext cx="6611309" cy="646331"/>
          </a:xfrm>
          <a:prstGeom prst="rect">
            <a:avLst/>
          </a:prstGeom>
          <a:noFill/>
          <a:ln>
            <a:noFill/>
          </a:ln>
          <a:effectLst>
            <a:outerShdw blurRad="63500" dist="35921" dir="2700000" algn="ctr" rotWithShape="0">
              <a:schemeClr val="tx2">
                <a:alpha val="74998"/>
              </a:schemeClr>
            </a:outerShdw>
          </a:effectLst>
        </p:spPr>
        <p:txBody>
          <a:bodyPr vert="horz" wrap="square" lIns="91440" tIns="45720" rIns="91440" bIns="45720" numCol="1" anchor="t" anchorCtr="0" compatLnSpc="1">
            <a:prstTxWarp prst="textNoShape">
              <a:avLst/>
            </a:prstTxWarp>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rPr>
              <a:t>(Hebrews 1:10-11 </a:t>
            </a:r>
            <a:r>
              <a:rPr kumimoji="0" lang="en-US" sz="32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rPr>
              <a:t>NLT</a:t>
            </a:r>
            <a:r>
              <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rPr>
              <a:t>)</a:t>
            </a:r>
          </a:p>
        </p:txBody>
      </p:sp>
    </p:spTree>
    <p:extLst>
      <p:ext uri="{BB962C8B-B14F-4D97-AF65-F5344CB8AC3E}">
        <p14:creationId xmlns:p14="http://schemas.microsoft.com/office/powerpoint/2010/main" val="32346876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bwMode="auto">
          <a:xfrm>
            <a:off x="-271252" y="1306001"/>
            <a:ext cx="9777436" cy="5292000"/>
          </a:xfrm>
          <a:prstGeom prst="wedgeEllipseCallout">
            <a:avLst>
              <a:gd name="adj1" fmla="val -41176"/>
              <a:gd name="adj2" fmla="val -75439"/>
            </a:avLst>
          </a:prstGeom>
          <a:solidFill>
            <a:srgbClr val="0000FF"/>
          </a:solidFill>
          <a:ln w="57150"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ＭＳ Ｐゴシック" charset="0"/>
              <a:cs typeface="+mn-cs"/>
            </a:endParaRPr>
          </a:p>
        </p:txBody>
      </p:sp>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 name="Rectangle 2"/>
          <p:cNvSpPr txBox="1">
            <a:spLocks noChangeArrowheads="1"/>
          </p:cNvSpPr>
          <p:nvPr/>
        </p:nvSpPr>
        <p:spPr bwMode="auto">
          <a:xfrm>
            <a:off x="36997" y="2416482"/>
            <a:ext cx="8976005" cy="3908289"/>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fr-FR"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a:t>
            </a:r>
            <a:r>
              <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You will fold them [the earth and the heavens] up like a cloak </a:t>
            </a:r>
            <a:br>
              <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br>
            <a:r>
              <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and discard them like old clothing. </a:t>
            </a:r>
            <a:br>
              <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br>
            <a:r>
              <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But you are always the same; </a:t>
            </a:r>
            <a:br>
              <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br>
            <a:r>
              <a:rPr kumimoji="0" lang="en-US" sz="3600" b="1" i="0" u="none" strike="noStrike" kern="1200" cap="none" spc="0" normalizeH="0" baseline="0" noProof="0" dirty="0">
                <a:ln>
                  <a:noFill/>
                </a:ln>
                <a:solidFill>
                  <a:srgbClr val="FFFF00"/>
                </a:solidFill>
                <a:effectLst>
                  <a:glow rad="127000">
                    <a:srgbClr val="000000"/>
                  </a:glow>
                </a:effectLst>
                <a:uLnTx/>
                <a:uFillTx/>
                <a:latin typeface="Arial" charset="0"/>
                <a:ea typeface="ＭＳ Ｐゴシック" charset="0"/>
                <a:cs typeface="ＭＳ Ｐゴシック" charset="0"/>
              </a:rPr>
              <a:t>you will live forever</a:t>
            </a:r>
            <a:r>
              <a:rPr kumimoji="0" lang="en-SG"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a:t>
            </a:r>
            <a:r>
              <a:rPr kumimoji="0" lang="fr-FR"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a:t>
            </a:r>
            <a:br>
              <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br>
            <a:endPar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
        <p:nvSpPr>
          <p:cNvPr id="900098" name="Rectangle 2"/>
          <p:cNvSpPr>
            <a:spLocks noGrp="1" noChangeArrowheads="1"/>
          </p:cNvSpPr>
          <p:nvPr>
            <p:ph type="ctrTitle"/>
          </p:nvPr>
        </p:nvSpPr>
        <p:spPr>
          <a:xfrm>
            <a:off x="1773090" y="0"/>
            <a:ext cx="6863471" cy="1701395"/>
          </a:xfrm>
          <a:effectLst>
            <a:outerShdw blurRad="63500" dist="35921" dir="2700000" algn="ctr" rotWithShape="0">
              <a:schemeClr val="tx2">
                <a:alpha val="74998"/>
              </a:schemeClr>
            </a:outerShdw>
          </a:effectLst>
        </p:spPr>
        <p:txBody>
          <a:bodyPr anchor="t"/>
          <a:lstStyle/>
          <a:p>
            <a:pPr>
              <a:defRPr/>
            </a:pPr>
            <a:r>
              <a:rPr lang="en-US" sz="3600" b="1" dirty="0">
                <a:effectLst>
                  <a:glow rad="127000">
                    <a:schemeClr val="tx1"/>
                  </a:glow>
                </a:effectLst>
                <a:latin typeface="Arial" charset="0"/>
                <a:ea typeface="ＭＳ Ｐゴシック" charset="0"/>
                <a:cs typeface="ＭＳ Ｐゴシック" charset="0"/>
              </a:rPr>
              <a:t>"He also says to the Son…</a:t>
            </a:r>
          </a:p>
        </p:txBody>
      </p:sp>
      <p:sp>
        <p:nvSpPr>
          <p:cNvPr id="6" name="Rectangle 5"/>
          <p:cNvSpPr/>
          <p:nvPr/>
        </p:nvSpPr>
        <p:spPr>
          <a:xfrm>
            <a:off x="467544" y="6137282"/>
            <a:ext cx="8627533" cy="646331"/>
          </a:xfrm>
          <a:prstGeom prst="rect">
            <a:avLst/>
          </a:prstGeom>
          <a:noFill/>
          <a:ln>
            <a:noFill/>
          </a:ln>
          <a:effectLst>
            <a:outerShdw blurRad="63500" dist="35921" dir="2700000" algn="ctr" rotWithShape="0">
              <a:schemeClr val="tx2">
                <a:alpha val="74998"/>
              </a:schemeClr>
            </a:outerShdw>
          </a:effectLst>
        </p:spPr>
        <p:txBody>
          <a:bodyPr vert="horz" wrap="square" lIns="91440" tIns="45720" rIns="91440" bIns="45720" numCol="1" anchor="t" anchorCtr="0" compatLnSpc="1">
            <a:prstTxWarp prst="textNoShape">
              <a:avLst/>
            </a:prstTxWarp>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rPr>
              <a:t>(Hebrews 1:10a, 12 </a:t>
            </a:r>
            <a:r>
              <a:rPr kumimoji="0" lang="en-US" sz="32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rPr>
              <a:t>NLT</a:t>
            </a:r>
            <a:r>
              <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rPr>
              <a:t>)</a:t>
            </a:r>
          </a:p>
        </p:txBody>
      </p:sp>
    </p:spTree>
    <p:extLst>
      <p:ext uri="{BB962C8B-B14F-4D97-AF65-F5344CB8AC3E}">
        <p14:creationId xmlns:p14="http://schemas.microsoft.com/office/powerpoint/2010/main" val="29617488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rev 22 jesus holding 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52754"/>
            <a:ext cx="9144000" cy="6805246"/>
          </a:xfrm>
          <a:prstGeom prst="rect">
            <a:avLst/>
          </a:prstGeom>
        </p:spPr>
      </p:pic>
      <p:sp>
        <p:nvSpPr>
          <p:cNvPr id="1433602" name="Rectangle 5"/>
          <p:cNvSpPr>
            <a:spLocks noGrp="1" noChangeArrowheads="1"/>
          </p:cNvSpPr>
          <p:nvPr>
            <p:ph type="title"/>
          </p:nvPr>
        </p:nvSpPr>
        <p:spPr>
          <a:xfrm>
            <a:off x="457200" y="52754"/>
            <a:ext cx="8229600" cy="877144"/>
          </a:xfrm>
        </p:spPr>
        <p:txBody>
          <a:bodyPr/>
          <a:lstStyle/>
          <a:p>
            <a:r>
              <a:rPr lang="en-US" sz="6000" b="1" dirty="0">
                <a:solidFill>
                  <a:schemeClr val="bg1"/>
                </a:solidFill>
                <a:latin typeface="Arial" panose="020B0604020202020204" pitchFamily="34" charset="0"/>
                <a:ea typeface="ＭＳ Ｐゴシック" charset="0"/>
                <a:cs typeface="Arial" panose="020B0604020202020204" pitchFamily="34" charset="0"/>
              </a:rPr>
              <a:t>Jesus is Creator!</a:t>
            </a:r>
          </a:p>
        </p:txBody>
      </p:sp>
    </p:spTree>
    <p:extLst>
      <p:ext uri="{BB962C8B-B14F-4D97-AF65-F5344CB8AC3E}">
        <p14:creationId xmlns:p14="http://schemas.microsoft.com/office/powerpoint/2010/main" val="27267999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ark Blue Worship Background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29469"/>
            <a:ext cx="9144000" cy="4047603"/>
          </a:xfrm>
          <a:effectLst>
            <a:outerShdw blurRad="63500" dist="35921" dir="2700000" algn="ctr" rotWithShape="0">
              <a:schemeClr val="tx2">
                <a:alpha val="74998"/>
              </a:schemeClr>
            </a:outerShdw>
          </a:effectLst>
        </p:spPr>
        <p:txBody>
          <a:bodyPr anchor="t"/>
          <a:lstStyle/>
          <a:p>
            <a:pPr>
              <a:defRPr/>
            </a:pPr>
            <a:r>
              <a:rPr lang="mr-IN" sz="3600" b="1" dirty="0">
                <a:effectLst>
                  <a:glow rad="127000">
                    <a:schemeClr val="tx1"/>
                  </a:glow>
                </a:effectLst>
                <a:latin typeface="Arial" charset="0"/>
                <a:ea typeface="ＭＳ Ｐゴシック" charset="0"/>
                <a:cs typeface="ＭＳ Ｐゴシック" charset="0"/>
              </a:rPr>
              <a:t>"</a:t>
            </a:r>
            <a:r>
              <a:rPr lang="en-US" sz="3600" b="1" dirty="0">
                <a:effectLst>
                  <a:glow rad="127000">
                    <a:schemeClr val="tx1"/>
                  </a:glow>
                </a:effectLst>
                <a:latin typeface="Arial" charset="0"/>
                <a:ea typeface="ＭＳ Ｐゴシック" charset="0"/>
                <a:cs typeface="ＭＳ Ｐゴシック" charset="0"/>
              </a:rPr>
              <a:t>This letter is from Simon Peter, a slave and apostle of Jesus Christ. I am writing to you who share the same precious faith we have. This </a:t>
            </a:r>
            <a:r>
              <a:rPr lang="en-US" sz="3600" b="1" dirty="0">
                <a:solidFill>
                  <a:srgbClr val="FFFF00"/>
                </a:solidFill>
                <a:effectLst>
                  <a:glow rad="127000">
                    <a:schemeClr val="tx1"/>
                  </a:glow>
                </a:effectLst>
                <a:latin typeface="Arial" charset="0"/>
                <a:ea typeface="ＭＳ Ｐゴシック" charset="0"/>
                <a:cs typeface="ＭＳ Ｐゴシック" charset="0"/>
              </a:rPr>
              <a:t>faith</a:t>
            </a:r>
            <a:r>
              <a:rPr lang="en-US" sz="3600" b="1" dirty="0">
                <a:effectLst>
                  <a:glow rad="127000">
                    <a:schemeClr val="tx1"/>
                  </a:glow>
                </a:effectLst>
                <a:latin typeface="Arial" charset="0"/>
                <a:ea typeface="ＭＳ Ｐゴシック" charset="0"/>
                <a:cs typeface="ＭＳ Ｐゴシック" charset="0"/>
              </a:rPr>
              <a:t> was given to you because of the justice and fairness of Jesus Christ, our God and Savior</a:t>
            </a:r>
            <a:r>
              <a:rPr lang="mr-IN" sz="3600" b="1" dirty="0">
                <a:effectLst>
                  <a:glow rad="127000">
                    <a:schemeClr val="tx1"/>
                  </a:glow>
                </a:effectLst>
                <a:latin typeface="Arial" charset="0"/>
                <a:ea typeface="ＭＳ Ｐゴシック" charset="0"/>
                <a:cs typeface="ＭＳ Ｐゴシック" charset="0"/>
              </a:rPr>
              <a:t>"</a:t>
            </a:r>
            <a:r>
              <a:rPr lang="en-US" sz="3600" b="1" dirty="0">
                <a:effectLst>
                  <a:glow rad="127000">
                    <a:schemeClr val="tx1"/>
                  </a:glow>
                </a:effectLst>
                <a:latin typeface="Arial" charset="0"/>
                <a:ea typeface="ＭＳ Ｐゴシック" charset="0"/>
                <a:cs typeface="ＭＳ Ｐゴシック" charset="0"/>
              </a:rPr>
              <a:t> </a:t>
            </a:r>
            <a:br>
              <a:rPr lang="en-US" sz="3600" b="1" dirty="0">
                <a:effectLst>
                  <a:glow rad="127000">
                    <a:schemeClr val="tx1"/>
                  </a:glow>
                </a:effectLst>
                <a:latin typeface="Arial" charset="0"/>
                <a:ea typeface="ＭＳ Ｐゴシック" charset="0"/>
                <a:cs typeface="ＭＳ Ｐゴシック" charset="0"/>
              </a:rPr>
            </a:br>
            <a:r>
              <a:rPr lang="en-US" sz="3600" b="1" dirty="0">
                <a:effectLst>
                  <a:glow rad="127000">
                    <a:schemeClr val="tx1"/>
                  </a:glow>
                </a:effectLst>
                <a:latin typeface="Arial" charset="0"/>
                <a:ea typeface="ＭＳ Ｐゴシック" charset="0"/>
                <a:cs typeface="ＭＳ Ｐゴシック" charset="0"/>
              </a:rPr>
              <a:t>(2 Peter 1:1 </a:t>
            </a:r>
            <a:r>
              <a:rPr lang="en-US" sz="3200" b="1" dirty="0">
                <a:effectLst>
                  <a:glow rad="127000">
                    <a:schemeClr val="tx1"/>
                  </a:glow>
                </a:effectLst>
                <a:latin typeface="Arial" charset="0"/>
                <a:ea typeface="ＭＳ Ｐゴシック" charset="0"/>
                <a:cs typeface="ＭＳ Ｐゴシック" charset="0"/>
              </a:rPr>
              <a:t>NLT</a:t>
            </a:r>
            <a:r>
              <a:rPr lang="en-US" sz="3600" b="1" dirty="0">
                <a:effectLst>
                  <a:glow rad="127000">
                    <a:schemeClr val="tx1"/>
                  </a:glow>
                </a:effectLst>
                <a:latin typeface="Arial" charset="0"/>
                <a:ea typeface="ＭＳ Ｐゴシック" charset="0"/>
                <a:cs typeface="ＭＳ Ｐゴシック" charset="0"/>
              </a:rPr>
              <a:t>).</a:t>
            </a:r>
          </a:p>
        </p:txBody>
      </p:sp>
    </p:spTree>
    <p:extLst>
      <p:ext uri="{BB962C8B-B14F-4D97-AF65-F5344CB8AC3E}">
        <p14:creationId xmlns:p14="http://schemas.microsoft.com/office/powerpoint/2010/main" val="399320270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8278888" cy="6858000"/>
          </a:xfrm>
          <a:prstGeom prst="rect">
            <a:avLst/>
          </a:prstGeom>
        </p:spPr>
      </p:pic>
      <p:sp>
        <p:nvSpPr>
          <p:cNvPr id="900098" name="Rectangle 2"/>
          <p:cNvSpPr>
            <a:spLocks noGrp="1" noChangeArrowheads="1"/>
          </p:cNvSpPr>
          <p:nvPr>
            <p:ph type="ctrTitle"/>
          </p:nvPr>
        </p:nvSpPr>
        <p:spPr>
          <a:xfrm>
            <a:off x="2339752" y="1052736"/>
            <a:ext cx="6804248" cy="1612816"/>
          </a:xfrm>
          <a:effectLst>
            <a:outerShdw blurRad="63500" dist="35921" dir="2700000" algn="ctr" rotWithShape="0">
              <a:schemeClr val="tx2">
                <a:alpha val="74998"/>
              </a:schemeClr>
            </a:outerShdw>
          </a:effectLst>
        </p:spPr>
        <p:txBody>
          <a:bodyPr anchor="t"/>
          <a:lstStyle/>
          <a:p>
            <a:pPr marL="355600" indent="-355600" algn="l">
              <a:defRPr/>
            </a:pPr>
            <a:r>
              <a:rPr lang="en-US" sz="2800" b="1" dirty="0">
                <a:effectLst>
                  <a:glow rad="127000">
                    <a:schemeClr val="tx1"/>
                  </a:glow>
                </a:effectLst>
                <a:latin typeface="Arial" charset="0"/>
                <a:ea typeface="ＭＳ Ｐゴシック" charset="0"/>
                <a:cs typeface="ＭＳ Ｐゴシック" charset="0"/>
              </a:rPr>
              <a:t>1.	</a:t>
            </a:r>
            <a:r>
              <a:rPr lang="en-US" sz="2600" b="1" dirty="0">
                <a:effectLst>
                  <a:glow rad="127000">
                    <a:schemeClr val="tx1"/>
                  </a:glow>
                </a:effectLst>
                <a:latin typeface="Arial" charset="0"/>
                <a:ea typeface="ＭＳ Ｐゴシック" charset="0"/>
                <a:cs typeface="ＭＳ Ｐゴシック" charset="0"/>
              </a:rPr>
              <a:t>God gives you the same </a:t>
            </a:r>
            <a:r>
              <a:rPr lang="en-US" sz="2600" b="1" dirty="0">
                <a:solidFill>
                  <a:srgbClr val="FFFF00"/>
                </a:solidFill>
                <a:effectLst>
                  <a:glow rad="127000">
                    <a:schemeClr val="tx1"/>
                  </a:glow>
                </a:effectLst>
                <a:latin typeface="Arial" charset="0"/>
                <a:ea typeface="ＭＳ Ｐゴシック" charset="0"/>
                <a:cs typeface="ＭＳ Ｐゴシック" charset="0"/>
              </a:rPr>
              <a:t>faith</a:t>
            </a:r>
            <a:r>
              <a:rPr lang="en-US" sz="2600" b="1" dirty="0">
                <a:effectLst>
                  <a:glow rad="127000">
                    <a:schemeClr val="tx1"/>
                  </a:glow>
                </a:effectLst>
                <a:latin typeface="Arial" charset="0"/>
                <a:ea typeface="ＭＳ Ｐゴシック" charset="0"/>
                <a:cs typeface="ＭＳ Ｐゴシック" charset="0"/>
              </a:rPr>
              <a:t> as the apostles due to Christ</a:t>
            </a:r>
            <a:r>
              <a:rPr lang="mr-IN" sz="2600" b="1" dirty="0">
                <a:effectLst>
                  <a:glow rad="127000">
                    <a:schemeClr val="tx1"/>
                  </a:glow>
                </a:effectLst>
                <a:latin typeface="Arial" charset="0"/>
                <a:ea typeface="ＭＳ Ｐゴシック" charset="0"/>
                <a:cs typeface="ＭＳ Ｐゴシック" charset="0"/>
              </a:rPr>
              <a:t>'</a:t>
            </a:r>
            <a:r>
              <a:rPr lang="en-US" sz="2600" b="1" dirty="0">
                <a:effectLst>
                  <a:glow rad="127000">
                    <a:schemeClr val="tx1"/>
                  </a:glow>
                </a:effectLst>
                <a:latin typeface="Arial" charset="0"/>
                <a:ea typeface="ＭＳ Ｐゴシック" charset="0"/>
                <a:cs typeface="ＭＳ Ｐゴシック" charset="0"/>
              </a:rPr>
              <a:t>s deity. </a:t>
            </a:r>
            <a:endParaRPr lang="en-US" sz="2500" b="1" dirty="0">
              <a:solidFill>
                <a:srgbClr val="FFFF00"/>
              </a:solidFill>
              <a:effectLst>
                <a:glow rad="127000">
                  <a:schemeClr val="tx1"/>
                </a:glow>
              </a:effectLst>
              <a:latin typeface="Arial" charset="0"/>
              <a:ea typeface="ＭＳ Ｐゴシック" charset="0"/>
              <a:cs typeface="ＭＳ Ｐゴシック" charset="0"/>
            </a:endParaRPr>
          </a:p>
        </p:txBody>
      </p:sp>
      <p:sp>
        <p:nvSpPr>
          <p:cNvPr id="6" name="Rectangle 2"/>
          <p:cNvSpPr txBox="1">
            <a:spLocks noChangeArrowheads="1"/>
          </p:cNvSpPr>
          <p:nvPr/>
        </p:nvSpPr>
        <p:spPr bwMode="auto">
          <a:xfrm>
            <a:off x="1691680" y="44624"/>
            <a:ext cx="7452320" cy="1080120"/>
          </a:xfrm>
          <a:prstGeom prst="rect">
            <a:avLst/>
          </a:prstGeom>
          <a:gradFill flip="none" rotWithShape="1">
            <a:gsLst>
              <a:gs pos="47000">
                <a:schemeClr val="accent1">
                  <a:lumMod val="50000"/>
                </a:schemeClr>
              </a:gs>
              <a:gs pos="100000">
                <a:schemeClr val="tx1"/>
              </a:gs>
            </a:gsLst>
            <a:path path="rect">
              <a:fillToRect l="50000" t="50000" r="50000" b="50000"/>
            </a:path>
            <a:tileRect/>
          </a:gradFill>
          <a:ln>
            <a:noFill/>
          </a:ln>
          <a:effectLst/>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2400" b="1" dirty="0">
                <a:solidFill>
                  <a:srgbClr val="FFFFFF"/>
                </a:solidFill>
                <a:effectLst>
                  <a:glow rad="127000">
                    <a:srgbClr val="000000"/>
                  </a:glow>
                </a:effectLst>
                <a:latin typeface="Arial" charset="0"/>
                <a:ea typeface="ＭＳ Ｐゴシック" charset="0"/>
                <a:cs typeface="ＭＳ Ｐゴシック" charset="0"/>
              </a:rPr>
              <a:t>You're complete in Christ as God (2 Pet 1:1-4)</a:t>
            </a:r>
          </a:p>
        </p:txBody>
      </p:sp>
      <p:sp>
        <p:nvSpPr>
          <p:cNvPr id="7" name="Rectangle 2"/>
          <p:cNvSpPr txBox="1">
            <a:spLocks noChangeArrowheads="1"/>
          </p:cNvSpPr>
          <p:nvPr/>
        </p:nvSpPr>
        <p:spPr bwMode="auto">
          <a:xfrm>
            <a:off x="2339752" y="2531355"/>
            <a:ext cx="6804248" cy="1612816"/>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55600" indent="-355600" eaLnBrk="0" hangingPunct="0">
              <a:defRPr sz="2800" b="1">
                <a:solidFill>
                  <a:schemeClr val="bg1"/>
                </a:solidFill>
                <a:effectLst>
                  <a:glow rad="127000">
                    <a:schemeClr val="tx1"/>
                  </a:glow>
                </a:effectLst>
                <a:latin typeface="Arial" charset="0"/>
              </a:defRPr>
            </a:lvl1pPr>
            <a:lvl2pPr algn="ctr" eaLnBrk="0" hangingPunct="0">
              <a:defRPr sz="4400">
                <a:solidFill>
                  <a:schemeClr val="bg1"/>
                </a:solidFill>
                <a:latin typeface="Arial" charset="0"/>
                <a:ea typeface="ＭＳ Ｐゴシック" pitchFamily="-108" charset="-128"/>
                <a:cs typeface="ＭＳ Ｐゴシック" pitchFamily="-108" charset="-128"/>
              </a:defRPr>
            </a:lvl2pPr>
            <a:lvl3pPr algn="ctr" eaLnBrk="0" hangingPunct="0">
              <a:defRPr sz="4400">
                <a:solidFill>
                  <a:schemeClr val="bg1"/>
                </a:solidFill>
                <a:latin typeface="Arial" charset="0"/>
                <a:ea typeface="ＭＳ Ｐゴシック" pitchFamily="-108" charset="-128"/>
                <a:cs typeface="ＭＳ Ｐゴシック" pitchFamily="-108" charset="-128"/>
              </a:defRPr>
            </a:lvl3pPr>
            <a:lvl4pPr algn="ctr" eaLnBrk="0" hangingPunct="0">
              <a:defRPr sz="4400">
                <a:solidFill>
                  <a:schemeClr val="bg1"/>
                </a:solidFill>
                <a:latin typeface="Arial" charset="0"/>
                <a:ea typeface="ＭＳ Ｐゴシック" pitchFamily="-108" charset="-128"/>
                <a:cs typeface="ＭＳ Ｐゴシック" pitchFamily="-108" charset="-128"/>
              </a:defRPr>
            </a:lvl4pPr>
            <a:lvl5pPr algn="ctr" eaLnBrk="0" hangingPunct="0">
              <a:defRPr sz="4400">
                <a:solidFill>
                  <a:schemeClr val="bg1"/>
                </a:solidFill>
                <a:latin typeface="Arial" charset="0"/>
                <a:ea typeface="ＭＳ Ｐゴシック" pitchFamily="-108" charset="-128"/>
                <a:cs typeface="ＭＳ Ｐゴシック" pitchFamily="-108" charset="-128"/>
              </a:defRPr>
            </a:lvl5pPr>
            <a:lvl6pPr marL="457200" algn="ctr" eaLnBrk="0" fontAlgn="base" hangingPunct="0">
              <a:spcBef>
                <a:spcPct val="0"/>
              </a:spcBef>
              <a:spcAft>
                <a:spcPct val="0"/>
              </a:spcAft>
              <a:defRPr sz="4400">
                <a:solidFill>
                  <a:schemeClr val="tx2"/>
                </a:solidFill>
                <a:latin typeface="Times New Roman" pitchFamily="-112" charset="0"/>
              </a:defRPr>
            </a:lvl6pPr>
            <a:lvl7pPr marL="914400" algn="ctr" eaLnBrk="0" fontAlgn="base" hangingPunct="0">
              <a:spcBef>
                <a:spcPct val="0"/>
              </a:spcBef>
              <a:spcAft>
                <a:spcPct val="0"/>
              </a:spcAft>
              <a:defRPr sz="4400">
                <a:solidFill>
                  <a:schemeClr val="tx2"/>
                </a:solidFill>
                <a:latin typeface="Times New Roman" pitchFamily="-112" charset="0"/>
              </a:defRPr>
            </a:lvl7pPr>
            <a:lvl8pPr marL="1371600" algn="ctr" eaLnBrk="0" fontAlgn="base" hangingPunct="0">
              <a:spcBef>
                <a:spcPct val="0"/>
              </a:spcBef>
              <a:spcAft>
                <a:spcPct val="0"/>
              </a:spcAft>
              <a:defRPr sz="4400">
                <a:solidFill>
                  <a:schemeClr val="tx2"/>
                </a:solidFill>
                <a:latin typeface="Times New Roman" pitchFamily="-112" charset="0"/>
              </a:defRPr>
            </a:lvl8pPr>
            <a:lvl9pPr marL="1828800" algn="ctr" eaLnBrk="0" fontAlgn="base" hangingPunct="0">
              <a:spcBef>
                <a:spcPct val="0"/>
              </a:spcBef>
              <a:spcAft>
                <a:spcPct val="0"/>
              </a:spcAft>
              <a:defRPr sz="4400">
                <a:solidFill>
                  <a:schemeClr val="tx2"/>
                </a:solidFill>
                <a:latin typeface="Times New Roman" pitchFamily="-112" charset="0"/>
              </a:defRPr>
            </a:lvl9pPr>
          </a:lstStyle>
          <a:p>
            <a:pPr defTabSz="914400" fontAlgn="base">
              <a:spcBef>
                <a:spcPct val="0"/>
              </a:spcBef>
              <a:spcAft>
                <a:spcPct val="0"/>
              </a:spcAft>
            </a:pPr>
            <a:r>
              <a:rPr lang="en-US" dirty="0">
                <a:solidFill>
                  <a:srgbClr val="FFFFFF"/>
                </a:solidFill>
                <a:effectLst>
                  <a:glow rad="127000">
                    <a:srgbClr val="000000"/>
                  </a:glow>
                </a:effectLst>
                <a:ea typeface="ＭＳ Ｐゴシック" charset="0"/>
                <a:cs typeface="ＭＳ Ｐゴシック" charset="0"/>
              </a:rPr>
              <a:t>2.	God shows us Christ</a:t>
            </a:r>
            <a:r>
              <a:rPr lang="mr-IN" dirty="0">
                <a:solidFill>
                  <a:srgbClr val="FFFFFF"/>
                </a:solidFill>
                <a:effectLst>
                  <a:glow rad="127000">
                    <a:srgbClr val="000000"/>
                  </a:glow>
                </a:effectLst>
                <a:ea typeface="ＭＳ Ｐゴシック" charset="0"/>
                <a:cs typeface="ＭＳ Ｐゴシック" charset="0"/>
              </a:rPr>
              <a:t>'</a:t>
            </a:r>
            <a:r>
              <a:rPr lang="en-US" dirty="0">
                <a:solidFill>
                  <a:srgbClr val="FFFFFF"/>
                </a:solidFill>
                <a:effectLst>
                  <a:glow rad="127000">
                    <a:srgbClr val="000000"/>
                  </a:glow>
                </a:effectLst>
                <a:ea typeface="ＭＳ Ｐゴシック" charset="0"/>
                <a:cs typeface="ＭＳ Ｐゴシック" charset="0"/>
              </a:rPr>
              <a:t>s </a:t>
            </a:r>
            <a:r>
              <a:rPr lang="en-US" dirty="0">
                <a:solidFill>
                  <a:srgbClr val="FFFF00"/>
                </a:solidFill>
                <a:effectLst>
                  <a:glow rad="127000">
                    <a:srgbClr val="000000"/>
                  </a:glow>
                </a:effectLst>
                <a:ea typeface="ＭＳ Ｐゴシック" charset="0"/>
                <a:cs typeface="ＭＳ Ｐゴシック" charset="0"/>
              </a:rPr>
              <a:t>person</a:t>
            </a:r>
            <a:r>
              <a:rPr lang="en-US" dirty="0">
                <a:solidFill>
                  <a:srgbClr val="FFFFFF"/>
                </a:solidFill>
                <a:effectLst>
                  <a:glow rad="127000">
                    <a:srgbClr val="000000"/>
                  </a:glow>
                </a:effectLst>
                <a:ea typeface="ＭＳ Ｐゴシック" charset="0"/>
                <a:cs typeface="ＭＳ Ｐゴシック" charset="0"/>
              </a:rPr>
              <a:t> for grace and peace. </a:t>
            </a:r>
          </a:p>
        </p:txBody>
      </p:sp>
    </p:spTree>
    <p:extLst>
      <p:ext uri="{BB962C8B-B14F-4D97-AF65-F5344CB8AC3E}">
        <p14:creationId xmlns:p14="http://schemas.microsoft.com/office/powerpoint/2010/main" val="36213761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ark Blue Worship Background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29469"/>
            <a:ext cx="9144000" cy="3903587"/>
          </a:xfrm>
          <a:effectLst>
            <a:outerShdw blurRad="63500" dist="35921" dir="2700000" algn="ctr" rotWithShape="0">
              <a:schemeClr val="tx2">
                <a:alpha val="74998"/>
              </a:schemeClr>
            </a:outerShdw>
          </a:effectLst>
        </p:spPr>
        <p:txBody>
          <a:bodyPr anchor="t"/>
          <a:lstStyle/>
          <a:p>
            <a:pPr>
              <a:defRPr/>
            </a:pPr>
            <a:r>
              <a:rPr lang="mr-IN" sz="3600" b="1" dirty="0">
                <a:effectLst>
                  <a:glow rad="127000">
                    <a:schemeClr val="tx1"/>
                  </a:glow>
                </a:effectLst>
                <a:latin typeface="Arial" charset="0"/>
                <a:ea typeface="ＭＳ Ｐゴシック" charset="0"/>
                <a:cs typeface="ＭＳ Ｐゴシック" charset="0"/>
              </a:rPr>
              <a:t>"</a:t>
            </a:r>
            <a:r>
              <a:rPr lang="en-US" sz="3600" b="1" dirty="0">
                <a:effectLst>
                  <a:glow rad="127000">
                    <a:schemeClr val="tx1"/>
                  </a:glow>
                </a:effectLst>
                <a:latin typeface="Arial" charset="0"/>
                <a:ea typeface="ＭＳ Ｐゴシック" charset="0"/>
                <a:cs typeface="ＭＳ Ｐゴシック" charset="0"/>
              </a:rPr>
              <a:t>May God give you more and more grace and peace as you grow in your knowledge of God and </a:t>
            </a:r>
            <a:r>
              <a:rPr lang="en-US" sz="3600" b="1" dirty="0">
                <a:solidFill>
                  <a:srgbClr val="FFFF00"/>
                </a:solidFill>
                <a:effectLst>
                  <a:glow rad="127000">
                    <a:schemeClr val="tx1"/>
                  </a:glow>
                </a:effectLst>
                <a:latin typeface="Arial" charset="0"/>
                <a:ea typeface="ＭＳ Ｐゴシック" charset="0"/>
                <a:cs typeface="ＭＳ Ｐゴシック" charset="0"/>
              </a:rPr>
              <a:t>Jesus</a:t>
            </a:r>
            <a:r>
              <a:rPr lang="en-US" sz="3600" b="1" dirty="0">
                <a:effectLst>
                  <a:glow rad="127000">
                    <a:schemeClr val="tx1"/>
                  </a:glow>
                </a:effectLst>
                <a:latin typeface="Arial" charset="0"/>
                <a:ea typeface="ＭＳ Ｐゴシック" charset="0"/>
                <a:cs typeface="ＭＳ Ｐゴシック" charset="0"/>
              </a:rPr>
              <a:t> our Lord</a:t>
            </a:r>
            <a:r>
              <a:rPr lang="mr-IN" sz="3600" b="1" dirty="0">
                <a:effectLst>
                  <a:glow rad="127000">
                    <a:schemeClr val="tx1"/>
                  </a:glow>
                </a:effectLst>
                <a:latin typeface="Arial" charset="0"/>
                <a:ea typeface="ＭＳ Ｐゴシック" charset="0"/>
                <a:cs typeface="ＭＳ Ｐゴシック" charset="0"/>
              </a:rPr>
              <a:t>"</a:t>
            </a:r>
            <a:r>
              <a:rPr lang="en-US" sz="3600" b="1" dirty="0">
                <a:effectLst>
                  <a:glow rad="127000">
                    <a:schemeClr val="tx1"/>
                  </a:glow>
                </a:effectLst>
                <a:latin typeface="Arial" charset="0"/>
                <a:ea typeface="ＭＳ Ｐゴシック" charset="0"/>
                <a:cs typeface="ＭＳ Ｐゴシック" charset="0"/>
              </a:rPr>
              <a:t> </a:t>
            </a:r>
            <a:br>
              <a:rPr lang="en-US" sz="3600" b="1" dirty="0">
                <a:effectLst>
                  <a:glow rad="127000">
                    <a:schemeClr val="tx1"/>
                  </a:glow>
                </a:effectLst>
                <a:latin typeface="Arial" charset="0"/>
                <a:ea typeface="ＭＳ Ｐゴシック" charset="0"/>
                <a:cs typeface="ＭＳ Ｐゴシック" charset="0"/>
              </a:rPr>
            </a:br>
            <a:r>
              <a:rPr lang="en-US" sz="3600" b="1" dirty="0">
                <a:effectLst>
                  <a:glow rad="127000">
                    <a:schemeClr val="tx1"/>
                  </a:glow>
                </a:effectLst>
                <a:latin typeface="Arial" charset="0"/>
                <a:ea typeface="ＭＳ Ｐゴシック" charset="0"/>
                <a:cs typeface="ＭＳ Ｐゴシック" charset="0"/>
              </a:rPr>
              <a:t>(2 Peter 1:2 </a:t>
            </a:r>
            <a:r>
              <a:rPr lang="en-US" sz="3200" b="1" dirty="0">
                <a:effectLst>
                  <a:glow rad="127000">
                    <a:schemeClr val="tx1"/>
                  </a:glow>
                </a:effectLst>
                <a:latin typeface="Arial" charset="0"/>
                <a:ea typeface="ＭＳ Ｐゴシック" charset="0"/>
                <a:cs typeface="ＭＳ Ｐゴシック" charset="0"/>
              </a:rPr>
              <a:t>NLT</a:t>
            </a:r>
            <a:r>
              <a:rPr lang="en-US" sz="3600" b="1" dirty="0">
                <a:effectLst>
                  <a:glow rad="127000">
                    <a:schemeClr val="tx1"/>
                  </a:glow>
                </a:effectLst>
                <a:latin typeface="Arial" charset="0"/>
                <a:ea typeface="ＭＳ Ｐゴシック" charset="0"/>
                <a:cs typeface="ＭＳ Ｐゴシック" charset="0"/>
              </a:rPr>
              <a:t>).</a:t>
            </a:r>
          </a:p>
        </p:txBody>
      </p:sp>
    </p:spTree>
    <p:extLst>
      <p:ext uri="{BB962C8B-B14F-4D97-AF65-F5344CB8AC3E}">
        <p14:creationId xmlns:p14="http://schemas.microsoft.com/office/powerpoint/2010/main" val="388447753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8278888" cy="6858000"/>
          </a:xfrm>
          <a:prstGeom prst="rect">
            <a:avLst/>
          </a:prstGeom>
        </p:spPr>
      </p:pic>
      <p:sp>
        <p:nvSpPr>
          <p:cNvPr id="5" name="Oval 4"/>
          <p:cNvSpPr>
            <a:spLocks noChangeArrowheads="1"/>
          </p:cNvSpPr>
          <p:nvPr/>
        </p:nvSpPr>
        <p:spPr bwMode="auto">
          <a:xfrm rot="2177326">
            <a:off x="2592786" y="519288"/>
            <a:ext cx="5168957" cy="4718449"/>
          </a:xfrm>
          <a:prstGeom prst="ellipse">
            <a:avLst/>
          </a:prstGeom>
          <a:solidFill>
            <a:srgbClr val="660066">
              <a:alpha val="58823"/>
            </a:srgbClr>
          </a:solidFill>
          <a:ln w="76200">
            <a:solidFill>
              <a:schemeClr val="bg1"/>
            </a:solidFill>
            <a:round/>
            <a:headEnd/>
            <a:tailEnd/>
          </a:ln>
        </p:spPr>
        <p:txBody>
          <a:bodyPr lIns="90993" tIns="45499" rIns="90993" bIns="45499"/>
          <a:lstStyle/>
          <a:p>
            <a:pPr defTabSz="454998" eaLnBrk="0" hangingPunct="0">
              <a:lnSpc>
                <a:spcPct val="93000"/>
              </a:lnSpc>
              <a:buClr>
                <a:srgbClr val="000000"/>
              </a:buClr>
              <a:buSzPct val="100000"/>
              <a:defRPr/>
            </a:pPr>
            <a:endParaRPr lang="en-US">
              <a:solidFill>
                <a:srgbClr val="FFFFFF"/>
              </a:solidFill>
              <a:effectLst>
                <a:outerShdw blurRad="38100" dist="38100" dir="2700000" algn="tl">
                  <a:srgbClr val="000000">
                    <a:alpha val="43137"/>
                  </a:srgbClr>
                </a:outerShdw>
              </a:effectLst>
              <a:ea typeface="MS Gothic" charset="0"/>
              <a:cs typeface="MS Gothic" charset="0"/>
            </a:endParaRPr>
          </a:p>
        </p:txBody>
      </p:sp>
      <p:sp>
        <p:nvSpPr>
          <p:cNvPr id="7" name="Oval 6"/>
          <p:cNvSpPr>
            <a:spLocks noChangeArrowheads="1"/>
          </p:cNvSpPr>
          <p:nvPr/>
        </p:nvSpPr>
        <p:spPr bwMode="auto">
          <a:xfrm rot="9274204">
            <a:off x="1454146" y="2613349"/>
            <a:ext cx="5336510" cy="5188097"/>
          </a:xfrm>
          <a:prstGeom prst="ellipse">
            <a:avLst/>
          </a:prstGeom>
          <a:solidFill>
            <a:srgbClr val="008000">
              <a:alpha val="41176"/>
            </a:srgbClr>
          </a:solidFill>
          <a:ln w="76200">
            <a:solidFill>
              <a:schemeClr val="bg1"/>
            </a:solidFill>
            <a:round/>
            <a:headEnd/>
            <a:tailEnd/>
          </a:ln>
        </p:spPr>
        <p:txBody>
          <a:bodyPr lIns="90993" tIns="45499" rIns="90993" bIns="45499"/>
          <a:lstStyle/>
          <a:p>
            <a:pPr defTabSz="454998" eaLnBrk="0" hangingPunct="0">
              <a:lnSpc>
                <a:spcPct val="93000"/>
              </a:lnSpc>
              <a:buClr>
                <a:srgbClr val="000000"/>
              </a:buClr>
              <a:buSzPct val="100000"/>
              <a:defRPr/>
            </a:pPr>
            <a:endParaRPr lang="en-US">
              <a:solidFill>
                <a:srgbClr val="FFFFFF"/>
              </a:solidFill>
              <a:effectLst>
                <a:outerShdw blurRad="38100" dist="38100" dir="2700000" algn="tl">
                  <a:srgbClr val="000000">
                    <a:alpha val="43137"/>
                  </a:srgbClr>
                </a:outerShdw>
              </a:effectLst>
              <a:ea typeface="MS Gothic" charset="0"/>
              <a:cs typeface="MS Gothic" charset="0"/>
            </a:endParaRPr>
          </a:p>
        </p:txBody>
      </p:sp>
      <p:sp>
        <p:nvSpPr>
          <p:cNvPr id="8" name="Oval 7"/>
          <p:cNvSpPr>
            <a:spLocks noChangeArrowheads="1"/>
          </p:cNvSpPr>
          <p:nvPr/>
        </p:nvSpPr>
        <p:spPr bwMode="auto">
          <a:xfrm rot="18597337">
            <a:off x="4241931" y="2353951"/>
            <a:ext cx="5212219" cy="5153637"/>
          </a:xfrm>
          <a:prstGeom prst="ellipse">
            <a:avLst/>
          </a:prstGeom>
          <a:solidFill>
            <a:schemeClr val="tx1">
              <a:alpha val="54901"/>
            </a:schemeClr>
          </a:solidFill>
          <a:ln w="76200">
            <a:solidFill>
              <a:schemeClr val="bg1"/>
            </a:solidFill>
            <a:round/>
            <a:headEnd/>
            <a:tailEnd/>
          </a:ln>
        </p:spPr>
        <p:txBody>
          <a:bodyPr lIns="90993" tIns="45499" rIns="90993" bIns="45499"/>
          <a:lstStyle/>
          <a:p>
            <a:pPr defTabSz="454998" eaLnBrk="0" hangingPunct="0">
              <a:lnSpc>
                <a:spcPct val="93000"/>
              </a:lnSpc>
              <a:buClr>
                <a:srgbClr val="000000"/>
              </a:buClr>
              <a:buSzPct val="100000"/>
              <a:defRPr/>
            </a:pPr>
            <a:endParaRPr lang="en-US">
              <a:solidFill>
                <a:srgbClr val="FFFFFF"/>
              </a:solidFill>
              <a:effectLst>
                <a:outerShdw blurRad="38100" dist="38100" dir="2700000" algn="tl">
                  <a:srgbClr val="000000">
                    <a:alpha val="43137"/>
                  </a:srgbClr>
                </a:outerShdw>
              </a:effectLst>
              <a:ea typeface="MS Gothic" charset="0"/>
              <a:cs typeface="MS Gothic" charset="0"/>
            </a:endParaRPr>
          </a:p>
        </p:txBody>
      </p:sp>
      <p:sp>
        <p:nvSpPr>
          <p:cNvPr id="900098" name="Rectangle 2"/>
          <p:cNvSpPr>
            <a:spLocks noGrp="1" noChangeArrowheads="1"/>
          </p:cNvSpPr>
          <p:nvPr>
            <p:ph type="ctrTitle"/>
          </p:nvPr>
        </p:nvSpPr>
        <p:spPr>
          <a:xfrm>
            <a:off x="4270954" y="3338117"/>
            <a:ext cx="2193429" cy="633273"/>
          </a:xfrm>
          <a:effectLst>
            <a:outerShdw blurRad="63500" dist="35921" dir="2700000" algn="ctr" rotWithShape="0">
              <a:schemeClr val="tx2">
                <a:alpha val="74998"/>
              </a:schemeClr>
            </a:outerShdw>
          </a:effectLst>
        </p:spPr>
        <p:txBody>
          <a:bodyPr anchor="t"/>
          <a:lstStyle/>
          <a:p>
            <a:pPr marL="355600" indent="-355600">
              <a:defRPr/>
            </a:pPr>
            <a:r>
              <a:rPr lang="en-US" sz="2800" b="1" dirty="0">
                <a:effectLst>
                  <a:glow rad="127000">
                    <a:schemeClr val="tx1"/>
                  </a:glow>
                </a:effectLst>
                <a:latin typeface="Arial" charset="0"/>
                <a:ea typeface="ＭＳ Ｐゴシック" charset="0"/>
                <a:cs typeface="ＭＳ Ｐゴシック" charset="0"/>
              </a:rPr>
              <a:t>Lord</a:t>
            </a:r>
            <a:endParaRPr lang="en-US" sz="2500" b="1" dirty="0">
              <a:solidFill>
                <a:srgbClr val="FFFF00"/>
              </a:solidFill>
              <a:effectLst>
                <a:glow rad="127000">
                  <a:schemeClr val="tx1"/>
                </a:glow>
              </a:effectLst>
              <a:latin typeface="Arial" charset="0"/>
              <a:ea typeface="ＭＳ Ｐゴシック" charset="0"/>
              <a:cs typeface="ＭＳ Ｐゴシック" charset="0"/>
            </a:endParaRPr>
          </a:p>
        </p:txBody>
      </p:sp>
      <p:sp>
        <p:nvSpPr>
          <p:cNvPr id="6" name="Rectangle 2"/>
          <p:cNvSpPr txBox="1">
            <a:spLocks noChangeArrowheads="1"/>
          </p:cNvSpPr>
          <p:nvPr/>
        </p:nvSpPr>
        <p:spPr bwMode="auto">
          <a:xfrm>
            <a:off x="1691680" y="44624"/>
            <a:ext cx="7452320" cy="1080120"/>
          </a:xfrm>
          <a:prstGeom prst="rect">
            <a:avLst/>
          </a:prstGeom>
          <a:gradFill flip="none" rotWithShape="1">
            <a:gsLst>
              <a:gs pos="47000">
                <a:schemeClr val="accent1">
                  <a:lumMod val="50000"/>
                </a:schemeClr>
              </a:gs>
              <a:gs pos="100000">
                <a:schemeClr val="tx1"/>
              </a:gs>
            </a:gsLst>
            <a:path path="rect">
              <a:fillToRect l="50000" t="50000" r="50000" b="50000"/>
            </a:path>
            <a:tileRect/>
          </a:gradFill>
          <a:ln>
            <a:noFill/>
          </a:ln>
          <a:effectLst/>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4000" b="1" dirty="0">
                <a:solidFill>
                  <a:srgbClr val="FFFFFF"/>
                </a:solidFill>
                <a:effectLst>
                  <a:glow rad="127000">
                    <a:srgbClr val="000000"/>
                  </a:glow>
                </a:effectLst>
                <a:latin typeface="Arial" charset="0"/>
                <a:ea typeface="ＭＳ Ｐゴシック" charset="0"/>
                <a:cs typeface="ＭＳ Ｐゴシック" charset="0"/>
              </a:rPr>
              <a:t>Lord Jesus Christ</a:t>
            </a:r>
          </a:p>
        </p:txBody>
      </p:sp>
      <p:sp>
        <p:nvSpPr>
          <p:cNvPr id="9" name="Rectangle 2"/>
          <p:cNvSpPr txBox="1">
            <a:spLocks noChangeArrowheads="1"/>
          </p:cNvSpPr>
          <p:nvPr/>
        </p:nvSpPr>
        <p:spPr bwMode="auto">
          <a:xfrm>
            <a:off x="4270954" y="3787228"/>
            <a:ext cx="2193429" cy="63327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355600" indent="-355600">
              <a:defRPr/>
            </a:pPr>
            <a:r>
              <a:rPr lang="en-US" sz="2800" b="1" dirty="0">
                <a:effectLst>
                  <a:glow rad="127000">
                    <a:schemeClr val="tx1"/>
                  </a:glow>
                </a:effectLst>
                <a:latin typeface="Arial" charset="0"/>
                <a:ea typeface="ＭＳ Ｐゴシック" charset="0"/>
                <a:cs typeface="ＭＳ Ｐゴシック" charset="0"/>
              </a:rPr>
              <a:t>Jesus</a:t>
            </a:r>
            <a:endParaRPr lang="en-US" sz="2500" b="1" dirty="0">
              <a:solidFill>
                <a:srgbClr val="FFFF00"/>
              </a:solidFill>
              <a:effectLst>
                <a:glow rad="127000">
                  <a:schemeClr val="tx1"/>
                </a:glow>
              </a:effectLst>
              <a:latin typeface="Arial" charset="0"/>
              <a:ea typeface="ＭＳ Ｐゴシック" charset="0"/>
              <a:cs typeface="ＭＳ Ｐゴシック" charset="0"/>
            </a:endParaRPr>
          </a:p>
        </p:txBody>
      </p:sp>
      <p:sp>
        <p:nvSpPr>
          <p:cNvPr id="10" name="Rectangle 2"/>
          <p:cNvSpPr txBox="1">
            <a:spLocks noChangeArrowheads="1"/>
          </p:cNvSpPr>
          <p:nvPr/>
        </p:nvSpPr>
        <p:spPr bwMode="auto">
          <a:xfrm>
            <a:off x="4270954" y="4236339"/>
            <a:ext cx="2193429" cy="63327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355600" indent="-355600">
              <a:defRPr/>
            </a:pPr>
            <a:r>
              <a:rPr lang="en-US" sz="2800" b="1" dirty="0">
                <a:effectLst>
                  <a:glow rad="127000">
                    <a:schemeClr val="tx1"/>
                  </a:glow>
                </a:effectLst>
                <a:latin typeface="Arial" charset="0"/>
                <a:ea typeface="ＭＳ Ｐゴシック" charset="0"/>
                <a:cs typeface="ＭＳ Ｐゴシック" charset="0"/>
              </a:rPr>
              <a:t>Christ</a:t>
            </a:r>
            <a:endParaRPr lang="en-US" sz="2500" b="1" dirty="0">
              <a:solidFill>
                <a:srgbClr val="FFFF00"/>
              </a:solidFill>
              <a:effectLst>
                <a:glow rad="127000">
                  <a:schemeClr val="tx1"/>
                </a:glow>
              </a:effectLst>
              <a:latin typeface="Arial" charset="0"/>
              <a:ea typeface="ＭＳ Ｐゴシック" charset="0"/>
              <a:cs typeface="ＭＳ Ｐゴシック" charset="0"/>
            </a:endParaRPr>
          </a:p>
        </p:txBody>
      </p:sp>
      <p:sp>
        <p:nvSpPr>
          <p:cNvPr id="11" name="Rectangle 2"/>
          <p:cNvSpPr txBox="1">
            <a:spLocks noChangeArrowheads="1"/>
          </p:cNvSpPr>
          <p:nvPr/>
        </p:nvSpPr>
        <p:spPr bwMode="auto">
          <a:xfrm>
            <a:off x="3955765" y="939324"/>
            <a:ext cx="2193429" cy="63327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355600" indent="-355600">
              <a:defRPr/>
            </a:pPr>
            <a:r>
              <a:rPr lang="en-US" sz="2800" b="1" dirty="0">
                <a:effectLst>
                  <a:glow rad="127000">
                    <a:schemeClr val="tx1"/>
                  </a:glow>
                </a:effectLst>
                <a:latin typeface="Arial" charset="0"/>
                <a:ea typeface="ＭＳ Ｐゴシック" charset="0"/>
                <a:cs typeface="ＭＳ Ｐゴシック" charset="0"/>
              </a:rPr>
              <a:t>God</a:t>
            </a:r>
            <a:endParaRPr lang="en-US" sz="2500" b="1" dirty="0">
              <a:solidFill>
                <a:srgbClr val="FFFF00"/>
              </a:solidFill>
              <a:effectLst>
                <a:glow rad="127000">
                  <a:schemeClr val="tx1"/>
                </a:glow>
              </a:effectLst>
              <a:latin typeface="Arial" charset="0"/>
              <a:ea typeface="ＭＳ Ｐゴシック" charset="0"/>
              <a:cs typeface="ＭＳ Ｐゴシック" charset="0"/>
            </a:endParaRPr>
          </a:p>
        </p:txBody>
      </p:sp>
      <p:sp>
        <p:nvSpPr>
          <p:cNvPr id="12" name="Rectangle 2"/>
          <p:cNvSpPr txBox="1">
            <a:spLocks noChangeArrowheads="1"/>
          </p:cNvSpPr>
          <p:nvPr/>
        </p:nvSpPr>
        <p:spPr bwMode="auto">
          <a:xfrm>
            <a:off x="2006714" y="4766202"/>
            <a:ext cx="2193429" cy="63327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355600" indent="-355600">
              <a:defRPr/>
            </a:pPr>
            <a:r>
              <a:rPr lang="en-US" sz="2800" b="1" dirty="0">
                <a:effectLst>
                  <a:glow rad="127000">
                    <a:schemeClr val="tx1"/>
                  </a:glow>
                </a:effectLst>
                <a:latin typeface="Arial" charset="0"/>
                <a:ea typeface="ＭＳ Ｐゴシック" charset="0"/>
                <a:cs typeface="ＭＳ Ｐゴシック" charset="0"/>
              </a:rPr>
              <a:t>Savior</a:t>
            </a:r>
            <a:endParaRPr lang="en-US" sz="2500" b="1" dirty="0">
              <a:solidFill>
                <a:srgbClr val="FFFF00"/>
              </a:solidFill>
              <a:effectLst>
                <a:glow rad="127000">
                  <a:schemeClr val="tx1"/>
                </a:glow>
              </a:effectLst>
              <a:latin typeface="Arial" charset="0"/>
              <a:ea typeface="ＭＳ Ｐゴシック" charset="0"/>
              <a:cs typeface="ＭＳ Ｐゴシック" charset="0"/>
            </a:endParaRPr>
          </a:p>
        </p:txBody>
      </p:sp>
      <p:sp>
        <p:nvSpPr>
          <p:cNvPr id="13" name="Rectangle 2"/>
          <p:cNvSpPr txBox="1">
            <a:spLocks noChangeArrowheads="1"/>
          </p:cNvSpPr>
          <p:nvPr/>
        </p:nvSpPr>
        <p:spPr bwMode="auto">
          <a:xfrm>
            <a:off x="7005696" y="4449566"/>
            <a:ext cx="2193429" cy="63327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355600" indent="-355600">
              <a:defRPr/>
            </a:pPr>
            <a:r>
              <a:rPr lang="en-US" sz="2800" b="1" dirty="0">
                <a:effectLst>
                  <a:glow rad="127000">
                    <a:schemeClr val="tx1"/>
                  </a:glow>
                </a:effectLst>
                <a:latin typeface="Arial" charset="0"/>
                <a:ea typeface="ＭＳ Ｐゴシック" charset="0"/>
                <a:cs typeface="ＭＳ Ｐゴシック" charset="0"/>
              </a:rPr>
              <a:t>King</a:t>
            </a:r>
            <a:endParaRPr lang="en-US" sz="2500" b="1" dirty="0">
              <a:solidFill>
                <a:srgbClr val="FFFF00"/>
              </a:solidFill>
              <a:effectLst>
                <a:glow rad="127000">
                  <a:schemeClr val="tx1"/>
                </a:glow>
              </a:effectLst>
              <a:latin typeface="Arial" charset="0"/>
              <a:ea typeface="ＭＳ Ｐゴシック" charset="0"/>
              <a:cs typeface="ＭＳ Ｐゴシック" charset="0"/>
            </a:endParaRPr>
          </a:p>
        </p:txBody>
      </p:sp>
      <p:sp>
        <p:nvSpPr>
          <p:cNvPr id="14" name="Rectangle 2"/>
          <p:cNvSpPr txBox="1">
            <a:spLocks noChangeArrowheads="1"/>
          </p:cNvSpPr>
          <p:nvPr/>
        </p:nvSpPr>
        <p:spPr bwMode="auto">
          <a:xfrm>
            <a:off x="3955765" y="1396448"/>
            <a:ext cx="2193429" cy="63327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355600" indent="-355600">
              <a:defRPr/>
            </a:pPr>
            <a:r>
              <a:rPr lang="en-US" sz="2800" b="1" dirty="0">
                <a:effectLst>
                  <a:glow rad="127000">
                    <a:schemeClr val="tx1"/>
                  </a:glow>
                </a:effectLst>
                <a:latin typeface="Arial" charset="0"/>
                <a:ea typeface="ＭＳ Ｐゴシック" charset="0"/>
                <a:cs typeface="ＭＳ Ｐゴシック" charset="0"/>
              </a:rPr>
              <a:t>Deity</a:t>
            </a:r>
            <a:endParaRPr lang="en-US" sz="2500" b="1" dirty="0">
              <a:solidFill>
                <a:srgbClr val="FFFF00"/>
              </a:solidFill>
              <a:effectLst>
                <a:glow rad="127000">
                  <a:schemeClr val="tx1"/>
                </a:glow>
              </a:effectLst>
              <a:latin typeface="Arial" charset="0"/>
              <a:ea typeface="ＭＳ Ｐゴシック" charset="0"/>
              <a:cs typeface="ＭＳ Ｐゴシック" charset="0"/>
            </a:endParaRPr>
          </a:p>
        </p:txBody>
      </p:sp>
      <p:sp>
        <p:nvSpPr>
          <p:cNvPr id="15" name="Rectangle 2"/>
          <p:cNvSpPr txBox="1">
            <a:spLocks noChangeArrowheads="1"/>
          </p:cNvSpPr>
          <p:nvPr/>
        </p:nvSpPr>
        <p:spPr bwMode="auto">
          <a:xfrm>
            <a:off x="2006714" y="5218328"/>
            <a:ext cx="2193429" cy="63327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355600" indent="-355600">
              <a:defRPr/>
            </a:pPr>
            <a:r>
              <a:rPr lang="en-US" sz="2800" b="1" dirty="0">
                <a:effectLst>
                  <a:glow rad="127000">
                    <a:schemeClr val="tx1"/>
                  </a:glow>
                </a:effectLst>
                <a:latin typeface="Arial" charset="0"/>
                <a:ea typeface="ＭＳ Ｐゴシック" charset="0"/>
                <a:cs typeface="ＭＳ Ｐゴシック" charset="0"/>
              </a:rPr>
              <a:t>Joshua</a:t>
            </a:r>
            <a:endParaRPr lang="en-US" sz="2500" b="1" dirty="0">
              <a:solidFill>
                <a:srgbClr val="FFFF00"/>
              </a:solidFill>
              <a:effectLst>
                <a:glow rad="127000">
                  <a:schemeClr val="tx1"/>
                </a:glow>
              </a:effectLst>
              <a:latin typeface="Arial" charset="0"/>
              <a:ea typeface="ＭＳ Ｐゴシック" charset="0"/>
              <a:cs typeface="ＭＳ Ｐゴシック" charset="0"/>
            </a:endParaRPr>
          </a:p>
        </p:txBody>
      </p:sp>
      <p:sp>
        <p:nvSpPr>
          <p:cNvPr id="16" name="Rectangle 2"/>
          <p:cNvSpPr txBox="1">
            <a:spLocks noChangeArrowheads="1"/>
          </p:cNvSpPr>
          <p:nvPr/>
        </p:nvSpPr>
        <p:spPr bwMode="auto">
          <a:xfrm>
            <a:off x="7005696" y="4901691"/>
            <a:ext cx="2193429" cy="63327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355600" indent="-355600">
              <a:defRPr/>
            </a:pPr>
            <a:r>
              <a:rPr lang="en-US" sz="2800" b="1" dirty="0">
                <a:effectLst>
                  <a:glow rad="127000">
                    <a:schemeClr val="tx1"/>
                  </a:glow>
                </a:effectLst>
                <a:latin typeface="Arial" charset="0"/>
                <a:ea typeface="ＭＳ Ｐゴシック" charset="0"/>
                <a:cs typeface="ＭＳ Ｐゴシック" charset="0"/>
              </a:rPr>
              <a:t>Messiah</a:t>
            </a:r>
            <a:endParaRPr lang="en-US" sz="2500" b="1" dirty="0">
              <a:solidFill>
                <a:srgbClr val="FFFF00"/>
              </a:solidFill>
              <a:effectLst>
                <a:glow rad="127000">
                  <a:schemeClr val="tx1"/>
                </a:glow>
              </a:effectLst>
              <a:latin typeface="Arial" charset="0"/>
              <a:ea typeface="ＭＳ Ｐゴシック" charset="0"/>
              <a:cs typeface="ＭＳ Ｐゴシック" charset="0"/>
            </a:endParaRPr>
          </a:p>
        </p:txBody>
      </p:sp>
      <p:sp>
        <p:nvSpPr>
          <p:cNvPr id="17" name="Rectangle 2"/>
          <p:cNvSpPr txBox="1">
            <a:spLocks noChangeArrowheads="1"/>
          </p:cNvSpPr>
          <p:nvPr/>
        </p:nvSpPr>
        <p:spPr bwMode="auto">
          <a:xfrm>
            <a:off x="3955766" y="1837264"/>
            <a:ext cx="2193429" cy="63327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355600" indent="-355600">
              <a:defRPr/>
            </a:pPr>
            <a:r>
              <a:rPr lang="en-US" sz="2800" b="1" dirty="0">
                <a:effectLst>
                  <a:glow rad="127000">
                    <a:schemeClr val="tx1"/>
                  </a:glow>
                </a:effectLst>
                <a:latin typeface="Arial" charset="0"/>
                <a:ea typeface="ＭＳ Ｐゴシック" charset="0"/>
                <a:cs typeface="ＭＳ Ｐゴシック" charset="0"/>
              </a:rPr>
              <a:t>Master</a:t>
            </a:r>
            <a:endParaRPr lang="en-US" sz="2500" b="1" dirty="0">
              <a:solidFill>
                <a:srgbClr val="FFFF00"/>
              </a:solidFill>
              <a:effectLst>
                <a:glow rad="127000">
                  <a:schemeClr val="tx1"/>
                </a:glow>
              </a:effectLst>
              <a:latin typeface="Arial" charset="0"/>
              <a:ea typeface="ＭＳ Ｐゴシック" charset="0"/>
              <a:cs typeface="ＭＳ Ｐゴシック" charset="0"/>
            </a:endParaRPr>
          </a:p>
        </p:txBody>
      </p:sp>
      <p:sp>
        <p:nvSpPr>
          <p:cNvPr id="18" name="Rectangle 2"/>
          <p:cNvSpPr txBox="1">
            <a:spLocks noChangeArrowheads="1"/>
          </p:cNvSpPr>
          <p:nvPr/>
        </p:nvSpPr>
        <p:spPr bwMode="auto">
          <a:xfrm>
            <a:off x="2006715" y="5659144"/>
            <a:ext cx="2193429" cy="63327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355600" indent="-355600">
              <a:defRPr/>
            </a:pPr>
            <a:r>
              <a:rPr lang="en-US" sz="2800" b="1" dirty="0">
                <a:effectLst>
                  <a:glow rad="127000">
                    <a:schemeClr val="tx1"/>
                  </a:glow>
                </a:effectLst>
                <a:latin typeface="Arial" charset="0"/>
                <a:ea typeface="ＭＳ Ｐゴシック" charset="0"/>
                <a:cs typeface="ＭＳ Ｐゴシック" charset="0"/>
              </a:rPr>
              <a:t>Lamb</a:t>
            </a:r>
            <a:endParaRPr lang="en-US" sz="2500" b="1" dirty="0">
              <a:solidFill>
                <a:srgbClr val="FFFF00"/>
              </a:solidFill>
              <a:effectLst>
                <a:glow rad="127000">
                  <a:schemeClr val="tx1"/>
                </a:glow>
              </a:effectLst>
              <a:latin typeface="Arial" charset="0"/>
              <a:ea typeface="ＭＳ Ｐゴシック" charset="0"/>
              <a:cs typeface="ＭＳ Ｐゴシック" charset="0"/>
            </a:endParaRPr>
          </a:p>
        </p:txBody>
      </p:sp>
      <p:sp>
        <p:nvSpPr>
          <p:cNvPr id="19" name="Rectangle 2"/>
          <p:cNvSpPr txBox="1">
            <a:spLocks noChangeArrowheads="1"/>
          </p:cNvSpPr>
          <p:nvPr/>
        </p:nvSpPr>
        <p:spPr bwMode="auto">
          <a:xfrm>
            <a:off x="7005697" y="5342507"/>
            <a:ext cx="2193429" cy="63327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355600" indent="-355600">
              <a:defRPr/>
            </a:pPr>
            <a:r>
              <a:rPr lang="en-US" sz="2800" b="1" dirty="0">
                <a:effectLst>
                  <a:glow rad="127000">
                    <a:schemeClr val="tx1"/>
                  </a:glow>
                </a:effectLst>
                <a:latin typeface="Arial" charset="0"/>
                <a:ea typeface="ＭＳ Ｐゴシック" charset="0"/>
                <a:cs typeface="ＭＳ Ｐゴシック" charset="0"/>
              </a:rPr>
              <a:t>Lion</a:t>
            </a:r>
            <a:endParaRPr lang="en-US" sz="2500" b="1" dirty="0">
              <a:solidFill>
                <a:srgbClr val="FFFF00"/>
              </a:solidFill>
              <a:effectLst>
                <a:glow rad="127000">
                  <a:schemeClr val="tx1"/>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78264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900098"/>
                                        </p:tgtEl>
                                        <p:attrNameLst>
                                          <p:attrName>style.visibility</p:attrName>
                                        </p:attrNameLst>
                                      </p:cBhvr>
                                      <p:to>
                                        <p:strVal val="visible"/>
                                      </p:to>
                                    </p:set>
                                    <p:anim calcmode="lin" valueType="num">
                                      <p:cBhvr>
                                        <p:cTn id="13" dur="500" fill="hold"/>
                                        <p:tgtEl>
                                          <p:spTgt spid="900098"/>
                                        </p:tgtEl>
                                        <p:attrNameLst>
                                          <p:attrName>ppt_w</p:attrName>
                                        </p:attrNameLst>
                                      </p:cBhvr>
                                      <p:tavLst>
                                        <p:tav tm="0">
                                          <p:val>
                                            <p:fltVal val="0"/>
                                          </p:val>
                                        </p:tav>
                                        <p:tav tm="100000">
                                          <p:val>
                                            <p:strVal val="#ppt_w"/>
                                          </p:val>
                                        </p:tav>
                                      </p:tavLst>
                                    </p:anim>
                                    <p:anim calcmode="lin" valueType="num">
                                      <p:cBhvr>
                                        <p:cTn id="14" dur="500" fill="hold"/>
                                        <p:tgtEl>
                                          <p:spTgt spid="900098"/>
                                        </p:tgtEl>
                                        <p:attrNameLst>
                                          <p:attrName>ppt_h</p:attrName>
                                        </p:attrNameLst>
                                      </p:cBhvr>
                                      <p:tavLst>
                                        <p:tav tm="0">
                                          <p:val>
                                            <p:fltVal val="0"/>
                                          </p:val>
                                        </p:tav>
                                        <p:tav tm="100000">
                                          <p:val>
                                            <p:strVal val="#ppt_h"/>
                                          </p:val>
                                        </p:tav>
                                      </p:tavLst>
                                    </p:anim>
                                    <p:animEffect transition="in" filter="fade">
                                      <p:cBhvr>
                                        <p:cTn id="15" dur="500"/>
                                        <p:tgtEl>
                                          <p:spTgt spid="900098"/>
                                        </p:tgtEl>
                                      </p:cBhvr>
                                    </p:animEffect>
                                  </p:child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 calcmode="lin" valueType="num">
                                      <p:cBhvr>
                                        <p:cTn id="22" dur="500" fill="hold"/>
                                        <p:tgtEl>
                                          <p:spTgt spid="7"/>
                                        </p:tgtEl>
                                        <p:attrNameLst>
                                          <p:attrName>style.rotation</p:attrName>
                                        </p:attrNameLst>
                                      </p:cBhvr>
                                      <p:tavLst>
                                        <p:tav tm="0">
                                          <p:val>
                                            <p:fltVal val="360"/>
                                          </p:val>
                                        </p:tav>
                                        <p:tav tm="100000">
                                          <p:val>
                                            <p:fltVal val="0"/>
                                          </p:val>
                                        </p:tav>
                                      </p:tavLst>
                                    </p:anim>
                                    <p:animEffect transition="in" filter="fade">
                                      <p:cBhvr>
                                        <p:cTn id="23" dur="500"/>
                                        <p:tgtEl>
                                          <p:spTgt spid="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 calcmode="lin" valueType="num">
                                      <p:cBhvr>
                                        <p:cTn id="35" dur="500" fill="hold"/>
                                        <p:tgtEl>
                                          <p:spTgt spid="8"/>
                                        </p:tgtEl>
                                        <p:attrNameLst>
                                          <p:attrName>style.rotation</p:attrName>
                                        </p:attrNameLst>
                                      </p:cBhvr>
                                      <p:tavLst>
                                        <p:tav tm="0">
                                          <p:val>
                                            <p:fltVal val="360"/>
                                          </p:val>
                                        </p:tav>
                                        <p:tav tm="100000">
                                          <p:val>
                                            <p:fltVal val="0"/>
                                          </p:val>
                                        </p:tav>
                                      </p:tavLst>
                                    </p:anim>
                                    <p:animEffect transition="in" filter="fade">
                                      <p:cBhvr>
                                        <p:cTn id="36" dur="500"/>
                                        <p:tgtEl>
                                          <p:spTgt spid="8"/>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Effect transition="in" filter="fade">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fltVal val="0"/>
                                          </p:val>
                                        </p:tav>
                                        <p:tav tm="100000">
                                          <p:val>
                                            <p:strVal val="#ppt_w"/>
                                          </p:val>
                                        </p:tav>
                                      </p:tavLst>
                                    </p:anim>
                                    <p:anim calcmode="lin" valueType="num">
                                      <p:cBhvr>
                                        <p:cTn id="54" dur="500" fill="hold"/>
                                        <p:tgtEl>
                                          <p:spTgt spid="12"/>
                                        </p:tgtEl>
                                        <p:attrNameLst>
                                          <p:attrName>ppt_h</p:attrName>
                                        </p:attrNameLst>
                                      </p:cBhvr>
                                      <p:tavLst>
                                        <p:tav tm="0">
                                          <p:val>
                                            <p:fltVal val="0"/>
                                          </p:val>
                                        </p:tav>
                                        <p:tav tm="100000">
                                          <p:val>
                                            <p:strVal val="#ppt_h"/>
                                          </p:val>
                                        </p:tav>
                                      </p:tavLst>
                                    </p:anim>
                                    <p:animEffect transition="in" filter="fade">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500" fill="hold"/>
                                        <p:tgtEl>
                                          <p:spTgt spid="13"/>
                                        </p:tgtEl>
                                        <p:attrNameLst>
                                          <p:attrName>ppt_w</p:attrName>
                                        </p:attrNameLst>
                                      </p:cBhvr>
                                      <p:tavLst>
                                        <p:tav tm="0">
                                          <p:val>
                                            <p:fltVal val="0"/>
                                          </p:val>
                                        </p:tav>
                                        <p:tav tm="100000">
                                          <p:val>
                                            <p:strVal val="#ppt_w"/>
                                          </p:val>
                                        </p:tav>
                                      </p:tavLst>
                                    </p:anim>
                                    <p:anim calcmode="lin" valueType="num">
                                      <p:cBhvr>
                                        <p:cTn id="61" dur="500" fill="hold"/>
                                        <p:tgtEl>
                                          <p:spTgt spid="13"/>
                                        </p:tgtEl>
                                        <p:attrNameLst>
                                          <p:attrName>ppt_h</p:attrName>
                                        </p:attrNameLst>
                                      </p:cBhvr>
                                      <p:tavLst>
                                        <p:tav tm="0">
                                          <p:val>
                                            <p:fltVal val="0"/>
                                          </p:val>
                                        </p:tav>
                                        <p:tav tm="100000">
                                          <p:val>
                                            <p:strVal val="#ppt_h"/>
                                          </p:val>
                                        </p:tav>
                                      </p:tavLst>
                                    </p:anim>
                                    <p:animEffect transition="in" filter="fade">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p:cTn id="74" dur="500" fill="hold"/>
                                        <p:tgtEl>
                                          <p:spTgt spid="15"/>
                                        </p:tgtEl>
                                        <p:attrNameLst>
                                          <p:attrName>ppt_w</p:attrName>
                                        </p:attrNameLst>
                                      </p:cBhvr>
                                      <p:tavLst>
                                        <p:tav tm="0">
                                          <p:val>
                                            <p:fltVal val="0"/>
                                          </p:val>
                                        </p:tav>
                                        <p:tav tm="100000">
                                          <p:val>
                                            <p:strVal val="#ppt_w"/>
                                          </p:val>
                                        </p:tav>
                                      </p:tavLst>
                                    </p:anim>
                                    <p:anim calcmode="lin" valueType="num">
                                      <p:cBhvr>
                                        <p:cTn id="75" dur="500" fill="hold"/>
                                        <p:tgtEl>
                                          <p:spTgt spid="15"/>
                                        </p:tgtEl>
                                        <p:attrNameLst>
                                          <p:attrName>ppt_h</p:attrName>
                                        </p:attrNameLst>
                                      </p:cBhvr>
                                      <p:tavLst>
                                        <p:tav tm="0">
                                          <p:val>
                                            <p:fltVal val="0"/>
                                          </p:val>
                                        </p:tav>
                                        <p:tav tm="100000">
                                          <p:val>
                                            <p:strVal val="#ppt_h"/>
                                          </p:val>
                                        </p:tav>
                                      </p:tavLst>
                                    </p:anim>
                                    <p:animEffect transition="in" filter="fade">
                                      <p:cBhvr>
                                        <p:cTn id="76" dur="500"/>
                                        <p:tgtEl>
                                          <p:spTgt spid="15"/>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18"/>
                                        </p:tgtEl>
                                        <p:attrNameLst>
                                          <p:attrName>style.visibility</p:attrName>
                                        </p:attrNameLst>
                                      </p:cBhvr>
                                      <p:to>
                                        <p:strVal val="visible"/>
                                      </p:to>
                                    </p:set>
                                    <p:anim calcmode="lin" valueType="num">
                                      <p:cBhvr>
                                        <p:cTn id="95" dur="500" fill="hold"/>
                                        <p:tgtEl>
                                          <p:spTgt spid="18"/>
                                        </p:tgtEl>
                                        <p:attrNameLst>
                                          <p:attrName>ppt_w</p:attrName>
                                        </p:attrNameLst>
                                      </p:cBhvr>
                                      <p:tavLst>
                                        <p:tav tm="0">
                                          <p:val>
                                            <p:fltVal val="0"/>
                                          </p:val>
                                        </p:tav>
                                        <p:tav tm="100000">
                                          <p:val>
                                            <p:strVal val="#ppt_w"/>
                                          </p:val>
                                        </p:tav>
                                      </p:tavLst>
                                    </p:anim>
                                    <p:anim calcmode="lin" valueType="num">
                                      <p:cBhvr>
                                        <p:cTn id="96" dur="500" fill="hold"/>
                                        <p:tgtEl>
                                          <p:spTgt spid="18"/>
                                        </p:tgtEl>
                                        <p:attrNameLst>
                                          <p:attrName>ppt_h</p:attrName>
                                        </p:attrNameLst>
                                      </p:cBhvr>
                                      <p:tavLst>
                                        <p:tav tm="0">
                                          <p:val>
                                            <p:fltVal val="0"/>
                                          </p:val>
                                        </p:tav>
                                        <p:tav tm="100000">
                                          <p:val>
                                            <p:strVal val="#ppt_h"/>
                                          </p:val>
                                        </p:tav>
                                      </p:tavLst>
                                    </p:anim>
                                    <p:animEffect transition="in" filter="fade">
                                      <p:cBhvr>
                                        <p:cTn id="97" dur="500"/>
                                        <p:tgtEl>
                                          <p:spTgt spid="18"/>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19"/>
                                        </p:tgtEl>
                                        <p:attrNameLst>
                                          <p:attrName>style.visibility</p:attrName>
                                        </p:attrNameLst>
                                      </p:cBhvr>
                                      <p:to>
                                        <p:strVal val="visible"/>
                                      </p:to>
                                    </p:set>
                                    <p:anim calcmode="lin" valueType="num">
                                      <p:cBhvr>
                                        <p:cTn id="102" dur="500" fill="hold"/>
                                        <p:tgtEl>
                                          <p:spTgt spid="19"/>
                                        </p:tgtEl>
                                        <p:attrNameLst>
                                          <p:attrName>ppt_w</p:attrName>
                                        </p:attrNameLst>
                                      </p:cBhvr>
                                      <p:tavLst>
                                        <p:tav tm="0">
                                          <p:val>
                                            <p:fltVal val="0"/>
                                          </p:val>
                                        </p:tav>
                                        <p:tav tm="100000">
                                          <p:val>
                                            <p:strVal val="#ppt_w"/>
                                          </p:val>
                                        </p:tav>
                                      </p:tavLst>
                                    </p:anim>
                                    <p:anim calcmode="lin" valueType="num">
                                      <p:cBhvr>
                                        <p:cTn id="103" dur="500" fill="hold"/>
                                        <p:tgtEl>
                                          <p:spTgt spid="19"/>
                                        </p:tgtEl>
                                        <p:attrNameLst>
                                          <p:attrName>ppt_h</p:attrName>
                                        </p:attrNameLst>
                                      </p:cBhvr>
                                      <p:tavLst>
                                        <p:tav tm="0">
                                          <p:val>
                                            <p:fltVal val="0"/>
                                          </p:val>
                                        </p:tav>
                                        <p:tav tm="100000">
                                          <p:val>
                                            <p:strVal val="#ppt_h"/>
                                          </p:val>
                                        </p:tav>
                                      </p:tavLst>
                                    </p:anim>
                                    <p:animEffect transition="in" filter="fade">
                                      <p:cBhvr>
                                        <p:cTn id="10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00098" grpId="0"/>
      <p:bldP spid="9" grpId="0"/>
      <p:bldP spid="10" grpId="0"/>
      <p:bldP spid="11" grpId="0"/>
      <p:bldP spid="12" grpId="0"/>
      <p:bldP spid="13" grpId="0"/>
      <p:bldP spid="14" grpId="0"/>
      <p:bldP spid="15" grpId="0"/>
      <p:bldP spid="16" grpId="0"/>
      <p:bldP spid="17" grpId="0"/>
      <p:bldP spid="18" grpId="0"/>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idx="4294967295"/>
          </p:nvPr>
        </p:nvSpPr>
        <p:spPr>
          <a:xfrm>
            <a:off x="533400" y="-1139825"/>
            <a:ext cx="8229600" cy="1139825"/>
          </a:xfrm>
        </p:spPr>
        <p:txBody>
          <a:bodyPr/>
          <a:lstStyle/>
          <a:p>
            <a:pPr eaLnBrk="1" hangingPunct="1">
              <a:defRPr/>
            </a:pPr>
            <a:r>
              <a:rPr lang="en-US">
                <a:solidFill>
                  <a:schemeClr val="bg1"/>
                </a:solidFill>
                <a:effectLst>
                  <a:outerShdw blurRad="38100" dist="38100" dir="2700000" algn="tl">
                    <a:srgbClr val="FFFFFF"/>
                  </a:outerShdw>
                </a:effectLst>
                <a:latin typeface="Arial" charset="0"/>
                <a:ea typeface="ＭＳ Ｐゴシック" charset="0"/>
                <a:cs typeface="ＭＳ Ｐゴシック" charset="0"/>
              </a:rPr>
              <a:t>Black</a:t>
            </a:r>
            <a:endParaRPr lang="en-US">
              <a:effectLst>
                <a:outerShdw blurRad="38100" dist="38100" dir="2700000" algn="tl">
                  <a:srgbClr val="000000"/>
                </a:outerShd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534078983"/>
      </p:ext>
    </p:extLst>
  </p:cSld>
  <p:clrMapOvr>
    <a:masterClrMapping/>
  </p:clrMapOvr>
  <p:transition spd="slow">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3200" b="1" dirty="0">
                <a:solidFill>
                  <a:srgbClr val="FFFFFF"/>
                </a:solidFill>
                <a:latin typeface="Arial" charset="0"/>
                <a:ea typeface="ＭＳ Ｐゴシック" charset="0"/>
              </a:rPr>
              <a:t>Trinity link at 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charset="0"/>
                <a:ea typeface="ＭＳ Ｐゴシック" charset="0"/>
                <a:cs typeface="Arial" charset="0"/>
              </a:rPr>
              <a:t>Get this presentation for free!</a:t>
            </a:r>
            <a:endParaRPr kumimoji="0" lang="en-US" sz="1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2704273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2145"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2900" y="231775"/>
            <a:ext cx="8401050" cy="640080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262146" name="Rectangle 2"/>
          <p:cNvSpPr>
            <a:spLocks noChangeArrowheads="1"/>
          </p:cNvSpPr>
          <p:nvPr/>
        </p:nvSpPr>
        <p:spPr bwMode="auto">
          <a:xfrm>
            <a:off x="3535363" y="6645275"/>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pPr defTabSz="914400" fontAlgn="base">
              <a:spcBef>
                <a:spcPct val="0"/>
              </a:spcBef>
              <a:spcAft>
                <a:spcPct val="0"/>
              </a:spcAft>
            </a:pPr>
            <a:endParaRPr lang="en-US" sz="2400">
              <a:solidFill>
                <a:srgbClr val="000000"/>
              </a:solidFill>
              <a:latin typeface="Times New Roman" charset="0"/>
              <a:ea typeface="MS Gothic" charset="0"/>
              <a:cs typeface="MS Gothic" charset="0"/>
            </a:endParaRPr>
          </a:p>
        </p:txBody>
      </p:sp>
      <p:sp>
        <p:nvSpPr>
          <p:cNvPr id="262147"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pPr defTabSz="914400" fontAlgn="base">
              <a:spcBef>
                <a:spcPct val="0"/>
              </a:spcBef>
              <a:spcAft>
                <a:spcPct val="0"/>
              </a:spcAft>
            </a:pPr>
            <a:endParaRPr lang="en-US" sz="2400">
              <a:solidFill>
                <a:srgbClr val="000000"/>
              </a:solidFill>
              <a:latin typeface="Times New Roman" charset="0"/>
              <a:ea typeface="MS Gothic" charset="0"/>
              <a:cs typeface="MS Gothic" charset="0"/>
            </a:endParaRPr>
          </a:p>
        </p:txBody>
      </p:sp>
      <p:sp>
        <p:nvSpPr>
          <p:cNvPr id="262148" name="Text Box 4"/>
          <p:cNvSpPr txBox="1">
            <a:spLocks noChangeArrowheads="1"/>
          </p:cNvSpPr>
          <p:nvPr/>
        </p:nvSpPr>
        <p:spPr bwMode="auto">
          <a:xfrm>
            <a:off x="8747125" y="6350"/>
            <a:ext cx="230188"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defTabSz="914400" eaLnBrk="1" fontAlgn="base" hangingPunct="1">
              <a:spcBef>
                <a:spcPts val="1125"/>
              </a:spcBef>
              <a:spcAft>
                <a:spcPct val="0"/>
              </a:spcAft>
              <a:buClr>
                <a:srgbClr val="FFA27C"/>
              </a:buClr>
            </a:pPr>
            <a:r>
              <a:rPr lang="en-GB" sz="1800">
                <a:solidFill>
                  <a:srgbClr val="FFA27C"/>
                </a:solidFill>
                <a:latin typeface="Comic Sans MS" charset="0"/>
                <a:ea typeface="MS Gothic" charset="0"/>
                <a:cs typeface="MS Gothic" charset="0"/>
              </a:rPr>
              <a:t> </a:t>
            </a:r>
          </a:p>
        </p:txBody>
      </p:sp>
      <p:sp>
        <p:nvSpPr>
          <p:cNvPr id="262149" name="Text Box 5"/>
          <p:cNvSpPr txBox="1">
            <a:spLocks noChangeArrowheads="1"/>
          </p:cNvSpPr>
          <p:nvPr/>
        </p:nvSpPr>
        <p:spPr bwMode="auto">
          <a:xfrm>
            <a:off x="1292225" y="1481138"/>
            <a:ext cx="5786438"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eaLnBrk="1" fontAlgn="base" hangingPunct="1">
              <a:spcBef>
                <a:spcPct val="0"/>
              </a:spcBef>
              <a:spcAft>
                <a:spcPct val="0"/>
              </a:spcAft>
            </a:pPr>
            <a:endParaRPr lang="en-US">
              <a:solidFill>
                <a:srgbClr val="000000"/>
              </a:solidFill>
              <a:ea typeface="MS Gothic" charset="0"/>
              <a:cs typeface="MS Gothic" charset="0"/>
            </a:endParaRPr>
          </a:p>
        </p:txBody>
      </p:sp>
      <p:sp>
        <p:nvSpPr>
          <p:cNvPr id="262150" name="Text Box 6"/>
          <p:cNvSpPr txBox="1">
            <a:spLocks noChangeArrowheads="1"/>
          </p:cNvSpPr>
          <p:nvPr/>
        </p:nvSpPr>
        <p:spPr bwMode="auto">
          <a:xfrm>
            <a:off x="1030288" y="893763"/>
            <a:ext cx="7164387"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defTabSz="914400" eaLnBrk="1" fontAlgn="base" hangingPunct="1">
              <a:spcBef>
                <a:spcPts val="1800"/>
              </a:spcBef>
              <a:spcAft>
                <a:spcPct val="0"/>
              </a:spcAft>
              <a:buClr>
                <a:srgbClr val="FFFF00"/>
              </a:buClr>
            </a:pPr>
            <a:r>
              <a:rPr lang="en-GB" sz="2900" b="1" i="1">
                <a:solidFill>
                  <a:srgbClr val="FFFF00"/>
                </a:solidFill>
                <a:latin typeface="Comic Sans MS" charset="0"/>
                <a:ea typeface="MS Gothic" charset="0"/>
                <a:cs typeface="MS Gothic" charset="0"/>
              </a:rPr>
              <a:t>CHAPTER 1: </a:t>
            </a:r>
            <a:r>
              <a:rPr lang="en-GB" sz="2900" b="1" i="1" u="sng">
                <a:solidFill>
                  <a:srgbClr val="08F2EE"/>
                </a:solidFill>
                <a:latin typeface="Comic Sans MS" charset="0"/>
                <a:ea typeface="MS Gothic" charset="0"/>
                <a:cs typeface="MS Gothic" charset="0"/>
              </a:rPr>
              <a:t>6 GREAT TRUTHS</a:t>
            </a:r>
            <a:r>
              <a:rPr lang="en-GB" sz="2900" b="1" i="1">
                <a:solidFill>
                  <a:srgbClr val="FFFF00"/>
                </a:solidFill>
                <a:latin typeface="Comic Sans MS" charset="0"/>
                <a:ea typeface="MS Gothic" charset="0"/>
                <a:cs typeface="MS Gothic" charset="0"/>
              </a:rPr>
              <a:t> OF</a:t>
            </a:r>
          </a:p>
        </p:txBody>
      </p:sp>
      <p:sp>
        <p:nvSpPr>
          <p:cNvPr id="262151" name="Text Box 7"/>
          <p:cNvSpPr txBox="1">
            <a:spLocks noChangeArrowheads="1"/>
          </p:cNvSpPr>
          <p:nvPr/>
        </p:nvSpPr>
        <p:spPr bwMode="auto">
          <a:xfrm>
            <a:off x="8020050" y="6538913"/>
            <a:ext cx="16668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eaLnBrk="1" fontAlgn="base" hangingPunct="1">
              <a:spcBef>
                <a:spcPct val="0"/>
              </a:spcBef>
              <a:spcAft>
                <a:spcPct val="0"/>
              </a:spcAft>
            </a:pPr>
            <a:endParaRPr lang="en-US">
              <a:solidFill>
                <a:srgbClr val="000000"/>
              </a:solidFill>
              <a:ea typeface="MS Gothic" charset="0"/>
              <a:cs typeface="MS Gothic" charset="0"/>
            </a:endParaRPr>
          </a:p>
        </p:txBody>
      </p:sp>
      <p:sp>
        <p:nvSpPr>
          <p:cNvPr id="262152" name="Text Box 8"/>
          <p:cNvSpPr txBox="1">
            <a:spLocks noChangeArrowheads="1"/>
          </p:cNvSpPr>
          <p:nvPr/>
        </p:nvSpPr>
        <p:spPr bwMode="auto">
          <a:xfrm>
            <a:off x="8342313" y="6454775"/>
            <a:ext cx="168275"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eaLnBrk="1" fontAlgn="base" hangingPunct="1">
              <a:spcBef>
                <a:spcPct val="0"/>
              </a:spcBef>
              <a:spcAft>
                <a:spcPct val="0"/>
              </a:spcAft>
            </a:pPr>
            <a:endParaRPr lang="en-US">
              <a:solidFill>
                <a:srgbClr val="000000"/>
              </a:solidFill>
              <a:ea typeface="MS Gothic" charset="0"/>
              <a:cs typeface="MS Gothic" charset="0"/>
            </a:endParaRPr>
          </a:p>
        </p:txBody>
      </p:sp>
      <p:sp>
        <p:nvSpPr>
          <p:cNvPr id="262153" name="AutoShape 9"/>
          <p:cNvSpPr>
            <a:spLocks noChangeArrowheads="1"/>
          </p:cNvSpPr>
          <p:nvPr/>
        </p:nvSpPr>
        <p:spPr bwMode="auto">
          <a:xfrm>
            <a:off x="4752975" y="3543300"/>
            <a:ext cx="3001963" cy="2487613"/>
          </a:xfrm>
          <a:prstGeom prst="roundRect">
            <a:avLst>
              <a:gd name="adj" fmla="val 16667"/>
            </a:avLst>
          </a:prstGeom>
          <a:gradFill rotWithShape="0">
            <a:gsLst>
              <a:gs pos="0">
                <a:srgbClr val="0000FF"/>
              </a:gs>
              <a:gs pos="50000">
                <a:srgbClr val="000000"/>
              </a:gs>
              <a:gs pos="100000">
                <a:srgbClr val="0000FF"/>
              </a:gs>
            </a:gsLst>
            <a:lin ang="18900000" scaled="1"/>
          </a:gradFill>
          <a:ln w="76320">
            <a:solidFill>
              <a:srgbClr val="FC0128"/>
            </a:solidFill>
            <a:miter lim="800000"/>
            <a:headEnd/>
            <a:tailEnd/>
          </a:ln>
        </p:spPr>
        <p:txBody>
          <a:bodyPr wrap="none" lIns="82048" tIns="41025" rIns="82048" bIns="41025" anchor="ctr"/>
          <a:lstStyle/>
          <a:p>
            <a:pPr defTabSz="914400" fontAlgn="base">
              <a:spcBef>
                <a:spcPct val="0"/>
              </a:spcBef>
              <a:spcAft>
                <a:spcPct val="0"/>
              </a:spcAft>
            </a:pPr>
            <a:endParaRPr lang="en-US" sz="2400">
              <a:solidFill>
                <a:srgbClr val="000000"/>
              </a:solidFill>
              <a:latin typeface="Times New Roman" charset="0"/>
              <a:ea typeface="MS Gothic" charset="0"/>
              <a:cs typeface="MS Gothic" charset="0"/>
            </a:endParaRPr>
          </a:p>
        </p:txBody>
      </p:sp>
      <p:sp>
        <p:nvSpPr>
          <p:cNvPr id="27658" name="Text Box 10"/>
          <p:cNvSpPr txBox="1">
            <a:spLocks noChangeArrowheads="1"/>
          </p:cNvSpPr>
          <p:nvPr/>
        </p:nvSpPr>
        <p:spPr bwMode="auto">
          <a:xfrm>
            <a:off x="4756150" y="3625850"/>
            <a:ext cx="2936875" cy="2392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defTabSz="914400" eaLnBrk="1" fontAlgn="base" hangingPunct="1">
              <a:spcBef>
                <a:spcPts val="1575"/>
              </a:spcBef>
              <a:spcAft>
                <a:spcPct val="0"/>
              </a:spcAft>
              <a:buClr>
                <a:srgbClr val="FFFFFF"/>
              </a:buClr>
            </a:pPr>
            <a:r>
              <a:rPr lang="en-GB" sz="2500" b="1" dirty="0">
                <a:solidFill>
                  <a:srgbClr val="FFFFFF"/>
                </a:solidFill>
                <a:latin typeface="Helvetica" charset="0"/>
                <a:ea typeface="MS Gothic" charset="0"/>
                <a:cs typeface="MS Gothic" charset="0"/>
              </a:rPr>
              <a:t>"Through him all things were made; without him nothing was made that has been made."</a:t>
            </a:r>
          </a:p>
        </p:txBody>
      </p:sp>
      <p:sp>
        <p:nvSpPr>
          <p:cNvPr id="262155" name="Text Box 11"/>
          <p:cNvSpPr txBox="1">
            <a:spLocks noChangeArrowheads="1"/>
          </p:cNvSpPr>
          <p:nvPr/>
        </p:nvSpPr>
        <p:spPr bwMode="auto">
          <a:xfrm>
            <a:off x="8588375" y="6078538"/>
            <a:ext cx="166688"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eaLnBrk="1" fontAlgn="base" hangingPunct="1">
              <a:spcBef>
                <a:spcPct val="0"/>
              </a:spcBef>
              <a:spcAft>
                <a:spcPct val="0"/>
              </a:spcAft>
            </a:pPr>
            <a:endParaRPr lang="en-US">
              <a:solidFill>
                <a:srgbClr val="000000"/>
              </a:solidFill>
              <a:ea typeface="MS Gothic" charset="0"/>
              <a:cs typeface="MS Gothic" charset="0"/>
            </a:endParaRPr>
          </a:p>
        </p:txBody>
      </p:sp>
      <p:sp>
        <p:nvSpPr>
          <p:cNvPr id="262156" name="Text Box 12"/>
          <p:cNvSpPr txBox="1">
            <a:spLocks noChangeArrowheads="1"/>
          </p:cNvSpPr>
          <p:nvPr/>
        </p:nvSpPr>
        <p:spPr bwMode="auto">
          <a:xfrm>
            <a:off x="8359775" y="6542088"/>
            <a:ext cx="301625" cy="21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defTabSz="914400" eaLnBrk="1" fontAlgn="base" hangingPunct="1">
              <a:spcBef>
                <a:spcPts val="563"/>
              </a:spcBef>
              <a:spcAft>
                <a:spcPct val="0"/>
              </a:spcAft>
              <a:buClr>
                <a:srgbClr val="FFFFFF"/>
              </a:buClr>
            </a:pPr>
            <a:r>
              <a:rPr lang="en-GB" sz="900" b="1">
                <a:solidFill>
                  <a:srgbClr val="FFFFFF"/>
                </a:solidFill>
                <a:latin typeface="Comic Sans MS" charset="0"/>
                <a:ea typeface="MS Gothic" charset="0"/>
                <a:cs typeface="MS Gothic" charset="0"/>
              </a:rPr>
              <a:t>25</a:t>
            </a:r>
          </a:p>
        </p:txBody>
      </p:sp>
      <p:sp>
        <p:nvSpPr>
          <p:cNvPr id="262157" name="Text Box 13"/>
          <p:cNvSpPr txBox="1">
            <a:spLocks noChangeArrowheads="1"/>
          </p:cNvSpPr>
          <p:nvPr/>
        </p:nvSpPr>
        <p:spPr bwMode="auto">
          <a:xfrm>
            <a:off x="8705850" y="6488113"/>
            <a:ext cx="269875"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defTabSz="914400" eaLnBrk="1" fontAlgn="base" hangingPunct="1">
              <a:spcBef>
                <a:spcPts val="900"/>
              </a:spcBef>
              <a:spcAft>
                <a:spcPct val="0"/>
              </a:spcAft>
              <a:buClr>
                <a:srgbClr val="FFFFFF"/>
              </a:buClr>
            </a:pPr>
            <a:r>
              <a:rPr lang="en-GB" sz="1400" b="1">
                <a:solidFill>
                  <a:srgbClr val="FFFFFF"/>
                </a:solidFill>
                <a:latin typeface="Comic Sans MS" charset="0"/>
                <a:ea typeface="MS Gothic" charset="0"/>
                <a:cs typeface="MS Gothic" charset="0"/>
              </a:rPr>
              <a:t>1</a:t>
            </a:r>
          </a:p>
        </p:txBody>
      </p:sp>
      <p:sp>
        <p:nvSpPr>
          <p:cNvPr id="262158" name="Text Box 14"/>
          <p:cNvSpPr txBox="1">
            <a:spLocks noChangeArrowheads="1"/>
          </p:cNvSpPr>
          <p:nvPr/>
        </p:nvSpPr>
        <p:spPr bwMode="auto">
          <a:xfrm>
            <a:off x="1022350" y="225425"/>
            <a:ext cx="733742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defTabSz="914400" eaLnBrk="1" fontAlgn="base" hangingPunct="1">
              <a:spcBef>
                <a:spcPts val="1800"/>
              </a:spcBef>
              <a:spcAft>
                <a:spcPct val="0"/>
              </a:spcAft>
              <a:buClr>
                <a:srgbClr val="FAFD00"/>
              </a:buClr>
            </a:pPr>
            <a:r>
              <a:rPr lang="en-GB" sz="2900" b="1">
                <a:solidFill>
                  <a:srgbClr val="FAFD00"/>
                </a:solidFill>
                <a:latin typeface="Comic Sans MS" charset="0"/>
                <a:ea typeface="MS Gothic" charset="0"/>
                <a:cs typeface="MS Gothic" charset="0"/>
              </a:rPr>
              <a:t>JOHN: SUMMING UP THE MESSAGE</a:t>
            </a:r>
          </a:p>
        </p:txBody>
      </p:sp>
      <p:sp>
        <p:nvSpPr>
          <p:cNvPr id="262159" name="Text Box 15"/>
          <p:cNvSpPr txBox="1">
            <a:spLocks noChangeArrowheads="1"/>
          </p:cNvSpPr>
          <p:nvPr/>
        </p:nvSpPr>
        <p:spPr bwMode="auto">
          <a:xfrm>
            <a:off x="1133475" y="1736725"/>
            <a:ext cx="3733800" cy="1466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defTabSz="914400" eaLnBrk="1" fontAlgn="base" hangingPunct="1">
              <a:spcBef>
                <a:spcPts val="1125"/>
              </a:spcBef>
              <a:spcAft>
                <a:spcPct val="0"/>
              </a:spcAft>
              <a:buClr>
                <a:srgbClr val="618FFD"/>
              </a:buClr>
            </a:pPr>
            <a:r>
              <a:rPr lang="en-GB" sz="1800" b="1">
                <a:solidFill>
                  <a:srgbClr val="618FFD"/>
                </a:solidFill>
                <a:latin typeface="Comic Sans MS" charset="0"/>
                <a:ea typeface="MS Gothic" charset="0"/>
                <a:cs typeface="MS Gothic" charset="0"/>
              </a:rPr>
              <a:t>VERSE 1:</a:t>
            </a:r>
            <a:r>
              <a:rPr lang="en-GB" sz="1800" b="1">
                <a:solidFill>
                  <a:srgbClr val="FFFF00"/>
                </a:solidFill>
                <a:latin typeface="Comic Sans MS" charset="0"/>
                <a:ea typeface="MS Gothic" charset="0"/>
                <a:cs typeface="MS Gothic" charset="0"/>
              </a:rPr>
              <a:t>                          The Pre-existent One</a:t>
            </a:r>
          </a:p>
          <a:p>
            <a:pPr algn="ctr" defTabSz="914400" eaLnBrk="1" fontAlgn="base" hangingPunct="1">
              <a:spcBef>
                <a:spcPts val="1125"/>
              </a:spcBef>
              <a:spcAft>
                <a:spcPct val="0"/>
              </a:spcAft>
              <a:buClr>
                <a:srgbClr val="FFFF00"/>
              </a:buClr>
            </a:pPr>
            <a:r>
              <a:rPr lang="en-GB" sz="1800" b="1">
                <a:solidFill>
                  <a:srgbClr val="FFFF00"/>
                </a:solidFill>
                <a:latin typeface="Comic Sans MS" charset="0"/>
                <a:ea typeface="MS Gothic" charset="0"/>
                <a:cs typeface="MS Gothic" charset="0"/>
              </a:rPr>
              <a:t>A Distinct Person </a:t>
            </a:r>
          </a:p>
          <a:p>
            <a:pPr algn="ctr" defTabSz="914400" eaLnBrk="1" fontAlgn="base" hangingPunct="1">
              <a:spcBef>
                <a:spcPts val="1125"/>
              </a:spcBef>
              <a:spcAft>
                <a:spcPct val="0"/>
              </a:spcAft>
              <a:buClr>
                <a:srgbClr val="FFFF00"/>
              </a:buClr>
            </a:pPr>
            <a:r>
              <a:rPr lang="en-GB" sz="1800" b="1">
                <a:solidFill>
                  <a:srgbClr val="FFFF00"/>
                </a:solidFill>
                <a:latin typeface="Comic Sans MS" charset="0"/>
                <a:ea typeface="MS Gothic" charset="0"/>
                <a:cs typeface="MS Gothic" charset="0"/>
              </a:rPr>
              <a:t>He Was and IS God</a:t>
            </a:r>
          </a:p>
        </p:txBody>
      </p:sp>
      <p:sp>
        <p:nvSpPr>
          <p:cNvPr id="262160" name="Text Box 16"/>
          <p:cNvSpPr txBox="1">
            <a:spLocks noChangeArrowheads="1"/>
          </p:cNvSpPr>
          <p:nvPr/>
        </p:nvSpPr>
        <p:spPr bwMode="auto">
          <a:xfrm>
            <a:off x="973138" y="3459163"/>
            <a:ext cx="4095750" cy="63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defTabSz="914400" eaLnBrk="1" fontAlgn="base" hangingPunct="1">
              <a:spcBef>
                <a:spcPts val="1125"/>
              </a:spcBef>
              <a:spcAft>
                <a:spcPct val="0"/>
              </a:spcAft>
              <a:buClr>
                <a:srgbClr val="618FFD"/>
              </a:buClr>
            </a:pPr>
            <a:r>
              <a:rPr lang="en-GB" sz="1800" b="1">
                <a:solidFill>
                  <a:srgbClr val="618FFD"/>
                </a:solidFill>
                <a:latin typeface="Comic Sans MS" charset="0"/>
                <a:ea typeface="MS Gothic" charset="0"/>
                <a:cs typeface="MS Gothic" charset="0"/>
              </a:rPr>
              <a:t>VERSE 2:</a:t>
            </a:r>
            <a:r>
              <a:rPr lang="en-GB" sz="1800" b="1">
                <a:solidFill>
                  <a:srgbClr val="FFFF00"/>
                </a:solidFill>
                <a:latin typeface="Comic Sans MS" charset="0"/>
                <a:ea typeface="MS Gothic" charset="0"/>
                <a:cs typeface="MS Gothic" charset="0"/>
              </a:rPr>
              <a:t>                       Eternally Co-existent</a:t>
            </a:r>
          </a:p>
        </p:txBody>
      </p:sp>
      <p:sp>
        <p:nvSpPr>
          <p:cNvPr id="262161" name="Text Box 17"/>
          <p:cNvSpPr txBox="1">
            <a:spLocks noChangeArrowheads="1"/>
          </p:cNvSpPr>
          <p:nvPr/>
        </p:nvSpPr>
        <p:spPr bwMode="auto">
          <a:xfrm>
            <a:off x="752475" y="4435475"/>
            <a:ext cx="4494213" cy="63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defTabSz="914400" eaLnBrk="1" fontAlgn="base" hangingPunct="1">
              <a:spcBef>
                <a:spcPts val="1125"/>
              </a:spcBef>
              <a:spcAft>
                <a:spcPct val="0"/>
              </a:spcAft>
              <a:buClr>
                <a:srgbClr val="618FFD"/>
              </a:buClr>
            </a:pPr>
            <a:r>
              <a:rPr lang="en-GB" sz="1800" b="1">
                <a:solidFill>
                  <a:srgbClr val="618FFD"/>
                </a:solidFill>
                <a:latin typeface="Comic Sans MS" charset="0"/>
                <a:ea typeface="MS Gothic" charset="0"/>
                <a:cs typeface="MS Gothic" charset="0"/>
              </a:rPr>
              <a:t>VERSE 3:</a:t>
            </a:r>
            <a:r>
              <a:rPr lang="en-GB" sz="1800" b="1">
                <a:solidFill>
                  <a:srgbClr val="FFFF00"/>
                </a:solidFill>
                <a:latin typeface="Comic Sans MS" charset="0"/>
                <a:ea typeface="MS Gothic" charset="0"/>
                <a:cs typeface="MS Gothic" charset="0"/>
              </a:rPr>
              <a:t>                             Creator of the Universe        </a:t>
            </a:r>
          </a:p>
        </p:txBody>
      </p:sp>
      <p:sp>
        <p:nvSpPr>
          <p:cNvPr id="262162" name="Text Box 18"/>
          <p:cNvSpPr txBox="1">
            <a:spLocks noChangeArrowheads="1"/>
          </p:cNvSpPr>
          <p:nvPr/>
        </p:nvSpPr>
        <p:spPr bwMode="auto">
          <a:xfrm>
            <a:off x="4543425" y="1573213"/>
            <a:ext cx="3232150" cy="172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defTabSz="914400" eaLnBrk="1" fontAlgn="base" hangingPunct="1">
              <a:spcBef>
                <a:spcPts val="3363"/>
              </a:spcBef>
              <a:spcAft>
                <a:spcPct val="0"/>
              </a:spcAft>
              <a:buClr>
                <a:srgbClr val="FFFF00"/>
              </a:buClr>
            </a:pPr>
            <a:r>
              <a:rPr lang="en-GB" sz="5400" b="1">
                <a:solidFill>
                  <a:srgbClr val="FFFF00"/>
                </a:solidFill>
                <a:latin typeface="Arial" charset="0"/>
                <a:ea typeface="MS Gothic" charset="0"/>
                <a:cs typeface="MS Gothic" charset="0"/>
              </a:rPr>
              <a:t>JESUS CHRIST!</a:t>
            </a:r>
          </a:p>
        </p:txBody>
      </p:sp>
      <p:sp>
        <p:nvSpPr>
          <p:cNvPr id="262163" name="Title 19"/>
          <p:cNvSpPr>
            <a:spLocks noGrp="1"/>
          </p:cNvSpPr>
          <p:nvPr>
            <p:ph type="title" idx="4294967295"/>
          </p:nvPr>
        </p:nvSpPr>
        <p:spPr bwMode="auto">
          <a:xfrm>
            <a:off x="2672862" y="6172200"/>
            <a:ext cx="3828422" cy="600012"/>
          </a:xfrm>
          <a:prstGeom prst="rect">
            <a:avLst/>
          </a:prstGeom>
          <a:solidFill>
            <a:schemeClr val="tx2"/>
          </a:solidFill>
          <a:ln w="28575">
            <a:solidFill>
              <a:schemeClr val="accent3"/>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0756" tIns="41993" rIns="80756" bIns="41993">
            <a:spAutoFit/>
          </a:bodyPr>
          <a:lstStyle/>
          <a:p>
            <a:pPr defTabSz="914400" eaLnBrk="1" hangingPunct="1">
              <a:spcBef>
                <a:spcPts val="1575"/>
              </a:spcBef>
              <a:buClr>
                <a:srgbClr val="FFFF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US" sz="3600" b="1" kern="1200" dirty="0">
                <a:solidFill>
                  <a:srgbClr val="FFFFFF"/>
                </a:solidFill>
                <a:latin typeface="Helvetica" charset="0"/>
                <a:ea typeface="MS Gothic" charset="0"/>
              </a:rPr>
              <a:t>John 1:3</a:t>
            </a:r>
          </a:p>
        </p:txBody>
      </p:sp>
    </p:spTree>
    <p:extLst>
      <p:ext uri="{BB962C8B-B14F-4D97-AF65-F5344CB8AC3E}">
        <p14:creationId xmlns:p14="http://schemas.microsoft.com/office/powerpoint/2010/main" val="17966044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p:cTn id="6" dur="1" fill="hold">
                                          <p:stCondLst>
                                            <p:cond delay="0"/>
                                          </p:stCondLst>
                                        </p:cTn>
                                        <p:tgtEl>
                                          <p:spTgt spid="27658"/>
                                        </p:tgtEl>
                                        <p:attrNameLst>
                                          <p:attrName>style.visibility</p:attrName>
                                        </p:attrNameLst>
                                      </p:cBhvr>
                                      <p:to>
                                        <p:strVal val="visible"/>
                                      </p:to>
                                    </p:set>
                                    <p:animEffect transition="in" filter="fade">
                                      <p:cBhvr>
                                        <p:cTn id="7" dur="1000"/>
                                        <p:tgtEl>
                                          <p:spTgt spid="27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4193" name="Picture 5" descr="John 1.3 jesus creating_adam.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0" name="Rectangle 2"/>
          <p:cNvSpPr>
            <a:spLocks noGrp="1" noChangeArrowheads="1"/>
          </p:cNvSpPr>
          <p:nvPr>
            <p:ph type="title"/>
          </p:nvPr>
        </p:nvSpPr>
        <p:spPr>
          <a:xfrm>
            <a:off x="0" y="0"/>
            <a:ext cx="2895600" cy="4648200"/>
          </a:xfrm>
          <a:effectLst/>
        </p:spPr>
        <p:txBody>
          <a:bodyPr/>
          <a:lstStyle/>
          <a:p>
            <a:pPr eaLnBrk="1" hangingPunct="1">
              <a:defRPr/>
            </a:pPr>
            <a:r>
              <a:rPr lang="en-US" sz="4000" dirty="0">
                <a:solidFill>
                  <a:schemeClr val="bg1"/>
                </a:solidFill>
                <a:effectLst>
                  <a:outerShdw blurRad="50800" dist="38100" dir="2700000" algn="tl" rotWithShape="0">
                    <a:srgbClr val="000000">
                      <a:alpha val="95000"/>
                    </a:srgbClr>
                  </a:outerShdw>
                </a:effectLst>
                <a:latin typeface="Arial" charset="0"/>
                <a:cs typeface="Arial" charset="0"/>
              </a:rPr>
              <a:t>Jesus </a:t>
            </a:r>
            <a:r>
              <a:rPr lang="en-US" sz="4000" dirty="0">
                <a:effectLst>
                  <a:outerShdw blurRad="50800" dist="38100" dir="2700000" algn="tl" rotWithShape="0">
                    <a:srgbClr val="000000">
                      <a:alpha val="95000"/>
                    </a:srgbClr>
                  </a:outerShdw>
                </a:effectLst>
                <a:latin typeface="Arial" charset="0"/>
                <a:cs typeface="Arial" charset="0"/>
              </a:rPr>
              <a:t>formed </a:t>
            </a:r>
            <a:r>
              <a:rPr lang="en-US" sz="4000" dirty="0">
                <a:solidFill>
                  <a:schemeClr val="bg1"/>
                </a:solidFill>
                <a:effectLst>
                  <a:outerShdw blurRad="50800" dist="38100" dir="2700000" algn="tl" rotWithShape="0">
                    <a:srgbClr val="000000">
                      <a:alpha val="95000"/>
                    </a:srgbClr>
                  </a:outerShdw>
                </a:effectLst>
                <a:latin typeface="Arial" charset="0"/>
                <a:cs typeface="Arial" charset="0"/>
              </a:rPr>
              <a:t>Adam from the dust (John 1:3; Gen. 2:7).</a:t>
            </a:r>
          </a:p>
        </p:txBody>
      </p:sp>
    </p:spTree>
    <p:extLst>
      <p:ext uri="{BB962C8B-B14F-4D97-AF65-F5344CB8AC3E}">
        <p14:creationId xmlns:p14="http://schemas.microsoft.com/office/powerpoint/2010/main" val="2836657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217" name="Picture 4" descr="Jesus Creator-Adam Ev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22178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953000" y="3124200"/>
            <a:ext cx="4114800" cy="3581400"/>
          </a:xfrm>
          <a:effectLst/>
        </p:spPr>
        <p:txBody>
          <a:bodyPr/>
          <a:lstStyle/>
          <a:p>
            <a:pPr eaLnBrk="1" hangingPunct="1">
              <a:defRPr/>
            </a:pPr>
            <a:r>
              <a:rPr lang="en-US" sz="4000">
                <a:solidFill>
                  <a:schemeClr val="bg1"/>
                </a:solidFill>
                <a:effectLst>
                  <a:outerShdw blurRad="50800" dist="38100" dir="2700000" algn="tl" rotWithShape="0">
                    <a:srgbClr val="000000">
                      <a:alpha val="95000"/>
                    </a:srgbClr>
                  </a:outerShdw>
                </a:effectLst>
                <a:latin typeface="Arial" charset="0"/>
                <a:cs typeface="Arial" charset="0"/>
              </a:rPr>
              <a:t>Jesus Created Adam and Eve (John 1:3; Gen. 2:21-23)</a:t>
            </a:r>
          </a:p>
        </p:txBody>
      </p:sp>
    </p:spTree>
    <p:extLst>
      <p:ext uri="{BB962C8B-B14F-4D97-AF65-F5344CB8AC3E}">
        <p14:creationId xmlns:p14="http://schemas.microsoft.com/office/powerpoint/2010/main" val="1857719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6BB20-BC98-F9DB-24C5-02980E189B82}"/>
              </a:ext>
            </a:extLst>
          </p:cNvPr>
          <p:cNvSpPr>
            <a:spLocks noGrp="1"/>
          </p:cNvSpPr>
          <p:nvPr>
            <p:ph type="title"/>
          </p:nvPr>
        </p:nvSpPr>
        <p:spPr/>
        <p:txBody>
          <a:bodyPr/>
          <a:lstStyle/>
          <a:p>
            <a:r>
              <a:rPr lang="en-US" dirty="0">
                <a:solidFill>
                  <a:schemeClr val="tx1"/>
                </a:solidFill>
              </a:rPr>
              <a:t>John 1:18</a:t>
            </a:r>
            <a:r>
              <a:rPr lang="en-US" sz="4000" dirty="0">
                <a:solidFill>
                  <a:schemeClr val="tx1"/>
                </a:solidFill>
              </a:rPr>
              <a:t> NLT</a:t>
            </a:r>
            <a:endParaRPr lang="en-US" dirty="0">
              <a:solidFill>
                <a:schemeClr val="tx1"/>
              </a:solidFill>
            </a:endParaRPr>
          </a:p>
        </p:txBody>
      </p:sp>
      <p:sp>
        <p:nvSpPr>
          <p:cNvPr id="3" name="Title 1">
            <a:extLst>
              <a:ext uri="{FF2B5EF4-FFF2-40B4-BE49-F238E27FC236}">
                <a16:creationId xmlns:a16="http://schemas.microsoft.com/office/drawing/2014/main" id="{E6D9FD22-203E-9C51-FD45-944622E92906}"/>
              </a:ext>
            </a:extLst>
          </p:cNvPr>
          <p:cNvSpPr txBox="1">
            <a:spLocks/>
          </p:cNvSpPr>
          <p:nvPr/>
        </p:nvSpPr>
        <p:spPr bwMode="auto">
          <a:xfrm>
            <a:off x="-11016" y="2394332"/>
            <a:ext cx="9144000" cy="319122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rtl="0" eaLnBrk="0" fontAlgn="base" hangingPunct="0">
              <a:lnSpc>
                <a:spcPct val="70000"/>
              </a:lnSpc>
              <a:spcBef>
                <a:spcPct val="0"/>
              </a:spcBef>
              <a:spcAft>
                <a:spcPct val="0"/>
              </a:spcAft>
              <a:defRPr sz="48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2pPr>
            <a:lvl3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3pPr>
            <a:lvl4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4pPr>
            <a:lvl5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r>
              <a:rPr lang="en-US" dirty="0">
                <a:solidFill>
                  <a:schemeClr val="tx1"/>
                </a:solidFill>
                <a:effectLst/>
                <a:latin typeface="Arial" panose="020B0604020202020204" pitchFamily="34" charset="0"/>
              </a:rPr>
              <a:t>No one has ever seen God. But the unique One, </a:t>
            </a:r>
            <a:br>
              <a:rPr lang="en-US" dirty="0">
                <a:solidFill>
                  <a:schemeClr val="tx1"/>
                </a:solidFill>
                <a:effectLst/>
                <a:latin typeface="Arial" panose="020B0604020202020204" pitchFamily="34" charset="0"/>
              </a:rPr>
            </a:br>
            <a:r>
              <a:rPr lang="en-US" dirty="0">
                <a:solidFill>
                  <a:srgbClr val="FFFF00"/>
                </a:solidFill>
                <a:effectLst/>
                <a:latin typeface="Arial" panose="020B0604020202020204" pitchFamily="34" charset="0"/>
              </a:rPr>
              <a:t>who is himself God</a:t>
            </a:r>
            <a:r>
              <a:rPr lang="en-US" dirty="0">
                <a:solidFill>
                  <a:schemeClr val="tx1"/>
                </a:solidFill>
                <a:effectLst/>
                <a:latin typeface="Arial" panose="020B0604020202020204" pitchFamily="34" charset="0"/>
              </a:rPr>
              <a:t>, </a:t>
            </a:r>
            <a:br>
              <a:rPr lang="en-US" dirty="0">
                <a:solidFill>
                  <a:schemeClr val="tx1"/>
                </a:solidFill>
                <a:effectLst/>
                <a:latin typeface="Arial" panose="020B0604020202020204" pitchFamily="34" charset="0"/>
              </a:rPr>
            </a:br>
            <a:r>
              <a:rPr lang="en-US" dirty="0">
                <a:solidFill>
                  <a:schemeClr val="tx1"/>
                </a:solidFill>
                <a:effectLst/>
                <a:latin typeface="Arial" panose="020B0604020202020204" pitchFamily="34" charset="0"/>
              </a:rPr>
              <a:t>is near to the Father’s heart. He has revealed God to us.</a:t>
            </a:r>
          </a:p>
        </p:txBody>
      </p:sp>
    </p:spTree>
    <p:extLst>
      <p:ext uri="{BB962C8B-B14F-4D97-AF65-F5344CB8AC3E}">
        <p14:creationId xmlns:p14="http://schemas.microsoft.com/office/powerpoint/2010/main" val="1855411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610600" cy="1143000"/>
          </a:xfrm>
        </p:spPr>
        <p:txBody>
          <a:bodyPr/>
          <a:lstStyle/>
          <a:p>
            <a:pPr algn="l">
              <a:defRPr/>
            </a:pPr>
            <a:r>
              <a:rPr lang="en-US" sz="5400" dirty="0">
                <a:solidFill>
                  <a:srgbClr val="FFFFFF"/>
                </a:solidFill>
                <a:effectLst>
                  <a:outerShdw blurRad="38100" dist="38100" dir="2700000" algn="tl">
                    <a:srgbClr val="800000"/>
                  </a:outerShdw>
                </a:effectLst>
                <a:latin typeface="Arial" charset="0"/>
                <a:ea typeface="ＭＳ Ｐゴシック" charset="0"/>
                <a:cs typeface="Arial" charset="0"/>
              </a:rPr>
              <a:t>John 6–8</a:t>
            </a:r>
          </a:p>
        </p:txBody>
      </p:sp>
      <p:sp>
        <p:nvSpPr>
          <p:cNvPr id="5" name="Text Placeholder 2"/>
          <p:cNvSpPr txBox="1">
            <a:spLocks/>
          </p:cNvSpPr>
          <p:nvPr/>
        </p:nvSpPr>
        <p:spPr bwMode="auto">
          <a:xfrm>
            <a:off x="228600" y="4343400"/>
            <a:ext cx="2590800" cy="1676400"/>
          </a:xfrm>
          <a:prstGeom prst="rect">
            <a:avLst/>
          </a:prstGeom>
          <a:noFill/>
          <a:ln w="9525">
            <a:noFill/>
            <a:miter lim="800000"/>
            <a:headEnd/>
            <a:tailEnd/>
          </a:ln>
        </p:spPr>
        <p:txBody>
          <a:bodyPr lIns="92075" tIns="46037" rIns="92075" bIns="46037"/>
          <a:lstStyle/>
          <a:p>
            <a:pPr marL="342900" indent="-342900" algn="ctr" defTabSz="914400" eaLnBrk="0" fontAlgn="base" hangingPunct="0">
              <a:spcBef>
                <a:spcPct val="20000"/>
              </a:spcBef>
              <a:spcAft>
                <a:spcPct val="0"/>
              </a:spcAft>
              <a:buClr>
                <a:srgbClr val="800000"/>
              </a:buClr>
              <a:buSzPct val="60000"/>
              <a:buFont typeface="Wingdings" charset="2"/>
              <a:buNone/>
              <a:defRPr/>
            </a:pPr>
            <a:r>
              <a:rPr lang="en-US" sz="4800" kern="0" dirty="0">
                <a:solidFill>
                  <a:srgbClr val="FFFFFF"/>
                </a:solidFill>
                <a:latin typeface="Arial"/>
                <a:ea typeface="ＭＳ Ｐゴシック" charset="-128"/>
                <a:cs typeface="ＭＳ Ｐゴシック" charset="-128"/>
              </a:rPr>
              <a:t>Bread</a:t>
            </a:r>
          </a:p>
          <a:p>
            <a:pPr marL="342900" indent="-342900" algn="ctr" defTabSz="914400" eaLnBrk="0" fontAlgn="base" hangingPunct="0">
              <a:spcBef>
                <a:spcPct val="20000"/>
              </a:spcBef>
              <a:spcAft>
                <a:spcPct val="0"/>
              </a:spcAft>
              <a:buClr>
                <a:srgbClr val="800000"/>
              </a:buClr>
              <a:buSzPct val="60000"/>
              <a:buFont typeface="Wingdings" charset="2"/>
              <a:buNone/>
              <a:defRPr/>
            </a:pPr>
            <a:r>
              <a:rPr lang="en-US" sz="4800" kern="0" dirty="0">
                <a:solidFill>
                  <a:srgbClr val="FFFFFF"/>
                </a:solidFill>
                <a:latin typeface="Arial"/>
                <a:ea typeface="ＭＳ Ｐゴシック" charset="-128"/>
                <a:cs typeface="ＭＳ Ｐゴシック" charset="-128"/>
              </a:rPr>
              <a:t>6</a:t>
            </a:r>
          </a:p>
        </p:txBody>
      </p:sp>
      <p:sp>
        <p:nvSpPr>
          <p:cNvPr id="4" name="Text Placeholder 2"/>
          <p:cNvSpPr txBox="1">
            <a:spLocks/>
          </p:cNvSpPr>
          <p:nvPr/>
        </p:nvSpPr>
        <p:spPr bwMode="auto">
          <a:xfrm>
            <a:off x="3124200" y="4343400"/>
            <a:ext cx="2590800" cy="1676400"/>
          </a:xfrm>
          <a:prstGeom prst="rect">
            <a:avLst/>
          </a:prstGeom>
          <a:noFill/>
          <a:ln w="9525">
            <a:noFill/>
            <a:miter lim="800000"/>
            <a:headEnd/>
            <a:tailEnd/>
          </a:ln>
        </p:spPr>
        <p:txBody>
          <a:bodyPr lIns="92075" tIns="46037" rIns="92075" bIns="46037"/>
          <a:lstStyle/>
          <a:p>
            <a:pPr marL="342900" indent="-342900" algn="ctr" defTabSz="914400" eaLnBrk="0" fontAlgn="base" hangingPunct="0">
              <a:spcBef>
                <a:spcPct val="20000"/>
              </a:spcBef>
              <a:spcAft>
                <a:spcPct val="0"/>
              </a:spcAft>
              <a:buClr>
                <a:srgbClr val="800000"/>
              </a:buClr>
              <a:buSzPct val="60000"/>
              <a:buFont typeface="Wingdings" charset="2"/>
              <a:buNone/>
              <a:defRPr/>
            </a:pPr>
            <a:r>
              <a:rPr lang="en-US" sz="4800" kern="0" dirty="0">
                <a:solidFill>
                  <a:srgbClr val="FFFFFF"/>
                </a:solidFill>
                <a:latin typeface="Arial"/>
                <a:ea typeface="ＭＳ Ｐゴシック" charset="-128"/>
                <a:cs typeface="ＭＳ Ｐゴシック" charset="-128"/>
              </a:rPr>
              <a:t>Water</a:t>
            </a:r>
          </a:p>
          <a:p>
            <a:pPr marL="342900" indent="-342900" algn="ctr" defTabSz="914400" eaLnBrk="0" fontAlgn="base" hangingPunct="0">
              <a:spcBef>
                <a:spcPct val="20000"/>
              </a:spcBef>
              <a:spcAft>
                <a:spcPct val="0"/>
              </a:spcAft>
              <a:buClr>
                <a:srgbClr val="800000"/>
              </a:buClr>
              <a:buSzPct val="60000"/>
              <a:buFont typeface="Wingdings" charset="2"/>
              <a:buNone/>
              <a:defRPr/>
            </a:pPr>
            <a:r>
              <a:rPr lang="en-US" sz="4800" kern="0" dirty="0">
                <a:solidFill>
                  <a:srgbClr val="FFFFFF"/>
                </a:solidFill>
                <a:latin typeface="Arial"/>
                <a:ea typeface="ＭＳ Ｐゴシック" charset="-128"/>
                <a:cs typeface="ＭＳ Ｐゴシック" charset="-128"/>
              </a:rPr>
              <a:t>7</a:t>
            </a:r>
          </a:p>
        </p:txBody>
      </p:sp>
      <p:sp>
        <p:nvSpPr>
          <p:cNvPr id="6" name="Text Placeholder 2"/>
          <p:cNvSpPr txBox="1">
            <a:spLocks/>
          </p:cNvSpPr>
          <p:nvPr/>
        </p:nvSpPr>
        <p:spPr bwMode="auto">
          <a:xfrm>
            <a:off x="6096000" y="4343400"/>
            <a:ext cx="2590800" cy="1676400"/>
          </a:xfrm>
          <a:prstGeom prst="rect">
            <a:avLst/>
          </a:prstGeom>
          <a:noFill/>
          <a:ln w="9525">
            <a:noFill/>
            <a:miter lim="800000"/>
            <a:headEnd/>
            <a:tailEnd/>
          </a:ln>
        </p:spPr>
        <p:txBody>
          <a:bodyPr lIns="92075" tIns="46037" rIns="92075" bIns="46037"/>
          <a:lstStyle/>
          <a:p>
            <a:pPr marL="342900" indent="-342900" algn="ctr" defTabSz="914400" eaLnBrk="0" fontAlgn="base" hangingPunct="0">
              <a:spcBef>
                <a:spcPct val="20000"/>
              </a:spcBef>
              <a:spcAft>
                <a:spcPct val="0"/>
              </a:spcAft>
              <a:buClr>
                <a:srgbClr val="800000"/>
              </a:buClr>
              <a:buSzPct val="60000"/>
              <a:buFont typeface="Wingdings" charset="2"/>
              <a:buNone/>
              <a:defRPr/>
            </a:pPr>
            <a:r>
              <a:rPr lang="en-US" sz="4800" kern="0" dirty="0">
                <a:solidFill>
                  <a:srgbClr val="FFFFFF"/>
                </a:solidFill>
                <a:latin typeface="Arial"/>
                <a:ea typeface="ＭＳ Ｐゴシック" charset="-128"/>
                <a:cs typeface="ＭＳ Ｐゴシック" charset="-128"/>
              </a:rPr>
              <a:t>Light</a:t>
            </a:r>
          </a:p>
          <a:p>
            <a:pPr marL="342900" indent="-342900" algn="ctr" defTabSz="914400" eaLnBrk="0" fontAlgn="base" hangingPunct="0">
              <a:spcBef>
                <a:spcPct val="20000"/>
              </a:spcBef>
              <a:spcAft>
                <a:spcPct val="0"/>
              </a:spcAft>
              <a:buClr>
                <a:srgbClr val="800000"/>
              </a:buClr>
              <a:buSzPct val="60000"/>
              <a:buFont typeface="Wingdings" charset="2"/>
              <a:buNone/>
              <a:defRPr/>
            </a:pPr>
            <a:r>
              <a:rPr lang="en-US" sz="4800" kern="0" dirty="0">
                <a:solidFill>
                  <a:srgbClr val="FFFFFF"/>
                </a:solidFill>
                <a:latin typeface="Arial"/>
                <a:ea typeface="ＭＳ Ｐゴシック" charset="-128"/>
                <a:cs typeface="ＭＳ Ｐゴシック" charset="-128"/>
              </a:rPr>
              <a:t>8</a:t>
            </a:r>
          </a:p>
        </p:txBody>
      </p:sp>
      <p:pic>
        <p:nvPicPr>
          <p:cNvPr id="7" name="Picture 6" descr="bread.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2400" y="2260600"/>
            <a:ext cx="2781300" cy="208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water_3.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895600" y="1219200"/>
            <a:ext cx="2868613" cy="312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light over ocean.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86400" y="381000"/>
            <a:ext cx="3505200" cy="396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3167889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2"/>
            </a:gs>
            <a:gs pos="50000">
              <a:srgbClr val="FF9933"/>
            </a:gs>
            <a:gs pos="100000">
              <a:schemeClr val="bg2"/>
            </a:gs>
          </a:gsLst>
          <a:lin ang="5400000" scaled="1"/>
        </a:gradFill>
        <a:effectLst/>
      </p:bgPr>
    </p:bg>
    <p:spTree>
      <p:nvGrpSpPr>
        <p:cNvPr id="1" name=""/>
        <p:cNvGrpSpPr/>
        <p:nvPr/>
      </p:nvGrpSpPr>
      <p:grpSpPr>
        <a:xfrm>
          <a:off x="0" y="0"/>
          <a:ext cx="0" cy="0"/>
          <a:chOff x="0" y="0"/>
          <a:chExt cx="0" cy="0"/>
        </a:xfrm>
      </p:grpSpPr>
      <p:pic>
        <p:nvPicPr>
          <p:cNvPr id="48130" name="Picture 4" descr="8.19 Pharisee close up.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93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6" name="Rectangle 6"/>
          <p:cNvSpPr>
            <a:spLocks noGrp="1" noChangeArrowheads="1"/>
          </p:cNvSpPr>
          <p:nvPr>
            <p:ph type="title"/>
          </p:nvPr>
        </p:nvSpPr>
        <p:spPr>
          <a:xfrm rot="20766900">
            <a:off x="1266825" y="4670425"/>
            <a:ext cx="7889875" cy="1490663"/>
          </a:xfrm>
        </p:spPr>
        <p:txBody>
          <a:bodyPr/>
          <a:lstStyle/>
          <a:p>
            <a:pPr eaLnBrk="1" hangingPunct="1">
              <a:defRPr/>
            </a:pPr>
            <a:r>
              <a:rPr lang="en-US" sz="8000">
                <a:solidFill>
                  <a:srgbClr val="FFFFFF"/>
                </a:solidFill>
                <a:effectLst>
                  <a:outerShdw blurRad="38100" dist="38100" dir="2700000" algn="tl">
                    <a:srgbClr val="000000"/>
                  </a:outerShdw>
                </a:effectLst>
                <a:latin typeface="Arial" charset="0"/>
                <a:ea typeface="ＭＳ Ｐゴシック" charset="0"/>
              </a:rPr>
              <a:t>Who are you?!</a:t>
            </a:r>
          </a:p>
        </p:txBody>
      </p:sp>
      <p:sp>
        <p:nvSpPr>
          <p:cNvPr id="48132" name="Rectangle 5"/>
          <p:cNvSpPr>
            <a:spLocks noChangeArrowheads="1"/>
          </p:cNvSpPr>
          <p:nvPr/>
        </p:nvSpPr>
        <p:spPr bwMode="auto">
          <a:xfrm>
            <a:off x="6019800" y="5943600"/>
            <a:ext cx="3124200" cy="7112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7" rIns="92075" bIns="46037"/>
          <a:lstStyle/>
          <a:p>
            <a:pPr algn="ctr" defTabSz="914400" fontAlgn="base">
              <a:lnSpc>
                <a:spcPct val="90000"/>
              </a:lnSpc>
              <a:spcBef>
                <a:spcPct val="20000"/>
              </a:spcBef>
              <a:spcAft>
                <a:spcPct val="0"/>
              </a:spcAft>
              <a:buClr>
                <a:srgbClr val="800000"/>
              </a:buClr>
              <a:buSzPct val="60000"/>
              <a:buFont typeface="Wingdings" charset="0"/>
              <a:buNone/>
            </a:pPr>
            <a:r>
              <a:rPr lang="en-US" sz="3600" i="1">
                <a:solidFill>
                  <a:srgbClr val="FFFFFF"/>
                </a:solidFill>
                <a:latin typeface="Arial" charset="0"/>
                <a:ea typeface="ＭＳ Ｐゴシック" charset="0"/>
                <a:cs typeface="ＭＳ Ｐゴシック" charset="0"/>
              </a:rPr>
              <a:t>John 8:25 </a:t>
            </a:r>
          </a:p>
        </p:txBody>
      </p:sp>
    </p:spTree>
    <p:extLst>
      <p:ext uri="{BB962C8B-B14F-4D97-AF65-F5344CB8AC3E}">
        <p14:creationId xmlns:p14="http://schemas.microsoft.com/office/powerpoint/2010/main" val="2511007324"/>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0246"/>
                                        </p:tgtEl>
                                        <p:attrNameLst>
                                          <p:attrName>style.visibility</p:attrName>
                                        </p:attrNameLst>
                                      </p:cBhvr>
                                      <p:to>
                                        <p:strVal val="visible"/>
                                      </p:to>
                                    </p:set>
                                    <p:anim calcmode="lin" valueType="num">
                                      <p:cBhvr additive="base">
                                        <p:cTn id="7" dur="500" fill="hold"/>
                                        <p:tgtEl>
                                          <p:spTgt spid="10246"/>
                                        </p:tgtEl>
                                        <p:attrNameLst>
                                          <p:attrName>ppt_x</p:attrName>
                                        </p:attrNameLst>
                                      </p:cBhvr>
                                      <p:tavLst>
                                        <p:tav tm="0">
                                          <p:val>
                                            <p:strVal val="1+#ppt_w/2"/>
                                          </p:val>
                                        </p:tav>
                                        <p:tav tm="100000">
                                          <p:val>
                                            <p:strVal val="#ppt_x"/>
                                          </p:val>
                                        </p:tav>
                                      </p:tavLst>
                                    </p:anim>
                                    <p:anim calcmode="lin" valueType="num">
                                      <p:cBhvr additive="base">
                                        <p:cTn id="8" dur="500" fill="hold"/>
                                        <p:tgtEl>
                                          <p:spTgt spid="102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p:bldLst>
  </p:timing>
</p:sld>
</file>

<file path=ppt/theme/_rels/them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50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17.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318</TotalTime>
  <Words>1825</Words>
  <Application>Microsoft Macintosh PowerPoint</Application>
  <PresentationFormat>On-screen Show (4:3)</PresentationFormat>
  <Paragraphs>192</Paragraphs>
  <Slides>35</Slides>
  <Notes>25</Notes>
  <HiddenSlides>0</HiddenSlides>
  <MMClips>0</MMClips>
  <ScaleCrop>false</ScaleCrop>
  <HeadingPairs>
    <vt:vector size="6" baseType="variant">
      <vt:variant>
        <vt:lpstr>Fonts Used</vt:lpstr>
      </vt:variant>
      <vt:variant>
        <vt:i4>9</vt:i4>
      </vt:variant>
      <vt:variant>
        <vt:lpstr>Theme</vt:lpstr>
      </vt:variant>
      <vt:variant>
        <vt:i4>17</vt:i4>
      </vt:variant>
      <vt:variant>
        <vt:lpstr>Slide Titles</vt:lpstr>
      </vt:variant>
      <vt:variant>
        <vt:i4>35</vt:i4>
      </vt:variant>
    </vt:vector>
  </HeadingPairs>
  <TitlesOfParts>
    <vt:vector size="61" baseType="lpstr">
      <vt:lpstr>Arial</vt:lpstr>
      <vt:lpstr>Arial Narrow</vt:lpstr>
      <vt:lpstr>Book Antiqua</vt:lpstr>
      <vt:lpstr>Calibri</vt:lpstr>
      <vt:lpstr>Comic Sans MS</vt:lpstr>
      <vt:lpstr>Helvetica</vt:lpstr>
      <vt:lpstr>Times</vt:lpstr>
      <vt:lpstr>Times New Roman</vt:lpstr>
      <vt:lpstr>Wingdings</vt:lpstr>
      <vt:lpstr>Generic</vt:lpstr>
      <vt:lpstr>1_Generic</vt:lpstr>
      <vt:lpstr>2_Generic</vt:lpstr>
      <vt:lpstr>預設簡報設計</vt:lpstr>
      <vt:lpstr>Orbit</vt:lpstr>
      <vt:lpstr>1_Default Design</vt:lpstr>
      <vt:lpstr>3_Default Design</vt:lpstr>
      <vt:lpstr>2_Default Design</vt:lpstr>
      <vt:lpstr>11_Default Design</vt:lpstr>
      <vt:lpstr>Blank Presentation</vt:lpstr>
      <vt:lpstr>9_Default Design</vt:lpstr>
      <vt:lpstr>4_Default Design</vt:lpstr>
      <vt:lpstr>49_Blank Presentation</vt:lpstr>
      <vt:lpstr>50_Blank Presentation</vt:lpstr>
      <vt:lpstr>10_Default Design</vt:lpstr>
      <vt:lpstr>Hardcover</vt:lpstr>
      <vt:lpstr>1_Orbit</vt:lpstr>
      <vt:lpstr>The Deity of Christ</vt:lpstr>
      <vt:lpstr>The Trinity Diagrammed</vt:lpstr>
      <vt:lpstr>Jesus is Creator!</vt:lpstr>
      <vt:lpstr>John 1:3</vt:lpstr>
      <vt:lpstr>Jesus formed Adam from the dust (John 1:3; Gen. 2:7).</vt:lpstr>
      <vt:lpstr>Jesus Created Adam and Eve (John 1:3; Gen. 2:21-23)</vt:lpstr>
      <vt:lpstr>John 1:18 NLT</vt:lpstr>
      <vt:lpstr>John 6–8</vt:lpstr>
      <vt:lpstr>Who are you?!</vt:lpstr>
      <vt:lpstr>"My identity?  I am God!"   (John 8:25-30)  </vt:lpstr>
      <vt:lpstr> "Before Abraham was born, I Am!" </vt:lpstr>
      <vt:lpstr>Christ's "I am…" Claims in John's Gospel</vt:lpstr>
      <vt:lpstr>"They picked up stones to throw at him" </vt:lpstr>
      <vt:lpstr>Colossians 1:15</vt:lpstr>
      <vt:lpstr>Colossians 1:16-18</vt:lpstr>
      <vt:lpstr>Inside an Atom</vt:lpstr>
      <vt:lpstr>Greek Philosophy</vt:lpstr>
      <vt:lpstr>Key Verse</vt:lpstr>
      <vt:lpstr>Hebrews 1:1-2 NLT</vt:lpstr>
      <vt:lpstr>1. God gives you the same faith as the apostles due to Christ's deity. </vt:lpstr>
      <vt:lpstr>Angels worship Jesus</vt:lpstr>
      <vt:lpstr>"And when he brought his supreme Son into the world, God said,</vt:lpstr>
      <vt:lpstr>"You are worthy to take the scroll and open its seals…" (Rev 5:9)</vt:lpstr>
      <vt:lpstr>"Regarding the angels,  he says,</vt:lpstr>
      <vt:lpstr>Four Living Creatures  (Rev. 4)</vt:lpstr>
      <vt:lpstr>"But to the Son he says,</vt:lpstr>
      <vt:lpstr>The Father calls Jesus "God"!</vt:lpstr>
      <vt:lpstr>"He also says to the Son,</vt:lpstr>
      <vt:lpstr>"He also says to the Son…</vt:lpstr>
      <vt:lpstr>"This letter is from Simon Peter, a slave and apostle of Jesus Christ. I am writing to you who share the same precious faith we have. This faith was given to you because of the justice and fairness of Jesus Christ, our God and Savior"  (2 Peter 1:1 NLT).</vt:lpstr>
      <vt:lpstr>1. God gives you the same faith as the apostles due to Christ's deity. </vt:lpstr>
      <vt:lpstr>"May God give you more and more grace and peace as you grow in your knowledge of God and Jesus our Lord"  (2 Peter 1:2 NLT).</vt:lpstr>
      <vt:lpstr>Lord</vt:lpstr>
      <vt:lpstr>Black</vt:lpstr>
      <vt:lpstr>Trinity link at BibleStudyDownloads.org</vt:lpstr>
    </vt:vector>
  </TitlesOfParts>
  <Company>Singapore Bible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Deity of Christ</dc:title>
  <dc:creator>Rick Griffith</dc:creator>
  <cp:lastModifiedBy>Rick Griffith</cp:lastModifiedBy>
  <cp:revision>31</cp:revision>
  <dcterms:created xsi:type="dcterms:W3CDTF">2014-02-07T04:48:59Z</dcterms:created>
  <dcterms:modified xsi:type="dcterms:W3CDTF">2022-09-30T19:33:31Z</dcterms:modified>
</cp:coreProperties>
</file>