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8" r:id="rId2"/>
    <p:sldMasterId id="2147483720" r:id="rId3"/>
    <p:sldMasterId id="2147484008" r:id="rId4"/>
    <p:sldMasterId id="2147484020" r:id="rId5"/>
  </p:sldMasterIdLst>
  <p:notesMasterIdLst>
    <p:notesMasterId r:id="rId66"/>
  </p:notesMasterIdLst>
  <p:handoutMasterIdLst>
    <p:handoutMasterId r:id="rId67"/>
  </p:handoutMasterIdLst>
  <p:sldIdLst>
    <p:sldId id="419" r:id="rId6"/>
    <p:sldId id="417" r:id="rId7"/>
    <p:sldId id="399" r:id="rId8"/>
    <p:sldId id="400" r:id="rId9"/>
    <p:sldId id="401" r:id="rId10"/>
    <p:sldId id="402" r:id="rId11"/>
    <p:sldId id="403" r:id="rId12"/>
    <p:sldId id="404" r:id="rId13"/>
    <p:sldId id="405" r:id="rId14"/>
    <p:sldId id="406" r:id="rId15"/>
    <p:sldId id="407" r:id="rId16"/>
    <p:sldId id="408" r:id="rId17"/>
    <p:sldId id="409" r:id="rId18"/>
    <p:sldId id="410" r:id="rId19"/>
    <p:sldId id="411" r:id="rId20"/>
    <p:sldId id="412" r:id="rId21"/>
    <p:sldId id="413" r:id="rId22"/>
    <p:sldId id="422" r:id="rId23"/>
    <p:sldId id="423" r:id="rId24"/>
    <p:sldId id="424" r:id="rId25"/>
    <p:sldId id="425" r:id="rId26"/>
    <p:sldId id="426" r:id="rId27"/>
    <p:sldId id="427" r:id="rId28"/>
    <p:sldId id="428" r:id="rId29"/>
    <p:sldId id="429" r:id="rId30"/>
    <p:sldId id="430" r:id="rId31"/>
    <p:sldId id="311" r:id="rId32"/>
    <p:sldId id="310" r:id="rId33"/>
    <p:sldId id="332" r:id="rId34"/>
    <p:sldId id="333" r:id="rId35"/>
    <p:sldId id="331" r:id="rId36"/>
    <p:sldId id="334" r:id="rId37"/>
    <p:sldId id="312" r:id="rId38"/>
    <p:sldId id="313" r:id="rId39"/>
    <p:sldId id="315" r:id="rId40"/>
    <p:sldId id="328" r:id="rId41"/>
    <p:sldId id="329" r:id="rId42"/>
    <p:sldId id="316" r:id="rId43"/>
    <p:sldId id="330" r:id="rId44"/>
    <p:sldId id="323" r:id="rId45"/>
    <p:sldId id="348" r:id="rId46"/>
    <p:sldId id="381" r:id="rId47"/>
    <p:sldId id="317" r:id="rId48"/>
    <p:sldId id="318" r:id="rId49"/>
    <p:sldId id="319" r:id="rId50"/>
    <p:sldId id="418" r:id="rId51"/>
    <p:sldId id="347" r:id="rId52"/>
    <p:sldId id="314" r:id="rId53"/>
    <p:sldId id="358" r:id="rId54"/>
    <p:sldId id="370" r:id="rId55"/>
    <p:sldId id="360" r:id="rId56"/>
    <p:sldId id="369" r:id="rId57"/>
    <p:sldId id="366" r:id="rId58"/>
    <p:sldId id="367" r:id="rId59"/>
    <p:sldId id="368" r:id="rId60"/>
    <p:sldId id="305" r:id="rId61"/>
    <p:sldId id="304" r:id="rId62"/>
    <p:sldId id="322" r:id="rId63"/>
    <p:sldId id="420" r:id="rId64"/>
    <p:sldId id="421" r:id="rId65"/>
  </p:sldIdLst>
  <p:sldSz cx="9144000" cy="6858000" type="screen4x3"/>
  <p:notesSz cx="6858000" cy="9117013"/>
  <p:defaultTextStyle>
    <a:defPPr>
      <a:defRPr lang="en-US"/>
    </a:defPPr>
    <a:lvl1pPr algn="l" rtl="0" fontAlgn="base">
      <a:spcBef>
        <a:spcPct val="0"/>
      </a:spcBef>
      <a:spcAft>
        <a:spcPct val="0"/>
      </a:spcAft>
      <a:defRPr sz="2400" kern="1200">
        <a:solidFill>
          <a:schemeClr val="tx1"/>
        </a:solidFill>
        <a:latin typeface="Bell MT"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Bell MT"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Bell MT"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Bell MT"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Bell MT" charset="0"/>
        <a:ea typeface="ＭＳ Ｐゴシック" charset="0"/>
        <a:cs typeface="ＭＳ Ｐゴシック" charset="0"/>
      </a:defRPr>
    </a:lvl5pPr>
    <a:lvl6pPr marL="2286000" algn="l" defTabSz="457200" rtl="0" eaLnBrk="1" latinLnBrk="0" hangingPunct="1">
      <a:defRPr sz="2400" kern="1200">
        <a:solidFill>
          <a:schemeClr val="tx1"/>
        </a:solidFill>
        <a:latin typeface="Bell MT" charset="0"/>
        <a:ea typeface="ＭＳ Ｐゴシック" charset="0"/>
        <a:cs typeface="ＭＳ Ｐゴシック" charset="0"/>
      </a:defRPr>
    </a:lvl6pPr>
    <a:lvl7pPr marL="2743200" algn="l" defTabSz="457200" rtl="0" eaLnBrk="1" latinLnBrk="0" hangingPunct="1">
      <a:defRPr sz="2400" kern="1200">
        <a:solidFill>
          <a:schemeClr val="tx1"/>
        </a:solidFill>
        <a:latin typeface="Bell MT" charset="0"/>
        <a:ea typeface="ＭＳ Ｐゴシック" charset="0"/>
        <a:cs typeface="ＭＳ Ｐゴシック" charset="0"/>
      </a:defRPr>
    </a:lvl7pPr>
    <a:lvl8pPr marL="3200400" algn="l" defTabSz="457200" rtl="0" eaLnBrk="1" latinLnBrk="0" hangingPunct="1">
      <a:defRPr sz="2400" kern="1200">
        <a:solidFill>
          <a:schemeClr val="tx1"/>
        </a:solidFill>
        <a:latin typeface="Bell MT" charset="0"/>
        <a:ea typeface="ＭＳ Ｐゴシック" charset="0"/>
        <a:cs typeface="ＭＳ Ｐゴシック" charset="0"/>
      </a:defRPr>
    </a:lvl8pPr>
    <a:lvl9pPr marL="3657600" algn="l" defTabSz="457200" rtl="0" eaLnBrk="1" latinLnBrk="0" hangingPunct="1">
      <a:defRPr sz="2400" kern="1200">
        <a:solidFill>
          <a:schemeClr val="tx1"/>
        </a:solidFill>
        <a:latin typeface="Bell MT"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66"/>
    <a:srgbClr val="FFCC66"/>
    <a:srgbClr val="009999"/>
    <a:srgbClr val="339966"/>
    <a:srgbClr val="CCCCFF"/>
    <a:srgbClr val="CC9900"/>
    <a:srgbClr val="CCFF33"/>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030" autoAdjust="0"/>
  </p:normalViewPr>
  <p:slideViewPr>
    <p:cSldViewPr>
      <p:cViewPr>
        <p:scale>
          <a:sx n="108" d="100"/>
          <a:sy n="108" d="100"/>
        </p:scale>
        <p:origin x="-1656" y="-80"/>
      </p:cViewPr>
      <p:guideLst>
        <p:guide orient="horz" pos="2160"/>
        <p:guide pos="4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1" d="100"/>
          <a:sy n="61" d="100"/>
        </p:scale>
        <p:origin x="-1698" y="-42"/>
      </p:cViewPr>
      <p:guideLst>
        <p:guide orient="horz" pos="2872"/>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63" Type="http://schemas.openxmlformats.org/officeDocument/2006/relationships/slide" Target="slides/slide58.xml"/><Relationship Id="rId64" Type="http://schemas.openxmlformats.org/officeDocument/2006/relationships/slide" Target="slides/slide59.xml"/><Relationship Id="rId65" Type="http://schemas.openxmlformats.org/officeDocument/2006/relationships/slide" Target="slides/slide60.xml"/><Relationship Id="rId66" Type="http://schemas.openxmlformats.org/officeDocument/2006/relationships/notesMaster" Target="notesMasters/notesMaster1.xml"/><Relationship Id="rId67" Type="http://schemas.openxmlformats.org/officeDocument/2006/relationships/handoutMaster" Target="handoutMasters/handoutMaster1.xml"/><Relationship Id="rId68" Type="http://schemas.openxmlformats.org/officeDocument/2006/relationships/printerSettings" Target="printerSettings/printerSettings1.bin"/><Relationship Id="rId69" Type="http://schemas.openxmlformats.org/officeDocument/2006/relationships/presProps" Target="presProps.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slide" Target="slides/slide5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70" Type="http://schemas.openxmlformats.org/officeDocument/2006/relationships/viewProps" Target="viewProps.xml"/><Relationship Id="rId71" Type="http://schemas.openxmlformats.org/officeDocument/2006/relationships/theme" Target="theme/theme1.xml"/><Relationship Id="rId72" Type="http://schemas.openxmlformats.org/officeDocument/2006/relationships/tableStyles" Target="tableStyles.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60" Type="http://schemas.openxmlformats.org/officeDocument/2006/relationships/slide" Target="slides/slide55.xml"/><Relationship Id="rId61" Type="http://schemas.openxmlformats.org/officeDocument/2006/relationships/slide" Target="slides/slide56.xml"/><Relationship Id="rId62" Type="http://schemas.openxmlformats.org/officeDocument/2006/relationships/slide" Target="slides/slide57.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5613"/>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20483" name="Rectangle 3"/>
          <p:cNvSpPr>
            <a:spLocks noGrp="1" noChangeArrowheads="1"/>
          </p:cNvSpPr>
          <p:nvPr>
            <p:ph type="dt" sz="quarter" idx="1"/>
          </p:nvPr>
        </p:nvSpPr>
        <p:spPr bwMode="auto">
          <a:xfrm>
            <a:off x="3886200" y="0"/>
            <a:ext cx="2971800" cy="455613"/>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20484" name="Rectangle 4"/>
          <p:cNvSpPr>
            <a:spLocks noGrp="1" noChangeArrowheads="1"/>
          </p:cNvSpPr>
          <p:nvPr>
            <p:ph type="ftr" sz="quarter" idx="2"/>
          </p:nvPr>
        </p:nvSpPr>
        <p:spPr bwMode="auto">
          <a:xfrm>
            <a:off x="0" y="8661400"/>
            <a:ext cx="2971800" cy="455613"/>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20485" name="Rectangle 5"/>
          <p:cNvSpPr>
            <a:spLocks noGrp="1" noChangeArrowheads="1"/>
          </p:cNvSpPr>
          <p:nvPr>
            <p:ph type="sldNum" sz="quarter" idx="3"/>
          </p:nvPr>
        </p:nvSpPr>
        <p:spPr bwMode="auto">
          <a:xfrm>
            <a:off x="3886200" y="8661400"/>
            <a:ext cx="2971800" cy="455613"/>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13425D94-D5F5-D54E-B406-8BE9BB5EEF9B}" type="slidenum">
              <a:rPr lang="en-US"/>
              <a:pPr>
                <a:defRPr/>
              </a:pPr>
              <a:t>‹#›</a:t>
            </a:fld>
            <a:endParaRPr lang="en-US"/>
          </a:p>
        </p:txBody>
      </p:sp>
    </p:spTree>
    <p:extLst>
      <p:ext uri="{BB962C8B-B14F-4D97-AF65-F5344CB8AC3E}">
        <p14:creationId xmlns:p14="http://schemas.microsoft.com/office/powerpoint/2010/main" val="31939094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5613"/>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38915" name="Rectangle 3"/>
          <p:cNvSpPr>
            <a:spLocks noGrp="1" noRot="1" noChangeAspect="1" noChangeArrowheads="1"/>
          </p:cNvSpPr>
          <p:nvPr>
            <p:ph type="sldImg" idx="2"/>
          </p:nvPr>
        </p:nvSpPr>
        <p:spPr bwMode="auto">
          <a:xfrm>
            <a:off x="1150938" y="684213"/>
            <a:ext cx="4557712" cy="3417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52" name="Rectangle 4"/>
          <p:cNvSpPr>
            <a:spLocks noGrp="1" noChangeArrowheads="1"/>
          </p:cNvSpPr>
          <p:nvPr>
            <p:ph type="body" sz="quarter" idx="3"/>
          </p:nvPr>
        </p:nvSpPr>
        <p:spPr bwMode="auto">
          <a:xfrm>
            <a:off x="914400" y="4330700"/>
            <a:ext cx="5029200" cy="41021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3" name="Rectangle 5"/>
          <p:cNvSpPr>
            <a:spLocks noGrp="1" noChangeArrowheads="1"/>
          </p:cNvSpPr>
          <p:nvPr>
            <p:ph type="dt" idx="1"/>
          </p:nvPr>
        </p:nvSpPr>
        <p:spPr bwMode="auto">
          <a:xfrm>
            <a:off x="3886200" y="0"/>
            <a:ext cx="2971800" cy="455613"/>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2054" name="Rectangle 6"/>
          <p:cNvSpPr>
            <a:spLocks noGrp="1" noChangeArrowheads="1"/>
          </p:cNvSpPr>
          <p:nvPr>
            <p:ph type="ftr" sz="quarter" idx="4"/>
          </p:nvPr>
        </p:nvSpPr>
        <p:spPr bwMode="auto">
          <a:xfrm>
            <a:off x="0" y="8661400"/>
            <a:ext cx="2971800" cy="455613"/>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2055" name="Rectangle 7"/>
          <p:cNvSpPr>
            <a:spLocks noGrp="1" noChangeArrowheads="1"/>
          </p:cNvSpPr>
          <p:nvPr>
            <p:ph type="sldNum" sz="quarter" idx="5"/>
          </p:nvPr>
        </p:nvSpPr>
        <p:spPr bwMode="auto">
          <a:xfrm>
            <a:off x="3886200" y="8661400"/>
            <a:ext cx="2971800" cy="455613"/>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92A999B7-1DEC-594F-8FCA-2837B1E31972}" type="slidenum">
              <a:rPr lang="en-US"/>
              <a:pPr>
                <a:defRPr/>
              </a:pPr>
              <a:t>‹#›</a:t>
            </a:fld>
            <a:endParaRPr lang="en-US"/>
          </a:p>
        </p:txBody>
      </p:sp>
    </p:spTree>
    <p:extLst>
      <p:ext uri="{BB962C8B-B14F-4D97-AF65-F5344CB8AC3E}">
        <p14:creationId xmlns:p14="http://schemas.microsoft.com/office/powerpoint/2010/main" val="554311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Bell MT" pitchFamily="-109" charset="0"/>
        <a:ea typeface="ＭＳ Ｐゴシック" pitchFamily="-109" charset="-128"/>
        <a:cs typeface="ＭＳ Ｐゴシック" pitchFamily="-109" charset="-128"/>
      </a:defRPr>
    </a:lvl1pPr>
    <a:lvl2pPr marL="457200" algn="l" rtl="0" eaLnBrk="0" fontAlgn="base" hangingPunct="0">
      <a:spcBef>
        <a:spcPct val="30000"/>
      </a:spcBef>
      <a:spcAft>
        <a:spcPct val="0"/>
      </a:spcAft>
      <a:defRPr kumimoji="1" sz="1200" kern="1200">
        <a:solidFill>
          <a:schemeClr val="tx1"/>
        </a:solidFill>
        <a:latin typeface="Bell MT" pitchFamily="-109" charset="0"/>
        <a:ea typeface="ＭＳ Ｐゴシック" pitchFamily="-109" charset="-128"/>
        <a:cs typeface="+mn-cs"/>
      </a:defRPr>
    </a:lvl2pPr>
    <a:lvl3pPr marL="914400" algn="l" rtl="0" eaLnBrk="0" fontAlgn="base" hangingPunct="0">
      <a:spcBef>
        <a:spcPct val="30000"/>
      </a:spcBef>
      <a:spcAft>
        <a:spcPct val="0"/>
      </a:spcAft>
      <a:defRPr kumimoji="1" sz="1200" kern="1200">
        <a:solidFill>
          <a:schemeClr val="tx1"/>
        </a:solidFill>
        <a:latin typeface="Bell MT" pitchFamily="-109" charset="0"/>
        <a:ea typeface="ＭＳ Ｐゴシック" pitchFamily="-109" charset="-128"/>
        <a:cs typeface="+mn-cs"/>
      </a:defRPr>
    </a:lvl3pPr>
    <a:lvl4pPr marL="1371600" algn="l" rtl="0" eaLnBrk="0" fontAlgn="base" hangingPunct="0">
      <a:spcBef>
        <a:spcPct val="30000"/>
      </a:spcBef>
      <a:spcAft>
        <a:spcPct val="0"/>
      </a:spcAft>
      <a:defRPr kumimoji="1" sz="1200" kern="1200">
        <a:solidFill>
          <a:schemeClr val="tx1"/>
        </a:solidFill>
        <a:latin typeface="Bell MT" pitchFamily="-109" charset="0"/>
        <a:ea typeface="ＭＳ Ｐゴシック" pitchFamily="-109" charset="-128"/>
        <a:cs typeface="+mn-cs"/>
      </a:defRPr>
    </a:lvl4pPr>
    <a:lvl5pPr marL="1828800" algn="l" rtl="0" eaLnBrk="0" fontAlgn="base" hangingPunct="0">
      <a:spcBef>
        <a:spcPct val="30000"/>
      </a:spcBef>
      <a:spcAft>
        <a:spcPct val="0"/>
      </a:spcAft>
      <a:defRPr kumimoji="1" sz="1200" kern="1200">
        <a:solidFill>
          <a:schemeClr val="tx1"/>
        </a:solidFill>
        <a:latin typeface="Bell MT"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ell MT" charset="0"/>
                <a:ea typeface="ＭＳ Ｐゴシック" charset="0"/>
                <a:cs typeface="ＭＳ Ｐゴシック" charset="0"/>
              </a:defRPr>
            </a:lvl1pPr>
            <a:lvl2pPr marL="742950" indent="-285750" eaLnBrk="0" hangingPunct="0">
              <a:defRPr sz="2400">
                <a:solidFill>
                  <a:schemeClr val="tx1"/>
                </a:solidFill>
                <a:latin typeface="Bell MT" charset="0"/>
                <a:ea typeface="ＭＳ Ｐゴシック" charset="0"/>
              </a:defRPr>
            </a:lvl2pPr>
            <a:lvl3pPr marL="1143000" indent="-228600" eaLnBrk="0" hangingPunct="0">
              <a:defRPr sz="2400">
                <a:solidFill>
                  <a:schemeClr val="tx1"/>
                </a:solidFill>
                <a:latin typeface="Bell MT" charset="0"/>
                <a:ea typeface="ＭＳ Ｐゴシック" charset="0"/>
              </a:defRPr>
            </a:lvl3pPr>
            <a:lvl4pPr marL="1600200" indent="-228600" eaLnBrk="0" hangingPunct="0">
              <a:defRPr sz="2400">
                <a:solidFill>
                  <a:schemeClr val="tx1"/>
                </a:solidFill>
                <a:latin typeface="Bell MT" charset="0"/>
                <a:ea typeface="ＭＳ Ｐゴシック" charset="0"/>
              </a:defRPr>
            </a:lvl4pPr>
            <a:lvl5pPr marL="2057400" indent="-228600" eaLnBrk="0" hangingPunct="0">
              <a:defRPr sz="2400">
                <a:solidFill>
                  <a:schemeClr val="tx1"/>
                </a:solidFill>
                <a:latin typeface="Bell MT" charset="0"/>
                <a:ea typeface="ＭＳ Ｐゴシック" charset="0"/>
              </a:defRPr>
            </a:lvl5pPr>
            <a:lvl6pPr marL="2514600" indent="-228600" eaLnBrk="0" fontAlgn="base" hangingPunct="0">
              <a:spcBef>
                <a:spcPct val="0"/>
              </a:spcBef>
              <a:spcAft>
                <a:spcPct val="0"/>
              </a:spcAft>
              <a:defRPr sz="2400">
                <a:solidFill>
                  <a:schemeClr val="tx1"/>
                </a:solidFill>
                <a:latin typeface="Bell MT" charset="0"/>
                <a:ea typeface="ＭＳ Ｐゴシック" charset="0"/>
              </a:defRPr>
            </a:lvl6pPr>
            <a:lvl7pPr marL="2971800" indent="-228600" eaLnBrk="0" fontAlgn="base" hangingPunct="0">
              <a:spcBef>
                <a:spcPct val="0"/>
              </a:spcBef>
              <a:spcAft>
                <a:spcPct val="0"/>
              </a:spcAft>
              <a:defRPr sz="2400">
                <a:solidFill>
                  <a:schemeClr val="tx1"/>
                </a:solidFill>
                <a:latin typeface="Bell MT" charset="0"/>
                <a:ea typeface="ＭＳ Ｐゴシック" charset="0"/>
              </a:defRPr>
            </a:lvl7pPr>
            <a:lvl8pPr marL="3429000" indent="-228600" eaLnBrk="0" fontAlgn="base" hangingPunct="0">
              <a:spcBef>
                <a:spcPct val="0"/>
              </a:spcBef>
              <a:spcAft>
                <a:spcPct val="0"/>
              </a:spcAft>
              <a:defRPr sz="2400">
                <a:solidFill>
                  <a:schemeClr val="tx1"/>
                </a:solidFill>
                <a:latin typeface="Bell MT" charset="0"/>
                <a:ea typeface="ＭＳ Ｐゴシック" charset="0"/>
              </a:defRPr>
            </a:lvl8pPr>
            <a:lvl9pPr marL="3886200" indent="-228600" eaLnBrk="0" fontAlgn="base" hangingPunct="0">
              <a:spcBef>
                <a:spcPct val="0"/>
              </a:spcBef>
              <a:spcAft>
                <a:spcPct val="0"/>
              </a:spcAft>
              <a:defRPr sz="2400">
                <a:solidFill>
                  <a:schemeClr val="tx1"/>
                </a:solidFill>
                <a:latin typeface="Bell MT" charset="0"/>
                <a:ea typeface="ＭＳ Ｐゴシック" charset="0"/>
              </a:defRPr>
            </a:lvl9pPr>
          </a:lstStyle>
          <a:p>
            <a:fld id="{D3D1729B-3C8F-8B41-82C3-5494E8D81495}" type="slidenum">
              <a:rPr lang="en-US" sz="1200">
                <a:solidFill>
                  <a:srgbClr val="000000"/>
                </a:solidFill>
                <a:latin typeface="Arial" charset="0"/>
              </a:rPr>
              <a:pPr/>
              <a:t>1</a:t>
            </a:fld>
            <a:endParaRPr lang="en-US" sz="1200">
              <a:solidFill>
                <a:srgbClr val="000000"/>
              </a:solidFill>
              <a:latin typeface="Arial" charset="0"/>
            </a:endParaRP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Bell MT" charset="0"/>
                <a:ea typeface="ＭＳ Ｐゴシック" charset="0"/>
                <a:cs typeface="ＭＳ Ｐゴシック" charset="0"/>
              </a:defRPr>
            </a:lvl1pPr>
            <a:lvl2pPr marL="742950" indent="-285750" eaLnBrk="0" hangingPunct="0">
              <a:defRPr sz="2400">
                <a:solidFill>
                  <a:schemeClr val="tx1"/>
                </a:solidFill>
                <a:latin typeface="Bell MT" charset="0"/>
                <a:ea typeface="ＭＳ Ｐゴシック" charset="0"/>
              </a:defRPr>
            </a:lvl2pPr>
            <a:lvl3pPr marL="1143000" indent="-228600" eaLnBrk="0" hangingPunct="0">
              <a:defRPr sz="2400">
                <a:solidFill>
                  <a:schemeClr val="tx1"/>
                </a:solidFill>
                <a:latin typeface="Bell MT" charset="0"/>
                <a:ea typeface="ＭＳ Ｐゴシック" charset="0"/>
              </a:defRPr>
            </a:lvl3pPr>
            <a:lvl4pPr marL="1600200" indent="-228600" eaLnBrk="0" hangingPunct="0">
              <a:defRPr sz="2400">
                <a:solidFill>
                  <a:schemeClr val="tx1"/>
                </a:solidFill>
                <a:latin typeface="Bell MT" charset="0"/>
                <a:ea typeface="ＭＳ Ｐゴシック" charset="0"/>
              </a:defRPr>
            </a:lvl4pPr>
            <a:lvl5pPr marL="2057400" indent="-228600" eaLnBrk="0" hangingPunct="0">
              <a:defRPr sz="2400">
                <a:solidFill>
                  <a:schemeClr val="tx1"/>
                </a:solidFill>
                <a:latin typeface="Bell MT" charset="0"/>
                <a:ea typeface="ＭＳ Ｐゴシック" charset="0"/>
              </a:defRPr>
            </a:lvl5pPr>
            <a:lvl6pPr marL="2514600" indent="-228600" eaLnBrk="0" fontAlgn="base" hangingPunct="0">
              <a:spcBef>
                <a:spcPct val="0"/>
              </a:spcBef>
              <a:spcAft>
                <a:spcPct val="0"/>
              </a:spcAft>
              <a:defRPr sz="2400">
                <a:solidFill>
                  <a:schemeClr val="tx1"/>
                </a:solidFill>
                <a:latin typeface="Bell MT" charset="0"/>
                <a:ea typeface="ＭＳ Ｐゴシック" charset="0"/>
              </a:defRPr>
            </a:lvl6pPr>
            <a:lvl7pPr marL="2971800" indent="-228600" eaLnBrk="0" fontAlgn="base" hangingPunct="0">
              <a:spcBef>
                <a:spcPct val="0"/>
              </a:spcBef>
              <a:spcAft>
                <a:spcPct val="0"/>
              </a:spcAft>
              <a:defRPr sz="2400">
                <a:solidFill>
                  <a:schemeClr val="tx1"/>
                </a:solidFill>
                <a:latin typeface="Bell MT" charset="0"/>
                <a:ea typeface="ＭＳ Ｐゴシック" charset="0"/>
              </a:defRPr>
            </a:lvl7pPr>
            <a:lvl8pPr marL="3429000" indent="-228600" eaLnBrk="0" fontAlgn="base" hangingPunct="0">
              <a:spcBef>
                <a:spcPct val="0"/>
              </a:spcBef>
              <a:spcAft>
                <a:spcPct val="0"/>
              </a:spcAft>
              <a:defRPr sz="2400">
                <a:solidFill>
                  <a:schemeClr val="tx1"/>
                </a:solidFill>
                <a:latin typeface="Bell MT" charset="0"/>
                <a:ea typeface="ＭＳ Ｐゴシック" charset="0"/>
              </a:defRPr>
            </a:lvl8pPr>
            <a:lvl9pPr marL="3886200" indent="-228600" eaLnBrk="0" fontAlgn="base" hangingPunct="0">
              <a:spcBef>
                <a:spcPct val="0"/>
              </a:spcBef>
              <a:spcAft>
                <a:spcPct val="0"/>
              </a:spcAft>
              <a:defRPr sz="2400">
                <a:solidFill>
                  <a:schemeClr val="tx1"/>
                </a:solidFill>
                <a:latin typeface="Bell MT" charset="0"/>
                <a:ea typeface="ＭＳ Ｐゴシック" charset="0"/>
              </a:defRPr>
            </a:lvl9pPr>
          </a:lstStyle>
          <a:p>
            <a:fld id="{24E83CE3-AE76-4F42-A738-16543DD4B63E}" type="slidenum">
              <a:rPr lang="en-US" sz="1200"/>
              <a:pPr/>
              <a:t>27</a:t>
            </a:fld>
            <a:endParaRPr lang="en-US" sz="1200"/>
          </a:p>
        </p:txBody>
      </p:sp>
      <p:sp>
        <p:nvSpPr>
          <p:cNvPr id="126978" name="Rectangle 2"/>
          <p:cNvSpPr>
            <a:spLocks noGrp="1" noRot="1" noChangeAspect="1" noChangeArrowheads="1" noTextEdit="1"/>
          </p:cNvSpPr>
          <p:nvPr>
            <p:ph type="sldImg"/>
          </p:nvPr>
        </p:nvSpPr>
        <p:spPr>
          <a:solidFill>
            <a:srgbClr val="FFFFFF"/>
          </a:solidFill>
          <a:ln/>
        </p:spPr>
      </p:sp>
      <p:sp>
        <p:nvSpPr>
          <p:cNvPr id="126979" name="Rectangle 3"/>
          <p:cNvSpPr>
            <a:spLocks noGrp="1" noChangeArrowheads="1"/>
          </p:cNvSpPr>
          <p:nvPr>
            <p:ph type="body" idx="1"/>
          </p:nvPr>
        </p:nvSpPr>
        <p:spPr>
          <a:solidFill>
            <a:srgbClr val="FFFFFF"/>
          </a:solidFill>
          <a:ln>
            <a:solidFill>
              <a:srgbClr val="000000"/>
            </a:solidFill>
          </a:ln>
        </p:spPr>
        <p:txBody>
          <a:bodyPr/>
          <a:lstStyle/>
          <a:p>
            <a:r>
              <a:rPr lang="de-DE">
                <a:latin typeface="Bell MT" charset="0"/>
                <a:ea typeface="ＭＳ Ｐゴシック" charset="0"/>
                <a:cs typeface="ＭＳ Ｐゴシック" charset="0"/>
              </a:rPr>
              <a:t>God requires perfect holiness to enter heaven… we are not capable of that, but He provides it in Jesus Christ.</a:t>
            </a:r>
          </a:p>
          <a:p>
            <a:endParaRPr lang="de-DE">
              <a:latin typeface="Bell MT" charset="0"/>
              <a:ea typeface="ＭＳ Ｐゴシック" charset="0"/>
              <a:cs typeface="ＭＳ Ｐゴシック" charset="0"/>
            </a:endParaRPr>
          </a:p>
          <a:p>
            <a:r>
              <a:rPr lang="de-DE">
                <a:latin typeface="Bell MT" charset="0"/>
                <a:ea typeface="ＭＳ Ｐゴシック" charset="0"/>
                <a:cs typeface="ＭＳ Ｐゴシック" charset="0"/>
              </a:rPr>
              <a:t>God requires a sanctified life.. And,as we have seen, though we are not capable of it, He has provided for that in Jesus Christ.</a:t>
            </a:r>
          </a:p>
          <a:p>
            <a:endParaRPr lang="de-DE">
              <a:latin typeface="Bell MT" charset="0"/>
              <a:ea typeface="ＭＳ Ｐゴシック" charset="0"/>
              <a:cs typeface="ＭＳ Ｐゴシック" charset="0"/>
            </a:endParaRPr>
          </a:p>
          <a:p>
            <a:r>
              <a:rPr lang="de-DE">
                <a:latin typeface="Bell MT" charset="0"/>
                <a:ea typeface="ＭＳ Ｐゴシック" charset="0"/>
                <a:cs typeface="ＭＳ Ｐゴシック" charset="0"/>
              </a:rPr>
              <a:t>God requires and deserves perfect worship…  we are certianly not capable of that, but we want to see this morning how God has indeed in His grace provided for that as well in Jesus Christ.</a:t>
            </a:r>
            <a:endParaRPr lang="en-US">
              <a:latin typeface="Bell MT"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Bell MT" charset="0"/>
                <a:ea typeface="ＭＳ Ｐゴシック" charset="0"/>
                <a:cs typeface="ＭＳ Ｐゴシック" charset="0"/>
              </a:defRPr>
            </a:lvl1pPr>
            <a:lvl2pPr marL="742950" indent="-285750" eaLnBrk="0" hangingPunct="0">
              <a:defRPr sz="2400">
                <a:solidFill>
                  <a:schemeClr val="tx1"/>
                </a:solidFill>
                <a:latin typeface="Bell MT" charset="0"/>
                <a:ea typeface="ＭＳ Ｐゴシック" charset="0"/>
              </a:defRPr>
            </a:lvl2pPr>
            <a:lvl3pPr marL="1143000" indent="-228600" eaLnBrk="0" hangingPunct="0">
              <a:defRPr sz="2400">
                <a:solidFill>
                  <a:schemeClr val="tx1"/>
                </a:solidFill>
                <a:latin typeface="Bell MT" charset="0"/>
                <a:ea typeface="ＭＳ Ｐゴシック" charset="0"/>
              </a:defRPr>
            </a:lvl3pPr>
            <a:lvl4pPr marL="1600200" indent="-228600" eaLnBrk="0" hangingPunct="0">
              <a:defRPr sz="2400">
                <a:solidFill>
                  <a:schemeClr val="tx1"/>
                </a:solidFill>
                <a:latin typeface="Bell MT" charset="0"/>
                <a:ea typeface="ＭＳ Ｐゴシック" charset="0"/>
              </a:defRPr>
            </a:lvl4pPr>
            <a:lvl5pPr marL="2057400" indent="-228600" eaLnBrk="0" hangingPunct="0">
              <a:defRPr sz="2400">
                <a:solidFill>
                  <a:schemeClr val="tx1"/>
                </a:solidFill>
                <a:latin typeface="Bell MT" charset="0"/>
                <a:ea typeface="ＭＳ Ｐゴシック" charset="0"/>
              </a:defRPr>
            </a:lvl5pPr>
            <a:lvl6pPr marL="2514600" indent="-228600" eaLnBrk="0" fontAlgn="base" hangingPunct="0">
              <a:spcBef>
                <a:spcPct val="0"/>
              </a:spcBef>
              <a:spcAft>
                <a:spcPct val="0"/>
              </a:spcAft>
              <a:defRPr sz="2400">
                <a:solidFill>
                  <a:schemeClr val="tx1"/>
                </a:solidFill>
                <a:latin typeface="Bell MT" charset="0"/>
                <a:ea typeface="ＭＳ Ｐゴシック" charset="0"/>
              </a:defRPr>
            </a:lvl6pPr>
            <a:lvl7pPr marL="2971800" indent="-228600" eaLnBrk="0" fontAlgn="base" hangingPunct="0">
              <a:spcBef>
                <a:spcPct val="0"/>
              </a:spcBef>
              <a:spcAft>
                <a:spcPct val="0"/>
              </a:spcAft>
              <a:defRPr sz="2400">
                <a:solidFill>
                  <a:schemeClr val="tx1"/>
                </a:solidFill>
                <a:latin typeface="Bell MT" charset="0"/>
                <a:ea typeface="ＭＳ Ｐゴシック" charset="0"/>
              </a:defRPr>
            </a:lvl7pPr>
            <a:lvl8pPr marL="3429000" indent="-228600" eaLnBrk="0" fontAlgn="base" hangingPunct="0">
              <a:spcBef>
                <a:spcPct val="0"/>
              </a:spcBef>
              <a:spcAft>
                <a:spcPct val="0"/>
              </a:spcAft>
              <a:defRPr sz="2400">
                <a:solidFill>
                  <a:schemeClr val="tx1"/>
                </a:solidFill>
                <a:latin typeface="Bell MT" charset="0"/>
                <a:ea typeface="ＭＳ Ｐゴシック" charset="0"/>
              </a:defRPr>
            </a:lvl8pPr>
            <a:lvl9pPr marL="3886200" indent="-228600" eaLnBrk="0" fontAlgn="base" hangingPunct="0">
              <a:spcBef>
                <a:spcPct val="0"/>
              </a:spcBef>
              <a:spcAft>
                <a:spcPct val="0"/>
              </a:spcAft>
              <a:defRPr sz="2400">
                <a:solidFill>
                  <a:schemeClr val="tx1"/>
                </a:solidFill>
                <a:latin typeface="Bell MT" charset="0"/>
                <a:ea typeface="ＭＳ Ｐゴシック" charset="0"/>
              </a:defRPr>
            </a:lvl9pPr>
          </a:lstStyle>
          <a:p>
            <a:fld id="{3E4954DF-E9B8-B54E-9B05-FEFACE991089}" type="slidenum">
              <a:rPr lang="en-US" sz="1200"/>
              <a:pPr/>
              <a:t>28</a:t>
            </a:fld>
            <a:endParaRPr lang="en-US" sz="1200"/>
          </a:p>
        </p:txBody>
      </p:sp>
      <p:sp>
        <p:nvSpPr>
          <p:cNvPr id="129026" name="Rectangle 2"/>
          <p:cNvSpPr>
            <a:spLocks noGrp="1" noRot="1" noChangeAspect="1" noChangeArrowheads="1" noTextEdit="1"/>
          </p:cNvSpPr>
          <p:nvPr>
            <p:ph type="sldImg"/>
          </p:nvPr>
        </p:nvSpPr>
        <p:spPr>
          <a:solidFill>
            <a:srgbClr val="FFFFFF"/>
          </a:solidFill>
          <a:ln/>
        </p:spPr>
      </p:sp>
      <p:sp>
        <p:nvSpPr>
          <p:cNvPr id="129027" name="Rectangle 3"/>
          <p:cNvSpPr>
            <a:spLocks noGrp="1" noChangeArrowheads="1"/>
          </p:cNvSpPr>
          <p:nvPr>
            <p:ph type="body" idx="1"/>
          </p:nvPr>
        </p:nvSpPr>
        <p:spPr>
          <a:solidFill>
            <a:srgbClr val="FFFFFF"/>
          </a:solidFill>
          <a:ln>
            <a:solidFill>
              <a:srgbClr val="000000"/>
            </a:solidFill>
          </a:ln>
        </p:spPr>
        <p:txBody>
          <a:bodyPr/>
          <a:lstStyle/>
          <a:p>
            <a:pPr marL="228600" indent="-228600"/>
            <a:r>
              <a:rPr lang="de-DE">
                <a:latin typeface="Bell MT" charset="0"/>
                <a:ea typeface="ＭＳ Ｐゴシック" charset="0"/>
                <a:cs typeface="ＭＳ Ｐゴシック" charset="0"/>
              </a:rPr>
              <a:t>We want to look at the </a:t>
            </a:r>
            <a:r>
              <a:rPr lang="de-DE" i="1">
                <a:latin typeface="Bell MT" charset="0"/>
                <a:ea typeface="ＭＳ Ｐゴシック" charset="0"/>
                <a:cs typeface="ＭＳ Ｐゴシック" charset="0"/>
              </a:rPr>
              <a:t>present</a:t>
            </a:r>
            <a:r>
              <a:rPr lang="de-DE">
                <a:latin typeface="Bell MT" charset="0"/>
                <a:ea typeface="ＭＳ Ｐゴシック" charset="0"/>
                <a:cs typeface="ＭＳ Ｐゴシック" charset="0"/>
              </a:rPr>
              <a:t> ministry of Christ, and to start off, we need to consider three common misunderstandings:</a:t>
            </a:r>
          </a:p>
          <a:p>
            <a:pPr marL="228600" indent="-228600"/>
            <a:endParaRPr lang="de-DE">
              <a:latin typeface="Bell MT" charset="0"/>
              <a:ea typeface="ＭＳ Ｐゴシック" charset="0"/>
              <a:cs typeface="ＭＳ Ｐゴシック" charset="0"/>
            </a:endParaRPr>
          </a:p>
          <a:p>
            <a:pPr marL="228600" indent="-228600">
              <a:buFontTx/>
              <a:buAutoNum type="arabicPeriod"/>
            </a:pPr>
            <a:r>
              <a:rPr lang="de-DE">
                <a:latin typeface="Bell MT" charset="0"/>
                <a:ea typeface="ＭＳ Ｐゴシック" charset="0"/>
                <a:cs typeface="ＭＳ Ｐゴシック" charset="0"/>
              </a:rPr>
              <a:t>Jesus is gone (back to heaven)</a:t>
            </a:r>
          </a:p>
          <a:p>
            <a:pPr marL="228600" indent="-228600">
              <a:buFontTx/>
              <a:buAutoNum type="arabicPeriod"/>
            </a:pPr>
            <a:r>
              <a:rPr lang="de-DE">
                <a:latin typeface="Bell MT" charset="0"/>
                <a:ea typeface="ＭＳ Ｐゴシック" charset="0"/>
                <a:cs typeface="ＭＳ Ｐゴシック" charset="0"/>
              </a:rPr>
              <a:t>No longer a man (back to being God)</a:t>
            </a:r>
          </a:p>
          <a:p>
            <a:pPr marL="228600" indent="-228600">
              <a:buFontTx/>
              <a:buAutoNum type="arabicPeriod"/>
            </a:pPr>
            <a:r>
              <a:rPr lang="de-DE">
                <a:latin typeface="Bell MT" charset="0"/>
                <a:ea typeface="ＭＳ Ｐゴシック" charset="0"/>
                <a:cs typeface="ＭＳ Ｐゴシック" charset="0"/>
              </a:rPr>
              <a:t>No longer a Priest (finished that work)</a:t>
            </a:r>
          </a:p>
          <a:p>
            <a:pPr marL="228600" indent="-228600">
              <a:buFontTx/>
              <a:buAutoNum type="arabicPeriod"/>
            </a:pPr>
            <a:endParaRPr lang="de-DE">
              <a:latin typeface="Bell MT" charset="0"/>
              <a:ea typeface="ＭＳ Ｐゴシック" charset="0"/>
              <a:cs typeface="ＭＳ Ｐゴシック" charset="0"/>
            </a:endParaRPr>
          </a:p>
          <a:p>
            <a:pPr marL="228600" indent="-228600"/>
            <a:r>
              <a:rPr lang="de-DE">
                <a:latin typeface="Bell MT" charset="0"/>
                <a:ea typeface="ＭＳ Ｐゴシック" charset="0"/>
                <a:cs typeface="ＭＳ Ｐゴシック" charset="0"/>
              </a:rPr>
              <a:t>All are wrong, and all are crucial for our understanding of worship. Testimony of Scripture:</a:t>
            </a:r>
          </a:p>
          <a:p>
            <a:pPr marL="228600" indent="-228600">
              <a:buFontTx/>
              <a:buAutoNum type="arabicPeriod"/>
            </a:pPr>
            <a:r>
              <a:rPr lang="de-DE">
                <a:latin typeface="Bell MT" charset="0"/>
                <a:ea typeface="ＭＳ Ｐゴシック" charset="0"/>
                <a:cs typeface="ＭＳ Ｐゴシック" charset="0"/>
              </a:rPr>
              <a:t>Obviously false: Jesus said, I will never leave you nor forsake you…I am with you always, even to the end of the age. In His omnipresent deity, He is with us. But often we don</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t think like that, or live like that; out of sight, out of mind. Or at least think of Him as far off.</a:t>
            </a:r>
          </a:p>
          <a:p>
            <a:pPr marL="228600" indent="-228600">
              <a:buFontTx/>
              <a:buAutoNum type="arabicPeriod"/>
            </a:pPr>
            <a:endParaRPr lang="de-DE">
              <a:latin typeface="Bell MT" charset="0"/>
              <a:ea typeface="ＭＳ Ｐゴシック" charset="0"/>
              <a:cs typeface="ＭＳ Ｐゴシック" charset="0"/>
            </a:endParaRPr>
          </a:p>
          <a:p>
            <a:pPr marL="228600" indent="-228600"/>
            <a:r>
              <a:rPr lang="de-DE">
                <a:latin typeface="Bell MT" charset="0"/>
                <a:ea typeface="ＭＳ Ｐゴシック" charset="0"/>
                <a:cs typeface="ＭＳ Ｐゴシック" charset="0"/>
              </a:rPr>
              <a:t>2. The clear teaching of Scripture is that in the Incarnation deity and humanity were FOREVER joined in one Person, the Lord Jesus Christ. That means that there is a MAN setaed at the right hand of the Father in heaven.</a:t>
            </a:r>
          </a:p>
          <a:p>
            <a:pPr marL="228600" indent="-228600"/>
            <a:endParaRPr lang="de-DE">
              <a:latin typeface="Bell MT" charset="0"/>
              <a:ea typeface="ＭＳ Ｐゴシック" charset="0"/>
              <a:cs typeface="ＭＳ Ｐゴシック" charset="0"/>
            </a:endParaRPr>
          </a:p>
          <a:p>
            <a:pPr marL="228600" indent="-228600"/>
            <a:r>
              <a:rPr lang="de-DE">
                <a:latin typeface="Bell MT" charset="0"/>
                <a:ea typeface="ＭＳ Ｐゴシック" charset="0"/>
                <a:cs typeface="ＭＳ Ｐゴシック" charset="0"/>
              </a:rPr>
              <a:t>Paul wrote, „There is one mediator between God and man, the MAN Christ Jesus.“ He</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s writing of course after the Ascension, and says significantly not that there WAS, but that there IS one mediator between God and man, and that it</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s the MAN Christ Jesus. Jesus is still a man.</a:t>
            </a:r>
          </a:p>
          <a:p>
            <a:pPr marL="228600" indent="-228600"/>
            <a:endParaRPr lang="de-DE">
              <a:latin typeface="Bell MT" charset="0"/>
              <a:ea typeface="ＭＳ Ｐゴシック" charset="0"/>
              <a:cs typeface="ＭＳ Ｐゴシック" charset="0"/>
            </a:endParaRPr>
          </a:p>
          <a:p>
            <a:pPr marL="228600" indent="-228600"/>
            <a:r>
              <a:rPr lang="de-DE">
                <a:latin typeface="Bell MT" charset="0"/>
                <a:ea typeface="ＭＳ Ｐゴシック" charset="0"/>
                <a:cs typeface="ＭＳ Ｐゴシック" charset="0"/>
              </a:rPr>
              <a:t>This is important because it</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s been pointed out that during the Middle Ages the Church stressed the deity of Christ, and rightly so, but so much so that it neglected the true and continuing humanity of Chirst. As a result they started praying through Mary and the saints, as intermediaries between them and God, forgetting that there is only ONE mediator between God and man; the Church also reinstituted a priesthood of those who would stand for the people before God– again forgetting that there was one true Mediator and no need for another.</a:t>
            </a:r>
          </a:p>
          <a:p>
            <a:pPr marL="228600" indent="-228600"/>
            <a:endParaRPr lang="de-DE">
              <a:latin typeface="Bell MT" charset="0"/>
              <a:ea typeface="ＭＳ Ｐゴシック" charset="0"/>
              <a:cs typeface="ＭＳ Ｐゴシック" charset="0"/>
            </a:endParaRPr>
          </a:p>
          <a:p>
            <a:pPr marL="228600" indent="-228600"/>
            <a:r>
              <a:rPr lang="de-DE">
                <a:latin typeface="Bell MT" charset="0"/>
                <a:ea typeface="ＭＳ Ｐゴシック" charset="0"/>
                <a:cs typeface="ＭＳ Ｐゴシック" charset="0"/>
              </a:rPr>
              <a:t>The Reformation sought to restore the biblical truth of the mediating ministry of Jesus Christ– that we come to God through Him, and not through Mary, or the saints, or any other human priest.</a:t>
            </a:r>
          </a:p>
          <a:p>
            <a:pPr marL="228600" indent="-228600"/>
            <a:endParaRPr lang="de-DE">
              <a:latin typeface="Bell MT" charset="0"/>
              <a:ea typeface="ＭＳ Ｐゴシック" charset="0"/>
              <a:cs typeface="ＭＳ Ｐゴシック" charset="0"/>
            </a:endParaRPr>
          </a:p>
          <a:p>
            <a:pPr marL="228600" indent="-228600"/>
            <a:r>
              <a:rPr lang="de-DE">
                <a:latin typeface="Bell MT" charset="0"/>
                <a:ea typeface="ＭＳ Ｐゴシック" charset="0"/>
                <a:cs typeface="ＭＳ Ｐゴシック" charset="0"/>
              </a:rPr>
              <a:t>3. Jesus is also still our High Priest. He did accomplish once and for all His preistly offering of Himself as a scrifice for sin, but that is not the totality of His priestly work.</a:t>
            </a:r>
          </a:p>
          <a:p>
            <a:pPr marL="228600" indent="-228600"/>
            <a:endParaRPr lang="de-DE">
              <a:latin typeface="Bell MT" charset="0"/>
              <a:ea typeface="ＭＳ Ｐゴシック" charset="0"/>
              <a:cs typeface="ＭＳ Ｐゴシック" charset="0"/>
            </a:endParaRPr>
          </a:p>
          <a:p>
            <a:pPr marL="228600" indent="-228600"/>
            <a:r>
              <a:rPr lang="de-DE">
                <a:latin typeface="Bell MT" charset="0"/>
                <a:ea typeface="ＭＳ Ｐゴシック" charset="0"/>
                <a:cs typeface="ＭＳ Ｐゴシック" charset="0"/>
              </a:rPr>
              <a:t>In the book of Hebrews the writer says repeatedly „We HAVE [not had, but have] such a high priest…“ And four times the write quotes the Psalmist as sayingof Christ, „You are a priest FOREVER according to the order of Melchizedek“ And in Hebrews 7 we read these words (TURN 7:23-25)</a:t>
            </a:r>
          </a:p>
          <a:p>
            <a:pPr marL="228600" indent="-228600"/>
            <a:endParaRPr lang="de-DE">
              <a:latin typeface="Bell MT" charset="0"/>
              <a:ea typeface="ＭＳ Ｐゴシック" charset="0"/>
              <a:cs typeface="ＭＳ Ｐゴシック" charset="0"/>
            </a:endParaRPr>
          </a:p>
          <a:p>
            <a:pPr marL="228600" indent="-228600"/>
            <a:r>
              <a:rPr lang="de-DE">
                <a:latin typeface="Bell MT" charset="0"/>
                <a:ea typeface="ＭＳ Ｐゴシック" charset="0"/>
                <a:cs typeface="ＭＳ Ｐゴシック" charset="0"/>
              </a:rPr>
              <a:t>Jesus serves as priest permanently , and is therefore able to save us forever and to intercede for us continually. And down in 8:1-2, the writer tells us that Jesus minsiters as a priest in the true sanctuary in heaven. We want to take a brief look at the significance of this present priestly ministry of Christ. </a:t>
            </a:r>
          </a:p>
          <a:p>
            <a:pPr marL="228600" indent="-228600"/>
            <a:endParaRPr lang="de-DE">
              <a:latin typeface="Bell MT"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Bell MT" charset="0"/>
                <a:ea typeface="ＭＳ Ｐゴシック" charset="0"/>
                <a:cs typeface="ＭＳ Ｐゴシック" charset="0"/>
              </a:defRPr>
            </a:lvl1pPr>
            <a:lvl2pPr marL="742950" indent="-285750" eaLnBrk="0" hangingPunct="0">
              <a:defRPr sz="2400">
                <a:solidFill>
                  <a:schemeClr val="tx1"/>
                </a:solidFill>
                <a:latin typeface="Bell MT" charset="0"/>
                <a:ea typeface="ＭＳ Ｐゴシック" charset="0"/>
              </a:defRPr>
            </a:lvl2pPr>
            <a:lvl3pPr marL="1143000" indent="-228600" eaLnBrk="0" hangingPunct="0">
              <a:defRPr sz="2400">
                <a:solidFill>
                  <a:schemeClr val="tx1"/>
                </a:solidFill>
                <a:latin typeface="Bell MT" charset="0"/>
                <a:ea typeface="ＭＳ Ｐゴシック" charset="0"/>
              </a:defRPr>
            </a:lvl3pPr>
            <a:lvl4pPr marL="1600200" indent="-228600" eaLnBrk="0" hangingPunct="0">
              <a:defRPr sz="2400">
                <a:solidFill>
                  <a:schemeClr val="tx1"/>
                </a:solidFill>
                <a:latin typeface="Bell MT" charset="0"/>
                <a:ea typeface="ＭＳ Ｐゴシック" charset="0"/>
              </a:defRPr>
            </a:lvl4pPr>
            <a:lvl5pPr marL="2057400" indent="-228600" eaLnBrk="0" hangingPunct="0">
              <a:defRPr sz="2400">
                <a:solidFill>
                  <a:schemeClr val="tx1"/>
                </a:solidFill>
                <a:latin typeface="Bell MT" charset="0"/>
                <a:ea typeface="ＭＳ Ｐゴシック" charset="0"/>
              </a:defRPr>
            </a:lvl5pPr>
            <a:lvl6pPr marL="2514600" indent="-228600" eaLnBrk="0" fontAlgn="base" hangingPunct="0">
              <a:spcBef>
                <a:spcPct val="0"/>
              </a:spcBef>
              <a:spcAft>
                <a:spcPct val="0"/>
              </a:spcAft>
              <a:defRPr sz="2400">
                <a:solidFill>
                  <a:schemeClr val="tx1"/>
                </a:solidFill>
                <a:latin typeface="Bell MT" charset="0"/>
                <a:ea typeface="ＭＳ Ｐゴシック" charset="0"/>
              </a:defRPr>
            </a:lvl6pPr>
            <a:lvl7pPr marL="2971800" indent="-228600" eaLnBrk="0" fontAlgn="base" hangingPunct="0">
              <a:spcBef>
                <a:spcPct val="0"/>
              </a:spcBef>
              <a:spcAft>
                <a:spcPct val="0"/>
              </a:spcAft>
              <a:defRPr sz="2400">
                <a:solidFill>
                  <a:schemeClr val="tx1"/>
                </a:solidFill>
                <a:latin typeface="Bell MT" charset="0"/>
                <a:ea typeface="ＭＳ Ｐゴシック" charset="0"/>
              </a:defRPr>
            </a:lvl7pPr>
            <a:lvl8pPr marL="3429000" indent="-228600" eaLnBrk="0" fontAlgn="base" hangingPunct="0">
              <a:spcBef>
                <a:spcPct val="0"/>
              </a:spcBef>
              <a:spcAft>
                <a:spcPct val="0"/>
              </a:spcAft>
              <a:defRPr sz="2400">
                <a:solidFill>
                  <a:schemeClr val="tx1"/>
                </a:solidFill>
                <a:latin typeface="Bell MT" charset="0"/>
                <a:ea typeface="ＭＳ Ｐゴシック" charset="0"/>
              </a:defRPr>
            </a:lvl8pPr>
            <a:lvl9pPr marL="3886200" indent="-228600" eaLnBrk="0" fontAlgn="base" hangingPunct="0">
              <a:spcBef>
                <a:spcPct val="0"/>
              </a:spcBef>
              <a:spcAft>
                <a:spcPct val="0"/>
              </a:spcAft>
              <a:defRPr sz="2400">
                <a:solidFill>
                  <a:schemeClr val="tx1"/>
                </a:solidFill>
                <a:latin typeface="Bell MT" charset="0"/>
                <a:ea typeface="ＭＳ Ｐゴシック" charset="0"/>
              </a:defRPr>
            </a:lvl9pPr>
          </a:lstStyle>
          <a:p>
            <a:fld id="{520C5718-0FD7-E649-AEDF-E59EFFC7BA47}" type="slidenum">
              <a:rPr lang="en-US" sz="1200"/>
              <a:pPr/>
              <a:t>29</a:t>
            </a:fld>
            <a:endParaRPr lang="en-US" sz="1200"/>
          </a:p>
        </p:txBody>
      </p:sp>
      <p:sp>
        <p:nvSpPr>
          <p:cNvPr id="131074" name="Rectangle 2"/>
          <p:cNvSpPr>
            <a:spLocks noGrp="1" noRot="1" noChangeAspect="1" noChangeArrowheads="1" noTextEdit="1"/>
          </p:cNvSpPr>
          <p:nvPr>
            <p:ph type="sldImg"/>
          </p:nvPr>
        </p:nvSpPr>
        <p:spPr>
          <a:solidFill>
            <a:srgbClr val="FFFFFF"/>
          </a:solidFill>
          <a:ln/>
        </p:spPr>
      </p:sp>
      <p:sp>
        <p:nvSpPr>
          <p:cNvPr id="13107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Bell MT"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Bell MT" charset="0"/>
                <a:ea typeface="ＭＳ Ｐゴシック" charset="0"/>
                <a:cs typeface="ＭＳ Ｐゴシック" charset="0"/>
              </a:defRPr>
            </a:lvl1pPr>
            <a:lvl2pPr marL="742950" indent="-285750" eaLnBrk="0" hangingPunct="0">
              <a:defRPr sz="2400">
                <a:solidFill>
                  <a:schemeClr val="tx1"/>
                </a:solidFill>
                <a:latin typeface="Bell MT" charset="0"/>
                <a:ea typeface="ＭＳ Ｐゴシック" charset="0"/>
              </a:defRPr>
            </a:lvl2pPr>
            <a:lvl3pPr marL="1143000" indent="-228600" eaLnBrk="0" hangingPunct="0">
              <a:defRPr sz="2400">
                <a:solidFill>
                  <a:schemeClr val="tx1"/>
                </a:solidFill>
                <a:latin typeface="Bell MT" charset="0"/>
                <a:ea typeface="ＭＳ Ｐゴシック" charset="0"/>
              </a:defRPr>
            </a:lvl3pPr>
            <a:lvl4pPr marL="1600200" indent="-228600" eaLnBrk="0" hangingPunct="0">
              <a:defRPr sz="2400">
                <a:solidFill>
                  <a:schemeClr val="tx1"/>
                </a:solidFill>
                <a:latin typeface="Bell MT" charset="0"/>
                <a:ea typeface="ＭＳ Ｐゴシック" charset="0"/>
              </a:defRPr>
            </a:lvl4pPr>
            <a:lvl5pPr marL="2057400" indent="-228600" eaLnBrk="0" hangingPunct="0">
              <a:defRPr sz="2400">
                <a:solidFill>
                  <a:schemeClr val="tx1"/>
                </a:solidFill>
                <a:latin typeface="Bell MT" charset="0"/>
                <a:ea typeface="ＭＳ Ｐゴシック" charset="0"/>
              </a:defRPr>
            </a:lvl5pPr>
            <a:lvl6pPr marL="2514600" indent="-228600" eaLnBrk="0" fontAlgn="base" hangingPunct="0">
              <a:spcBef>
                <a:spcPct val="0"/>
              </a:spcBef>
              <a:spcAft>
                <a:spcPct val="0"/>
              </a:spcAft>
              <a:defRPr sz="2400">
                <a:solidFill>
                  <a:schemeClr val="tx1"/>
                </a:solidFill>
                <a:latin typeface="Bell MT" charset="0"/>
                <a:ea typeface="ＭＳ Ｐゴシック" charset="0"/>
              </a:defRPr>
            </a:lvl6pPr>
            <a:lvl7pPr marL="2971800" indent="-228600" eaLnBrk="0" fontAlgn="base" hangingPunct="0">
              <a:spcBef>
                <a:spcPct val="0"/>
              </a:spcBef>
              <a:spcAft>
                <a:spcPct val="0"/>
              </a:spcAft>
              <a:defRPr sz="2400">
                <a:solidFill>
                  <a:schemeClr val="tx1"/>
                </a:solidFill>
                <a:latin typeface="Bell MT" charset="0"/>
                <a:ea typeface="ＭＳ Ｐゴシック" charset="0"/>
              </a:defRPr>
            </a:lvl7pPr>
            <a:lvl8pPr marL="3429000" indent="-228600" eaLnBrk="0" fontAlgn="base" hangingPunct="0">
              <a:spcBef>
                <a:spcPct val="0"/>
              </a:spcBef>
              <a:spcAft>
                <a:spcPct val="0"/>
              </a:spcAft>
              <a:defRPr sz="2400">
                <a:solidFill>
                  <a:schemeClr val="tx1"/>
                </a:solidFill>
                <a:latin typeface="Bell MT" charset="0"/>
                <a:ea typeface="ＭＳ Ｐゴシック" charset="0"/>
              </a:defRPr>
            </a:lvl8pPr>
            <a:lvl9pPr marL="3886200" indent="-228600" eaLnBrk="0" fontAlgn="base" hangingPunct="0">
              <a:spcBef>
                <a:spcPct val="0"/>
              </a:spcBef>
              <a:spcAft>
                <a:spcPct val="0"/>
              </a:spcAft>
              <a:defRPr sz="2400">
                <a:solidFill>
                  <a:schemeClr val="tx1"/>
                </a:solidFill>
                <a:latin typeface="Bell MT" charset="0"/>
                <a:ea typeface="ＭＳ Ｐゴシック" charset="0"/>
              </a:defRPr>
            </a:lvl9pPr>
          </a:lstStyle>
          <a:p>
            <a:fld id="{ED872DD5-97F9-CE43-9E09-BF983230662B}" type="slidenum">
              <a:rPr lang="en-US" sz="1200"/>
              <a:pPr/>
              <a:t>30</a:t>
            </a:fld>
            <a:endParaRPr lang="en-US" sz="1200"/>
          </a:p>
        </p:txBody>
      </p:sp>
      <p:sp>
        <p:nvSpPr>
          <p:cNvPr id="133122" name="Rectangle 2"/>
          <p:cNvSpPr>
            <a:spLocks noGrp="1" noRot="1" noChangeAspect="1" noChangeArrowheads="1" noTextEdit="1"/>
          </p:cNvSpPr>
          <p:nvPr>
            <p:ph type="sldImg"/>
          </p:nvPr>
        </p:nvSpPr>
        <p:spPr>
          <a:solidFill>
            <a:srgbClr val="FFFFFF"/>
          </a:solidFill>
          <a:ln/>
        </p:spPr>
      </p:sp>
      <p:sp>
        <p:nvSpPr>
          <p:cNvPr id="1331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Bell MT"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Bell MT" charset="0"/>
                <a:ea typeface="ＭＳ Ｐゴシック" charset="0"/>
                <a:cs typeface="ＭＳ Ｐゴシック" charset="0"/>
              </a:defRPr>
            </a:lvl1pPr>
            <a:lvl2pPr marL="742950" indent="-285750" eaLnBrk="0" hangingPunct="0">
              <a:defRPr sz="2400">
                <a:solidFill>
                  <a:schemeClr val="tx1"/>
                </a:solidFill>
                <a:latin typeface="Bell MT" charset="0"/>
                <a:ea typeface="ＭＳ Ｐゴシック" charset="0"/>
              </a:defRPr>
            </a:lvl2pPr>
            <a:lvl3pPr marL="1143000" indent="-228600" eaLnBrk="0" hangingPunct="0">
              <a:defRPr sz="2400">
                <a:solidFill>
                  <a:schemeClr val="tx1"/>
                </a:solidFill>
                <a:latin typeface="Bell MT" charset="0"/>
                <a:ea typeface="ＭＳ Ｐゴシック" charset="0"/>
              </a:defRPr>
            </a:lvl3pPr>
            <a:lvl4pPr marL="1600200" indent="-228600" eaLnBrk="0" hangingPunct="0">
              <a:defRPr sz="2400">
                <a:solidFill>
                  <a:schemeClr val="tx1"/>
                </a:solidFill>
                <a:latin typeface="Bell MT" charset="0"/>
                <a:ea typeface="ＭＳ Ｐゴシック" charset="0"/>
              </a:defRPr>
            </a:lvl4pPr>
            <a:lvl5pPr marL="2057400" indent="-228600" eaLnBrk="0" hangingPunct="0">
              <a:defRPr sz="2400">
                <a:solidFill>
                  <a:schemeClr val="tx1"/>
                </a:solidFill>
                <a:latin typeface="Bell MT" charset="0"/>
                <a:ea typeface="ＭＳ Ｐゴシック" charset="0"/>
              </a:defRPr>
            </a:lvl5pPr>
            <a:lvl6pPr marL="2514600" indent="-228600" eaLnBrk="0" fontAlgn="base" hangingPunct="0">
              <a:spcBef>
                <a:spcPct val="0"/>
              </a:spcBef>
              <a:spcAft>
                <a:spcPct val="0"/>
              </a:spcAft>
              <a:defRPr sz="2400">
                <a:solidFill>
                  <a:schemeClr val="tx1"/>
                </a:solidFill>
                <a:latin typeface="Bell MT" charset="0"/>
                <a:ea typeface="ＭＳ Ｐゴシック" charset="0"/>
              </a:defRPr>
            </a:lvl6pPr>
            <a:lvl7pPr marL="2971800" indent="-228600" eaLnBrk="0" fontAlgn="base" hangingPunct="0">
              <a:spcBef>
                <a:spcPct val="0"/>
              </a:spcBef>
              <a:spcAft>
                <a:spcPct val="0"/>
              </a:spcAft>
              <a:defRPr sz="2400">
                <a:solidFill>
                  <a:schemeClr val="tx1"/>
                </a:solidFill>
                <a:latin typeface="Bell MT" charset="0"/>
                <a:ea typeface="ＭＳ Ｐゴシック" charset="0"/>
              </a:defRPr>
            </a:lvl7pPr>
            <a:lvl8pPr marL="3429000" indent="-228600" eaLnBrk="0" fontAlgn="base" hangingPunct="0">
              <a:spcBef>
                <a:spcPct val="0"/>
              </a:spcBef>
              <a:spcAft>
                <a:spcPct val="0"/>
              </a:spcAft>
              <a:defRPr sz="2400">
                <a:solidFill>
                  <a:schemeClr val="tx1"/>
                </a:solidFill>
                <a:latin typeface="Bell MT" charset="0"/>
                <a:ea typeface="ＭＳ Ｐゴシック" charset="0"/>
              </a:defRPr>
            </a:lvl8pPr>
            <a:lvl9pPr marL="3886200" indent="-228600" eaLnBrk="0" fontAlgn="base" hangingPunct="0">
              <a:spcBef>
                <a:spcPct val="0"/>
              </a:spcBef>
              <a:spcAft>
                <a:spcPct val="0"/>
              </a:spcAft>
              <a:defRPr sz="2400">
                <a:solidFill>
                  <a:schemeClr val="tx1"/>
                </a:solidFill>
                <a:latin typeface="Bell MT" charset="0"/>
                <a:ea typeface="ＭＳ Ｐゴシック" charset="0"/>
              </a:defRPr>
            </a:lvl9pPr>
          </a:lstStyle>
          <a:p>
            <a:fld id="{754DF1ED-AB89-454B-9E19-408DDEEDD344}" type="slidenum">
              <a:rPr lang="en-US" sz="1200"/>
              <a:pPr/>
              <a:t>31</a:t>
            </a:fld>
            <a:endParaRPr lang="en-US" sz="1200"/>
          </a:p>
        </p:txBody>
      </p:sp>
      <p:sp>
        <p:nvSpPr>
          <p:cNvPr id="135170" name="Rectangle 2"/>
          <p:cNvSpPr>
            <a:spLocks noGrp="1" noRot="1" noChangeAspect="1" noChangeArrowheads="1" noTextEdit="1"/>
          </p:cNvSpPr>
          <p:nvPr>
            <p:ph type="sldImg"/>
          </p:nvPr>
        </p:nvSpPr>
        <p:spPr>
          <a:solidFill>
            <a:srgbClr val="FFFFFF"/>
          </a:solidFill>
          <a:ln/>
        </p:spPr>
      </p:sp>
      <p:sp>
        <p:nvSpPr>
          <p:cNvPr id="13517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Bell MT"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Bell MT" charset="0"/>
                <a:ea typeface="ＭＳ Ｐゴシック" charset="0"/>
                <a:cs typeface="ＭＳ Ｐゴシック" charset="0"/>
              </a:defRPr>
            </a:lvl1pPr>
            <a:lvl2pPr marL="742950" indent="-285750" eaLnBrk="0" hangingPunct="0">
              <a:defRPr sz="2400">
                <a:solidFill>
                  <a:schemeClr val="tx1"/>
                </a:solidFill>
                <a:latin typeface="Bell MT" charset="0"/>
                <a:ea typeface="ＭＳ Ｐゴシック" charset="0"/>
              </a:defRPr>
            </a:lvl2pPr>
            <a:lvl3pPr marL="1143000" indent="-228600" eaLnBrk="0" hangingPunct="0">
              <a:defRPr sz="2400">
                <a:solidFill>
                  <a:schemeClr val="tx1"/>
                </a:solidFill>
                <a:latin typeface="Bell MT" charset="0"/>
                <a:ea typeface="ＭＳ Ｐゴシック" charset="0"/>
              </a:defRPr>
            </a:lvl3pPr>
            <a:lvl4pPr marL="1600200" indent="-228600" eaLnBrk="0" hangingPunct="0">
              <a:defRPr sz="2400">
                <a:solidFill>
                  <a:schemeClr val="tx1"/>
                </a:solidFill>
                <a:latin typeface="Bell MT" charset="0"/>
                <a:ea typeface="ＭＳ Ｐゴシック" charset="0"/>
              </a:defRPr>
            </a:lvl4pPr>
            <a:lvl5pPr marL="2057400" indent="-228600" eaLnBrk="0" hangingPunct="0">
              <a:defRPr sz="2400">
                <a:solidFill>
                  <a:schemeClr val="tx1"/>
                </a:solidFill>
                <a:latin typeface="Bell MT" charset="0"/>
                <a:ea typeface="ＭＳ Ｐゴシック" charset="0"/>
              </a:defRPr>
            </a:lvl5pPr>
            <a:lvl6pPr marL="2514600" indent="-228600" eaLnBrk="0" fontAlgn="base" hangingPunct="0">
              <a:spcBef>
                <a:spcPct val="0"/>
              </a:spcBef>
              <a:spcAft>
                <a:spcPct val="0"/>
              </a:spcAft>
              <a:defRPr sz="2400">
                <a:solidFill>
                  <a:schemeClr val="tx1"/>
                </a:solidFill>
                <a:latin typeface="Bell MT" charset="0"/>
                <a:ea typeface="ＭＳ Ｐゴシック" charset="0"/>
              </a:defRPr>
            </a:lvl6pPr>
            <a:lvl7pPr marL="2971800" indent="-228600" eaLnBrk="0" fontAlgn="base" hangingPunct="0">
              <a:spcBef>
                <a:spcPct val="0"/>
              </a:spcBef>
              <a:spcAft>
                <a:spcPct val="0"/>
              </a:spcAft>
              <a:defRPr sz="2400">
                <a:solidFill>
                  <a:schemeClr val="tx1"/>
                </a:solidFill>
                <a:latin typeface="Bell MT" charset="0"/>
                <a:ea typeface="ＭＳ Ｐゴシック" charset="0"/>
              </a:defRPr>
            </a:lvl7pPr>
            <a:lvl8pPr marL="3429000" indent="-228600" eaLnBrk="0" fontAlgn="base" hangingPunct="0">
              <a:spcBef>
                <a:spcPct val="0"/>
              </a:spcBef>
              <a:spcAft>
                <a:spcPct val="0"/>
              </a:spcAft>
              <a:defRPr sz="2400">
                <a:solidFill>
                  <a:schemeClr val="tx1"/>
                </a:solidFill>
                <a:latin typeface="Bell MT" charset="0"/>
                <a:ea typeface="ＭＳ Ｐゴシック" charset="0"/>
              </a:defRPr>
            </a:lvl8pPr>
            <a:lvl9pPr marL="3886200" indent="-228600" eaLnBrk="0" fontAlgn="base" hangingPunct="0">
              <a:spcBef>
                <a:spcPct val="0"/>
              </a:spcBef>
              <a:spcAft>
                <a:spcPct val="0"/>
              </a:spcAft>
              <a:defRPr sz="2400">
                <a:solidFill>
                  <a:schemeClr val="tx1"/>
                </a:solidFill>
                <a:latin typeface="Bell MT" charset="0"/>
                <a:ea typeface="ＭＳ Ｐゴシック" charset="0"/>
              </a:defRPr>
            </a:lvl9pPr>
          </a:lstStyle>
          <a:p>
            <a:fld id="{E4C35CB3-5BFC-AA42-B21C-1406C2E55CC0}" type="slidenum">
              <a:rPr lang="en-US" sz="1200"/>
              <a:pPr/>
              <a:t>32</a:t>
            </a:fld>
            <a:endParaRPr lang="en-US" sz="1200"/>
          </a:p>
        </p:txBody>
      </p:sp>
      <p:sp>
        <p:nvSpPr>
          <p:cNvPr id="137218" name="Rectangle 2"/>
          <p:cNvSpPr>
            <a:spLocks noGrp="1" noRot="1" noChangeAspect="1" noChangeArrowheads="1" noTextEdit="1"/>
          </p:cNvSpPr>
          <p:nvPr>
            <p:ph type="sldImg"/>
          </p:nvPr>
        </p:nvSpPr>
        <p:spPr>
          <a:solidFill>
            <a:srgbClr val="FFFFFF"/>
          </a:solidFill>
          <a:ln/>
        </p:spPr>
      </p:sp>
      <p:sp>
        <p:nvSpPr>
          <p:cNvPr id="1372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Bell MT"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Bell MT" charset="0"/>
                <a:ea typeface="ＭＳ Ｐゴシック" charset="0"/>
                <a:cs typeface="ＭＳ Ｐゴシック" charset="0"/>
              </a:defRPr>
            </a:lvl1pPr>
            <a:lvl2pPr marL="742950" indent="-285750" eaLnBrk="0" hangingPunct="0">
              <a:defRPr sz="2400">
                <a:solidFill>
                  <a:schemeClr val="tx1"/>
                </a:solidFill>
                <a:latin typeface="Bell MT" charset="0"/>
                <a:ea typeface="ＭＳ Ｐゴシック" charset="0"/>
              </a:defRPr>
            </a:lvl2pPr>
            <a:lvl3pPr marL="1143000" indent="-228600" eaLnBrk="0" hangingPunct="0">
              <a:defRPr sz="2400">
                <a:solidFill>
                  <a:schemeClr val="tx1"/>
                </a:solidFill>
                <a:latin typeface="Bell MT" charset="0"/>
                <a:ea typeface="ＭＳ Ｐゴシック" charset="0"/>
              </a:defRPr>
            </a:lvl3pPr>
            <a:lvl4pPr marL="1600200" indent="-228600" eaLnBrk="0" hangingPunct="0">
              <a:defRPr sz="2400">
                <a:solidFill>
                  <a:schemeClr val="tx1"/>
                </a:solidFill>
                <a:latin typeface="Bell MT" charset="0"/>
                <a:ea typeface="ＭＳ Ｐゴシック" charset="0"/>
              </a:defRPr>
            </a:lvl4pPr>
            <a:lvl5pPr marL="2057400" indent="-228600" eaLnBrk="0" hangingPunct="0">
              <a:defRPr sz="2400">
                <a:solidFill>
                  <a:schemeClr val="tx1"/>
                </a:solidFill>
                <a:latin typeface="Bell MT" charset="0"/>
                <a:ea typeface="ＭＳ Ｐゴシック" charset="0"/>
              </a:defRPr>
            </a:lvl5pPr>
            <a:lvl6pPr marL="2514600" indent="-228600" eaLnBrk="0" fontAlgn="base" hangingPunct="0">
              <a:spcBef>
                <a:spcPct val="0"/>
              </a:spcBef>
              <a:spcAft>
                <a:spcPct val="0"/>
              </a:spcAft>
              <a:defRPr sz="2400">
                <a:solidFill>
                  <a:schemeClr val="tx1"/>
                </a:solidFill>
                <a:latin typeface="Bell MT" charset="0"/>
                <a:ea typeface="ＭＳ Ｐゴシック" charset="0"/>
              </a:defRPr>
            </a:lvl6pPr>
            <a:lvl7pPr marL="2971800" indent="-228600" eaLnBrk="0" fontAlgn="base" hangingPunct="0">
              <a:spcBef>
                <a:spcPct val="0"/>
              </a:spcBef>
              <a:spcAft>
                <a:spcPct val="0"/>
              </a:spcAft>
              <a:defRPr sz="2400">
                <a:solidFill>
                  <a:schemeClr val="tx1"/>
                </a:solidFill>
                <a:latin typeface="Bell MT" charset="0"/>
                <a:ea typeface="ＭＳ Ｐゴシック" charset="0"/>
              </a:defRPr>
            </a:lvl7pPr>
            <a:lvl8pPr marL="3429000" indent="-228600" eaLnBrk="0" fontAlgn="base" hangingPunct="0">
              <a:spcBef>
                <a:spcPct val="0"/>
              </a:spcBef>
              <a:spcAft>
                <a:spcPct val="0"/>
              </a:spcAft>
              <a:defRPr sz="2400">
                <a:solidFill>
                  <a:schemeClr val="tx1"/>
                </a:solidFill>
                <a:latin typeface="Bell MT" charset="0"/>
                <a:ea typeface="ＭＳ Ｐゴシック" charset="0"/>
              </a:defRPr>
            </a:lvl8pPr>
            <a:lvl9pPr marL="3886200" indent="-228600" eaLnBrk="0" fontAlgn="base" hangingPunct="0">
              <a:spcBef>
                <a:spcPct val="0"/>
              </a:spcBef>
              <a:spcAft>
                <a:spcPct val="0"/>
              </a:spcAft>
              <a:defRPr sz="2400">
                <a:solidFill>
                  <a:schemeClr val="tx1"/>
                </a:solidFill>
                <a:latin typeface="Bell MT" charset="0"/>
                <a:ea typeface="ＭＳ Ｐゴシック" charset="0"/>
              </a:defRPr>
            </a:lvl9pPr>
          </a:lstStyle>
          <a:p>
            <a:fld id="{68A32C37-B4C6-374B-9BCF-002CF729D2F0}" type="slidenum">
              <a:rPr lang="en-US" sz="1200"/>
              <a:pPr/>
              <a:t>33</a:t>
            </a:fld>
            <a:endParaRPr lang="en-US" sz="1200"/>
          </a:p>
        </p:txBody>
      </p:sp>
      <p:sp>
        <p:nvSpPr>
          <p:cNvPr id="139266" name="Rectangle 2"/>
          <p:cNvSpPr>
            <a:spLocks noGrp="1" noRot="1" noChangeAspect="1" noChangeArrowheads="1" noTextEdit="1"/>
          </p:cNvSpPr>
          <p:nvPr>
            <p:ph type="sldImg"/>
          </p:nvPr>
        </p:nvSpPr>
        <p:spPr>
          <a:solidFill>
            <a:srgbClr val="FFFFFF"/>
          </a:solidFill>
          <a:ln/>
        </p:spPr>
      </p:sp>
      <p:sp>
        <p:nvSpPr>
          <p:cNvPr id="139267" name="Rectangle 3"/>
          <p:cNvSpPr>
            <a:spLocks noGrp="1" noChangeArrowheads="1"/>
          </p:cNvSpPr>
          <p:nvPr>
            <p:ph type="body" idx="1"/>
          </p:nvPr>
        </p:nvSpPr>
        <p:spPr>
          <a:solidFill>
            <a:srgbClr val="FFFFFF"/>
          </a:solidFill>
          <a:ln>
            <a:solidFill>
              <a:srgbClr val="000000"/>
            </a:solidFill>
          </a:ln>
        </p:spPr>
        <p:txBody>
          <a:bodyPr/>
          <a:lstStyle/>
          <a:p>
            <a:r>
              <a:rPr lang="de-DE">
                <a:latin typeface="Bell MT" charset="0"/>
                <a:ea typeface="ＭＳ Ｐゴシック" charset="0"/>
                <a:cs typeface="ＭＳ Ｐゴシック" charset="0"/>
              </a:rPr>
              <a:t>First we need to consider the pattern of biblical worship, which is that of REVELATION AND RESPONSE: As we saw last week, God always acts first, revealing Himself and His glory; all worship is but our RESPONSE to God</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s self-revelation.</a:t>
            </a:r>
          </a:p>
          <a:p>
            <a:endParaRPr lang="de-DE">
              <a:latin typeface="Bell MT" charset="0"/>
              <a:ea typeface="ＭＳ Ｐゴシック" charset="0"/>
              <a:cs typeface="ＭＳ Ｐゴシック" charset="0"/>
            </a:endParaRPr>
          </a:p>
          <a:p>
            <a:r>
              <a:rPr lang="de-DE">
                <a:latin typeface="Bell MT" charset="0"/>
                <a:ea typeface="ＭＳ Ｐゴシック" charset="0"/>
                <a:cs typeface="ＭＳ Ｐゴシック" charset="0"/>
              </a:rPr>
              <a:t>After the Exodus, we see Moses acting as God</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a agent of revelation. God spoke to him, and he relayed God</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s message to the people. He was the mediator of God</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s revelation. Moses</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 brother Aaron mediated the people</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s response to God; as the first High Priest, he led the people in their response as they offered up sacrifices through the tabernacle system.</a:t>
            </a:r>
          </a:p>
          <a:p>
            <a:endParaRPr lang="de-DE">
              <a:latin typeface="Bell MT" charset="0"/>
              <a:ea typeface="ＭＳ Ｐゴシック" charset="0"/>
              <a:cs typeface="ＭＳ Ｐゴシック" charset="0"/>
            </a:endParaRPr>
          </a:p>
          <a:p>
            <a:r>
              <a:rPr lang="de-DE">
                <a:latin typeface="Bell MT" charset="0"/>
                <a:ea typeface="ＭＳ Ｐゴシック" charset="0"/>
                <a:cs typeface="ＭＳ Ｐゴシック" charset="0"/>
              </a:rPr>
              <a:t>Later in Israel</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s history we see the same pattern: the prophets were God</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s spokesmen– God spoke to them and they relayed that message to the people (The Word of God came to Jere., Ezek. Etc.). The priests represented the people and mediated their sacrifical response to God.</a:t>
            </a:r>
          </a:p>
          <a:p>
            <a:endParaRPr lang="de-DE">
              <a:latin typeface="Bell MT" charset="0"/>
              <a:ea typeface="ＭＳ Ｐゴシック" charset="0"/>
              <a:cs typeface="ＭＳ Ｐゴシック" charset="0"/>
            </a:endParaRPr>
          </a:p>
          <a:p>
            <a:r>
              <a:rPr lang="de-DE">
                <a:latin typeface="Bell MT" charset="0"/>
                <a:ea typeface="ＭＳ Ｐゴシック" charset="0"/>
                <a:cs typeface="ＭＳ Ｐゴシック" charset="0"/>
              </a:rPr>
              <a:t>When we come to Jesus Christ, we ind that both of those roles are combined in His one Person: He is the agent of God</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s revelation, and the mediator of our response back to the Father. We see this most clearloy laid out in an amazing little verse in Hebrews 2:12:</a:t>
            </a:r>
          </a:p>
          <a:p>
            <a:endParaRPr lang="de-DE">
              <a:latin typeface="Bell MT" charset="0"/>
              <a:ea typeface="ＭＳ Ｐゴシック" charset="0"/>
              <a:cs typeface="ＭＳ Ｐゴシック" charset="0"/>
            </a:endParaRPr>
          </a:p>
          <a:p>
            <a:endParaRPr lang="en-US">
              <a:latin typeface="Bell MT"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Bell MT" charset="0"/>
                <a:ea typeface="ＭＳ Ｐゴシック" charset="0"/>
                <a:cs typeface="ＭＳ Ｐゴシック" charset="0"/>
              </a:defRPr>
            </a:lvl1pPr>
            <a:lvl2pPr marL="742950" indent="-285750" eaLnBrk="0" hangingPunct="0">
              <a:defRPr sz="2400">
                <a:solidFill>
                  <a:schemeClr val="tx1"/>
                </a:solidFill>
                <a:latin typeface="Bell MT" charset="0"/>
                <a:ea typeface="ＭＳ Ｐゴシック" charset="0"/>
              </a:defRPr>
            </a:lvl2pPr>
            <a:lvl3pPr marL="1143000" indent="-228600" eaLnBrk="0" hangingPunct="0">
              <a:defRPr sz="2400">
                <a:solidFill>
                  <a:schemeClr val="tx1"/>
                </a:solidFill>
                <a:latin typeface="Bell MT" charset="0"/>
                <a:ea typeface="ＭＳ Ｐゴシック" charset="0"/>
              </a:defRPr>
            </a:lvl3pPr>
            <a:lvl4pPr marL="1600200" indent="-228600" eaLnBrk="0" hangingPunct="0">
              <a:defRPr sz="2400">
                <a:solidFill>
                  <a:schemeClr val="tx1"/>
                </a:solidFill>
                <a:latin typeface="Bell MT" charset="0"/>
                <a:ea typeface="ＭＳ Ｐゴシック" charset="0"/>
              </a:defRPr>
            </a:lvl4pPr>
            <a:lvl5pPr marL="2057400" indent="-228600" eaLnBrk="0" hangingPunct="0">
              <a:defRPr sz="2400">
                <a:solidFill>
                  <a:schemeClr val="tx1"/>
                </a:solidFill>
                <a:latin typeface="Bell MT" charset="0"/>
                <a:ea typeface="ＭＳ Ｐゴシック" charset="0"/>
              </a:defRPr>
            </a:lvl5pPr>
            <a:lvl6pPr marL="2514600" indent="-228600" eaLnBrk="0" fontAlgn="base" hangingPunct="0">
              <a:spcBef>
                <a:spcPct val="0"/>
              </a:spcBef>
              <a:spcAft>
                <a:spcPct val="0"/>
              </a:spcAft>
              <a:defRPr sz="2400">
                <a:solidFill>
                  <a:schemeClr val="tx1"/>
                </a:solidFill>
                <a:latin typeface="Bell MT" charset="0"/>
                <a:ea typeface="ＭＳ Ｐゴシック" charset="0"/>
              </a:defRPr>
            </a:lvl6pPr>
            <a:lvl7pPr marL="2971800" indent="-228600" eaLnBrk="0" fontAlgn="base" hangingPunct="0">
              <a:spcBef>
                <a:spcPct val="0"/>
              </a:spcBef>
              <a:spcAft>
                <a:spcPct val="0"/>
              </a:spcAft>
              <a:defRPr sz="2400">
                <a:solidFill>
                  <a:schemeClr val="tx1"/>
                </a:solidFill>
                <a:latin typeface="Bell MT" charset="0"/>
                <a:ea typeface="ＭＳ Ｐゴシック" charset="0"/>
              </a:defRPr>
            </a:lvl7pPr>
            <a:lvl8pPr marL="3429000" indent="-228600" eaLnBrk="0" fontAlgn="base" hangingPunct="0">
              <a:spcBef>
                <a:spcPct val="0"/>
              </a:spcBef>
              <a:spcAft>
                <a:spcPct val="0"/>
              </a:spcAft>
              <a:defRPr sz="2400">
                <a:solidFill>
                  <a:schemeClr val="tx1"/>
                </a:solidFill>
                <a:latin typeface="Bell MT" charset="0"/>
                <a:ea typeface="ＭＳ Ｐゴシック" charset="0"/>
              </a:defRPr>
            </a:lvl8pPr>
            <a:lvl9pPr marL="3886200" indent="-228600" eaLnBrk="0" fontAlgn="base" hangingPunct="0">
              <a:spcBef>
                <a:spcPct val="0"/>
              </a:spcBef>
              <a:spcAft>
                <a:spcPct val="0"/>
              </a:spcAft>
              <a:defRPr sz="2400">
                <a:solidFill>
                  <a:schemeClr val="tx1"/>
                </a:solidFill>
                <a:latin typeface="Bell MT" charset="0"/>
                <a:ea typeface="ＭＳ Ｐゴシック" charset="0"/>
              </a:defRPr>
            </a:lvl9pPr>
          </a:lstStyle>
          <a:p>
            <a:fld id="{90FDC888-592F-1C47-89C7-E23401E2543F}" type="slidenum">
              <a:rPr lang="en-US" sz="1200"/>
              <a:pPr/>
              <a:t>34</a:t>
            </a:fld>
            <a:endParaRPr lang="en-US" sz="1200"/>
          </a:p>
        </p:txBody>
      </p:sp>
      <p:sp>
        <p:nvSpPr>
          <p:cNvPr id="141314" name="Rectangle 2"/>
          <p:cNvSpPr>
            <a:spLocks noGrp="1" noRot="1" noChangeAspect="1" noChangeArrowheads="1" noTextEdit="1"/>
          </p:cNvSpPr>
          <p:nvPr>
            <p:ph type="sldImg"/>
          </p:nvPr>
        </p:nvSpPr>
        <p:spPr>
          <a:solidFill>
            <a:srgbClr val="FFFFFF"/>
          </a:solidFill>
          <a:ln/>
        </p:spPr>
      </p:sp>
      <p:sp>
        <p:nvSpPr>
          <p:cNvPr id="141315" name="Rectangle 3"/>
          <p:cNvSpPr>
            <a:spLocks noGrp="1" noChangeArrowheads="1"/>
          </p:cNvSpPr>
          <p:nvPr>
            <p:ph type="body" idx="1"/>
          </p:nvPr>
        </p:nvSpPr>
        <p:spPr>
          <a:solidFill>
            <a:srgbClr val="FFFFFF"/>
          </a:solidFill>
          <a:ln>
            <a:solidFill>
              <a:srgbClr val="000000"/>
            </a:solidFill>
          </a:ln>
        </p:spPr>
        <p:txBody>
          <a:bodyPr/>
          <a:lstStyle/>
          <a:p>
            <a:pPr marL="228600" indent="-228600"/>
            <a:r>
              <a:rPr lang="de-DE">
                <a:latin typeface="Bell MT" charset="0"/>
                <a:ea typeface="ＭＳ Ｐゴシック" charset="0"/>
                <a:cs typeface="ＭＳ Ｐゴシック" charset="0"/>
              </a:rPr>
              <a:t>Observations:</a:t>
            </a:r>
          </a:p>
          <a:p>
            <a:pPr marL="228600" indent="-228600">
              <a:buFontTx/>
              <a:buAutoNum type="arabicPeriod"/>
            </a:pPr>
            <a:r>
              <a:rPr lang="de-DE">
                <a:latin typeface="Bell MT" charset="0"/>
                <a:ea typeface="ＭＳ Ｐゴシック" charset="0"/>
                <a:cs typeface="ＭＳ Ｐゴシック" charset="0"/>
              </a:rPr>
              <a:t>Jesus is speaking to His Father</a:t>
            </a:r>
          </a:p>
          <a:p>
            <a:pPr marL="228600" indent="-228600">
              <a:buFontTx/>
              <a:buAutoNum type="arabicPeriod"/>
            </a:pPr>
            <a:r>
              <a:rPr lang="de-DE">
                <a:latin typeface="Bell MT" charset="0"/>
                <a:ea typeface="ＭＳ Ｐゴシック" charset="0"/>
                <a:cs typeface="ＭＳ Ｐゴシック" charset="0"/>
              </a:rPr>
              <a:t>Quotation from Ps. 22 (My God My God…)– crucifixion; psalm about Jesus; prophetcally Jesus</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 own words to His Father</a:t>
            </a:r>
          </a:p>
          <a:p>
            <a:pPr marL="228600" indent="-228600">
              <a:buFontTx/>
              <a:buAutoNum type="arabicPeriod"/>
            </a:pPr>
            <a:r>
              <a:rPr lang="de-DE">
                <a:latin typeface="Bell MT" charset="0"/>
                <a:ea typeface="ＭＳ Ｐゴシック" charset="0"/>
                <a:cs typeface="ＭＳ Ｐゴシック" charset="0"/>
              </a:rPr>
              <a:t>Q from SECOND part of psalm: victory after the suffering (Jesus speaking POST-Resurr., and this is what He says to the Father)</a:t>
            </a:r>
          </a:p>
          <a:p>
            <a:pPr marL="228600" indent="-228600"/>
            <a:endParaRPr lang="en-US">
              <a:latin typeface="Bell MT"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Bell MT" charset="0"/>
                <a:ea typeface="ＭＳ Ｐゴシック" charset="0"/>
                <a:cs typeface="ＭＳ Ｐゴシック" charset="0"/>
              </a:defRPr>
            </a:lvl1pPr>
            <a:lvl2pPr marL="742950" indent="-285750" eaLnBrk="0" hangingPunct="0">
              <a:defRPr sz="2400">
                <a:solidFill>
                  <a:schemeClr val="tx1"/>
                </a:solidFill>
                <a:latin typeface="Bell MT" charset="0"/>
                <a:ea typeface="ＭＳ Ｐゴシック" charset="0"/>
              </a:defRPr>
            </a:lvl2pPr>
            <a:lvl3pPr marL="1143000" indent="-228600" eaLnBrk="0" hangingPunct="0">
              <a:defRPr sz="2400">
                <a:solidFill>
                  <a:schemeClr val="tx1"/>
                </a:solidFill>
                <a:latin typeface="Bell MT" charset="0"/>
                <a:ea typeface="ＭＳ Ｐゴシック" charset="0"/>
              </a:defRPr>
            </a:lvl3pPr>
            <a:lvl4pPr marL="1600200" indent="-228600" eaLnBrk="0" hangingPunct="0">
              <a:defRPr sz="2400">
                <a:solidFill>
                  <a:schemeClr val="tx1"/>
                </a:solidFill>
                <a:latin typeface="Bell MT" charset="0"/>
                <a:ea typeface="ＭＳ Ｐゴシック" charset="0"/>
              </a:defRPr>
            </a:lvl4pPr>
            <a:lvl5pPr marL="2057400" indent="-228600" eaLnBrk="0" hangingPunct="0">
              <a:defRPr sz="2400">
                <a:solidFill>
                  <a:schemeClr val="tx1"/>
                </a:solidFill>
                <a:latin typeface="Bell MT" charset="0"/>
                <a:ea typeface="ＭＳ Ｐゴシック" charset="0"/>
              </a:defRPr>
            </a:lvl5pPr>
            <a:lvl6pPr marL="2514600" indent="-228600" eaLnBrk="0" fontAlgn="base" hangingPunct="0">
              <a:spcBef>
                <a:spcPct val="0"/>
              </a:spcBef>
              <a:spcAft>
                <a:spcPct val="0"/>
              </a:spcAft>
              <a:defRPr sz="2400">
                <a:solidFill>
                  <a:schemeClr val="tx1"/>
                </a:solidFill>
                <a:latin typeface="Bell MT" charset="0"/>
                <a:ea typeface="ＭＳ Ｐゴシック" charset="0"/>
              </a:defRPr>
            </a:lvl6pPr>
            <a:lvl7pPr marL="2971800" indent="-228600" eaLnBrk="0" fontAlgn="base" hangingPunct="0">
              <a:spcBef>
                <a:spcPct val="0"/>
              </a:spcBef>
              <a:spcAft>
                <a:spcPct val="0"/>
              </a:spcAft>
              <a:defRPr sz="2400">
                <a:solidFill>
                  <a:schemeClr val="tx1"/>
                </a:solidFill>
                <a:latin typeface="Bell MT" charset="0"/>
                <a:ea typeface="ＭＳ Ｐゴシック" charset="0"/>
              </a:defRPr>
            </a:lvl7pPr>
            <a:lvl8pPr marL="3429000" indent="-228600" eaLnBrk="0" fontAlgn="base" hangingPunct="0">
              <a:spcBef>
                <a:spcPct val="0"/>
              </a:spcBef>
              <a:spcAft>
                <a:spcPct val="0"/>
              </a:spcAft>
              <a:defRPr sz="2400">
                <a:solidFill>
                  <a:schemeClr val="tx1"/>
                </a:solidFill>
                <a:latin typeface="Bell MT" charset="0"/>
                <a:ea typeface="ＭＳ Ｐゴシック" charset="0"/>
              </a:defRPr>
            </a:lvl8pPr>
            <a:lvl9pPr marL="3886200" indent="-228600" eaLnBrk="0" fontAlgn="base" hangingPunct="0">
              <a:spcBef>
                <a:spcPct val="0"/>
              </a:spcBef>
              <a:spcAft>
                <a:spcPct val="0"/>
              </a:spcAft>
              <a:defRPr sz="2400">
                <a:solidFill>
                  <a:schemeClr val="tx1"/>
                </a:solidFill>
                <a:latin typeface="Bell MT" charset="0"/>
                <a:ea typeface="ＭＳ Ｐゴシック" charset="0"/>
              </a:defRPr>
            </a:lvl9pPr>
          </a:lstStyle>
          <a:p>
            <a:fld id="{83D3B469-998E-CA4F-8DC3-DC6866D1666D}" type="slidenum">
              <a:rPr lang="en-US" sz="1200"/>
              <a:pPr/>
              <a:t>35</a:t>
            </a:fld>
            <a:endParaRPr lang="en-US" sz="1200"/>
          </a:p>
        </p:txBody>
      </p:sp>
      <p:sp>
        <p:nvSpPr>
          <p:cNvPr id="143362" name="Rectangle 2"/>
          <p:cNvSpPr>
            <a:spLocks noGrp="1" noRot="1" noChangeAspect="1" noChangeArrowheads="1" noTextEdit="1"/>
          </p:cNvSpPr>
          <p:nvPr>
            <p:ph type="sldImg"/>
          </p:nvPr>
        </p:nvSpPr>
        <p:spPr>
          <a:solidFill>
            <a:srgbClr val="FFFFFF"/>
          </a:solidFill>
          <a:ln/>
        </p:spPr>
      </p:sp>
      <p:sp>
        <p:nvSpPr>
          <p:cNvPr id="143363" name="Rectangle 3"/>
          <p:cNvSpPr>
            <a:spLocks noGrp="1" noChangeArrowheads="1"/>
          </p:cNvSpPr>
          <p:nvPr>
            <p:ph type="body" idx="1"/>
          </p:nvPr>
        </p:nvSpPr>
        <p:spPr>
          <a:solidFill>
            <a:srgbClr val="FFFFFF"/>
          </a:solidFill>
          <a:ln>
            <a:solidFill>
              <a:srgbClr val="000000"/>
            </a:solidFill>
          </a:ln>
        </p:spPr>
        <p:txBody>
          <a:bodyPr/>
          <a:lstStyle/>
          <a:p>
            <a:pPr marL="228600" indent="-228600"/>
            <a:r>
              <a:rPr lang="de-DE">
                <a:latin typeface="Bell MT" charset="0"/>
                <a:ea typeface="ＭＳ Ｐゴシック" charset="0"/>
                <a:cs typeface="ＭＳ Ｐゴシック" charset="0"/>
              </a:rPr>
              <a:t>Let</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s look at the two parts of this verse:</a:t>
            </a:r>
          </a:p>
          <a:p>
            <a:pPr marL="228600" indent="-228600">
              <a:buFontTx/>
              <a:buAutoNum type="arabicPeriod"/>
            </a:pPr>
            <a:r>
              <a:rPr lang="de-DE">
                <a:latin typeface="Bell MT" charset="0"/>
                <a:ea typeface="ＭＳ Ｐゴシック" charset="0"/>
                <a:cs typeface="ＭＳ Ｐゴシック" charset="0"/>
              </a:rPr>
              <a:t>Jesus earthly ministry was to reveal the Father– to reveal His name, that is His glory. </a:t>
            </a:r>
          </a:p>
          <a:p>
            <a:pPr marL="228600" indent="-228600">
              <a:buFontTx/>
              <a:buAutoNum type="arabicPeriod"/>
            </a:pPr>
            <a:r>
              <a:rPr lang="de-DE">
                <a:latin typeface="Bell MT" charset="0"/>
                <a:ea typeface="ＭＳ Ｐゴシック" charset="0"/>
                <a:cs typeface="ＭＳ Ｐゴシック" charset="0"/>
              </a:rPr>
              <a:t>STILL His ministry (thru the H.S.)– to make the Father known (jn. 17:26, night before His crucifixion, He says to the Father, „</a:t>
            </a:r>
            <a:r>
              <a:rPr lang="de-DE">
                <a:latin typeface="Arial" charset="0"/>
                <a:ea typeface="ＭＳ Ｐゴシック" charset="0"/>
                <a:cs typeface="ＭＳ Ｐゴシック" charset="0"/>
              </a:rPr>
              <a:t>I have made Your name known to them, and will make it known“; and so Jesus says, I wi</a:t>
            </a:r>
            <a:r>
              <a:rPr lang="de-DE">
                <a:latin typeface="Bell MT" charset="0"/>
                <a:ea typeface="ＭＳ Ｐゴシック" charset="0"/>
                <a:cs typeface="ＭＳ Ｐゴシック" charset="0"/>
              </a:rPr>
              <a:t>ll proclaim…“</a:t>
            </a:r>
          </a:p>
          <a:p>
            <a:pPr marL="228600" indent="-228600">
              <a:buFontTx/>
              <a:buAutoNum type="arabicPeriod"/>
            </a:pPr>
            <a:r>
              <a:rPr lang="de-DE">
                <a:latin typeface="Bell MT" charset="0"/>
                <a:ea typeface="ＭＳ Ｐゴシック" charset="0"/>
                <a:cs typeface="ＭＳ Ｐゴシック" charset="0"/>
              </a:rPr>
              <a:t>For those involved in preaching or teaching the bible in any way (many of you are), there are some impt implications:</a:t>
            </a:r>
          </a:p>
          <a:p>
            <a:pPr marL="228600" indent="-228600"/>
            <a:r>
              <a:rPr lang="de-DE">
                <a:latin typeface="Bell MT" charset="0"/>
                <a:ea typeface="ＭＳ Ｐゴシック" charset="0"/>
                <a:cs typeface="ＭＳ Ｐゴシック" charset="0"/>
              </a:rPr>
              <a:t>	a. it is JESUS</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S ministry to proclaim the truth about Jesus; not Your ministry, but HIS</a:t>
            </a:r>
            <a:r>
              <a:rPr lang="de-DE">
                <a:latin typeface="Bell MT" charset="0"/>
                <a:ea typeface="ＭＳ Ｐゴシック" charset="0"/>
                <a:cs typeface="ＭＳ Ｐゴシック" charset="0"/>
                <a:sym typeface="Wingdings" charset="0"/>
              </a:rPr>
              <a:t> should humble us</a:t>
            </a:r>
            <a:endParaRPr lang="de-DE">
              <a:latin typeface="Bell MT" charset="0"/>
              <a:ea typeface="ＭＳ Ｐゴシック" charset="0"/>
              <a:cs typeface="ＭＳ Ｐゴシック" charset="0"/>
            </a:endParaRPr>
          </a:p>
          <a:p>
            <a:pPr marL="228600" indent="-228600"/>
            <a:r>
              <a:rPr lang="de-DE">
                <a:latin typeface="Bell MT" charset="0"/>
                <a:ea typeface="ＭＳ Ｐゴシック" charset="0"/>
                <a:cs typeface="ＭＳ Ｐゴシック" charset="0"/>
              </a:rPr>
              <a:t>	b. You are REPRESENTING Christ when you get up to teach about God</a:t>
            </a:r>
            <a:r>
              <a:rPr lang="de-DE">
                <a:latin typeface="Bell MT" charset="0"/>
                <a:ea typeface="ＭＳ Ｐゴシック" charset="0"/>
                <a:cs typeface="ＭＳ Ｐゴシック" charset="0"/>
                <a:sym typeface="Wingdings" charset="0"/>
              </a:rPr>
              <a:t> it</a:t>
            </a:r>
            <a:r>
              <a:rPr lang="mr-IN">
                <a:latin typeface="Bell MT" charset="0"/>
                <a:ea typeface="ＭＳ Ｐゴシック" charset="0"/>
                <a:cs typeface="ＭＳ Ｐゴシック" charset="0"/>
                <a:sym typeface="Wingdings" charset="0"/>
              </a:rPr>
              <a:t>'</a:t>
            </a:r>
            <a:r>
              <a:rPr lang="de-DE">
                <a:latin typeface="Bell MT" charset="0"/>
                <a:ea typeface="ＭＳ Ｐゴシック" charset="0"/>
                <a:cs typeface="ＭＳ Ｐゴシック" charset="0"/>
                <a:sym typeface="Wingdings" charset="0"/>
              </a:rPr>
              <a:t>s a high and holy privilege to be Christ</a:t>
            </a:r>
            <a:r>
              <a:rPr lang="mr-IN">
                <a:latin typeface="Bell MT" charset="0"/>
                <a:ea typeface="ＭＳ Ｐゴシック" charset="0"/>
                <a:cs typeface="ＭＳ Ｐゴシック" charset="0"/>
                <a:sym typeface="Wingdings" charset="0"/>
              </a:rPr>
              <a:t>'</a:t>
            </a:r>
            <a:r>
              <a:rPr lang="de-DE">
                <a:latin typeface="Bell MT" charset="0"/>
                <a:ea typeface="ＭＳ Ｐゴシック" charset="0"/>
                <a:cs typeface="ＭＳ Ｐゴシック" charset="0"/>
                <a:sym typeface="Wingdings" charset="0"/>
              </a:rPr>
              <a:t>s instrument, to stand in for Him, so to speak, in proclaiming the Father</a:t>
            </a:r>
            <a:r>
              <a:rPr lang="mr-IN">
                <a:latin typeface="Bell MT" charset="0"/>
                <a:ea typeface="ＭＳ Ｐゴシック" charset="0"/>
                <a:cs typeface="ＭＳ Ｐゴシック" charset="0"/>
                <a:sym typeface="Wingdings" charset="0"/>
              </a:rPr>
              <a:t>'</a:t>
            </a:r>
            <a:r>
              <a:rPr lang="de-DE">
                <a:latin typeface="Bell MT" charset="0"/>
                <a:ea typeface="ＭＳ Ｐゴシック" charset="0"/>
                <a:cs typeface="ＭＳ Ｐゴシック" charset="0"/>
                <a:sym typeface="Wingdings" charset="0"/>
              </a:rPr>
              <a:t>s name to the brethren</a:t>
            </a:r>
            <a:endParaRPr lang="en-US">
              <a:latin typeface="Bell MT"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Bell MT" charset="0"/>
                <a:ea typeface="ＭＳ Ｐゴシック" charset="0"/>
                <a:cs typeface="ＭＳ Ｐゴシック" charset="0"/>
              </a:defRPr>
            </a:lvl1pPr>
            <a:lvl2pPr marL="742950" indent="-285750" eaLnBrk="0" hangingPunct="0">
              <a:defRPr sz="2400">
                <a:solidFill>
                  <a:schemeClr val="tx1"/>
                </a:solidFill>
                <a:latin typeface="Bell MT" charset="0"/>
                <a:ea typeface="ＭＳ Ｐゴシック" charset="0"/>
              </a:defRPr>
            </a:lvl2pPr>
            <a:lvl3pPr marL="1143000" indent="-228600" eaLnBrk="0" hangingPunct="0">
              <a:defRPr sz="2400">
                <a:solidFill>
                  <a:schemeClr val="tx1"/>
                </a:solidFill>
                <a:latin typeface="Bell MT" charset="0"/>
                <a:ea typeface="ＭＳ Ｐゴシック" charset="0"/>
              </a:defRPr>
            </a:lvl3pPr>
            <a:lvl4pPr marL="1600200" indent="-228600" eaLnBrk="0" hangingPunct="0">
              <a:defRPr sz="2400">
                <a:solidFill>
                  <a:schemeClr val="tx1"/>
                </a:solidFill>
                <a:latin typeface="Bell MT" charset="0"/>
                <a:ea typeface="ＭＳ Ｐゴシック" charset="0"/>
              </a:defRPr>
            </a:lvl4pPr>
            <a:lvl5pPr marL="2057400" indent="-228600" eaLnBrk="0" hangingPunct="0">
              <a:defRPr sz="2400">
                <a:solidFill>
                  <a:schemeClr val="tx1"/>
                </a:solidFill>
                <a:latin typeface="Bell MT" charset="0"/>
                <a:ea typeface="ＭＳ Ｐゴシック" charset="0"/>
              </a:defRPr>
            </a:lvl5pPr>
            <a:lvl6pPr marL="2514600" indent="-228600" eaLnBrk="0" fontAlgn="base" hangingPunct="0">
              <a:spcBef>
                <a:spcPct val="0"/>
              </a:spcBef>
              <a:spcAft>
                <a:spcPct val="0"/>
              </a:spcAft>
              <a:defRPr sz="2400">
                <a:solidFill>
                  <a:schemeClr val="tx1"/>
                </a:solidFill>
                <a:latin typeface="Bell MT" charset="0"/>
                <a:ea typeface="ＭＳ Ｐゴシック" charset="0"/>
              </a:defRPr>
            </a:lvl6pPr>
            <a:lvl7pPr marL="2971800" indent="-228600" eaLnBrk="0" fontAlgn="base" hangingPunct="0">
              <a:spcBef>
                <a:spcPct val="0"/>
              </a:spcBef>
              <a:spcAft>
                <a:spcPct val="0"/>
              </a:spcAft>
              <a:defRPr sz="2400">
                <a:solidFill>
                  <a:schemeClr val="tx1"/>
                </a:solidFill>
                <a:latin typeface="Bell MT" charset="0"/>
                <a:ea typeface="ＭＳ Ｐゴシック" charset="0"/>
              </a:defRPr>
            </a:lvl7pPr>
            <a:lvl8pPr marL="3429000" indent="-228600" eaLnBrk="0" fontAlgn="base" hangingPunct="0">
              <a:spcBef>
                <a:spcPct val="0"/>
              </a:spcBef>
              <a:spcAft>
                <a:spcPct val="0"/>
              </a:spcAft>
              <a:defRPr sz="2400">
                <a:solidFill>
                  <a:schemeClr val="tx1"/>
                </a:solidFill>
                <a:latin typeface="Bell MT" charset="0"/>
                <a:ea typeface="ＭＳ Ｐゴシック" charset="0"/>
              </a:defRPr>
            </a:lvl8pPr>
            <a:lvl9pPr marL="3886200" indent="-228600" eaLnBrk="0" fontAlgn="base" hangingPunct="0">
              <a:spcBef>
                <a:spcPct val="0"/>
              </a:spcBef>
              <a:spcAft>
                <a:spcPct val="0"/>
              </a:spcAft>
              <a:defRPr sz="2400">
                <a:solidFill>
                  <a:schemeClr val="tx1"/>
                </a:solidFill>
                <a:latin typeface="Bell MT" charset="0"/>
                <a:ea typeface="ＭＳ Ｐゴシック" charset="0"/>
              </a:defRPr>
            </a:lvl9pPr>
          </a:lstStyle>
          <a:p>
            <a:fld id="{CE20A78C-5E84-BD4A-981D-9EFF6EECCD3F}" type="slidenum">
              <a:rPr lang="en-US" sz="1200"/>
              <a:pPr/>
              <a:t>36</a:t>
            </a:fld>
            <a:endParaRPr lang="en-US" sz="1200"/>
          </a:p>
        </p:txBody>
      </p:sp>
      <p:sp>
        <p:nvSpPr>
          <p:cNvPr id="145410" name="Rectangle 2"/>
          <p:cNvSpPr>
            <a:spLocks noGrp="1" noRot="1" noChangeAspect="1" noChangeArrowheads="1" noTextEdit="1"/>
          </p:cNvSpPr>
          <p:nvPr>
            <p:ph type="sldImg"/>
          </p:nvPr>
        </p:nvSpPr>
        <p:spPr>
          <a:solidFill>
            <a:srgbClr val="FFFFFF"/>
          </a:solidFill>
          <a:ln/>
        </p:spPr>
      </p:sp>
      <p:sp>
        <p:nvSpPr>
          <p:cNvPr id="145411" name="Rectangle 3"/>
          <p:cNvSpPr>
            <a:spLocks noGrp="1" noChangeArrowheads="1"/>
          </p:cNvSpPr>
          <p:nvPr>
            <p:ph type="body" idx="1"/>
          </p:nvPr>
        </p:nvSpPr>
        <p:spPr>
          <a:solidFill>
            <a:srgbClr val="FFFFFF"/>
          </a:solidFill>
          <a:ln>
            <a:solidFill>
              <a:srgbClr val="000000"/>
            </a:solidFill>
          </a:ln>
        </p:spPr>
        <p:txBody>
          <a:bodyPr/>
          <a:lstStyle/>
          <a:p>
            <a:pPr marL="228600" indent="-228600"/>
            <a:r>
              <a:rPr lang="de-DE">
                <a:latin typeface="Bell MT" charset="0"/>
                <a:ea typeface="ＭＳ Ｐゴシック" charset="0"/>
                <a:cs typeface="ＭＳ Ｐゴシック" charset="0"/>
              </a:rPr>
              <a:t>Let</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s look at the two parts of this verse:</a:t>
            </a:r>
          </a:p>
          <a:p>
            <a:pPr marL="228600" indent="-228600">
              <a:buFontTx/>
              <a:buAutoNum type="arabicPeriod"/>
            </a:pPr>
            <a:r>
              <a:rPr lang="de-DE">
                <a:latin typeface="Bell MT" charset="0"/>
                <a:ea typeface="ＭＳ Ｐゴシック" charset="0"/>
                <a:cs typeface="ＭＳ Ｐゴシック" charset="0"/>
              </a:rPr>
              <a:t>Jesus earthly ministry was to reveal the Father– to reveal His name, that is His glory. </a:t>
            </a:r>
          </a:p>
          <a:p>
            <a:pPr marL="228600" indent="-228600">
              <a:buFontTx/>
              <a:buAutoNum type="arabicPeriod"/>
            </a:pPr>
            <a:r>
              <a:rPr lang="de-DE">
                <a:latin typeface="Bell MT" charset="0"/>
                <a:ea typeface="ＭＳ Ｐゴシック" charset="0"/>
                <a:cs typeface="ＭＳ Ｐゴシック" charset="0"/>
              </a:rPr>
              <a:t>STILL His ministry (thru the H.S.)– to make the Father known (jn. 17:26, night before His crucifixion, He says to the Father, „</a:t>
            </a:r>
            <a:r>
              <a:rPr lang="de-DE">
                <a:latin typeface="Arial" charset="0"/>
                <a:ea typeface="ＭＳ Ｐゴシック" charset="0"/>
                <a:cs typeface="ＭＳ Ｐゴシック" charset="0"/>
              </a:rPr>
              <a:t>I have made Your name known to them, and will make it known“; and so Jesus says, I wi</a:t>
            </a:r>
            <a:r>
              <a:rPr lang="de-DE">
                <a:latin typeface="Bell MT" charset="0"/>
                <a:ea typeface="ＭＳ Ｐゴシック" charset="0"/>
                <a:cs typeface="ＭＳ Ｐゴシック" charset="0"/>
              </a:rPr>
              <a:t>ll proclaim…“</a:t>
            </a:r>
          </a:p>
          <a:p>
            <a:pPr marL="228600" indent="-228600">
              <a:buFontTx/>
              <a:buAutoNum type="arabicPeriod"/>
            </a:pPr>
            <a:r>
              <a:rPr lang="de-DE">
                <a:latin typeface="Bell MT" charset="0"/>
                <a:ea typeface="ＭＳ Ｐゴシック" charset="0"/>
                <a:cs typeface="ＭＳ Ｐゴシック" charset="0"/>
              </a:rPr>
              <a:t>For those involved in preaching or teaching the bible in any way (many of you are), there are some impt implications:</a:t>
            </a:r>
          </a:p>
          <a:p>
            <a:pPr marL="228600" indent="-228600"/>
            <a:r>
              <a:rPr lang="de-DE">
                <a:latin typeface="Bell MT" charset="0"/>
                <a:ea typeface="ＭＳ Ｐゴシック" charset="0"/>
                <a:cs typeface="ＭＳ Ｐゴシック" charset="0"/>
              </a:rPr>
              <a:t>	a. it is JESUS</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S ministry to proclaim the truth about Jesus; not Your ministry, but HIS</a:t>
            </a:r>
            <a:r>
              <a:rPr lang="de-DE">
                <a:latin typeface="Bell MT" charset="0"/>
                <a:ea typeface="ＭＳ Ｐゴシック" charset="0"/>
                <a:cs typeface="ＭＳ Ｐゴシック" charset="0"/>
                <a:sym typeface="Wingdings" charset="0"/>
              </a:rPr>
              <a:t> should humble us</a:t>
            </a:r>
            <a:endParaRPr lang="de-DE">
              <a:latin typeface="Bell MT" charset="0"/>
              <a:ea typeface="ＭＳ Ｐゴシック" charset="0"/>
              <a:cs typeface="ＭＳ Ｐゴシック" charset="0"/>
            </a:endParaRPr>
          </a:p>
          <a:p>
            <a:pPr marL="228600" indent="-228600"/>
            <a:r>
              <a:rPr lang="de-DE">
                <a:latin typeface="Bell MT" charset="0"/>
                <a:ea typeface="ＭＳ Ｐゴシック" charset="0"/>
                <a:cs typeface="ＭＳ Ｐゴシック" charset="0"/>
              </a:rPr>
              <a:t>	b. You are REPRESENTING Christ when you get up to teach about God</a:t>
            </a:r>
            <a:r>
              <a:rPr lang="de-DE">
                <a:latin typeface="Bell MT" charset="0"/>
                <a:ea typeface="ＭＳ Ｐゴシック" charset="0"/>
                <a:cs typeface="ＭＳ Ｐゴシック" charset="0"/>
                <a:sym typeface="Wingdings" charset="0"/>
              </a:rPr>
              <a:t> it</a:t>
            </a:r>
            <a:r>
              <a:rPr lang="mr-IN">
                <a:latin typeface="Bell MT" charset="0"/>
                <a:ea typeface="ＭＳ Ｐゴシック" charset="0"/>
                <a:cs typeface="ＭＳ Ｐゴシック" charset="0"/>
                <a:sym typeface="Wingdings" charset="0"/>
              </a:rPr>
              <a:t>'</a:t>
            </a:r>
            <a:r>
              <a:rPr lang="de-DE">
                <a:latin typeface="Bell MT" charset="0"/>
                <a:ea typeface="ＭＳ Ｐゴシック" charset="0"/>
                <a:cs typeface="ＭＳ Ｐゴシック" charset="0"/>
                <a:sym typeface="Wingdings" charset="0"/>
              </a:rPr>
              <a:t>s a high and holy privilege to be Christ</a:t>
            </a:r>
            <a:r>
              <a:rPr lang="mr-IN">
                <a:latin typeface="Bell MT" charset="0"/>
                <a:ea typeface="ＭＳ Ｐゴシック" charset="0"/>
                <a:cs typeface="ＭＳ Ｐゴシック" charset="0"/>
                <a:sym typeface="Wingdings" charset="0"/>
              </a:rPr>
              <a:t>'</a:t>
            </a:r>
            <a:r>
              <a:rPr lang="de-DE">
                <a:latin typeface="Bell MT" charset="0"/>
                <a:ea typeface="ＭＳ Ｐゴシック" charset="0"/>
                <a:cs typeface="ＭＳ Ｐゴシック" charset="0"/>
                <a:sym typeface="Wingdings" charset="0"/>
              </a:rPr>
              <a:t>s instrument, to stand in for Him, so to speak, in proclaiming the Father</a:t>
            </a:r>
            <a:r>
              <a:rPr lang="mr-IN">
                <a:latin typeface="Bell MT" charset="0"/>
                <a:ea typeface="ＭＳ Ｐゴシック" charset="0"/>
                <a:cs typeface="ＭＳ Ｐゴシック" charset="0"/>
                <a:sym typeface="Wingdings" charset="0"/>
              </a:rPr>
              <a:t>'</a:t>
            </a:r>
            <a:r>
              <a:rPr lang="de-DE">
                <a:latin typeface="Bell MT" charset="0"/>
                <a:ea typeface="ＭＳ Ｐゴシック" charset="0"/>
                <a:cs typeface="ＭＳ Ｐゴシック" charset="0"/>
                <a:sym typeface="Wingdings" charset="0"/>
              </a:rPr>
              <a:t>s name to the brethren</a:t>
            </a:r>
            <a:endParaRPr lang="en-US">
              <a:latin typeface="Bell MT"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ell MT" charset="0"/>
                <a:ea typeface="ＭＳ Ｐゴシック" charset="0"/>
                <a:cs typeface="ＭＳ Ｐゴシック" charset="0"/>
              </a:defRPr>
            </a:lvl1pPr>
            <a:lvl2pPr marL="742950" indent="-285750" eaLnBrk="0" hangingPunct="0">
              <a:defRPr sz="2400">
                <a:solidFill>
                  <a:schemeClr val="tx1"/>
                </a:solidFill>
                <a:latin typeface="Bell MT" charset="0"/>
                <a:ea typeface="ＭＳ Ｐゴシック" charset="0"/>
              </a:defRPr>
            </a:lvl2pPr>
            <a:lvl3pPr marL="1143000" indent="-228600" eaLnBrk="0" hangingPunct="0">
              <a:defRPr sz="2400">
                <a:solidFill>
                  <a:schemeClr val="tx1"/>
                </a:solidFill>
                <a:latin typeface="Bell MT" charset="0"/>
                <a:ea typeface="ＭＳ Ｐゴシック" charset="0"/>
              </a:defRPr>
            </a:lvl3pPr>
            <a:lvl4pPr marL="1600200" indent="-228600" eaLnBrk="0" hangingPunct="0">
              <a:defRPr sz="2400">
                <a:solidFill>
                  <a:schemeClr val="tx1"/>
                </a:solidFill>
                <a:latin typeface="Bell MT" charset="0"/>
                <a:ea typeface="ＭＳ Ｐゴシック" charset="0"/>
              </a:defRPr>
            </a:lvl4pPr>
            <a:lvl5pPr marL="2057400" indent="-228600" eaLnBrk="0" hangingPunct="0">
              <a:defRPr sz="2400">
                <a:solidFill>
                  <a:schemeClr val="tx1"/>
                </a:solidFill>
                <a:latin typeface="Bell MT" charset="0"/>
                <a:ea typeface="ＭＳ Ｐゴシック" charset="0"/>
              </a:defRPr>
            </a:lvl5pPr>
            <a:lvl6pPr marL="2514600" indent="-228600" eaLnBrk="0" fontAlgn="base" hangingPunct="0">
              <a:spcBef>
                <a:spcPct val="0"/>
              </a:spcBef>
              <a:spcAft>
                <a:spcPct val="0"/>
              </a:spcAft>
              <a:defRPr sz="2400">
                <a:solidFill>
                  <a:schemeClr val="tx1"/>
                </a:solidFill>
                <a:latin typeface="Bell MT" charset="0"/>
                <a:ea typeface="ＭＳ Ｐゴシック" charset="0"/>
              </a:defRPr>
            </a:lvl6pPr>
            <a:lvl7pPr marL="2971800" indent="-228600" eaLnBrk="0" fontAlgn="base" hangingPunct="0">
              <a:spcBef>
                <a:spcPct val="0"/>
              </a:spcBef>
              <a:spcAft>
                <a:spcPct val="0"/>
              </a:spcAft>
              <a:defRPr sz="2400">
                <a:solidFill>
                  <a:schemeClr val="tx1"/>
                </a:solidFill>
                <a:latin typeface="Bell MT" charset="0"/>
                <a:ea typeface="ＭＳ Ｐゴシック" charset="0"/>
              </a:defRPr>
            </a:lvl7pPr>
            <a:lvl8pPr marL="3429000" indent="-228600" eaLnBrk="0" fontAlgn="base" hangingPunct="0">
              <a:spcBef>
                <a:spcPct val="0"/>
              </a:spcBef>
              <a:spcAft>
                <a:spcPct val="0"/>
              </a:spcAft>
              <a:defRPr sz="2400">
                <a:solidFill>
                  <a:schemeClr val="tx1"/>
                </a:solidFill>
                <a:latin typeface="Bell MT" charset="0"/>
                <a:ea typeface="ＭＳ Ｐゴシック" charset="0"/>
              </a:defRPr>
            </a:lvl8pPr>
            <a:lvl9pPr marL="3886200" indent="-228600" eaLnBrk="0" fontAlgn="base" hangingPunct="0">
              <a:spcBef>
                <a:spcPct val="0"/>
              </a:spcBef>
              <a:spcAft>
                <a:spcPct val="0"/>
              </a:spcAft>
              <a:defRPr sz="2400">
                <a:solidFill>
                  <a:schemeClr val="tx1"/>
                </a:solidFill>
                <a:latin typeface="Bell MT" charset="0"/>
                <a:ea typeface="ＭＳ Ｐゴシック" charset="0"/>
              </a:defRPr>
            </a:lvl9pPr>
          </a:lstStyle>
          <a:p>
            <a:fld id="{770F838C-3F21-DA48-8DCF-4328948E6F4F}" type="slidenum">
              <a:rPr lang="en-US" sz="1200">
                <a:solidFill>
                  <a:srgbClr val="000000"/>
                </a:solidFill>
                <a:latin typeface="Arial" charset="0"/>
              </a:rPr>
              <a:pPr/>
              <a:t>2</a:t>
            </a:fld>
            <a:endParaRPr lang="en-US" sz="1200">
              <a:solidFill>
                <a:srgbClr val="000000"/>
              </a:solidFill>
              <a:latin typeface="Arial" charset="0"/>
            </a:endParaRPr>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Bell MT" charset="0"/>
                <a:ea typeface="ＭＳ Ｐゴシック" charset="0"/>
                <a:cs typeface="ＭＳ Ｐゴシック" charset="0"/>
              </a:defRPr>
            </a:lvl1pPr>
            <a:lvl2pPr marL="742950" indent="-285750" eaLnBrk="0" hangingPunct="0">
              <a:defRPr sz="2400">
                <a:solidFill>
                  <a:schemeClr val="tx1"/>
                </a:solidFill>
                <a:latin typeface="Bell MT" charset="0"/>
                <a:ea typeface="ＭＳ Ｐゴシック" charset="0"/>
              </a:defRPr>
            </a:lvl2pPr>
            <a:lvl3pPr marL="1143000" indent="-228600" eaLnBrk="0" hangingPunct="0">
              <a:defRPr sz="2400">
                <a:solidFill>
                  <a:schemeClr val="tx1"/>
                </a:solidFill>
                <a:latin typeface="Bell MT" charset="0"/>
                <a:ea typeface="ＭＳ Ｐゴシック" charset="0"/>
              </a:defRPr>
            </a:lvl3pPr>
            <a:lvl4pPr marL="1600200" indent="-228600" eaLnBrk="0" hangingPunct="0">
              <a:defRPr sz="2400">
                <a:solidFill>
                  <a:schemeClr val="tx1"/>
                </a:solidFill>
                <a:latin typeface="Bell MT" charset="0"/>
                <a:ea typeface="ＭＳ Ｐゴシック" charset="0"/>
              </a:defRPr>
            </a:lvl4pPr>
            <a:lvl5pPr marL="2057400" indent="-228600" eaLnBrk="0" hangingPunct="0">
              <a:defRPr sz="2400">
                <a:solidFill>
                  <a:schemeClr val="tx1"/>
                </a:solidFill>
                <a:latin typeface="Bell MT" charset="0"/>
                <a:ea typeface="ＭＳ Ｐゴシック" charset="0"/>
              </a:defRPr>
            </a:lvl5pPr>
            <a:lvl6pPr marL="2514600" indent="-228600" eaLnBrk="0" fontAlgn="base" hangingPunct="0">
              <a:spcBef>
                <a:spcPct val="0"/>
              </a:spcBef>
              <a:spcAft>
                <a:spcPct val="0"/>
              </a:spcAft>
              <a:defRPr sz="2400">
                <a:solidFill>
                  <a:schemeClr val="tx1"/>
                </a:solidFill>
                <a:latin typeface="Bell MT" charset="0"/>
                <a:ea typeface="ＭＳ Ｐゴシック" charset="0"/>
              </a:defRPr>
            </a:lvl6pPr>
            <a:lvl7pPr marL="2971800" indent="-228600" eaLnBrk="0" fontAlgn="base" hangingPunct="0">
              <a:spcBef>
                <a:spcPct val="0"/>
              </a:spcBef>
              <a:spcAft>
                <a:spcPct val="0"/>
              </a:spcAft>
              <a:defRPr sz="2400">
                <a:solidFill>
                  <a:schemeClr val="tx1"/>
                </a:solidFill>
                <a:latin typeface="Bell MT" charset="0"/>
                <a:ea typeface="ＭＳ Ｐゴシック" charset="0"/>
              </a:defRPr>
            </a:lvl7pPr>
            <a:lvl8pPr marL="3429000" indent="-228600" eaLnBrk="0" fontAlgn="base" hangingPunct="0">
              <a:spcBef>
                <a:spcPct val="0"/>
              </a:spcBef>
              <a:spcAft>
                <a:spcPct val="0"/>
              </a:spcAft>
              <a:defRPr sz="2400">
                <a:solidFill>
                  <a:schemeClr val="tx1"/>
                </a:solidFill>
                <a:latin typeface="Bell MT" charset="0"/>
                <a:ea typeface="ＭＳ Ｐゴシック" charset="0"/>
              </a:defRPr>
            </a:lvl8pPr>
            <a:lvl9pPr marL="3886200" indent="-228600" eaLnBrk="0" fontAlgn="base" hangingPunct="0">
              <a:spcBef>
                <a:spcPct val="0"/>
              </a:spcBef>
              <a:spcAft>
                <a:spcPct val="0"/>
              </a:spcAft>
              <a:defRPr sz="2400">
                <a:solidFill>
                  <a:schemeClr val="tx1"/>
                </a:solidFill>
                <a:latin typeface="Bell MT" charset="0"/>
                <a:ea typeface="ＭＳ Ｐゴシック" charset="0"/>
              </a:defRPr>
            </a:lvl9pPr>
          </a:lstStyle>
          <a:p>
            <a:fld id="{FFB30C7B-6790-2D4A-8CF1-5C31F6C36DCF}" type="slidenum">
              <a:rPr lang="en-US" sz="1200"/>
              <a:pPr/>
              <a:t>37</a:t>
            </a:fld>
            <a:endParaRPr lang="en-US" sz="1200"/>
          </a:p>
        </p:txBody>
      </p:sp>
      <p:sp>
        <p:nvSpPr>
          <p:cNvPr id="147458" name="Rectangle 2"/>
          <p:cNvSpPr>
            <a:spLocks noGrp="1" noRot="1" noChangeAspect="1" noChangeArrowheads="1" noTextEdit="1"/>
          </p:cNvSpPr>
          <p:nvPr>
            <p:ph type="sldImg"/>
          </p:nvPr>
        </p:nvSpPr>
        <p:spPr>
          <a:solidFill>
            <a:srgbClr val="FFFFFF"/>
          </a:solidFill>
          <a:ln/>
        </p:spPr>
      </p:sp>
      <p:sp>
        <p:nvSpPr>
          <p:cNvPr id="147459" name="Rectangle 3"/>
          <p:cNvSpPr>
            <a:spLocks noGrp="1" noChangeArrowheads="1"/>
          </p:cNvSpPr>
          <p:nvPr>
            <p:ph type="body" idx="1"/>
          </p:nvPr>
        </p:nvSpPr>
        <p:spPr>
          <a:solidFill>
            <a:srgbClr val="FFFFFF"/>
          </a:solidFill>
          <a:ln>
            <a:solidFill>
              <a:srgbClr val="000000"/>
            </a:solidFill>
          </a:ln>
        </p:spPr>
        <p:txBody>
          <a:bodyPr/>
          <a:lstStyle/>
          <a:p>
            <a:pPr marL="228600" indent="-228600"/>
            <a:r>
              <a:rPr lang="de-DE">
                <a:latin typeface="Arial"/>
                <a:ea typeface="ＭＳ Ｐゴシック" charset="0"/>
                <a:cs typeface="Arial"/>
              </a:rPr>
              <a:t>Let</a:t>
            </a:r>
            <a:r>
              <a:rPr lang="mr-IN">
                <a:latin typeface="Arial"/>
                <a:ea typeface="ＭＳ Ｐゴシック" charset="0"/>
                <a:cs typeface="Arial"/>
              </a:rPr>
              <a:t>'</a:t>
            </a:r>
            <a:r>
              <a:rPr lang="de-DE">
                <a:latin typeface="Arial"/>
                <a:ea typeface="ＭＳ Ｐゴシック" charset="0"/>
                <a:cs typeface="Arial"/>
              </a:rPr>
              <a:t>s look at the two parts of this verse:</a:t>
            </a:r>
          </a:p>
          <a:p>
            <a:pPr marL="228600" indent="-228600">
              <a:buFontTx/>
              <a:buAutoNum type="arabicPeriod"/>
            </a:pPr>
            <a:r>
              <a:rPr lang="de-DE">
                <a:latin typeface="Arial"/>
                <a:ea typeface="ＭＳ Ｐゴシック" charset="0"/>
                <a:cs typeface="Arial"/>
              </a:rPr>
              <a:t>Jesus</a:t>
            </a:r>
            <a:r>
              <a:rPr lang="mr-IN">
                <a:latin typeface="Arial"/>
                <a:ea typeface="ＭＳ Ｐゴシック" charset="0"/>
                <a:cs typeface="Arial"/>
              </a:rPr>
              <a:t>'</a:t>
            </a:r>
            <a:r>
              <a:rPr lang="de-DE">
                <a:latin typeface="Arial"/>
                <a:ea typeface="ＭＳ Ｐゴシック" charset="0"/>
                <a:cs typeface="Arial"/>
              </a:rPr>
              <a:t> earthly ministry was to reveal the Father– to reveal His name, that is His glory. </a:t>
            </a:r>
          </a:p>
          <a:p>
            <a:pPr marL="228600" indent="-228600">
              <a:buFontTx/>
              <a:buAutoNum type="arabicPeriod"/>
            </a:pPr>
            <a:r>
              <a:rPr lang="de-DE">
                <a:latin typeface="Arial"/>
                <a:ea typeface="ＭＳ Ｐゴシック" charset="0"/>
                <a:cs typeface="Arial"/>
              </a:rPr>
              <a:t>STILL His ministry (thru the H.S.)– to make the Father known (jn. 17:26, night before His crucifixion, He says to the Father, "I have made Your name known to them, and will make it known“; and so Jesus says, I will proclaim…“</a:t>
            </a:r>
          </a:p>
          <a:p>
            <a:pPr marL="228600" indent="-228600">
              <a:buFontTx/>
              <a:buAutoNum type="arabicPeriod"/>
            </a:pPr>
            <a:r>
              <a:rPr lang="de-DE">
                <a:latin typeface="Arial"/>
                <a:ea typeface="ＭＳ Ｐゴシック" charset="0"/>
                <a:cs typeface="Arial"/>
              </a:rPr>
              <a:t>For those involved in preaching or teaching the bible in any way (many of you are), there are some impt implications:</a:t>
            </a:r>
          </a:p>
          <a:p>
            <a:pPr marL="228600" indent="-228600"/>
            <a:r>
              <a:rPr lang="de-DE">
                <a:latin typeface="Arial"/>
                <a:ea typeface="ＭＳ Ｐゴシック" charset="0"/>
                <a:cs typeface="Arial"/>
              </a:rPr>
              <a:t>	a. It is JESUS</a:t>
            </a:r>
            <a:r>
              <a:rPr lang="mr-IN">
                <a:latin typeface="Arial"/>
                <a:ea typeface="ＭＳ Ｐゴシック" charset="0"/>
                <a:cs typeface="Arial"/>
              </a:rPr>
              <a:t>'</a:t>
            </a:r>
            <a:r>
              <a:rPr lang="de-DE">
                <a:latin typeface="Arial"/>
                <a:ea typeface="ＭＳ Ｐゴシック" charset="0"/>
                <a:cs typeface="Arial"/>
              </a:rPr>
              <a:t> ministry to proclaim the truth about Jesus; not Your ministry, but HIS </a:t>
            </a:r>
            <a:r>
              <a:rPr lang="de-DE">
                <a:latin typeface="Arial"/>
                <a:ea typeface="ＭＳ Ｐゴシック" charset="0"/>
                <a:cs typeface="Arial"/>
                <a:sym typeface="Wingdings" charset="0"/>
              </a:rPr>
              <a:t> should humble us</a:t>
            </a:r>
            <a:endParaRPr lang="de-DE">
              <a:latin typeface="Arial"/>
              <a:ea typeface="ＭＳ Ｐゴシック" charset="0"/>
              <a:cs typeface="Arial"/>
            </a:endParaRPr>
          </a:p>
          <a:p>
            <a:pPr marL="228600" indent="-228600"/>
            <a:r>
              <a:rPr lang="de-DE">
                <a:latin typeface="Arial"/>
                <a:ea typeface="ＭＳ Ｐゴシック" charset="0"/>
                <a:cs typeface="Arial"/>
              </a:rPr>
              <a:t>	b. You are REPRESENTING Christ when you get up to teach about God</a:t>
            </a:r>
            <a:r>
              <a:rPr lang="de-DE">
                <a:latin typeface="Arial"/>
                <a:ea typeface="ＭＳ Ｐゴシック" charset="0"/>
                <a:cs typeface="Arial"/>
                <a:sym typeface="Wingdings" charset="0"/>
              </a:rPr>
              <a:t> it</a:t>
            </a:r>
            <a:r>
              <a:rPr lang="mr-IN">
                <a:latin typeface="Arial"/>
                <a:ea typeface="ＭＳ Ｐゴシック" charset="0"/>
                <a:cs typeface="Arial"/>
                <a:sym typeface="Wingdings" charset="0"/>
              </a:rPr>
              <a:t>'</a:t>
            </a:r>
            <a:r>
              <a:rPr lang="de-DE">
                <a:latin typeface="Arial"/>
                <a:ea typeface="ＭＳ Ｐゴシック" charset="0"/>
                <a:cs typeface="Arial"/>
                <a:sym typeface="Wingdings" charset="0"/>
              </a:rPr>
              <a:t>s a high and holy privilege to be Christ</a:t>
            </a:r>
            <a:r>
              <a:rPr lang="mr-IN">
                <a:latin typeface="Arial"/>
                <a:ea typeface="ＭＳ Ｐゴシック" charset="0"/>
                <a:cs typeface="Arial"/>
                <a:sym typeface="Wingdings" charset="0"/>
              </a:rPr>
              <a:t>'</a:t>
            </a:r>
            <a:r>
              <a:rPr lang="de-DE">
                <a:latin typeface="Arial"/>
                <a:ea typeface="ＭＳ Ｐゴシック" charset="0"/>
                <a:cs typeface="Arial"/>
                <a:sym typeface="Wingdings" charset="0"/>
              </a:rPr>
              <a:t>s instrument, to stand in for Him, so to speak, in proclaiming the Father</a:t>
            </a:r>
            <a:r>
              <a:rPr lang="mr-IN">
                <a:latin typeface="Arial"/>
                <a:ea typeface="ＭＳ Ｐゴシック" charset="0"/>
                <a:cs typeface="Arial"/>
                <a:sym typeface="Wingdings" charset="0"/>
              </a:rPr>
              <a:t>'</a:t>
            </a:r>
            <a:r>
              <a:rPr lang="de-DE">
                <a:latin typeface="Arial"/>
                <a:ea typeface="ＭＳ Ｐゴシック" charset="0"/>
                <a:cs typeface="Arial"/>
                <a:sym typeface="Wingdings" charset="0"/>
              </a:rPr>
              <a:t>s name to the brethren</a:t>
            </a:r>
            <a:endParaRPr lang="en-US">
              <a:latin typeface="Arial"/>
              <a:ea typeface="ＭＳ Ｐゴシック" charset="0"/>
              <a:cs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Bell MT" charset="0"/>
                <a:ea typeface="ＭＳ Ｐゴシック" charset="0"/>
                <a:cs typeface="ＭＳ Ｐゴシック" charset="0"/>
              </a:defRPr>
            </a:lvl1pPr>
            <a:lvl2pPr marL="742950" indent="-285750" eaLnBrk="0" hangingPunct="0">
              <a:defRPr sz="2400">
                <a:solidFill>
                  <a:schemeClr val="tx1"/>
                </a:solidFill>
                <a:latin typeface="Bell MT" charset="0"/>
                <a:ea typeface="ＭＳ Ｐゴシック" charset="0"/>
              </a:defRPr>
            </a:lvl2pPr>
            <a:lvl3pPr marL="1143000" indent="-228600" eaLnBrk="0" hangingPunct="0">
              <a:defRPr sz="2400">
                <a:solidFill>
                  <a:schemeClr val="tx1"/>
                </a:solidFill>
                <a:latin typeface="Bell MT" charset="0"/>
                <a:ea typeface="ＭＳ Ｐゴシック" charset="0"/>
              </a:defRPr>
            </a:lvl3pPr>
            <a:lvl4pPr marL="1600200" indent="-228600" eaLnBrk="0" hangingPunct="0">
              <a:defRPr sz="2400">
                <a:solidFill>
                  <a:schemeClr val="tx1"/>
                </a:solidFill>
                <a:latin typeface="Bell MT" charset="0"/>
                <a:ea typeface="ＭＳ Ｐゴシック" charset="0"/>
              </a:defRPr>
            </a:lvl4pPr>
            <a:lvl5pPr marL="2057400" indent="-228600" eaLnBrk="0" hangingPunct="0">
              <a:defRPr sz="2400">
                <a:solidFill>
                  <a:schemeClr val="tx1"/>
                </a:solidFill>
                <a:latin typeface="Bell MT" charset="0"/>
                <a:ea typeface="ＭＳ Ｐゴシック" charset="0"/>
              </a:defRPr>
            </a:lvl5pPr>
            <a:lvl6pPr marL="2514600" indent="-228600" eaLnBrk="0" fontAlgn="base" hangingPunct="0">
              <a:spcBef>
                <a:spcPct val="0"/>
              </a:spcBef>
              <a:spcAft>
                <a:spcPct val="0"/>
              </a:spcAft>
              <a:defRPr sz="2400">
                <a:solidFill>
                  <a:schemeClr val="tx1"/>
                </a:solidFill>
                <a:latin typeface="Bell MT" charset="0"/>
                <a:ea typeface="ＭＳ Ｐゴシック" charset="0"/>
              </a:defRPr>
            </a:lvl6pPr>
            <a:lvl7pPr marL="2971800" indent="-228600" eaLnBrk="0" fontAlgn="base" hangingPunct="0">
              <a:spcBef>
                <a:spcPct val="0"/>
              </a:spcBef>
              <a:spcAft>
                <a:spcPct val="0"/>
              </a:spcAft>
              <a:defRPr sz="2400">
                <a:solidFill>
                  <a:schemeClr val="tx1"/>
                </a:solidFill>
                <a:latin typeface="Bell MT" charset="0"/>
                <a:ea typeface="ＭＳ Ｐゴシック" charset="0"/>
              </a:defRPr>
            </a:lvl7pPr>
            <a:lvl8pPr marL="3429000" indent="-228600" eaLnBrk="0" fontAlgn="base" hangingPunct="0">
              <a:spcBef>
                <a:spcPct val="0"/>
              </a:spcBef>
              <a:spcAft>
                <a:spcPct val="0"/>
              </a:spcAft>
              <a:defRPr sz="2400">
                <a:solidFill>
                  <a:schemeClr val="tx1"/>
                </a:solidFill>
                <a:latin typeface="Bell MT" charset="0"/>
                <a:ea typeface="ＭＳ Ｐゴシック" charset="0"/>
              </a:defRPr>
            </a:lvl8pPr>
            <a:lvl9pPr marL="3886200" indent="-228600" eaLnBrk="0" fontAlgn="base" hangingPunct="0">
              <a:spcBef>
                <a:spcPct val="0"/>
              </a:spcBef>
              <a:spcAft>
                <a:spcPct val="0"/>
              </a:spcAft>
              <a:defRPr sz="2400">
                <a:solidFill>
                  <a:schemeClr val="tx1"/>
                </a:solidFill>
                <a:latin typeface="Bell MT" charset="0"/>
                <a:ea typeface="ＭＳ Ｐゴシック" charset="0"/>
              </a:defRPr>
            </a:lvl9pPr>
          </a:lstStyle>
          <a:p>
            <a:fld id="{B1E78414-C4D5-5E4D-B1C6-05ABDF3A8939}" type="slidenum">
              <a:rPr lang="en-US" sz="1200"/>
              <a:pPr/>
              <a:t>38</a:t>
            </a:fld>
            <a:endParaRPr lang="en-US" sz="1200"/>
          </a:p>
        </p:txBody>
      </p:sp>
      <p:sp>
        <p:nvSpPr>
          <p:cNvPr id="149506" name="Rectangle 2"/>
          <p:cNvSpPr>
            <a:spLocks noGrp="1" noRot="1" noChangeAspect="1" noChangeArrowheads="1" noTextEdit="1"/>
          </p:cNvSpPr>
          <p:nvPr>
            <p:ph type="sldImg"/>
          </p:nvPr>
        </p:nvSpPr>
        <p:spPr>
          <a:solidFill>
            <a:srgbClr val="FFFFFF"/>
          </a:solidFill>
          <a:ln/>
        </p:spPr>
      </p:sp>
      <p:sp>
        <p:nvSpPr>
          <p:cNvPr id="149507" name="Rectangle 3"/>
          <p:cNvSpPr>
            <a:spLocks noGrp="1" noChangeArrowheads="1"/>
          </p:cNvSpPr>
          <p:nvPr>
            <p:ph type="body" idx="1"/>
          </p:nvPr>
        </p:nvSpPr>
        <p:spPr>
          <a:solidFill>
            <a:srgbClr val="FFFFFF"/>
          </a:solidFill>
          <a:ln>
            <a:solidFill>
              <a:srgbClr val="000000"/>
            </a:solidFill>
          </a:ln>
        </p:spPr>
        <p:txBody>
          <a:bodyPr/>
          <a:lstStyle/>
          <a:p>
            <a:pPr marL="228600" indent="-228600"/>
            <a:r>
              <a:rPr lang="de-DE">
                <a:latin typeface="Bell MT" charset="0"/>
                <a:ea typeface="ＭＳ Ｐゴシック" charset="0"/>
                <a:cs typeface="ＭＳ Ｐゴシック" charset="0"/>
              </a:rPr>
              <a:t>The second half is just as important, though perhaps a little surprising.</a:t>
            </a:r>
          </a:p>
          <a:p>
            <a:pPr marL="228600" indent="-228600"/>
            <a:endParaRPr lang="de-DE">
              <a:latin typeface="Bell MT" charset="0"/>
              <a:ea typeface="ＭＳ Ｐゴシック" charset="0"/>
              <a:cs typeface="ＭＳ Ｐゴシック" charset="0"/>
            </a:endParaRPr>
          </a:p>
          <a:p>
            <a:pPr marL="228600" indent="-228600"/>
            <a:r>
              <a:rPr lang="de-DE">
                <a:latin typeface="Bell MT" charset="0"/>
                <a:ea typeface="ＭＳ Ｐゴシック" charset="0"/>
                <a:cs typeface="ＭＳ Ｐゴシック" charset="0"/>
              </a:rPr>
              <a:t>Jesus SINGS the Father</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s praise in our midst when we gather for worship. He mediates our response to the Father. He LEADS US in our worship! Calvin in his commentary on this passge calls Christ „the chief Conductor of our hymns“!</a:t>
            </a:r>
          </a:p>
          <a:p>
            <a:pPr marL="228600" indent="-228600"/>
            <a:endParaRPr lang="de-DE">
              <a:latin typeface="Bell MT" charset="0"/>
              <a:ea typeface="ＭＳ Ｐゴシック" charset="0"/>
              <a:cs typeface="ＭＳ Ｐゴシック" charset="0"/>
            </a:endParaRPr>
          </a:p>
          <a:p>
            <a:pPr marL="228600" indent="-228600"/>
            <a:r>
              <a:rPr lang="de-DE">
                <a:latin typeface="Bell MT" charset="0"/>
                <a:ea typeface="ＭＳ Ｐゴシック" charset="0"/>
                <a:cs typeface="ＭＳ Ｐゴシック" charset="0"/>
              </a:rPr>
              <a:t>There some preachers and others who think that the singing, the music, the so-called „Worship“ part of the service is not that important, is just preliminary to the main event, which is the sermon, and serves only to „warm the people up“ for that.</a:t>
            </a:r>
          </a:p>
          <a:p>
            <a:pPr marL="228600" indent="-228600"/>
            <a:endParaRPr lang="de-DE">
              <a:latin typeface="Bell MT" charset="0"/>
              <a:ea typeface="ＭＳ Ｐゴシック" charset="0"/>
              <a:cs typeface="ＭＳ Ｐゴシック" charset="0"/>
            </a:endParaRPr>
          </a:p>
          <a:p>
            <a:pPr marL="228600" indent="-228600"/>
            <a:r>
              <a:rPr lang="de-DE">
                <a:latin typeface="Bell MT" charset="0"/>
                <a:ea typeface="ＭＳ Ｐゴシック" charset="0"/>
                <a:cs typeface="ＭＳ Ｐゴシック" charset="0"/>
              </a:rPr>
              <a:t>Well, Jesus Himself disagrees with that assessment– it</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s important to HIM!! So much so that He</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s in the middle of it, leading it! Jesus Christ Himself leads us into taking part in that Communion which He himself has with the Father. We come IN CHRIST, and He leads the way.</a:t>
            </a:r>
          </a:p>
          <a:p>
            <a:pPr marL="228600" indent="-228600"/>
            <a:endParaRPr lang="de-DE">
              <a:latin typeface="Bell MT" charset="0"/>
              <a:ea typeface="ＭＳ Ｐゴシック" charset="0"/>
              <a:cs typeface="ＭＳ Ｐゴシック" charset="0"/>
            </a:endParaRPr>
          </a:p>
          <a:p>
            <a:pPr marL="228600" indent="-228600"/>
            <a:r>
              <a:rPr lang="de-DE">
                <a:latin typeface="Bell MT" charset="0"/>
                <a:ea typeface="ＭＳ Ｐゴシック" charset="0"/>
                <a:cs typeface="ＭＳ Ｐゴシック" charset="0"/>
              </a:rPr>
              <a:t>Thomas Torrance: „F</a:t>
            </a:r>
            <a:r>
              <a:rPr lang="en-US">
                <a:latin typeface="Bell MT" charset="0"/>
                <a:ea typeface="ＭＳ Ｐゴシック" charset="0"/>
                <a:cs typeface="Times New Roman" charset="0"/>
              </a:rPr>
              <a:t>rom first to last the worship and ministry of the Church on earth must be governed by the fact that Christ substitutes himself in our place, and that our humanity with its own acts of worship, is displaced by his, so that we appear before God not in our own name, not in our own significance, not in virtue of our own acts of confession, contrition, worship, and thanksgiving, but solely in the name of Christ and solely in virtue of what he has done in our name and on our behalf, and in our </a:t>
            </a:r>
            <a:r>
              <a:rPr lang="de-DE">
                <a:latin typeface="Bell MT" charset="0"/>
                <a:ea typeface="ＭＳ Ｐゴシック" charset="0"/>
                <a:cs typeface="Times New Roman" charset="0"/>
              </a:rPr>
              <a:t>[place]</a:t>
            </a:r>
            <a:r>
              <a:rPr lang="en-US">
                <a:latin typeface="Bell MT" charset="0"/>
                <a:ea typeface="ＭＳ Ｐゴシック" charset="0"/>
                <a:cs typeface="Times New Roman" charset="0"/>
              </a:rPr>
              <a:t>.  Justification by Christ alone means that from first to last in the worship of God and in the ministry of the Gospel Christ himself is central, and that we draw near in worship and service only through letting him take our place.  He only is Priest.  He only represents humanity.  He only has an offering with which to appear before God and with which God is well-pleased.  He only presents our prayers before God, and he only is our praise and thanksgiving and worship as we appear before the face of the Father.  Nothing in our hands we bring--simply to his Cross we cling.</a:t>
            </a:r>
            <a:r>
              <a:rPr lang="ja-JP" altLang="en-US">
                <a:latin typeface="Bell MT" charset="0"/>
                <a:ea typeface="ＭＳ Ｐゴシック" charset="0"/>
                <a:cs typeface="Times New Roman" charset="0"/>
              </a:rPr>
              <a:t>”</a:t>
            </a:r>
            <a:r>
              <a:rPr lang="en-US" altLang="ja-JP">
                <a:latin typeface="Bell MT" charset="0"/>
                <a:ea typeface="ＭＳ Ｐゴシック" charset="0"/>
                <a:cs typeface="Times New Roman" charset="0"/>
              </a:rPr>
              <a:t> </a:t>
            </a:r>
            <a:endParaRPr lang="de-DE" altLang="ja-JP">
              <a:latin typeface="Bell MT" charset="0"/>
              <a:ea typeface="ＭＳ Ｐゴシック" charset="0"/>
              <a:cs typeface="Times New Roman" charset="0"/>
            </a:endParaRPr>
          </a:p>
          <a:p>
            <a:pPr marL="228600" indent="-228600"/>
            <a:endParaRPr lang="de-DE">
              <a:latin typeface="Bell MT" charset="0"/>
              <a:ea typeface="ＭＳ Ｐゴシック" charset="0"/>
              <a:cs typeface="Times New Roman" charset="0"/>
            </a:endParaRPr>
          </a:p>
          <a:p>
            <a:pPr marL="228600" indent="-228600"/>
            <a:r>
              <a:rPr lang="de-DE">
                <a:latin typeface="Bell MT" charset="0"/>
                <a:ea typeface="ＭＳ Ｐゴシック" charset="0"/>
                <a:cs typeface="Times New Roman" charset="0"/>
              </a:rPr>
              <a:t>This gives a whole new understand, I think, to what we mean when we say that in worship we come through Christ; it is not just because of His past work opening the way for us, but also because He presently and actively goes before us and leads the way. And that</a:t>
            </a:r>
            <a:r>
              <a:rPr lang="mr-IN">
                <a:latin typeface="Bell MT" charset="0"/>
                <a:ea typeface="ＭＳ Ｐゴシック" charset="0"/>
                <a:cs typeface="Times New Roman" charset="0"/>
              </a:rPr>
              <a:t>'</a:t>
            </a:r>
            <a:r>
              <a:rPr lang="de-DE">
                <a:latin typeface="Bell MT" charset="0"/>
                <a:ea typeface="ＭＳ Ｐゴシック" charset="0"/>
                <a:cs typeface="Times New Roman" charset="0"/>
              </a:rPr>
              <a:t>s what the author of Hebrews says in chapter 10 (TURN). </a:t>
            </a:r>
          </a:p>
          <a:p>
            <a:pPr marL="228600" indent="-228600"/>
            <a:endParaRPr lang="de-DE">
              <a:latin typeface="Bell MT" charset="0"/>
              <a:ea typeface="ＭＳ Ｐゴシック" charset="0"/>
              <a:cs typeface="Times New Roman" charset="0"/>
            </a:endParaRPr>
          </a:p>
          <a:p>
            <a:pPr marL="228600" indent="-228600"/>
            <a:r>
              <a:rPr lang="de-DE">
                <a:latin typeface="Bell MT" charset="0"/>
                <a:ea typeface="ＭＳ Ｐゴシック" charset="0"/>
                <a:cs typeface="Times New Roman" charset="0"/>
              </a:rPr>
              <a:t>Summarizing what he</a:t>
            </a:r>
            <a:r>
              <a:rPr lang="mr-IN">
                <a:latin typeface="Bell MT" charset="0"/>
                <a:ea typeface="ＭＳ Ｐゴシック" charset="0"/>
                <a:cs typeface="Times New Roman" charset="0"/>
              </a:rPr>
              <a:t>'</a:t>
            </a:r>
            <a:r>
              <a:rPr lang="de-DE">
                <a:latin typeface="Bell MT" charset="0"/>
                <a:ea typeface="ＭＳ Ｐゴシック" charset="0"/>
                <a:cs typeface="Times New Roman" charset="0"/>
              </a:rPr>
              <a:t>s been saying about the superiority of Christ and the New Covenant, the writer says „therefore“… LET US DRAW NEAR. Two reasons we can: v. 20 Christ</a:t>
            </a:r>
            <a:r>
              <a:rPr lang="mr-IN">
                <a:latin typeface="Bell MT" charset="0"/>
                <a:ea typeface="ＭＳ Ｐゴシック" charset="0"/>
                <a:cs typeface="Times New Roman" charset="0"/>
              </a:rPr>
              <a:t>'</a:t>
            </a:r>
            <a:r>
              <a:rPr lang="de-DE">
                <a:latin typeface="Bell MT" charset="0"/>
                <a:ea typeface="ＭＳ Ｐゴシック" charset="0"/>
                <a:cs typeface="Times New Roman" charset="0"/>
              </a:rPr>
              <a:t>s PAST work; v. 21 Christ</a:t>
            </a:r>
            <a:r>
              <a:rPr lang="mr-IN">
                <a:latin typeface="Bell MT" charset="0"/>
                <a:ea typeface="ＭＳ Ｐゴシック" charset="0"/>
                <a:cs typeface="Times New Roman" charset="0"/>
              </a:rPr>
              <a:t>'</a:t>
            </a:r>
            <a:r>
              <a:rPr lang="de-DE">
                <a:latin typeface="Bell MT" charset="0"/>
                <a:ea typeface="ＭＳ Ｐゴシック" charset="0"/>
                <a:cs typeface="Times New Roman" charset="0"/>
              </a:rPr>
              <a:t>s PRESENT work.</a:t>
            </a:r>
          </a:p>
          <a:p>
            <a:pPr marL="228600" indent="-228600"/>
            <a:endParaRPr lang="de-DE">
              <a:latin typeface="Bell MT" charset="0"/>
              <a:ea typeface="ＭＳ Ｐゴシック" charset="0"/>
              <a:cs typeface="Times New Roman" charset="0"/>
            </a:endParaRPr>
          </a:p>
          <a:p>
            <a:pPr marL="228600" indent="-228600"/>
            <a:r>
              <a:rPr lang="de-DE">
                <a:latin typeface="Bell MT" charset="0"/>
                <a:ea typeface="ＭＳ Ｐゴシック" charset="0"/>
                <a:cs typeface="Times New Roman" charset="0"/>
              </a:rPr>
              <a:t>Likewise, when we say we „pray in Jesus</a:t>
            </a:r>
            <a:r>
              <a:rPr lang="mr-IN">
                <a:latin typeface="Bell MT" charset="0"/>
                <a:ea typeface="ＭＳ Ｐゴシック" charset="0"/>
                <a:cs typeface="Times New Roman" charset="0"/>
              </a:rPr>
              <a:t>'</a:t>
            </a:r>
            <a:r>
              <a:rPr lang="de-DE">
                <a:latin typeface="Bell MT" charset="0"/>
                <a:ea typeface="ＭＳ Ｐゴシック" charset="0"/>
                <a:cs typeface="Times New Roman" charset="0"/>
              </a:rPr>
              <a:t>s name,“ it</a:t>
            </a:r>
            <a:r>
              <a:rPr lang="mr-IN">
                <a:latin typeface="Bell MT" charset="0"/>
                <a:ea typeface="ＭＳ Ｐゴシック" charset="0"/>
                <a:cs typeface="Times New Roman" charset="0"/>
              </a:rPr>
              <a:t>'</a:t>
            </a:r>
            <a:r>
              <a:rPr lang="de-DE">
                <a:latin typeface="Bell MT" charset="0"/>
                <a:ea typeface="ＭＳ Ｐゴシック" charset="0"/>
                <a:cs typeface="Times New Roman" charset="0"/>
              </a:rPr>
              <a:t>s not just a formula which tacks on His name as sort of an insurance policy to get what we want– rather we pray IN JESUS, we come through Him and allow Him as our Mediator and Intercessor to offer our requests to the Father for us. </a:t>
            </a:r>
          </a:p>
          <a:p>
            <a:pPr marL="228600" indent="-228600"/>
            <a:endParaRPr lang="de-DE">
              <a:latin typeface="Bell MT" charset="0"/>
              <a:ea typeface="ＭＳ Ｐゴシック" charset="0"/>
              <a:cs typeface="Times New Roman" charset="0"/>
            </a:endParaRPr>
          </a:p>
          <a:p>
            <a:pPr marL="228600" indent="-228600"/>
            <a:endParaRPr lang="en-US">
              <a:latin typeface="Bell MT" charset="0"/>
              <a:ea typeface="ＭＳ Ｐゴシック" charset="0"/>
              <a:cs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Bell MT" charset="0"/>
                <a:ea typeface="ＭＳ Ｐゴシック" charset="0"/>
                <a:cs typeface="ＭＳ Ｐゴシック" charset="0"/>
              </a:defRPr>
            </a:lvl1pPr>
            <a:lvl2pPr marL="742950" indent="-285750" eaLnBrk="0" hangingPunct="0">
              <a:defRPr sz="2400">
                <a:solidFill>
                  <a:schemeClr val="tx1"/>
                </a:solidFill>
                <a:latin typeface="Bell MT" charset="0"/>
                <a:ea typeface="ＭＳ Ｐゴシック" charset="0"/>
              </a:defRPr>
            </a:lvl2pPr>
            <a:lvl3pPr marL="1143000" indent="-228600" eaLnBrk="0" hangingPunct="0">
              <a:defRPr sz="2400">
                <a:solidFill>
                  <a:schemeClr val="tx1"/>
                </a:solidFill>
                <a:latin typeface="Bell MT" charset="0"/>
                <a:ea typeface="ＭＳ Ｐゴシック" charset="0"/>
              </a:defRPr>
            </a:lvl3pPr>
            <a:lvl4pPr marL="1600200" indent="-228600" eaLnBrk="0" hangingPunct="0">
              <a:defRPr sz="2400">
                <a:solidFill>
                  <a:schemeClr val="tx1"/>
                </a:solidFill>
                <a:latin typeface="Bell MT" charset="0"/>
                <a:ea typeface="ＭＳ Ｐゴシック" charset="0"/>
              </a:defRPr>
            </a:lvl4pPr>
            <a:lvl5pPr marL="2057400" indent="-228600" eaLnBrk="0" hangingPunct="0">
              <a:defRPr sz="2400">
                <a:solidFill>
                  <a:schemeClr val="tx1"/>
                </a:solidFill>
                <a:latin typeface="Bell MT" charset="0"/>
                <a:ea typeface="ＭＳ Ｐゴシック" charset="0"/>
              </a:defRPr>
            </a:lvl5pPr>
            <a:lvl6pPr marL="2514600" indent="-228600" eaLnBrk="0" fontAlgn="base" hangingPunct="0">
              <a:spcBef>
                <a:spcPct val="0"/>
              </a:spcBef>
              <a:spcAft>
                <a:spcPct val="0"/>
              </a:spcAft>
              <a:defRPr sz="2400">
                <a:solidFill>
                  <a:schemeClr val="tx1"/>
                </a:solidFill>
                <a:latin typeface="Bell MT" charset="0"/>
                <a:ea typeface="ＭＳ Ｐゴシック" charset="0"/>
              </a:defRPr>
            </a:lvl6pPr>
            <a:lvl7pPr marL="2971800" indent="-228600" eaLnBrk="0" fontAlgn="base" hangingPunct="0">
              <a:spcBef>
                <a:spcPct val="0"/>
              </a:spcBef>
              <a:spcAft>
                <a:spcPct val="0"/>
              </a:spcAft>
              <a:defRPr sz="2400">
                <a:solidFill>
                  <a:schemeClr val="tx1"/>
                </a:solidFill>
                <a:latin typeface="Bell MT" charset="0"/>
                <a:ea typeface="ＭＳ Ｐゴシック" charset="0"/>
              </a:defRPr>
            </a:lvl7pPr>
            <a:lvl8pPr marL="3429000" indent="-228600" eaLnBrk="0" fontAlgn="base" hangingPunct="0">
              <a:spcBef>
                <a:spcPct val="0"/>
              </a:spcBef>
              <a:spcAft>
                <a:spcPct val="0"/>
              </a:spcAft>
              <a:defRPr sz="2400">
                <a:solidFill>
                  <a:schemeClr val="tx1"/>
                </a:solidFill>
                <a:latin typeface="Bell MT" charset="0"/>
                <a:ea typeface="ＭＳ Ｐゴシック" charset="0"/>
              </a:defRPr>
            </a:lvl8pPr>
            <a:lvl9pPr marL="3886200" indent="-228600" eaLnBrk="0" fontAlgn="base" hangingPunct="0">
              <a:spcBef>
                <a:spcPct val="0"/>
              </a:spcBef>
              <a:spcAft>
                <a:spcPct val="0"/>
              </a:spcAft>
              <a:defRPr sz="2400">
                <a:solidFill>
                  <a:schemeClr val="tx1"/>
                </a:solidFill>
                <a:latin typeface="Bell MT" charset="0"/>
                <a:ea typeface="ＭＳ Ｐゴシック" charset="0"/>
              </a:defRPr>
            </a:lvl9pPr>
          </a:lstStyle>
          <a:p>
            <a:fld id="{14C150F3-E397-2848-99C8-41A45E41C036}" type="slidenum">
              <a:rPr lang="en-US" sz="1200"/>
              <a:pPr/>
              <a:t>39</a:t>
            </a:fld>
            <a:endParaRPr lang="en-US" sz="1200"/>
          </a:p>
        </p:txBody>
      </p:sp>
      <p:sp>
        <p:nvSpPr>
          <p:cNvPr id="151554" name="Rectangle 2"/>
          <p:cNvSpPr>
            <a:spLocks noGrp="1" noRot="1" noChangeAspect="1" noChangeArrowheads="1" noTextEdit="1"/>
          </p:cNvSpPr>
          <p:nvPr>
            <p:ph type="sldImg"/>
          </p:nvPr>
        </p:nvSpPr>
        <p:spPr>
          <a:solidFill>
            <a:srgbClr val="FFFFFF"/>
          </a:solidFill>
          <a:ln/>
        </p:spPr>
      </p:sp>
      <p:sp>
        <p:nvSpPr>
          <p:cNvPr id="151555" name="Rectangle 3"/>
          <p:cNvSpPr>
            <a:spLocks noGrp="1" noChangeArrowheads="1"/>
          </p:cNvSpPr>
          <p:nvPr>
            <p:ph type="body" idx="1"/>
          </p:nvPr>
        </p:nvSpPr>
        <p:spPr>
          <a:solidFill>
            <a:srgbClr val="FFFFFF"/>
          </a:solidFill>
          <a:ln>
            <a:solidFill>
              <a:srgbClr val="000000"/>
            </a:solidFill>
          </a:ln>
        </p:spPr>
        <p:txBody>
          <a:bodyPr/>
          <a:lstStyle/>
          <a:p>
            <a:pPr marL="228600" indent="-228600"/>
            <a:r>
              <a:rPr lang="de-DE">
                <a:latin typeface="Bell MT" charset="0"/>
                <a:ea typeface="ＭＳ Ｐゴシック" charset="0"/>
                <a:cs typeface="ＭＳ Ｐゴシック" charset="0"/>
              </a:rPr>
              <a:t>The second half is just as important, though perhaps a little surprising.</a:t>
            </a:r>
          </a:p>
          <a:p>
            <a:pPr marL="228600" indent="-228600"/>
            <a:endParaRPr lang="de-DE">
              <a:latin typeface="Bell MT" charset="0"/>
              <a:ea typeface="ＭＳ Ｐゴシック" charset="0"/>
              <a:cs typeface="ＭＳ Ｐゴシック" charset="0"/>
            </a:endParaRPr>
          </a:p>
          <a:p>
            <a:pPr marL="228600" indent="-228600"/>
            <a:r>
              <a:rPr lang="de-DE">
                <a:latin typeface="Bell MT" charset="0"/>
                <a:ea typeface="ＭＳ Ｐゴシック" charset="0"/>
                <a:cs typeface="ＭＳ Ｐゴシック" charset="0"/>
              </a:rPr>
              <a:t>Jesus SINGS the Father</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s praise in our midst when we gather for worship. He mediates our response to the Father. He LEADS US in our worship! Calvin in his commentary on this passge calls Christ „the chief Conductor of our hymns“!</a:t>
            </a:r>
          </a:p>
          <a:p>
            <a:pPr marL="228600" indent="-228600"/>
            <a:endParaRPr lang="de-DE">
              <a:latin typeface="Bell MT" charset="0"/>
              <a:ea typeface="ＭＳ Ｐゴシック" charset="0"/>
              <a:cs typeface="ＭＳ Ｐゴシック" charset="0"/>
            </a:endParaRPr>
          </a:p>
          <a:p>
            <a:pPr marL="228600" indent="-228600"/>
            <a:r>
              <a:rPr lang="de-DE">
                <a:latin typeface="Bell MT" charset="0"/>
                <a:ea typeface="ＭＳ Ｐゴシック" charset="0"/>
                <a:cs typeface="ＭＳ Ｐゴシック" charset="0"/>
              </a:rPr>
              <a:t>There some preachers and others who think that the singing, the music, the so-called „Worship“ part of the service is not that important, is just preliminary to the main event, which is the sermon, and serves only to „warm the people up“ for that.</a:t>
            </a:r>
          </a:p>
          <a:p>
            <a:pPr marL="228600" indent="-228600"/>
            <a:endParaRPr lang="de-DE">
              <a:latin typeface="Bell MT" charset="0"/>
              <a:ea typeface="ＭＳ Ｐゴシック" charset="0"/>
              <a:cs typeface="ＭＳ Ｐゴシック" charset="0"/>
            </a:endParaRPr>
          </a:p>
          <a:p>
            <a:pPr marL="228600" indent="-228600"/>
            <a:r>
              <a:rPr lang="de-DE">
                <a:latin typeface="Bell MT" charset="0"/>
                <a:ea typeface="ＭＳ Ｐゴシック" charset="0"/>
                <a:cs typeface="ＭＳ Ｐゴシック" charset="0"/>
              </a:rPr>
              <a:t>Well, Jesus Himself disagrees with that assessment– it</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s important to HIM!! So much so that He</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s in the middle of it, leading it! Jesus Christ Himself leads us into taking part in that Communion which He himself has with the Father. We come IN CHRIST, and He leads the way.</a:t>
            </a:r>
          </a:p>
          <a:p>
            <a:pPr marL="228600" indent="-228600"/>
            <a:endParaRPr lang="de-DE">
              <a:latin typeface="Bell MT" charset="0"/>
              <a:ea typeface="ＭＳ Ｐゴシック" charset="0"/>
              <a:cs typeface="ＭＳ Ｐゴシック" charset="0"/>
            </a:endParaRPr>
          </a:p>
          <a:p>
            <a:pPr marL="228600" indent="-228600"/>
            <a:r>
              <a:rPr lang="de-DE">
                <a:latin typeface="Bell MT" charset="0"/>
                <a:ea typeface="ＭＳ Ｐゴシック" charset="0"/>
                <a:cs typeface="ＭＳ Ｐゴシック" charset="0"/>
              </a:rPr>
              <a:t>Thomas Torrance: „F</a:t>
            </a:r>
            <a:r>
              <a:rPr lang="en-US">
                <a:latin typeface="Bell MT" charset="0"/>
                <a:ea typeface="ＭＳ Ｐゴシック" charset="0"/>
                <a:cs typeface="Times New Roman" charset="0"/>
              </a:rPr>
              <a:t>rom first to last the worship and ministry of the Church on earth must be governed by the fact that Christ substitutes himself in our place, and that our humanity with its own acts of worship, is displaced by his, so that we appear before God not in our own name, not in our own significance, not in virtue of our own acts of confession, contrition, worship, and thanksgiving, but solely in the name of Christ and solely in virtue of what he has done in our name and on our behalf, and in our </a:t>
            </a:r>
            <a:r>
              <a:rPr lang="de-DE">
                <a:latin typeface="Bell MT" charset="0"/>
                <a:ea typeface="ＭＳ Ｐゴシック" charset="0"/>
                <a:cs typeface="Times New Roman" charset="0"/>
              </a:rPr>
              <a:t>[place]</a:t>
            </a:r>
            <a:r>
              <a:rPr lang="en-US">
                <a:latin typeface="Bell MT" charset="0"/>
                <a:ea typeface="ＭＳ Ｐゴシック" charset="0"/>
                <a:cs typeface="Times New Roman" charset="0"/>
              </a:rPr>
              <a:t>.  Justification by Christ alone means that from first to last in the worship of God and in the ministry of the Gospel Christ himself is central, and that we draw near in worship and service only through letting him take our place.  He only is Priest.  He only represents humanity.  He only has an offering with which to appear before God and with which God is well-pleased.  He only presents our prayers before God, and he only is our praise and thanksgiving and worship as we appear before the face of the Father.  Nothing in our hands we bring--simply to his Cross we cling.</a:t>
            </a:r>
            <a:r>
              <a:rPr lang="ja-JP" altLang="en-US">
                <a:latin typeface="Bell MT" charset="0"/>
                <a:ea typeface="ＭＳ Ｐゴシック" charset="0"/>
                <a:cs typeface="Times New Roman" charset="0"/>
              </a:rPr>
              <a:t>”</a:t>
            </a:r>
            <a:r>
              <a:rPr lang="en-US" altLang="ja-JP">
                <a:latin typeface="Bell MT" charset="0"/>
                <a:ea typeface="ＭＳ Ｐゴシック" charset="0"/>
                <a:cs typeface="Times New Roman" charset="0"/>
              </a:rPr>
              <a:t> </a:t>
            </a:r>
            <a:endParaRPr lang="de-DE" altLang="ja-JP">
              <a:latin typeface="Bell MT" charset="0"/>
              <a:ea typeface="ＭＳ Ｐゴシック" charset="0"/>
              <a:cs typeface="Times New Roman" charset="0"/>
            </a:endParaRPr>
          </a:p>
          <a:p>
            <a:pPr marL="228600" indent="-228600"/>
            <a:endParaRPr lang="de-DE">
              <a:latin typeface="Bell MT" charset="0"/>
              <a:ea typeface="ＭＳ Ｐゴシック" charset="0"/>
              <a:cs typeface="Times New Roman" charset="0"/>
            </a:endParaRPr>
          </a:p>
          <a:p>
            <a:pPr marL="228600" indent="-228600"/>
            <a:r>
              <a:rPr lang="de-DE">
                <a:latin typeface="Bell MT" charset="0"/>
                <a:ea typeface="ＭＳ Ｐゴシック" charset="0"/>
                <a:cs typeface="Times New Roman" charset="0"/>
              </a:rPr>
              <a:t>This gives a whole new understand, I think, to what we mean when we say that in worship we come through Christ; it is not just because of His past work opening the way for us, but also because He presently and actively goes before us and leads the way. And that</a:t>
            </a:r>
            <a:r>
              <a:rPr lang="mr-IN">
                <a:latin typeface="Bell MT" charset="0"/>
                <a:ea typeface="ＭＳ Ｐゴシック" charset="0"/>
                <a:cs typeface="Times New Roman" charset="0"/>
              </a:rPr>
              <a:t>'</a:t>
            </a:r>
            <a:r>
              <a:rPr lang="de-DE">
                <a:latin typeface="Bell MT" charset="0"/>
                <a:ea typeface="ＭＳ Ｐゴシック" charset="0"/>
                <a:cs typeface="Times New Roman" charset="0"/>
              </a:rPr>
              <a:t>s what the author of Hebrews says in chapter 10 (TURN). </a:t>
            </a:r>
          </a:p>
          <a:p>
            <a:pPr marL="228600" indent="-228600"/>
            <a:endParaRPr lang="de-DE">
              <a:latin typeface="Bell MT" charset="0"/>
              <a:ea typeface="ＭＳ Ｐゴシック" charset="0"/>
              <a:cs typeface="Times New Roman" charset="0"/>
            </a:endParaRPr>
          </a:p>
          <a:p>
            <a:pPr marL="228600" indent="-228600"/>
            <a:r>
              <a:rPr lang="de-DE">
                <a:latin typeface="Bell MT" charset="0"/>
                <a:ea typeface="ＭＳ Ｐゴシック" charset="0"/>
                <a:cs typeface="Times New Roman" charset="0"/>
              </a:rPr>
              <a:t>Summarizing what he</a:t>
            </a:r>
            <a:r>
              <a:rPr lang="mr-IN">
                <a:latin typeface="Bell MT" charset="0"/>
                <a:ea typeface="ＭＳ Ｐゴシック" charset="0"/>
                <a:cs typeface="Times New Roman" charset="0"/>
              </a:rPr>
              <a:t>'</a:t>
            </a:r>
            <a:r>
              <a:rPr lang="de-DE">
                <a:latin typeface="Bell MT" charset="0"/>
                <a:ea typeface="ＭＳ Ｐゴシック" charset="0"/>
                <a:cs typeface="Times New Roman" charset="0"/>
              </a:rPr>
              <a:t>s been saying about the superiority of Christ and the New Covenant, the writer says „therefore“… LET US DRAW NEAR. Two reasons we can: v. 20 Christ</a:t>
            </a:r>
            <a:r>
              <a:rPr lang="mr-IN">
                <a:latin typeface="Bell MT" charset="0"/>
                <a:ea typeface="ＭＳ Ｐゴシック" charset="0"/>
                <a:cs typeface="Times New Roman" charset="0"/>
              </a:rPr>
              <a:t>'</a:t>
            </a:r>
            <a:r>
              <a:rPr lang="de-DE">
                <a:latin typeface="Bell MT" charset="0"/>
                <a:ea typeface="ＭＳ Ｐゴシック" charset="0"/>
                <a:cs typeface="Times New Roman" charset="0"/>
              </a:rPr>
              <a:t>s PAST work; v. 21 Christ</a:t>
            </a:r>
            <a:r>
              <a:rPr lang="mr-IN">
                <a:latin typeface="Bell MT" charset="0"/>
                <a:ea typeface="ＭＳ Ｐゴシック" charset="0"/>
                <a:cs typeface="Times New Roman" charset="0"/>
              </a:rPr>
              <a:t>'</a:t>
            </a:r>
            <a:r>
              <a:rPr lang="de-DE">
                <a:latin typeface="Bell MT" charset="0"/>
                <a:ea typeface="ＭＳ Ｐゴシック" charset="0"/>
                <a:cs typeface="Times New Roman" charset="0"/>
              </a:rPr>
              <a:t>s PRESENT work.</a:t>
            </a:r>
          </a:p>
          <a:p>
            <a:pPr marL="228600" indent="-228600"/>
            <a:endParaRPr lang="de-DE">
              <a:latin typeface="Bell MT" charset="0"/>
              <a:ea typeface="ＭＳ Ｐゴシック" charset="0"/>
              <a:cs typeface="Times New Roman" charset="0"/>
            </a:endParaRPr>
          </a:p>
          <a:p>
            <a:pPr marL="228600" indent="-228600"/>
            <a:r>
              <a:rPr lang="de-DE">
                <a:latin typeface="Bell MT" charset="0"/>
                <a:ea typeface="ＭＳ Ｐゴシック" charset="0"/>
                <a:cs typeface="Times New Roman" charset="0"/>
              </a:rPr>
              <a:t>Likewise, when we say we „pray in Jesus</a:t>
            </a:r>
            <a:r>
              <a:rPr lang="mr-IN">
                <a:latin typeface="Bell MT" charset="0"/>
                <a:ea typeface="ＭＳ Ｐゴシック" charset="0"/>
                <a:cs typeface="Times New Roman" charset="0"/>
              </a:rPr>
              <a:t>'</a:t>
            </a:r>
            <a:r>
              <a:rPr lang="de-DE">
                <a:latin typeface="Bell MT" charset="0"/>
                <a:ea typeface="ＭＳ Ｐゴシック" charset="0"/>
                <a:cs typeface="Times New Roman" charset="0"/>
              </a:rPr>
              <a:t>s name,“ it</a:t>
            </a:r>
            <a:r>
              <a:rPr lang="mr-IN">
                <a:latin typeface="Bell MT" charset="0"/>
                <a:ea typeface="ＭＳ Ｐゴシック" charset="0"/>
                <a:cs typeface="Times New Roman" charset="0"/>
              </a:rPr>
              <a:t>'</a:t>
            </a:r>
            <a:r>
              <a:rPr lang="de-DE">
                <a:latin typeface="Bell MT" charset="0"/>
                <a:ea typeface="ＭＳ Ｐゴシック" charset="0"/>
                <a:cs typeface="Times New Roman" charset="0"/>
              </a:rPr>
              <a:t>s not just a formula which tacks on His name as sort of an insurance policy to get what we want– rather we pray IN JESUS, we come through Him and allow Him as our Mediator and Intercessor to offer our requests to the Father for us. </a:t>
            </a:r>
          </a:p>
          <a:p>
            <a:pPr marL="228600" indent="-228600"/>
            <a:endParaRPr lang="de-DE">
              <a:latin typeface="Bell MT" charset="0"/>
              <a:ea typeface="ＭＳ Ｐゴシック" charset="0"/>
              <a:cs typeface="Times New Roman" charset="0"/>
            </a:endParaRPr>
          </a:p>
          <a:p>
            <a:pPr marL="228600" indent="-228600"/>
            <a:endParaRPr lang="en-US">
              <a:latin typeface="Bell MT" charset="0"/>
              <a:ea typeface="ＭＳ Ｐゴシック" charset="0"/>
              <a:cs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Bell MT" charset="0"/>
                <a:ea typeface="ＭＳ Ｐゴシック" charset="0"/>
                <a:cs typeface="ＭＳ Ｐゴシック" charset="0"/>
              </a:defRPr>
            </a:lvl1pPr>
            <a:lvl2pPr marL="742950" indent="-285750" eaLnBrk="0" hangingPunct="0">
              <a:defRPr sz="2400">
                <a:solidFill>
                  <a:schemeClr val="tx1"/>
                </a:solidFill>
                <a:latin typeface="Bell MT" charset="0"/>
                <a:ea typeface="ＭＳ Ｐゴシック" charset="0"/>
              </a:defRPr>
            </a:lvl2pPr>
            <a:lvl3pPr marL="1143000" indent="-228600" eaLnBrk="0" hangingPunct="0">
              <a:defRPr sz="2400">
                <a:solidFill>
                  <a:schemeClr val="tx1"/>
                </a:solidFill>
                <a:latin typeface="Bell MT" charset="0"/>
                <a:ea typeface="ＭＳ Ｐゴシック" charset="0"/>
              </a:defRPr>
            </a:lvl3pPr>
            <a:lvl4pPr marL="1600200" indent="-228600" eaLnBrk="0" hangingPunct="0">
              <a:defRPr sz="2400">
                <a:solidFill>
                  <a:schemeClr val="tx1"/>
                </a:solidFill>
                <a:latin typeface="Bell MT" charset="0"/>
                <a:ea typeface="ＭＳ Ｐゴシック" charset="0"/>
              </a:defRPr>
            </a:lvl4pPr>
            <a:lvl5pPr marL="2057400" indent="-228600" eaLnBrk="0" hangingPunct="0">
              <a:defRPr sz="2400">
                <a:solidFill>
                  <a:schemeClr val="tx1"/>
                </a:solidFill>
                <a:latin typeface="Bell MT" charset="0"/>
                <a:ea typeface="ＭＳ Ｐゴシック" charset="0"/>
              </a:defRPr>
            </a:lvl5pPr>
            <a:lvl6pPr marL="2514600" indent="-228600" eaLnBrk="0" fontAlgn="base" hangingPunct="0">
              <a:spcBef>
                <a:spcPct val="0"/>
              </a:spcBef>
              <a:spcAft>
                <a:spcPct val="0"/>
              </a:spcAft>
              <a:defRPr sz="2400">
                <a:solidFill>
                  <a:schemeClr val="tx1"/>
                </a:solidFill>
                <a:latin typeface="Bell MT" charset="0"/>
                <a:ea typeface="ＭＳ Ｐゴシック" charset="0"/>
              </a:defRPr>
            </a:lvl6pPr>
            <a:lvl7pPr marL="2971800" indent="-228600" eaLnBrk="0" fontAlgn="base" hangingPunct="0">
              <a:spcBef>
                <a:spcPct val="0"/>
              </a:spcBef>
              <a:spcAft>
                <a:spcPct val="0"/>
              </a:spcAft>
              <a:defRPr sz="2400">
                <a:solidFill>
                  <a:schemeClr val="tx1"/>
                </a:solidFill>
                <a:latin typeface="Bell MT" charset="0"/>
                <a:ea typeface="ＭＳ Ｐゴシック" charset="0"/>
              </a:defRPr>
            </a:lvl7pPr>
            <a:lvl8pPr marL="3429000" indent="-228600" eaLnBrk="0" fontAlgn="base" hangingPunct="0">
              <a:spcBef>
                <a:spcPct val="0"/>
              </a:spcBef>
              <a:spcAft>
                <a:spcPct val="0"/>
              </a:spcAft>
              <a:defRPr sz="2400">
                <a:solidFill>
                  <a:schemeClr val="tx1"/>
                </a:solidFill>
                <a:latin typeface="Bell MT" charset="0"/>
                <a:ea typeface="ＭＳ Ｐゴシック" charset="0"/>
              </a:defRPr>
            </a:lvl8pPr>
            <a:lvl9pPr marL="3886200" indent="-228600" eaLnBrk="0" fontAlgn="base" hangingPunct="0">
              <a:spcBef>
                <a:spcPct val="0"/>
              </a:spcBef>
              <a:spcAft>
                <a:spcPct val="0"/>
              </a:spcAft>
              <a:defRPr sz="2400">
                <a:solidFill>
                  <a:schemeClr val="tx1"/>
                </a:solidFill>
                <a:latin typeface="Bell MT" charset="0"/>
                <a:ea typeface="ＭＳ Ｐゴシック" charset="0"/>
              </a:defRPr>
            </a:lvl9pPr>
          </a:lstStyle>
          <a:p>
            <a:fld id="{E29F626E-D56E-FF45-AD39-12646872A245}" type="slidenum">
              <a:rPr lang="en-US" sz="1200"/>
              <a:pPr/>
              <a:t>40</a:t>
            </a:fld>
            <a:endParaRPr lang="en-US" sz="1200"/>
          </a:p>
        </p:txBody>
      </p:sp>
      <p:sp>
        <p:nvSpPr>
          <p:cNvPr id="153602" name="Rectangle 2"/>
          <p:cNvSpPr>
            <a:spLocks noGrp="1" noRot="1" noChangeAspect="1" noChangeArrowheads="1" noTextEdit="1"/>
          </p:cNvSpPr>
          <p:nvPr>
            <p:ph type="sldImg"/>
          </p:nvPr>
        </p:nvSpPr>
        <p:spPr>
          <a:solidFill>
            <a:srgbClr val="FFFFFF"/>
          </a:solidFill>
          <a:ln/>
        </p:spPr>
      </p:sp>
      <p:sp>
        <p:nvSpPr>
          <p:cNvPr id="153603" name="Rectangle 3"/>
          <p:cNvSpPr>
            <a:spLocks noGrp="1" noChangeArrowheads="1"/>
          </p:cNvSpPr>
          <p:nvPr>
            <p:ph type="body" idx="1"/>
          </p:nvPr>
        </p:nvSpPr>
        <p:spPr>
          <a:solidFill>
            <a:srgbClr val="FFFFFF"/>
          </a:solidFill>
          <a:ln>
            <a:solidFill>
              <a:srgbClr val="000000"/>
            </a:solidFill>
          </a:ln>
        </p:spPr>
        <p:txBody>
          <a:bodyPr/>
          <a:lstStyle/>
          <a:p>
            <a:pPr marL="228600" indent="-228600"/>
            <a:r>
              <a:rPr lang="de-DE">
                <a:latin typeface="Bell MT" charset="0"/>
                <a:ea typeface="ＭＳ Ｐゴシック" charset="0"/>
                <a:cs typeface="ＭＳ Ｐゴシック" charset="0"/>
              </a:rPr>
              <a:t>The second half is just as important, though perhaps a little surprising.</a:t>
            </a:r>
          </a:p>
          <a:p>
            <a:pPr marL="228600" indent="-228600"/>
            <a:endParaRPr lang="de-DE">
              <a:latin typeface="Bell MT" charset="0"/>
              <a:ea typeface="ＭＳ Ｐゴシック" charset="0"/>
              <a:cs typeface="ＭＳ Ｐゴシック" charset="0"/>
            </a:endParaRPr>
          </a:p>
          <a:p>
            <a:pPr marL="228600" indent="-228600"/>
            <a:r>
              <a:rPr lang="de-DE">
                <a:latin typeface="Bell MT" charset="0"/>
                <a:ea typeface="ＭＳ Ｐゴシック" charset="0"/>
                <a:cs typeface="ＭＳ Ｐゴシック" charset="0"/>
              </a:rPr>
              <a:t>Jesus SINGS the Father</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s praise in our midst when we gather for worship. He mediates our response to the Father. He LEADS US in our worship! Calvin in his commentary on this passge calls Christ „the chief Conductor of our hymns“!</a:t>
            </a:r>
          </a:p>
          <a:p>
            <a:pPr marL="228600" indent="-228600"/>
            <a:endParaRPr lang="de-DE">
              <a:latin typeface="Bell MT" charset="0"/>
              <a:ea typeface="ＭＳ Ｐゴシック" charset="0"/>
              <a:cs typeface="ＭＳ Ｐゴシック" charset="0"/>
            </a:endParaRPr>
          </a:p>
          <a:p>
            <a:pPr marL="228600" indent="-228600"/>
            <a:r>
              <a:rPr lang="de-DE">
                <a:latin typeface="Bell MT" charset="0"/>
                <a:ea typeface="ＭＳ Ｐゴシック" charset="0"/>
                <a:cs typeface="ＭＳ Ｐゴシック" charset="0"/>
              </a:rPr>
              <a:t>There some preachers and others who think that the singing, the music, the so-called „Worship“ part of the service is not that important, is just preliminary to the main event, which is the sermon, and serves only to „warm the people up“ for that.</a:t>
            </a:r>
          </a:p>
          <a:p>
            <a:pPr marL="228600" indent="-228600"/>
            <a:endParaRPr lang="de-DE">
              <a:latin typeface="Bell MT" charset="0"/>
              <a:ea typeface="ＭＳ Ｐゴシック" charset="0"/>
              <a:cs typeface="ＭＳ Ｐゴシック" charset="0"/>
            </a:endParaRPr>
          </a:p>
          <a:p>
            <a:pPr marL="228600" indent="-228600"/>
            <a:r>
              <a:rPr lang="de-DE">
                <a:latin typeface="Bell MT" charset="0"/>
                <a:ea typeface="ＭＳ Ｐゴシック" charset="0"/>
                <a:cs typeface="ＭＳ Ｐゴシック" charset="0"/>
              </a:rPr>
              <a:t>Well, Jesus Himself disagrees with that assessment– it</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s important to HIM!! So much so that He</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s in the middle of it, leading it! Jesus Christ Himself leads us into taking part in that Communion which He himself has with the Father. We come IN CHRIST, and He leads the way.</a:t>
            </a:r>
          </a:p>
          <a:p>
            <a:pPr marL="228600" indent="-228600"/>
            <a:endParaRPr lang="de-DE">
              <a:latin typeface="Bell MT" charset="0"/>
              <a:ea typeface="ＭＳ Ｐゴシック" charset="0"/>
              <a:cs typeface="ＭＳ Ｐゴシック" charset="0"/>
            </a:endParaRPr>
          </a:p>
          <a:p>
            <a:pPr marL="228600" indent="-228600"/>
            <a:r>
              <a:rPr lang="de-DE">
                <a:latin typeface="Bell MT" charset="0"/>
                <a:ea typeface="ＭＳ Ｐゴシック" charset="0"/>
                <a:cs typeface="ＭＳ Ｐゴシック" charset="0"/>
              </a:rPr>
              <a:t>Thomas Torrance: „F</a:t>
            </a:r>
            <a:r>
              <a:rPr lang="en-US">
                <a:latin typeface="Bell MT" charset="0"/>
                <a:ea typeface="ＭＳ Ｐゴシック" charset="0"/>
                <a:cs typeface="Times New Roman" charset="0"/>
              </a:rPr>
              <a:t>rom first to last the worship and ministry of the Church on earth must be governed by the fact that Christ substitutes himself in our place, and that our humanity with its own acts of worship, is displaced by his, so that we appear before God not in our own name, not in our own significance, not in virtue of our own acts of confession, contrition, worship, and thanksgiving, but solely in the name of Christ and solely in virtue of what he has done in our name and on our behalf, and in our </a:t>
            </a:r>
            <a:r>
              <a:rPr lang="de-DE">
                <a:latin typeface="Bell MT" charset="0"/>
                <a:ea typeface="ＭＳ Ｐゴシック" charset="0"/>
                <a:cs typeface="Times New Roman" charset="0"/>
              </a:rPr>
              <a:t>[place]</a:t>
            </a:r>
            <a:r>
              <a:rPr lang="en-US">
                <a:latin typeface="Bell MT" charset="0"/>
                <a:ea typeface="ＭＳ Ｐゴシック" charset="0"/>
                <a:cs typeface="Times New Roman" charset="0"/>
              </a:rPr>
              <a:t>.  Justification by Christ alone means that from first to last in the worship of God and in the ministry of the Gospel Christ himself is central, and that we draw near in worship and service only through letting him take our place.  He only is Priest.  He only represents humanity.  He only has an offering with which to appear before God and with which God is well-pleased.  He only presents our prayers before God, and he only is our praise and thanksgiving and worship as we appear before the face of the Father.  Nothing in our hands we bring--simply to his Cross we cling.</a:t>
            </a:r>
            <a:r>
              <a:rPr lang="ja-JP" altLang="en-US">
                <a:latin typeface="Bell MT" charset="0"/>
                <a:ea typeface="ＭＳ Ｐゴシック" charset="0"/>
                <a:cs typeface="Times New Roman" charset="0"/>
              </a:rPr>
              <a:t>”</a:t>
            </a:r>
            <a:r>
              <a:rPr lang="en-US" altLang="ja-JP">
                <a:latin typeface="Bell MT" charset="0"/>
                <a:ea typeface="ＭＳ Ｐゴシック" charset="0"/>
                <a:cs typeface="Times New Roman" charset="0"/>
              </a:rPr>
              <a:t> </a:t>
            </a:r>
            <a:endParaRPr lang="de-DE" altLang="ja-JP">
              <a:latin typeface="Bell MT" charset="0"/>
              <a:ea typeface="ＭＳ Ｐゴシック" charset="0"/>
              <a:cs typeface="Times New Roman" charset="0"/>
            </a:endParaRPr>
          </a:p>
          <a:p>
            <a:pPr marL="228600" indent="-228600"/>
            <a:endParaRPr lang="de-DE">
              <a:latin typeface="Bell MT" charset="0"/>
              <a:ea typeface="ＭＳ Ｐゴシック" charset="0"/>
              <a:cs typeface="Times New Roman" charset="0"/>
            </a:endParaRPr>
          </a:p>
          <a:p>
            <a:pPr marL="228600" indent="-228600"/>
            <a:r>
              <a:rPr lang="de-DE">
                <a:latin typeface="Bell MT" charset="0"/>
                <a:ea typeface="ＭＳ Ｐゴシック" charset="0"/>
                <a:cs typeface="Times New Roman" charset="0"/>
              </a:rPr>
              <a:t>This gives a whole new understand, I think, to what we mean when we say that in worship we come through Christ; it is not just because of His past work opening the way for us, but also because He presently and actively goes before us and leads the way. And that</a:t>
            </a:r>
            <a:r>
              <a:rPr lang="mr-IN">
                <a:latin typeface="Bell MT" charset="0"/>
                <a:ea typeface="ＭＳ Ｐゴシック" charset="0"/>
                <a:cs typeface="Times New Roman" charset="0"/>
              </a:rPr>
              <a:t>'</a:t>
            </a:r>
            <a:r>
              <a:rPr lang="de-DE">
                <a:latin typeface="Bell MT" charset="0"/>
                <a:ea typeface="ＭＳ Ｐゴシック" charset="0"/>
                <a:cs typeface="Times New Roman" charset="0"/>
              </a:rPr>
              <a:t>s what the author of Hebrews says in chapter 10 (TURN). </a:t>
            </a:r>
          </a:p>
          <a:p>
            <a:pPr marL="228600" indent="-228600"/>
            <a:endParaRPr lang="de-DE">
              <a:latin typeface="Bell MT" charset="0"/>
              <a:ea typeface="ＭＳ Ｐゴシック" charset="0"/>
              <a:cs typeface="Times New Roman" charset="0"/>
            </a:endParaRPr>
          </a:p>
          <a:p>
            <a:pPr marL="228600" indent="-228600"/>
            <a:r>
              <a:rPr lang="de-DE">
                <a:latin typeface="Bell MT" charset="0"/>
                <a:ea typeface="ＭＳ Ｐゴシック" charset="0"/>
                <a:cs typeface="Times New Roman" charset="0"/>
              </a:rPr>
              <a:t>Summarizing what he</a:t>
            </a:r>
            <a:r>
              <a:rPr lang="mr-IN">
                <a:latin typeface="Bell MT" charset="0"/>
                <a:ea typeface="ＭＳ Ｐゴシック" charset="0"/>
                <a:cs typeface="Times New Roman" charset="0"/>
              </a:rPr>
              <a:t>'</a:t>
            </a:r>
            <a:r>
              <a:rPr lang="de-DE">
                <a:latin typeface="Bell MT" charset="0"/>
                <a:ea typeface="ＭＳ Ｐゴシック" charset="0"/>
                <a:cs typeface="Times New Roman" charset="0"/>
              </a:rPr>
              <a:t>s been saying about the superiority of Christ and the New Covenant, the writer says „therefore“… LET US DRAW NEAR. Two reasons we can: v. 20 Christ</a:t>
            </a:r>
            <a:r>
              <a:rPr lang="mr-IN">
                <a:latin typeface="Bell MT" charset="0"/>
                <a:ea typeface="ＭＳ Ｐゴシック" charset="0"/>
                <a:cs typeface="Times New Roman" charset="0"/>
              </a:rPr>
              <a:t>'</a:t>
            </a:r>
            <a:r>
              <a:rPr lang="de-DE">
                <a:latin typeface="Bell MT" charset="0"/>
                <a:ea typeface="ＭＳ Ｐゴシック" charset="0"/>
                <a:cs typeface="Times New Roman" charset="0"/>
              </a:rPr>
              <a:t>s PAST work; v. 21 Christ</a:t>
            </a:r>
            <a:r>
              <a:rPr lang="mr-IN">
                <a:latin typeface="Bell MT" charset="0"/>
                <a:ea typeface="ＭＳ Ｐゴシック" charset="0"/>
                <a:cs typeface="Times New Roman" charset="0"/>
              </a:rPr>
              <a:t>'</a:t>
            </a:r>
            <a:r>
              <a:rPr lang="de-DE">
                <a:latin typeface="Bell MT" charset="0"/>
                <a:ea typeface="ＭＳ Ｐゴシック" charset="0"/>
                <a:cs typeface="Times New Roman" charset="0"/>
              </a:rPr>
              <a:t>s PRESENT work.</a:t>
            </a:r>
          </a:p>
          <a:p>
            <a:pPr marL="228600" indent="-228600"/>
            <a:endParaRPr lang="de-DE">
              <a:latin typeface="Bell MT" charset="0"/>
              <a:ea typeface="ＭＳ Ｐゴシック" charset="0"/>
              <a:cs typeface="Times New Roman" charset="0"/>
            </a:endParaRPr>
          </a:p>
          <a:p>
            <a:pPr marL="228600" indent="-228600"/>
            <a:r>
              <a:rPr lang="de-DE">
                <a:latin typeface="Bell MT" charset="0"/>
                <a:ea typeface="ＭＳ Ｐゴシック" charset="0"/>
                <a:cs typeface="Times New Roman" charset="0"/>
              </a:rPr>
              <a:t>Likewise, when we say we „pray in Jesus</a:t>
            </a:r>
            <a:r>
              <a:rPr lang="mr-IN">
                <a:latin typeface="Bell MT" charset="0"/>
                <a:ea typeface="ＭＳ Ｐゴシック" charset="0"/>
                <a:cs typeface="Times New Roman" charset="0"/>
              </a:rPr>
              <a:t>'</a:t>
            </a:r>
            <a:r>
              <a:rPr lang="de-DE">
                <a:latin typeface="Bell MT" charset="0"/>
                <a:ea typeface="ＭＳ Ｐゴシック" charset="0"/>
                <a:cs typeface="Times New Roman" charset="0"/>
              </a:rPr>
              <a:t>s name,“ it</a:t>
            </a:r>
            <a:r>
              <a:rPr lang="mr-IN">
                <a:latin typeface="Bell MT" charset="0"/>
                <a:ea typeface="ＭＳ Ｐゴシック" charset="0"/>
                <a:cs typeface="Times New Roman" charset="0"/>
              </a:rPr>
              <a:t>'</a:t>
            </a:r>
            <a:r>
              <a:rPr lang="de-DE">
                <a:latin typeface="Bell MT" charset="0"/>
                <a:ea typeface="ＭＳ Ｐゴシック" charset="0"/>
                <a:cs typeface="Times New Roman" charset="0"/>
              </a:rPr>
              <a:t>s not just a formula which tacks on His name as sort of an insurance policy to get what we want– rather we pray IN JESUS, we come through Him and allow Him as our Mediator and Intercessor to offer our requests to the Father for us. </a:t>
            </a:r>
          </a:p>
          <a:p>
            <a:pPr marL="228600" indent="-228600"/>
            <a:endParaRPr lang="de-DE">
              <a:latin typeface="Bell MT" charset="0"/>
              <a:ea typeface="ＭＳ Ｐゴシック" charset="0"/>
              <a:cs typeface="Times New Roman" charset="0"/>
            </a:endParaRPr>
          </a:p>
          <a:p>
            <a:pPr marL="228600" indent="-228600"/>
            <a:endParaRPr lang="en-US">
              <a:latin typeface="Bell MT" charset="0"/>
              <a:ea typeface="ＭＳ Ｐゴシック" charset="0"/>
              <a:cs typeface="Times New Roman"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Bell MT" charset="0"/>
                <a:ea typeface="ＭＳ Ｐゴシック" charset="0"/>
                <a:cs typeface="ＭＳ Ｐゴシック" charset="0"/>
              </a:defRPr>
            </a:lvl1pPr>
            <a:lvl2pPr marL="742950" indent="-285750" eaLnBrk="0" hangingPunct="0">
              <a:defRPr sz="2400">
                <a:solidFill>
                  <a:schemeClr val="tx1"/>
                </a:solidFill>
                <a:latin typeface="Bell MT" charset="0"/>
                <a:ea typeface="ＭＳ Ｐゴシック" charset="0"/>
              </a:defRPr>
            </a:lvl2pPr>
            <a:lvl3pPr marL="1143000" indent="-228600" eaLnBrk="0" hangingPunct="0">
              <a:defRPr sz="2400">
                <a:solidFill>
                  <a:schemeClr val="tx1"/>
                </a:solidFill>
                <a:latin typeface="Bell MT" charset="0"/>
                <a:ea typeface="ＭＳ Ｐゴシック" charset="0"/>
              </a:defRPr>
            </a:lvl3pPr>
            <a:lvl4pPr marL="1600200" indent="-228600" eaLnBrk="0" hangingPunct="0">
              <a:defRPr sz="2400">
                <a:solidFill>
                  <a:schemeClr val="tx1"/>
                </a:solidFill>
                <a:latin typeface="Bell MT" charset="0"/>
                <a:ea typeface="ＭＳ Ｐゴシック" charset="0"/>
              </a:defRPr>
            </a:lvl4pPr>
            <a:lvl5pPr marL="2057400" indent="-228600" eaLnBrk="0" hangingPunct="0">
              <a:defRPr sz="2400">
                <a:solidFill>
                  <a:schemeClr val="tx1"/>
                </a:solidFill>
                <a:latin typeface="Bell MT" charset="0"/>
                <a:ea typeface="ＭＳ Ｐゴシック" charset="0"/>
              </a:defRPr>
            </a:lvl5pPr>
            <a:lvl6pPr marL="2514600" indent="-228600" eaLnBrk="0" fontAlgn="base" hangingPunct="0">
              <a:spcBef>
                <a:spcPct val="0"/>
              </a:spcBef>
              <a:spcAft>
                <a:spcPct val="0"/>
              </a:spcAft>
              <a:defRPr sz="2400">
                <a:solidFill>
                  <a:schemeClr val="tx1"/>
                </a:solidFill>
                <a:latin typeface="Bell MT" charset="0"/>
                <a:ea typeface="ＭＳ Ｐゴシック" charset="0"/>
              </a:defRPr>
            </a:lvl6pPr>
            <a:lvl7pPr marL="2971800" indent="-228600" eaLnBrk="0" fontAlgn="base" hangingPunct="0">
              <a:spcBef>
                <a:spcPct val="0"/>
              </a:spcBef>
              <a:spcAft>
                <a:spcPct val="0"/>
              </a:spcAft>
              <a:defRPr sz="2400">
                <a:solidFill>
                  <a:schemeClr val="tx1"/>
                </a:solidFill>
                <a:latin typeface="Bell MT" charset="0"/>
                <a:ea typeface="ＭＳ Ｐゴシック" charset="0"/>
              </a:defRPr>
            </a:lvl7pPr>
            <a:lvl8pPr marL="3429000" indent="-228600" eaLnBrk="0" fontAlgn="base" hangingPunct="0">
              <a:spcBef>
                <a:spcPct val="0"/>
              </a:spcBef>
              <a:spcAft>
                <a:spcPct val="0"/>
              </a:spcAft>
              <a:defRPr sz="2400">
                <a:solidFill>
                  <a:schemeClr val="tx1"/>
                </a:solidFill>
                <a:latin typeface="Bell MT" charset="0"/>
                <a:ea typeface="ＭＳ Ｐゴシック" charset="0"/>
              </a:defRPr>
            </a:lvl8pPr>
            <a:lvl9pPr marL="3886200" indent="-228600" eaLnBrk="0" fontAlgn="base" hangingPunct="0">
              <a:spcBef>
                <a:spcPct val="0"/>
              </a:spcBef>
              <a:spcAft>
                <a:spcPct val="0"/>
              </a:spcAft>
              <a:defRPr sz="2400">
                <a:solidFill>
                  <a:schemeClr val="tx1"/>
                </a:solidFill>
                <a:latin typeface="Bell MT" charset="0"/>
                <a:ea typeface="ＭＳ Ｐゴシック" charset="0"/>
              </a:defRPr>
            </a:lvl9pPr>
          </a:lstStyle>
          <a:p>
            <a:fld id="{05F4148C-1F21-E549-BD3A-FC888E809E4F}" type="slidenum">
              <a:rPr lang="en-US" sz="1200"/>
              <a:pPr/>
              <a:t>41</a:t>
            </a:fld>
            <a:endParaRPr lang="en-US" sz="1200"/>
          </a:p>
        </p:txBody>
      </p:sp>
      <p:sp>
        <p:nvSpPr>
          <p:cNvPr id="155650" name="Rectangle 2"/>
          <p:cNvSpPr>
            <a:spLocks noGrp="1" noRot="1" noChangeAspect="1" noChangeArrowheads="1"/>
          </p:cNvSpPr>
          <p:nvPr>
            <p:ph type="sldImg"/>
          </p:nvPr>
        </p:nvSpPr>
        <p:spPr>
          <a:ln/>
        </p:spPr>
      </p:sp>
      <p:sp>
        <p:nvSpPr>
          <p:cNvPr id="1556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Bell MT"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Bell MT" charset="0"/>
                <a:ea typeface="ＭＳ Ｐゴシック" charset="0"/>
                <a:cs typeface="ＭＳ Ｐゴシック" charset="0"/>
              </a:defRPr>
            </a:lvl1pPr>
            <a:lvl2pPr marL="742950" indent="-285750" eaLnBrk="0" hangingPunct="0">
              <a:defRPr sz="2400">
                <a:solidFill>
                  <a:schemeClr val="tx1"/>
                </a:solidFill>
                <a:latin typeface="Bell MT" charset="0"/>
                <a:ea typeface="ＭＳ Ｐゴシック" charset="0"/>
              </a:defRPr>
            </a:lvl2pPr>
            <a:lvl3pPr marL="1143000" indent="-228600" eaLnBrk="0" hangingPunct="0">
              <a:defRPr sz="2400">
                <a:solidFill>
                  <a:schemeClr val="tx1"/>
                </a:solidFill>
                <a:latin typeface="Bell MT" charset="0"/>
                <a:ea typeface="ＭＳ Ｐゴシック" charset="0"/>
              </a:defRPr>
            </a:lvl3pPr>
            <a:lvl4pPr marL="1600200" indent="-228600" eaLnBrk="0" hangingPunct="0">
              <a:defRPr sz="2400">
                <a:solidFill>
                  <a:schemeClr val="tx1"/>
                </a:solidFill>
                <a:latin typeface="Bell MT" charset="0"/>
                <a:ea typeface="ＭＳ Ｐゴシック" charset="0"/>
              </a:defRPr>
            </a:lvl4pPr>
            <a:lvl5pPr marL="2057400" indent="-228600" eaLnBrk="0" hangingPunct="0">
              <a:defRPr sz="2400">
                <a:solidFill>
                  <a:schemeClr val="tx1"/>
                </a:solidFill>
                <a:latin typeface="Bell MT" charset="0"/>
                <a:ea typeface="ＭＳ Ｐゴシック" charset="0"/>
              </a:defRPr>
            </a:lvl5pPr>
            <a:lvl6pPr marL="2514600" indent="-228600" eaLnBrk="0" fontAlgn="base" hangingPunct="0">
              <a:spcBef>
                <a:spcPct val="0"/>
              </a:spcBef>
              <a:spcAft>
                <a:spcPct val="0"/>
              </a:spcAft>
              <a:defRPr sz="2400">
                <a:solidFill>
                  <a:schemeClr val="tx1"/>
                </a:solidFill>
                <a:latin typeface="Bell MT" charset="0"/>
                <a:ea typeface="ＭＳ Ｐゴシック" charset="0"/>
              </a:defRPr>
            </a:lvl6pPr>
            <a:lvl7pPr marL="2971800" indent="-228600" eaLnBrk="0" fontAlgn="base" hangingPunct="0">
              <a:spcBef>
                <a:spcPct val="0"/>
              </a:spcBef>
              <a:spcAft>
                <a:spcPct val="0"/>
              </a:spcAft>
              <a:defRPr sz="2400">
                <a:solidFill>
                  <a:schemeClr val="tx1"/>
                </a:solidFill>
                <a:latin typeface="Bell MT" charset="0"/>
                <a:ea typeface="ＭＳ Ｐゴシック" charset="0"/>
              </a:defRPr>
            </a:lvl7pPr>
            <a:lvl8pPr marL="3429000" indent="-228600" eaLnBrk="0" fontAlgn="base" hangingPunct="0">
              <a:spcBef>
                <a:spcPct val="0"/>
              </a:spcBef>
              <a:spcAft>
                <a:spcPct val="0"/>
              </a:spcAft>
              <a:defRPr sz="2400">
                <a:solidFill>
                  <a:schemeClr val="tx1"/>
                </a:solidFill>
                <a:latin typeface="Bell MT" charset="0"/>
                <a:ea typeface="ＭＳ Ｐゴシック" charset="0"/>
              </a:defRPr>
            </a:lvl8pPr>
            <a:lvl9pPr marL="3886200" indent="-228600" eaLnBrk="0" fontAlgn="base" hangingPunct="0">
              <a:spcBef>
                <a:spcPct val="0"/>
              </a:spcBef>
              <a:spcAft>
                <a:spcPct val="0"/>
              </a:spcAft>
              <a:defRPr sz="2400">
                <a:solidFill>
                  <a:schemeClr val="tx1"/>
                </a:solidFill>
                <a:latin typeface="Bell MT" charset="0"/>
                <a:ea typeface="ＭＳ Ｐゴシック" charset="0"/>
              </a:defRPr>
            </a:lvl9pPr>
          </a:lstStyle>
          <a:p>
            <a:fld id="{11474508-5319-F74C-8E55-A2A1FA96C27A}" type="slidenum">
              <a:rPr lang="en-US" sz="1200"/>
              <a:pPr/>
              <a:t>42</a:t>
            </a:fld>
            <a:endParaRPr lang="en-US" sz="1200"/>
          </a:p>
        </p:txBody>
      </p:sp>
      <p:sp>
        <p:nvSpPr>
          <p:cNvPr id="157698" name="Rectangle 2"/>
          <p:cNvSpPr>
            <a:spLocks noGrp="1" noRot="1" noChangeAspect="1" noChangeArrowheads="1"/>
          </p:cNvSpPr>
          <p:nvPr>
            <p:ph type="sldImg"/>
          </p:nvPr>
        </p:nvSpPr>
        <p:spPr>
          <a:ln/>
        </p:spPr>
      </p:sp>
      <p:sp>
        <p:nvSpPr>
          <p:cNvPr id="1576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Bell MT"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Bell MT" charset="0"/>
                <a:ea typeface="ＭＳ Ｐゴシック" charset="0"/>
                <a:cs typeface="ＭＳ Ｐゴシック" charset="0"/>
              </a:defRPr>
            </a:lvl1pPr>
            <a:lvl2pPr marL="742950" indent="-285750" eaLnBrk="0" hangingPunct="0">
              <a:defRPr sz="2400">
                <a:solidFill>
                  <a:schemeClr val="tx1"/>
                </a:solidFill>
                <a:latin typeface="Bell MT" charset="0"/>
                <a:ea typeface="ＭＳ Ｐゴシック" charset="0"/>
              </a:defRPr>
            </a:lvl2pPr>
            <a:lvl3pPr marL="1143000" indent="-228600" eaLnBrk="0" hangingPunct="0">
              <a:defRPr sz="2400">
                <a:solidFill>
                  <a:schemeClr val="tx1"/>
                </a:solidFill>
                <a:latin typeface="Bell MT" charset="0"/>
                <a:ea typeface="ＭＳ Ｐゴシック" charset="0"/>
              </a:defRPr>
            </a:lvl3pPr>
            <a:lvl4pPr marL="1600200" indent="-228600" eaLnBrk="0" hangingPunct="0">
              <a:defRPr sz="2400">
                <a:solidFill>
                  <a:schemeClr val="tx1"/>
                </a:solidFill>
                <a:latin typeface="Bell MT" charset="0"/>
                <a:ea typeface="ＭＳ Ｐゴシック" charset="0"/>
              </a:defRPr>
            </a:lvl4pPr>
            <a:lvl5pPr marL="2057400" indent="-228600" eaLnBrk="0" hangingPunct="0">
              <a:defRPr sz="2400">
                <a:solidFill>
                  <a:schemeClr val="tx1"/>
                </a:solidFill>
                <a:latin typeface="Bell MT" charset="0"/>
                <a:ea typeface="ＭＳ Ｐゴシック" charset="0"/>
              </a:defRPr>
            </a:lvl5pPr>
            <a:lvl6pPr marL="2514600" indent="-228600" eaLnBrk="0" fontAlgn="base" hangingPunct="0">
              <a:spcBef>
                <a:spcPct val="0"/>
              </a:spcBef>
              <a:spcAft>
                <a:spcPct val="0"/>
              </a:spcAft>
              <a:defRPr sz="2400">
                <a:solidFill>
                  <a:schemeClr val="tx1"/>
                </a:solidFill>
                <a:latin typeface="Bell MT" charset="0"/>
                <a:ea typeface="ＭＳ Ｐゴシック" charset="0"/>
              </a:defRPr>
            </a:lvl6pPr>
            <a:lvl7pPr marL="2971800" indent="-228600" eaLnBrk="0" fontAlgn="base" hangingPunct="0">
              <a:spcBef>
                <a:spcPct val="0"/>
              </a:spcBef>
              <a:spcAft>
                <a:spcPct val="0"/>
              </a:spcAft>
              <a:defRPr sz="2400">
                <a:solidFill>
                  <a:schemeClr val="tx1"/>
                </a:solidFill>
                <a:latin typeface="Bell MT" charset="0"/>
                <a:ea typeface="ＭＳ Ｐゴシック" charset="0"/>
              </a:defRPr>
            </a:lvl7pPr>
            <a:lvl8pPr marL="3429000" indent="-228600" eaLnBrk="0" fontAlgn="base" hangingPunct="0">
              <a:spcBef>
                <a:spcPct val="0"/>
              </a:spcBef>
              <a:spcAft>
                <a:spcPct val="0"/>
              </a:spcAft>
              <a:defRPr sz="2400">
                <a:solidFill>
                  <a:schemeClr val="tx1"/>
                </a:solidFill>
                <a:latin typeface="Bell MT" charset="0"/>
                <a:ea typeface="ＭＳ Ｐゴシック" charset="0"/>
              </a:defRPr>
            </a:lvl8pPr>
            <a:lvl9pPr marL="3886200" indent="-228600" eaLnBrk="0" fontAlgn="base" hangingPunct="0">
              <a:spcBef>
                <a:spcPct val="0"/>
              </a:spcBef>
              <a:spcAft>
                <a:spcPct val="0"/>
              </a:spcAft>
              <a:defRPr sz="2400">
                <a:solidFill>
                  <a:schemeClr val="tx1"/>
                </a:solidFill>
                <a:latin typeface="Bell MT" charset="0"/>
                <a:ea typeface="ＭＳ Ｐゴシック" charset="0"/>
              </a:defRPr>
            </a:lvl9pPr>
          </a:lstStyle>
          <a:p>
            <a:fld id="{472045BF-A25C-DC40-8585-16EEE0F7E478}" type="slidenum">
              <a:rPr lang="en-US" sz="1200"/>
              <a:pPr/>
              <a:t>43</a:t>
            </a:fld>
            <a:endParaRPr lang="en-US" sz="1200"/>
          </a:p>
        </p:txBody>
      </p:sp>
      <p:sp>
        <p:nvSpPr>
          <p:cNvPr id="159746" name="Rectangle 2"/>
          <p:cNvSpPr>
            <a:spLocks noGrp="1" noRot="1" noChangeAspect="1" noChangeArrowheads="1" noTextEdit="1"/>
          </p:cNvSpPr>
          <p:nvPr>
            <p:ph type="sldImg"/>
          </p:nvPr>
        </p:nvSpPr>
        <p:spPr>
          <a:solidFill>
            <a:srgbClr val="FFFFFF"/>
          </a:solidFill>
          <a:ln/>
        </p:spPr>
      </p:sp>
      <p:sp>
        <p:nvSpPr>
          <p:cNvPr id="159747" name="Rectangle 3"/>
          <p:cNvSpPr>
            <a:spLocks noGrp="1" noChangeArrowheads="1"/>
          </p:cNvSpPr>
          <p:nvPr>
            <p:ph type="body" idx="1"/>
          </p:nvPr>
        </p:nvSpPr>
        <p:spPr>
          <a:solidFill>
            <a:srgbClr val="FFFFFF"/>
          </a:solidFill>
          <a:ln>
            <a:solidFill>
              <a:srgbClr val="000000"/>
            </a:solidFill>
          </a:ln>
        </p:spPr>
        <p:txBody>
          <a:bodyPr/>
          <a:lstStyle/>
          <a:p>
            <a:pPr marL="228600" indent="-228600"/>
            <a:r>
              <a:rPr lang="de-DE">
                <a:latin typeface="Bell MT" charset="0"/>
                <a:ea typeface="ＭＳ Ｐゴシック" charset="0"/>
                <a:cs typeface="ＭＳ Ｐゴシック" charset="0"/>
              </a:rPr>
              <a:t>We see the pattern of biblical worship here FULFILLED in the Person of Jesus Christ: He</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s the agent of God</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s revelation to us, AND He</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s the Leader of our response back to God. Christ leads BOTH, and both are therefore incredibly important.</a:t>
            </a:r>
          </a:p>
          <a:p>
            <a:pPr marL="228600" indent="-228600"/>
            <a:endParaRPr lang="de-DE">
              <a:latin typeface="Bell MT" charset="0"/>
              <a:ea typeface="ＭＳ Ｐゴシック" charset="0"/>
              <a:cs typeface="ＭＳ Ｐゴシック" charset="0"/>
            </a:endParaRPr>
          </a:p>
          <a:p>
            <a:pPr marL="228600" indent="-228600"/>
            <a:r>
              <a:rPr lang="de-DE">
                <a:latin typeface="Bell MT" charset="0"/>
                <a:ea typeface="ＭＳ Ｐゴシック" charset="0"/>
                <a:cs typeface="ＭＳ Ｐゴシック" charset="0"/>
              </a:rPr>
              <a:t>It</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s been said that "Christianity IS Christ.“ And that</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s true. I</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d like to adapt that statement based on what we</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ve seen here and suggest that</a:t>
            </a:r>
            <a:r>
              <a:rPr lang="de-DE">
                <a:latin typeface="Bell MT" charset="0"/>
                <a:ea typeface="ＭＳ Ｐゴシック" charset="0"/>
                <a:cs typeface="ＭＳ Ｐゴシック" charset="0"/>
                <a:sym typeface="Wingdings" charset="0"/>
              </a:rPr>
              <a:t></a:t>
            </a:r>
            <a:endParaRPr lang="en-US">
              <a:latin typeface="Bell MT"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Bell MT" charset="0"/>
                <a:ea typeface="ＭＳ Ｐゴシック" charset="0"/>
                <a:cs typeface="ＭＳ Ｐゴシック" charset="0"/>
              </a:defRPr>
            </a:lvl1pPr>
            <a:lvl2pPr marL="742950" indent="-285750" eaLnBrk="0" hangingPunct="0">
              <a:defRPr sz="2400">
                <a:solidFill>
                  <a:schemeClr val="tx1"/>
                </a:solidFill>
                <a:latin typeface="Bell MT" charset="0"/>
                <a:ea typeface="ＭＳ Ｐゴシック" charset="0"/>
              </a:defRPr>
            </a:lvl2pPr>
            <a:lvl3pPr marL="1143000" indent="-228600" eaLnBrk="0" hangingPunct="0">
              <a:defRPr sz="2400">
                <a:solidFill>
                  <a:schemeClr val="tx1"/>
                </a:solidFill>
                <a:latin typeface="Bell MT" charset="0"/>
                <a:ea typeface="ＭＳ Ｐゴシック" charset="0"/>
              </a:defRPr>
            </a:lvl3pPr>
            <a:lvl4pPr marL="1600200" indent="-228600" eaLnBrk="0" hangingPunct="0">
              <a:defRPr sz="2400">
                <a:solidFill>
                  <a:schemeClr val="tx1"/>
                </a:solidFill>
                <a:latin typeface="Bell MT" charset="0"/>
                <a:ea typeface="ＭＳ Ｐゴシック" charset="0"/>
              </a:defRPr>
            </a:lvl4pPr>
            <a:lvl5pPr marL="2057400" indent="-228600" eaLnBrk="0" hangingPunct="0">
              <a:defRPr sz="2400">
                <a:solidFill>
                  <a:schemeClr val="tx1"/>
                </a:solidFill>
                <a:latin typeface="Bell MT" charset="0"/>
                <a:ea typeface="ＭＳ Ｐゴシック" charset="0"/>
              </a:defRPr>
            </a:lvl5pPr>
            <a:lvl6pPr marL="2514600" indent="-228600" eaLnBrk="0" fontAlgn="base" hangingPunct="0">
              <a:spcBef>
                <a:spcPct val="0"/>
              </a:spcBef>
              <a:spcAft>
                <a:spcPct val="0"/>
              </a:spcAft>
              <a:defRPr sz="2400">
                <a:solidFill>
                  <a:schemeClr val="tx1"/>
                </a:solidFill>
                <a:latin typeface="Bell MT" charset="0"/>
                <a:ea typeface="ＭＳ Ｐゴシック" charset="0"/>
              </a:defRPr>
            </a:lvl6pPr>
            <a:lvl7pPr marL="2971800" indent="-228600" eaLnBrk="0" fontAlgn="base" hangingPunct="0">
              <a:spcBef>
                <a:spcPct val="0"/>
              </a:spcBef>
              <a:spcAft>
                <a:spcPct val="0"/>
              </a:spcAft>
              <a:defRPr sz="2400">
                <a:solidFill>
                  <a:schemeClr val="tx1"/>
                </a:solidFill>
                <a:latin typeface="Bell MT" charset="0"/>
                <a:ea typeface="ＭＳ Ｐゴシック" charset="0"/>
              </a:defRPr>
            </a:lvl7pPr>
            <a:lvl8pPr marL="3429000" indent="-228600" eaLnBrk="0" fontAlgn="base" hangingPunct="0">
              <a:spcBef>
                <a:spcPct val="0"/>
              </a:spcBef>
              <a:spcAft>
                <a:spcPct val="0"/>
              </a:spcAft>
              <a:defRPr sz="2400">
                <a:solidFill>
                  <a:schemeClr val="tx1"/>
                </a:solidFill>
                <a:latin typeface="Bell MT" charset="0"/>
                <a:ea typeface="ＭＳ Ｐゴシック" charset="0"/>
              </a:defRPr>
            </a:lvl8pPr>
            <a:lvl9pPr marL="3886200" indent="-228600" eaLnBrk="0" fontAlgn="base" hangingPunct="0">
              <a:spcBef>
                <a:spcPct val="0"/>
              </a:spcBef>
              <a:spcAft>
                <a:spcPct val="0"/>
              </a:spcAft>
              <a:defRPr sz="2400">
                <a:solidFill>
                  <a:schemeClr val="tx1"/>
                </a:solidFill>
                <a:latin typeface="Bell MT" charset="0"/>
                <a:ea typeface="ＭＳ Ｐゴシック" charset="0"/>
              </a:defRPr>
            </a:lvl9pPr>
          </a:lstStyle>
          <a:p>
            <a:fld id="{B67EA2D6-A097-9F44-A99F-9B8265011C79}" type="slidenum">
              <a:rPr lang="en-US" sz="1200"/>
              <a:pPr/>
              <a:t>44</a:t>
            </a:fld>
            <a:endParaRPr lang="en-US" sz="1200"/>
          </a:p>
        </p:txBody>
      </p:sp>
      <p:sp>
        <p:nvSpPr>
          <p:cNvPr id="161794" name="Rectangle 2"/>
          <p:cNvSpPr>
            <a:spLocks noGrp="1" noRot="1" noChangeAspect="1" noChangeArrowheads="1" noTextEdit="1"/>
          </p:cNvSpPr>
          <p:nvPr>
            <p:ph type="sldImg"/>
          </p:nvPr>
        </p:nvSpPr>
        <p:spPr>
          <a:solidFill>
            <a:srgbClr val="FFFFFF"/>
          </a:solidFill>
          <a:ln/>
        </p:spPr>
      </p:sp>
      <p:sp>
        <p:nvSpPr>
          <p:cNvPr id="161795" name="Rectangle 3"/>
          <p:cNvSpPr>
            <a:spLocks noGrp="1" noChangeArrowheads="1"/>
          </p:cNvSpPr>
          <p:nvPr>
            <p:ph type="body" idx="1"/>
          </p:nvPr>
        </p:nvSpPr>
        <p:spPr>
          <a:solidFill>
            <a:srgbClr val="FFFFFF"/>
          </a:solidFill>
          <a:ln>
            <a:solidFill>
              <a:srgbClr val="000000"/>
            </a:solidFill>
          </a:ln>
        </p:spPr>
        <p:txBody>
          <a:bodyPr/>
          <a:lstStyle/>
          <a:p>
            <a:pPr marL="228600" indent="-228600"/>
            <a:r>
              <a:rPr lang="de-DE">
                <a:latin typeface="Bell MT" charset="0"/>
                <a:ea typeface="ＭＳ Ｐゴシック" charset="0"/>
                <a:cs typeface="ＭＳ Ｐゴシック" charset="0"/>
              </a:rPr>
              <a:t>[READ whole slide]</a:t>
            </a:r>
          </a:p>
          <a:p>
            <a:pPr marL="228600" indent="-228600"/>
            <a:endParaRPr lang="de-DE">
              <a:latin typeface="Bell MT" charset="0"/>
              <a:ea typeface="ＭＳ Ｐゴシック" charset="0"/>
              <a:cs typeface="ＭＳ Ｐゴシック" charset="0"/>
            </a:endParaRPr>
          </a:p>
          <a:p>
            <a:pPr marL="228600" indent="-228600"/>
            <a:r>
              <a:rPr lang="de-DE">
                <a:latin typeface="Bell MT" charset="0"/>
                <a:ea typeface="ＭＳ Ｐゴシック" charset="0"/>
                <a:cs typeface="ＭＳ Ｐゴシック" charset="0"/>
              </a:rPr>
              <a:t>Christ mediates God</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s revelation to us, in the preaching and the Scripture readings and the Scripture songs, everything in the service which speaks to us of the Father and His nature.</a:t>
            </a:r>
          </a:p>
          <a:p>
            <a:pPr marL="228600" indent="-228600"/>
            <a:endParaRPr lang="de-DE">
              <a:latin typeface="Bell MT" charset="0"/>
              <a:ea typeface="ＭＳ Ｐゴシック" charset="0"/>
              <a:cs typeface="ＭＳ Ｐゴシック" charset="0"/>
            </a:endParaRPr>
          </a:p>
          <a:p>
            <a:pPr marL="228600" indent="-228600"/>
            <a:r>
              <a:rPr lang="de-DE">
                <a:latin typeface="Bell MT" charset="0"/>
                <a:ea typeface="ＭＳ Ｐゴシック" charset="0"/>
                <a:cs typeface="ＭＳ Ｐゴシック" charset="0"/>
              </a:rPr>
              <a:t>AND Christ</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s mediates our response back to God, leading us in our praises and singing and prayers and meditations and at the Lord</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s Supper.</a:t>
            </a:r>
          </a:p>
          <a:p>
            <a:pPr marL="228600" indent="-228600"/>
            <a:endParaRPr lang="de-DE">
              <a:latin typeface="Bell MT" charset="0"/>
              <a:ea typeface="ＭＳ Ｐゴシック" charset="0"/>
              <a:cs typeface="ＭＳ Ｐゴシック" charset="0"/>
            </a:endParaRPr>
          </a:p>
          <a:p>
            <a:pPr marL="228600" indent="-228600"/>
            <a:r>
              <a:rPr lang="de-DE">
                <a:latin typeface="Bell MT" charset="0"/>
                <a:ea typeface="ＭＳ Ｐゴシック" charset="0"/>
                <a:cs typeface="ＭＳ Ｐゴシック" charset="0"/>
              </a:rPr>
              <a:t>He</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s the One Mediator between God and man. NT Worship IS Christ. He</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s in and through it all, leads it all, empowers it all.</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Bell MT" charset="0"/>
                <a:ea typeface="ＭＳ Ｐゴシック" charset="0"/>
                <a:cs typeface="ＭＳ Ｐゴシック" charset="0"/>
              </a:defRPr>
            </a:lvl1pPr>
            <a:lvl2pPr marL="742950" indent="-285750" eaLnBrk="0" hangingPunct="0">
              <a:defRPr sz="2400">
                <a:solidFill>
                  <a:schemeClr val="tx1"/>
                </a:solidFill>
                <a:latin typeface="Bell MT" charset="0"/>
                <a:ea typeface="ＭＳ Ｐゴシック" charset="0"/>
              </a:defRPr>
            </a:lvl2pPr>
            <a:lvl3pPr marL="1143000" indent="-228600" eaLnBrk="0" hangingPunct="0">
              <a:defRPr sz="2400">
                <a:solidFill>
                  <a:schemeClr val="tx1"/>
                </a:solidFill>
                <a:latin typeface="Bell MT" charset="0"/>
                <a:ea typeface="ＭＳ Ｐゴシック" charset="0"/>
              </a:defRPr>
            </a:lvl3pPr>
            <a:lvl4pPr marL="1600200" indent="-228600" eaLnBrk="0" hangingPunct="0">
              <a:defRPr sz="2400">
                <a:solidFill>
                  <a:schemeClr val="tx1"/>
                </a:solidFill>
                <a:latin typeface="Bell MT" charset="0"/>
                <a:ea typeface="ＭＳ Ｐゴシック" charset="0"/>
              </a:defRPr>
            </a:lvl4pPr>
            <a:lvl5pPr marL="2057400" indent="-228600" eaLnBrk="0" hangingPunct="0">
              <a:defRPr sz="2400">
                <a:solidFill>
                  <a:schemeClr val="tx1"/>
                </a:solidFill>
                <a:latin typeface="Bell MT" charset="0"/>
                <a:ea typeface="ＭＳ Ｐゴシック" charset="0"/>
              </a:defRPr>
            </a:lvl5pPr>
            <a:lvl6pPr marL="2514600" indent="-228600" eaLnBrk="0" fontAlgn="base" hangingPunct="0">
              <a:spcBef>
                <a:spcPct val="0"/>
              </a:spcBef>
              <a:spcAft>
                <a:spcPct val="0"/>
              </a:spcAft>
              <a:defRPr sz="2400">
                <a:solidFill>
                  <a:schemeClr val="tx1"/>
                </a:solidFill>
                <a:latin typeface="Bell MT" charset="0"/>
                <a:ea typeface="ＭＳ Ｐゴシック" charset="0"/>
              </a:defRPr>
            </a:lvl6pPr>
            <a:lvl7pPr marL="2971800" indent="-228600" eaLnBrk="0" fontAlgn="base" hangingPunct="0">
              <a:spcBef>
                <a:spcPct val="0"/>
              </a:spcBef>
              <a:spcAft>
                <a:spcPct val="0"/>
              </a:spcAft>
              <a:defRPr sz="2400">
                <a:solidFill>
                  <a:schemeClr val="tx1"/>
                </a:solidFill>
                <a:latin typeface="Bell MT" charset="0"/>
                <a:ea typeface="ＭＳ Ｐゴシック" charset="0"/>
              </a:defRPr>
            </a:lvl7pPr>
            <a:lvl8pPr marL="3429000" indent="-228600" eaLnBrk="0" fontAlgn="base" hangingPunct="0">
              <a:spcBef>
                <a:spcPct val="0"/>
              </a:spcBef>
              <a:spcAft>
                <a:spcPct val="0"/>
              </a:spcAft>
              <a:defRPr sz="2400">
                <a:solidFill>
                  <a:schemeClr val="tx1"/>
                </a:solidFill>
                <a:latin typeface="Bell MT" charset="0"/>
                <a:ea typeface="ＭＳ Ｐゴシック" charset="0"/>
              </a:defRPr>
            </a:lvl8pPr>
            <a:lvl9pPr marL="3886200" indent="-228600" eaLnBrk="0" fontAlgn="base" hangingPunct="0">
              <a:spcBef>
                <a:spcPct val="0"/>
              </a:spcBef>
              <a:spcAft>
                <a:spcPct val="0"/>
              </a:spcAft>
              <a:defRPr sz="2400">
                <a:solidFill>
                  <a:schemeClr val="tx1"/>
                </a:solidFill>
                <a:latin typeface="Bell MT" charset="0"/>
                <a:ea typeface="ＭＳ Ｐゴシック" charset="0"/>
              </a:defRPr>
            </a:lvl9pPr>
          </a:lstStyle>
          <a:p>
            <a:fld id="{DCB1A581-9AAC-BC46-99F4-3E54F6A44CDD}" type="slidenum">
              <a:rPr lang="en-US" sz="1200"/>
              <a:pPr/>
              <a:t>45</a:t>
            </a:fld>
            <a:endParaRPr lang="en-US" sz="1200"/>
          </a:p>
        </p:txBody>
      </p:sp>
      <p:sp>
        <p:nvSpPr>
          <p:cNvPr id="163842" name="Rectangle 2"/>
          <p:cNvSpPr>
            <a:spLocks noGrp="1" noRot="1" noChangeAspect="1" noChangeArrowheads="1" noTextEdit="1"/>
          </p:cNvSpPr>
          <p:nvPr>
            <p:ph type="sldImg"/>
          </p:nvPr>
        </p:nvSpPr>
        <p:spPr>
          <a:solidFill>
            <a:srgbClr val="FFFFFF"/>
          </a:solidFill>
          <a:ln/>
        </p:spPr>
      </p:sp>
      <p:sp>
        <p:nvSpPr>
          <p:cNvPr id="163843" name="Rectangle 3"/>
          <p:cNvSpPr>
            <a:spLocks noGrp="1" noChangeArrowheads="1"/>
          </p:cNvSpPr>
          <p:nvPr>
            <p:ph type="body" idx="1"/>
          </p:nvPr>
        </p:nvSpPr>
        <p:spPr>
          <a:solidFill>
            <a:srgbClr val="FFFFFF"/>
          </a:solidFill>
          <a:ln>
            <a:solidFill>
              <a:srgbClr val="000000"/>
            </a:solidFill>
          </a:ln>
        </p:spPr>
        <p:txBody>
          <a:bodyPr/>
          <a:lstStyle/>
          <a:p>
            <a:pPr marL="228600" indent="-228600"/>
            <a:r>
              <a:rPr lang="de-DE">
                <a:latin typeface="Bell MT" charset="0"/>
                <a:ea typeface="ＭＳ Ｐゴシック" charset="0"/>
                <a:cs typeface="ＭＳ Ｐゴシック" charset="0"/>
              </a:rPr>
              <a:t>And so we can complete last week</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s definition of worship by adding the component of Christ</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s ministry in leading our worship, leading our response. We need a new awareness of the presence of the living Christ in the midst of His people, proclaiming to us the Father</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s name by the Holy Spirit as the Word of God is read and sung and preached, and leading us in our response to the Father, gathering up our imperfect efforts into His perfect offering of praise to the Father.</a:t>
            </a:r>
            <a:endParaRPr lang="en-US">
              <a:latin typeface="Bell MT"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Bell MT" charset="0"/>
                <a:ea typeface="ＭＳ Ｐゴシック" charset="0"/>
                <a:cs typeface="ＭＳ Ｐゴシック" charset="0"/>
              </a:defRPr>
            </a:lvl1pPr>
            <a:lvl2pPr marL="742950" indent="-285750" eaLnBrk="0" hangingPunct="0">
              <a:defRPr sz="2400">
                <a:solidFill>
                  <a:schemeClr val="tx1"/>
                </a:solidFill>
                <a:latin typeface="Bell MT" charset="0"/>
                <a:ea typeface="ＭＳ Ｐゴシック" charset="0"/>
              </a:defRPr>
            </a:lvl2pPr>
            <a:lvl3pPr marL="1143000" indent="-228600" eaLnBrk="0" hangingPunct="0">
              <a:defRPr sz="2400">
                <a:solidFill>
                  <a:schemeClr val="tx1"/>
                </a:solidFill>
                <a:latin typeface="Bell MT" charset="0"/>
                <a:ea typeface="ＭＳ Ｐゴシック" charset="0"/>
              </a:defRPr>
            </a:lvl3pPr>
            <a:lvl4pPr marL="1600200" indent="-228600" eaLnBrk="0" hangingPunct="0">
              <a:defRPr sz="2400">
                <a:solidFill>
                  <a:schemeClr val="tx1"/>
                </a:solidFill>
                <a:latin typeface="Bell MT" charset="0"/>
                <a:ea typeface="ＭＳ Ｐゴシック" charset="0"/>
              </a:defRPr>
            </a:lvl4pPr>
            <a:lvl5pPr marL="2057400" indent="-228600" eaLnBrk="0" hangingPunct="0">
              <a:defRPr sz="2400">
                <a:solidFill>
                  <a:schemeClr val="tx1"/>
                </a:solidFill>
                <a:latin typeface="Bell MT" charset="0"/>
                <a:ea typeface="ＭＳ Ｐゴシック" charset="0"/>
              </a:defRPr>
            </a:lvl5pPr>
            <a:lvl6pPr marL="2514600" indent="-228600" eaLnBrk="0" fontAlgn="base" hangingPunct="0">
              <a:spcBef>
                <a:spcPct val="0"/>
              </a:spcBef>
              <a:spcAft>
                <a:spcPct val="0"/>
              </a:spcAft>
              <a:defRPr sz="2400">
                <a:solidFill>
                  <a:schemeClr val="tx1"/>
                </a:solidFill>
                <a:latin typeface="Bell MT" charset="0"/>
                <a:ea typeface="ＭＳ Ｐゴシック" charset="0"/>
              </a:defRPr>
            </a:lvl6pPr>
            <a:lvl7pPr marL="2971800" indent="-228600" eaLnBrk="0" fontAlgn="base" hangingPunct="0">
              <a:spcBef>
                <a:spcPct val="0"/>
              </a:spcBef>
              <a:spcAft>
                <a:spcPct val="0"/>
              </a:spcAft>
              <a:defRPr sz="2400">
                <a:solidFill>
                  <a:schemeClr val="tx1"/>
                </a:solidFill>
                <a:latin typeface="Bell MT" charset="0"/>
                <a:ea typeface="ＭＳ Ｐゴシック" charset="0"/>
              </a:defRPr>
            </a:lvl7pPr>
            <a:lvl8pPr marL="3429000" indent="-228600" eaLnBrk="0" fontAlgn="base" hangingPunct="0">
              <a:spcBef>
                <a:spcPct val="0"/>
              </a:spcBef>
              <a:spcAft>
                <a:spcPct val="0"/>
              </a:spcAft>
              <a:defRPr sz="2400">
                <a:solidFill>
                  <a:schemeClr val="tx1"/>
                </a:solidFill>
                <a:latin typeface="Bell MT" charset="0"/>
                <a:ea typeface="ＭＳ Ｐゴシック" charset="0"/>
              </a:defRPr>
            </a:lvl8pPr>
            <a:lvl9pPr marL="3886200" indent="-228600" eaLnBrk="0" fontAlgn="base" hangingPunct="0">
              <a:spcBef>
                <a:spcPct val="0"/>
              </a:spcBef>
              <a:spcAft>
                <a:spcPct val="0"/>
              </a:spcAft>
              <a:defRPr sz="2400">
                <a:solidFill>
                  <a:schemeClr val="tx1"/>
                </a:solidFill>
                <a:latin typeface="Bell MT" charset="0"/>
                <a:ea typeface="ＭＳ Ｐゴシック" charset="0"/>
              </a:defRPr>
            </a:lvl9pPr>
          </a:lstStyle>
          <a:p>
            <a:fld id="{8771F609-DF11-C14E-B496-0E382288C553}" type="slidenum">
              <a:rPr lang="en-US" sz="1200"/>
              <a:pPr/>
              <a:t>46</a:t>
            </a:fld>
            <a:endParaRPr lang="en-US" sz="1200"/>
          </a:p>
        </p:txBody>
      </p:sp>
      <p:sp>
        <p:nvSpPr>
          <p:cNvPr id="165890" name="Rectangle 2"/>
          <p:cNvSpPr>
            <a:spLocks noGrp="1" noRot="1" noChangeAspect="1" noChangeArrowheads="1" noTextEdit="1"/>
          </p:cNvSpPr>
          <p:nvPr>
            <p:ph type="sldImg"/>
          </p:nvPr>
        </p:nvSpPr>
        <p:spPr>
          <a:solidFill>
            <a:srgbClr val="FFFFFF"/>
          </a:solidFill>
          <a:ln/>
        </p:spPr>
      </p:sp>
      <p:sp>
        <p:nvSpPr>
          <p:cNvPr id="165891" name="Rectangle 3"/>
          <p:cNvSpPr>
            <a:spLocks noGrp="1" noChangeArrowheads="1"/>
          </p:cNvSpPr>
          <p:nvPr>
            <p:ph type="body" idx="1"/>
          </p:nvPr>
        </p:nvSpPr>
        <p:spPr>
          <a:solidFill>
            <a:srgbClr val="FFFFFF"/>
          </a:solidFill>
          <a:ln>
            <a:solidFill>
              <a:srgbClr val="000000"/>
            </a:solidFill>
          </a:ln>
        </p:spPr>
        <p:txBody>
          <a:bodyPr/>
          <a:lstStyle/>
          <a:p>
            <a:pPr marL="228600" indent="-228600"/>
            <a:r>
              <a:rPr lang="de-DE">
                <a:latin typeface="Bell MT" charset="0"/>
                <a:ea typeface="ＭＳ Ｐゴシック" charset="0"/>
                <a:cs typeface="ＭＳ Ｐゴシック" charset="0"/>
              </a:rPr>
              <a:t>And so we can complete last week</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s definition of worship by adding the component of Christ</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s ministry in leading our worship, leading our response. We need a new awareness of the presence of the living Christ in the midst of His people, proclaiming to us the Father</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s name by the Holy Spirit as the Word of God is read and sung and preached, and leading us in our response to the Father, gathering up our imperfect efforts into His perfect offering of praise to the Father.</a:t>
            </a:r>
            <a:endParaRPr lang="en-US">
              <a:latin typeface="Bell MT"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ell MT" charset="0"/>
                <a:ea typeface="ＭＳ Ｐゴシック" charset="0"/>
                <a:cs typeface="ＭＳ Ｐゴシック" charset="0"/>
              </a:defRPr>
            </a:lvl1pPr>
            <a:lvl2pPr marL="742950" indent="-285750" eaLnBrk="0" hangingPunct="0">
              <a:defRPr sz="2400">
                <a:solidFill>
                  <a:schemeClr val="tx1"/>
                </a:solidFill>
                <a:latin typeface="Bell MT" charset="0"/>
                <a:ea typeface="ＭＳ Ｐゴシック" charset="0"/>
              </a:defRPr>
            </a:lvl2pPr>
            <a:lvl3pPr marL="1143000" indent="-228600" eaLnBrk="0" hangingPunct="0">
              <a:defRPr sz="2400">
                <a:solidFill>
                  <a:schemeClr val="tx1"/>
                </a:solidFill>
                <a:latin typeface="Bell MT" charset="0"/>
                <a:ea typeface="ＭＳ Ｐゴシック" charset="0"/>
              </a:defRPr>
            </a:lvl3pPr>
            <a:lvl4pPr marL="1600200" indent="-228600" eaLnBrk="0" hangingPunct="0">
              <a:defRPr sz="2400">
                <a:solidFill>
                  <a:schemeClr val="tx1"/>
                </a:solidFill>
                <a:latin typeface="Bell MT" charset="0"/>
                <a:ea typeface="ＭＳ Ｐゴシック" charset="0"/>
              </a:defRPr>
            </a:lvl4pPr>
            <a:lvl5pPr marL="2057400" indent="-228600" eaLnBrk="0" hangingPunct="0">
              <a:defRPr sz="2400">
                <a:solidFill>
                  <a:schemeClr val="tx1"/>
                </a:solidFill>
                <a:latin typeface="Bell MT" charset="0"/>
                <a:ea typeface="ＭＳ Ｐゴシック" charset="0"/>
              </a:defRPr>
            </a:lvl5pPr>
            <a:lvl6pPr marL="2514600" indent="-228600" eaLnBrk="0" fontAlgn="base" hangingPunct="0">
              <a:spcBef>
                <a:spcPct val="0"/>
              </a:spcBef>
              <a:spcAft>
                <a:spcPct val="0"/>
              </a:spcAft>
              <a:defRPr sz="2400">
                <a:solidFill>
                  <a:schemeClr val="tx1"/>
                </a:solidFill>
                <a:latin typeface="Bell MT" charset="0"/>
                <a:ea typeface="ＭＳ Ｐゴシック" charset="0"/>
              </a:defRPr>
            </a:lvl6pPr>
            <a:lvl7pPr marL="2971800" indent="-228600" eaLnBrk="0" fontAlgn="base" hangingPunct="0">
              <a:spcBef>
                <a:spcPct val="0"/>
              </a:spcBef>
              <a:spcAft>
                <a:spcPct val="0"/>
              </a:spcAft>
              <a:defRPr sz="2400">
                <a:solidFill>
                  <a:schemeClr val="tx1"/>
                </a:solidFill>
                <a:latin typeface="Bell MT" charset="0"/>
                <a:ea typeface="ＭＳ Ｐゴシック" charset="0"/>
              </a:defRPr>
            </a:lvl7pPr>
            <a:lvl8pPr marL="3429000" indent="-228600" eaLnBrk="0" fontAlgn="base" hangingPunct="0">
              <a:spcBef>
                <a:spcPct val="0"/>
              </a:spcBef>
              <a:spcAft>
                <a:spcPct val="0"/>
              </a:spcAft>
              <a:defRPr sz="2400">
                <a:solidFill>
                  <a:schemeClr val="tx1"/>
                </a:solidFill>
                <a:latin typeface="Bell MT" charset="0"/>
                <a:ea typeface="ＭＳ Ｐゴシック" charset="0"/>
              </a:defRPr>
            </a:lvl8pPr>
            <a:lvl9pPr marL="3886200" indent="-228600" eaLnBrk="0" fontAlgn="base" hangingPunct="0">
              <a:spcBef>
                <a:spcPct val="0"/>
              </a:spcBef>
              <a:spcAft>
                <a:spcPct val="0"/>
              </a:spcAft>
              <a:defRPr sz="2400">
                <a:solidFill>
                  <a:schemeClr val="tx1"/>
                </a:solidFill>
                <a:latin typeface="Bell MT" charset="0"/>
                <a:ea typeface="ＭＳ Ｐゴシック" charset="0"/>
              </a:defRPr>
            </a:lvl9pPr>
          </a:lstStyle>
          <a:p>
            <a:fld id="{1B226BB2-432A-F54F-ACEF-058E37592ECA}" type="slidenum">
              <a:rPr lang="en-US" sz="1200">
                <a:solidFill>
                  <a:srgbClr val="000000"/>
                </a:solidFill>
                <a:latin typeface="Arial" charset="0"/>
              </a:rPr>
              <a:pPr/>
              <a:t>3</a:t>
            </a:fld>
            <a:endParaRPr lang="en-US" sz="1200">
              <a:solidFill>
                <a:srgbClr val="000000"/>
              </a:solidFill>
              <a:latin typeface="Arial" charset="0"/>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Bell MT" charset="0"/>
                <a:ea typeface="ＭＳ Ｐゴシック" charset="0"/>
                <a:cs typeface="ＭＳ Ｐゴシック" charset="0"/>
              </a:defRPr>
            </a:lvl1pPr>
            <a:lvl2pPr marL="742950" indent="-285750" eaLnBrk="0" hangingPunct="0">
              <a:defRPr sz="2400">
                <a:solidFill>
                  <a:schemeClr val="tx1"/>
                </a:solidFill>
                <a:latin typeface="Bell MT" charset="0"/>
                <a:ea typeface="ＭＳ Ｐゴシック" charset="0"/>
              </a:defRPr>
            </a:lvl2pPr>
            <a:lvl3pPr marL="1143000" indent="-228600" eaLnBrk="0" hangingPunct="0">
              <a:defRPr sz="2400">
                <a:solidFill>
                  <a:schemeClr val="tx1"/>
                </a:solidFill>
                <a:latin typeface="Bell MT" charset="0"/>
                <a:ea typeface="ＭＳ Ｐゴシック" charset="0"/>
              </a:defRPr>
            </a:lvl3pPr>
            <a:lvl4pPr marL="1600200" indent="-228600" eaLnBrk="0" hangingPunct="0">
              <a:defRPr sz="2400">
                <a:solidFill>
                  <a:schemeClr val="tx1"/>
                </a:solidFill>
                <a:latin typeface="Bell MT" charset="0"/>
                <a:ea typeface="ＭＳ Ｐゴシック" charset="0"/>
              </a:defRPr>
            </a:lvl4pPr>
            <a:lvl5pPr marL="2057400" indent="-228600" eaLnBrk="0" hangingPunct="0">
              <a:defRPr sz="2400">
                <a:solidFill>
                  <a:schemeClr val="tx1"/>
                </a:solidFill>
                <a:latin typeface="Bell MT" charset="0"/>
                <a:ea typeface="ＭＳ Ｐゴシック" charset="0"/>
              </a:defRPr>
            </a:lvl5pPr>
            <a:lvl6pPr marL="2514600" indent="-228600" eaLnBrk="0" fontAlgn="base" hangingPunct="0">
              <a:spcBef>
                <a:spcPct val="0"/>
              </a:spcBef>
              <a:spcAft>
                <a:spcPct val="0"/>
              </a:spcAft>
              <a:defRPr sz="2400">
                <a:solidFill>
                  <a:schemeClr val="tx1"/>
                </a:solidFill>
                <a:latin typeface="Bell MT" charset="0"/>
                <a:ea typeface="ＭＳ Ｐゴシック" charset="0"/>
              </a:defRPr>
            </a:lvl6pPr>
            <a:lvl7pPr marL="2971800" indent="-228600" eaLnBrk="0" fontAlgn="base" hangingPunct="0">
              <a:spcBef>
                <a:spcPct val="0"/>
              </a:spcBef>
              <a:spcAft>
                <a:spcPct val="0"/>
              </a:spcAft>
              <a:defRPr sz="2400">
                <a:solidFill>
                  <a:schemeClr val="tx1"/>
                </a:solidFill>
                <a:latin typeface="Bell MT" charset="0"/>
                <a:ea typeface="ＭＳ Ｐゴシック" charset="0"/>
              </a:defRPr>
            </a:lvl7pPr>
            <a:lvl8pPr marL="3429000" indent="-228600" eaLnBrk="0" fontAlgn="base" hangingPunct="0">
              <a:spcBef>
                <a:spcPct val="0"/>
              </a:spcBef>
              <a:spcAft>
                <a:spcPct val="0"/>
              </a:spcAft>
              <a:defRPr sz="2400">
                <a:solidFill>
                  <a:schemeClr val="tx1"/>
                </a:solidFill>
                <a:latin typeface="Bell MT" charset="0"/>
                <a:ea typeface="ＭＳ Ｐゴシック" charset="0"/>
              </a:defRPr>
            </a:lvl8pPr>
            <a:lvl9pPr marL="3886200" indent="-228600" eaLnBrk="0" fontAlgn="base" hangingPunct="0">
              <a:spcBef>
                <a:spcPct val="0"/>
              </a:spcBef>
              <a:spcAft>
                <a:spcPct val="0"/>
              </a:spcAft>
              <a:defRPr sz="2400">
                <a:solidFill>
                  <a:schemeClr val="tx1"/>
                </a:solidFill>
                <a:latin typeface="Bell MT" charset="0"/>
                <a:ea typeface="ＭＳ Ｐゴシック" charset="0"/>
              </a:defRPr>
            </a:lvl9pPr>
          </a:lstStyle>
          <a:p>
            <a:fld id="{5E14A430-897D-7C47-8C11-A2EBB1E5F047}" type="slidenum">
              <a:rPr lang="en-US" sz="1200"/>
              <a:pPr/>
              <a:t>47</a:t>
            </a:fld>
            <a:endParaRPr lang="en-US" sz="1200"/>
          </a:p>
        </p:txBody>
      </p:sp>
      <p:sp>
        <p:nvSpPr>
          <p:cNvPr id="167938" name="Rectangle 2"/>
          <p:cNvSpPr>
            <a:spLocks noGrp="1" noRot="1" noChangeAspect="1" noChangeArrowheads="1" noTextEdit="1"/>
          </p:cNvSpPr>
          <p:nvPr>
            <p:ph type="sldImg"/>
          </p:nvPr>
        </p:nvSpPr>
        <p:spPr>
          <a:xfrm>
            <a:off x="1152525" y="684213"/>
            <a:ext cx="4557713" cy="3417887"/>
          </a:xfrm>
          <a:ln/>
        </p:spPr>
      </p:sp>
      <p:sp>
        <p:nvSpPr>
          <p:cNvPr id="1679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de-DE">
                <a:latin typeface="Bell MT" charset="0"/>
                <a:ea typeface="ＭＳ Ｐゴシック" charset="0"/>
                <a:cs typeface="ＭＳ Ｐゴシック" charset="0"/>
              </a:rPr>
              <a:t>First we need to consider the pattern of biblical worship, which is that of REVELATION AND RESPONSE: As we saw last week, God always acts first, revealing Himself and His glory; all worship is but our RESPONSE to God</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s self-revelation.</a:t>
            </a:r>
          </a:p>
          <a:p>
            <a:endParaRPr lang="de-DE">
              <a:latin typeface="Bell MT" charset="0"/>
              <a:ea typeface="ＭＳ Ｐゴシック" charset="0"/>
              <a:cs typeface="ＭＳ Ｐゴシック" charset="0"/>
            </a:endParaRPr>
          </a:p>
          <a:p>
            <a:r>
              <a:rPr lang="de-DE">
                <a:latin typeface="Bell MT" charset="0"/>
                <a:ea typeface="ＭＳ Ｐゴシック" charset="0"/>
                <a:cs typeface="ＭＳ Ｐゴシック" charset="0"/>
              </a:rPr>
              <a:t>After the Exodus, we see Moses acting as God</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a agent of revelation. God spoke to him, and he relayed God</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s message to the people. He was the mediator of God</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s revelation. Moses</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 brother Aaron mediated the people</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s response to God; as the first High Priest, he led the people in their response as they offered up sacrifices through the tabernacle system.</a:t>
            </a:r>
          </a:p>
          <a:p>
            <a:endParaRPr lang="de-DE">
              <a:latin typeface="Bell MT" charset="0"/>
              <a:ea typeface="ＭＳ Ｐゴシック" charset="0"/>
              <a:cs typeface="ＭＳ Ｐゴシック" charset="0"/>
            </a:endParaRPr>
          </a:p>
          <a:p>
            <a:r>
              <a:rPr lang="de-DE">
                <a:latin typeface="Bell MT" charset="0"/>
                <a:ea typeface="ＭＳ Ｐゴシック" charset="0"/>
                <a:cs typeface="ＭＳ Ｐゴシック" charset="0"/>
              </a:rPr>
              <a:t>Later in Israel</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s history we see the same pattern: the prophets were God</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s spokesmen– God spoke to them and they relayed that message to the people (The Word of God came to Jere., Ezek. Etc.). The priests represented the people and mediated their sacrifical response to God.</a:t>
            </a:r>
          </a:p>
          <a:p>
            <a:endParaRPr lang="de-DE">
              <a:latin typeface="Bell MT" charset="0"/>
              <a:ea typeface="ＭＳ Ｐゴシック" charset="0"/>
              <a:cs typeface="ＭＳ Ｐゴシック" charset="0"/>
            </a:endParaRPr>
          </a:p>
          <a:p>
            <a:r>
              <a:rPr lang="de-DE">
                <a:latin typeface="Bell MT" charset="0"/>
                <a:ea typeface="ＭＳ Ｐゴシック" charset="0"/>
                <a:cs typeface="ＭＳ Ｐゴシック" charset="0"/>
              </a:rPr>
              <a:t>When we come to Jesus Christ, we ind that both of those roles are combined in His one Person: He is the agent of God</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s revelation, and the mediator of our response back to the Father. We see this most clearloy laid out in an amazing little verse in Hebrews 2:12:</a:t>
            </a:r>
          </a:p>
          <a:p>
            <a:endParaRPr lang="de-DE">
              <a:latin typeface="Bell MT" charset="0"/>
              <a:ea typeface="ＭＳ Ｐゴシック" charset="0"/>
              <a:cs typeface="ＭＳ Ｐゴシック" charset="0"/>
            </a:endParaRPr>
          </a:p>
          <a:p>
            <a:endParaRPr lang="en-US">
              <a:latin typeface="Bell MT"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Bell MT" charset="0"/>
                <a:ea typeface="ＭＳ Ｐゴシック" charset="0"/>
                <a:cs typeface="ＭＳ Ｐゴシック" charset="0"/>
              </a:defRPr>
            </a:lvl1pPr>
            <a:lvl2pPr marL="742950" indent="-285750" eaLnBrk="0" hangingPunct="0">
              <a:defRPr sz="2400">
                <a:solidFill>
                  <a:schemeClr val="tx1"/>
                </a:solidFill>
                <a:latin typeface="Bell MT" charset="0"/>
                <a:ea typeface="ＭＳ Ｐゴシック" charset="0"/>
              </a:defRPr>
            </a:lvl2pPr>
            <a:lvl3pPr marL="1143000" indent="-228600" eaLnBrk="0" hangingPunct="0">
              <a:defRPr sz="2400">
                <a:solidFill>
                  <a:schemeClr val="tx1"/>
                </a:solidFill>
                <a:latin typeface="Bell MT" charset="0"/>
                <a:ea typeface="ＭＳ Ｐゴシック" charset="0"/>
              </a:defRPr>
            </a:lvl3pPr>
            <a:lvl4pPr marL="1600200" indent="-228600" eaLnBrk="0" hangingPunct="0">
              <a:defRPr sz="2400">
                <a:solidFill>
                  <a:schemeClr val="tx1"/>
                </a:solidFill>
                <a:latin typeface="Bell MT" charset="0"/>
                <a:ea typeface="ＭＳ Ｐゴシック" charset="0"/>
              </a:defRPr>
            </a:lvl4pPr>
            <a:lvl5pPr marL="2057400" indent="-228600" eaLnBrk="0" hangingPunct="0">
              <a:defRPr sz="2400">
                <a:solidFill>
                  <a:schemeClr val="tx1"/>
                </a:solidFill>
                <a:latin typeface="Bell MT" charset="0"/>
                <a:ea typeface="ＭＳ Ｐゴシック" charset="0"/>
              </a:defRPr>
            </a:lvl5pPr>
            <a:lvl6pPr marL="2514600" indent="-228600" eaLnBrk="0" fontAlgn="base" hangingPunct="0">
              <a:spcBef>
                <a:spcPct val="0"/>
              </a:spcBef>
              <a:spcAft>
                <a:spcPct val="0"/>
              </a:spcAft>
              <a:defRPr sz="2400">
                <a:solidFill>
                  <a:schemeClr val="tx1"/>
                </a:solidFill>
                <a:latin typeface="Bell MT" charset="0"/>
                <a:ea typeface="ＭＳ Ｐゴシック" charset="0"/>
              </a:defRPr>
            </a:lvl6pPr>
            <a:lvl7pPr marL="2971800" indent="-228600" eaLnBrk="0" fontAlgn="base" hangingPunct="0">
              <a:spcBef>
                <a:spcPct val="0"/>
              </a:spcBef>
              <a:spcAft>
                <a:spcPct val="0"/>
              </a:spcAft>
              <a:defRPr sz="2400">
                <a:solidFill>
                  <a:schemeClr val="tx1"/>
                </a:solidFill>
                <a:latin typeface="Bell MT" charset="0"/>
                <a:ea typeface="ＭＳ Ｐゴシック" charset="0"/>
              </a:defRPr>
            </a:lvl7pPr>
            <a:lvl8pPr marL="3429000" indent="-228600" eaLnBrk="0" fontAlgn="base" hangingPunct="0">
              <a:spcBef>
                <a:spcPct val="0"/>
              </a:spcBef>
              <a:spcAft>
                <a:spcPct val="0"/>
              </a:spcAft>
              <a:defRPr sz="2400">
                <a:solidFill>
                  <a:schemeClr val="tx1"/>
                </a:solidFill>
                <a:latin typeface="Bell MT" charset="0"/>
                <a:ea typeface="ＭＳ Ｐゴシック" charset="0"/>
              </a:defRPr>
            </a:lvl8pPr>
            <a:lvl9pPr marL="3886200" indent="-228600" eaLnBrk="0" fontAlgn="base" hangingPunct="0">
              <a:spcBef>
                <a:spcPct val="0"/>
              </a:spcBef>
              <a:spcAft>
                <a:spcPct val="0"/>
              </a:spcAft>
              <a:defRPr sz="2400">
                <a:solidFill>
                  <a:schemeClr val="tx1"/>
                </a:solidFill>
                <a:latin typeface="Bell MT" charset="0"/>
                <a:ea typeface="ＭＳ Ｐゴシック" charset="0"/>
              </a:defRPr>
            </a:lvl9pPr>
          </a:lstStyle>
          <a:p>
            <a:fld id="{07CA20F5-B501-4B4A-B5C1-5046A7E0CA73}" type="slidenum">
              <a:rPr lang="en-US" sz="1200"/>
              <a:pPr/>
              <a:t>48</a:t>
            </a:fld>
            <a:endParaRPr lang="en-US" sz="1200"/>
          </a:p>
        </p:txBody>
      </p:sp>
      <p:sp>
        <p:nvSpPr>
          <p:cNvPr id="169986" name="Rectangle 2"/>
          <p:cNvSpPr>
            <a:spLocks noGrp="1" noRot="1" noChangeAspect="1" noChangeArrowheads="1" noTextEdit="1"/>
          </p:cNvSpPr>
          <p:nvPr>
            <p:ph type="sldImg"/>
          </p:nvPr>
        </p:nvSpPr>
        <p:spPr>
          <a:solidFill>
            <a:srgbClr val="FFFFFF"/>
          </a:solidFill>
          <a:ln/>
        </p:spPr>
      </p:sp>
      <p:sp>
        <p:nvSpPr>
          <p:cNvPr id="169987" name="Rectangle 3"/>
          <p:cNvSpPr>
            <a:spLocks noGrp="1" noChangeArrowheads="1"/>
          </p:cNvSpPr>
          <p:nvPr>
            <p:ph type="body" idx="1"/>
          </p:nvPr>
        </p:nvSpPr>
        <p:spPr>
          <a:solidFill>
            <a:srgbClr val="FFFFFF"/>
          </a:solidFill>
          <a:ln>
            <a:solidFill>
              <a:srgbClr val="000000"/>
            </a:solidFill>
          </a:ln>
        </p:spPr>
        <p:txBody>
          <a:bodyPr/>
          <a:lstStyle/>
          <a:p>
            <a:pPr marL="228600" indent="-228600"/>
            <a:r>
              <a:rPr lang="de-DE">
                <a:latin typeface="Bell MT" charset="0"/>
                <a:ea typeface="ＭＳ Ｐゴシック" charset="0"/>
                <a:cs typeface="ＭＳ Ｐゴシック" charset="0"/>
              </a:rPr>
              <a:t>There are some crucial implications that come from this understanding of Christ</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s role in our worship:</a:t>
            </a:r>
          </a:p>
          <a:p>
            <a:pPr marL="228600" indent="-228600">
              <a:buFontTx/>
              <a:buAutoNum type="arabicPeriod"/>
            </a:pPr>
            <a:endParaRPr lang="de-DE">
              <a:latin typeface="Bell MT" charset="0"/>
              <a:ea typeface="ＭＳ Ｐゴシック" charset="0"/>
              <a:cs typeface="ＭＳ Ｐゴシック" charset="0"/>
            </a:endParaRPr>
          </a:p>
          <a:p>
            <a:pPr marL="228600" indent="-228600">
              <a:buFontTx/>
              <a:buAutoNum type="arabicPeriod"/>
            </a:pPr>
            <a:r>
              <a:rPr lang="de-DE">
                <a:latin typeface="Bell MT" charset="0"/>
                <a:ea typeface="ＭＳ Ｐゴシック" charset="0"/>
                <a:cs typeface="ＭＳ Ｐゴシック" charset="0"/>
              </a:rPr>
              <a:t>Christ is here!  And He is active, leading us through the HS in ours response of worship to God. I think we usually go through life and through worship with little consciousness of the presence of the Lord Jesus Christ. James Torrance has said that most evangelcial worship is UNITARIAN in nature– in other words, God is way out there somewhere, and we just try the best we can to pull off worship in our strength– what he calls „do it yourself with the help of the leader“ worship. But in true worship we draw near to God through our living High Priest in the power of the HS. The POWER of true worship is the minstry of the LIVING CHRIST in leading our worship.</a:t>
            </a:r>
          </a:p>
          <a:p>
            <a:pPr marL="228600" indent="-228600">
              <a:buFontTx/>
              <a:buAutoNum type="arabicPeriod"/>
            </a:pPr>
            <a:endParaRPr lang="de-DE">
              <a:latin typeface="Bell MT" charset="0"/>
              <a:ea typeface="ＭＳ Ｐゴシック" charset="0"/>
              <a:cs typeface="ＭＳ Ｐゴシック" charset="0"/>
            </a:endParaRPr>
          </a:p>
          <a:p>
            <a:pPr marL="228600" indent="-228600"/>
            <a:r>
              <a:rPr lang="de-DE">
                <a:latin typeface="Bell MT" charset="0"/>
                <a:ea typeface="ＭＳ Ｐゴシック" charset="0"/>
                <a:cs typeface="ＭＳ Ｐゴシック" charset="0"/>
              </a:rPr>
              <a:t>We need to remind ourselves, over and over, that the focus of Sunday worship must be upon </a:t>
            </a:r>
            <a:r>
              <a:rPr lang="de-DE" u="sng">
                <a:latin typeface="Bell MT" charset="0"/>
                <a:ea typeface="ＭＳ Ｐゴシック" charset="0"/>
                <a:cs typeface="ＭＳ Ｐゴシック" charset="0"/>
              </a:rPr>
              <a:t>the living Christ among us.</a:t>
            </a:r>
          </a:p>
          <a:p>
            <a:pPr marL="228600" indent="-228600"/>
            <a:r>
              <a:rPr lang="de-DE">
                <a:latin typeface="Bell MT" charset="0"/>
                <a:ea typeface="ＭＳ Ｐゴシック" charset="0"/>
                <a:cs typeface="ＭＳ Ｐゴシック" charset="0"/>
              </a:rPr>
              <a:t>In truth, if Christ were bodily present and we could see him with more than our soul</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s eyes, all our worship would become intentional.  If Christ stood on our platforms, we would bend our knees without asking.  If we could hear His voice leading the hymns, we too would sing heartily; the words would take on meaning.  The Bible reading would be lively; meaning would pierce to the marrow of our souls. If Christ walked our aisles, we would hasten to make amends with that brother or sister to whom we have not spoken.  We would volunteer for service, the choir loft would be crowded.  If we knew Christ would attend our church Sunday after Sunday, the front pews would fill fastest, believers would arrive early, offering plates would be laden with sacrificial but gladsome gifts, prayers would concentrate our attention.</a:t>
            </a:r>
          </a:p>
          <a:p>
            <a:pPr marL="228600" indent="-228600"/>
            <a:r>
              <a:rPr lang="de-DE">
                <a:latin typeface="Bell MT" charset="0"/>
                <a:ea typeface="ＭＳ Ｐゴシック" charset="0"/>
                <a:cs typeface="ＭＳ Ｐゴシック" charset="0"/>
              </a:rPr>
              <a:t>Yet, the startling truth is that Christ is present, through His Holy Spirit, in our churches; it is we who must develop eyes to see and ears to hear Him.</a:t>
            </a:r>
          </a:p>
          <a:p>
            <a:pPr marL="228600" indent="-228600"/>
            <a:endParaRPr lang="de-DE">
              <a:latin typeface="Bell MT" charset="0"/>
              <a:ea typeface="ＭＳ Ｐゴシック" charset="0"/>
              <a:cs typeface="ＭＳ Ｐゴシック" charset="0"/>
            </a:endParaRPr>
          </a:p>
          <a:p>
            <a:pPr marL="228600" indent="-228600"/>
            <a:r>
              <a:rPr lang="de-DE">
                <a:latin typeface="Bell MT" charset="0"/>
                <a:ea typeface="ＭＳ Ｐゴシック" charset="0"/>
                <a:cs typeface="ＭＳ Ｐゴシック" charset="0"/>
              </a:rPr>
              <a:t>2. Around the world today, and down through the centuries, there has been an incredible diversity of forms and styles of worship in the church of Jesus Christ– and the NT seems to allow for that, as we</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ll see next Sunday. But there is a CONSTANT in the midst of all this diversity, and that constant is the mediating ministry of Jesus Christ in the midst of His people. There is only ONE way to come to the Father: through Christ. „O come to the Father through Jesus the Son, and give HIM the glory, great things He hath done.“</a:t>
            </a:r>
          </a:p>
          <a:p>
            <a:pPr marL="228600" indent="-228600"/>
            <a:endParaRPr lang="de-DE">
              <a:latin typeface="Bell MT" charset="0"/>
              <a:ea typeface="ＭＳ Ｐゴシック" charset="0"/>
              <a:cs typeface="ＭＳ Ｐゴシック" charset="0"/>
            </a:endParaRPr>
          </a:p>
          <a:p>
            <a:pPr marL="685800" lvl="1" indent="-228600"/>
            <a:r>
              <a:rPr lang="de-DE">
                <a:latin typeface="Bell MT" charset="0"/>
                <a:ea typeface="ＭＳ Ｐゴシック" charset="0"/>
              </a:rPr>
              <a:t>there is only one way to come to the Father, namely through Christ in the communion of the Spirit and in the communion of the saints, whatever outward form our worship may take. (James B. Torrance, Contemplating the Trinitarian Mystery of Christ, Chap. 12 in </a:t>
            </a:r>
            <a:r>
              <a:rPr lang="de-DE" i="1">
                <a:latin typeface="Bell MT" charset="0"/>
                <a:ea typeface="ＭＳ Ｐゴシック" charset="0"/>
              </a:rPr>
              <a:t>Alive to God: Studies in Spirituality </a:t>
            </a:r>
            <a:r>
              <a:rPr lang="de-DE">
                <a:latin typeface="Bell MT" charset="0"/>
                <a:ea typeface="ＭＳ Ｐゴシック" charset="0"/>
              </a:rPr>
              <a:t>, ed. J.I. Packer &amp; Loren Wilkinson [IVP, 1992], p. 143)</a:t>
            </a:r>
          </a:p>
          <a:p>
            <a:pPr marL="685800" lvl="1" indent="-228600"/>
            <a:endParaRPr lang="de-DE">
              <a:latin typeface="Bell MT" charset="0"/>
              <a:ea typeface="ＭＳ Ｐゴシック" charset="0"/>
            </a:endParaRPr>
          </a:p>
          <a:p>
            <a:pPr marL="685800" lvl="1" indent="-228600"/>
            <a:r>
              <a:rPr lang="de-DE">
                <a:latin typeface="Bell MT" charset="0"/>
                <a:ea typeface="ＭＳ Ｐゴシック" charset="0"/>
              </a:rPr>
              <a:t>Our worship and prayer are finally shaped and structured by the invariant pattern of Christ</a:t>
            </a:r>
            <a:r>
              <a:rPr lang="mr-IN">
                <a:latin typeface="Bell MT" charset="0"/>
                <a:ea typeface="ＭＳ Ｐゴシック" charset="0"/>
              </a:rPr>
              <a:t>'</a:t>
            </a:r>
            <a:r>
              <a:rPr lang="de-DE">
                <a:latin typeface="Bell MT" charset="0"/>
                <a:ea typeface="ＭＳ Ｐゴシック" charset="0"/>
              </a:rPr>
              <a:t>s mediatorial office. . . . When our worship and prayer are objectively grounded in Christ in this way, we are free to use and adapt transient forms of language and culture in our worship of God.</a:t>
            </a:r>
          </a:p>
          <a:p>
            <a:pPr marL="685800" lvl="1" indent="-228600"/>
            <a:r>
              <a:rPr lang="de-DE">
                <a:latin typeface="Bell MT" charset="0"/>
                <a:ea typeface="ＭＳ Ｐゴシック" charset="0"/>
              </a:rPr>
              <a:t>T.Torrance,  "The Mind of Christ in Worship"  p. 213</a:t>
            </a:r>
          </a:p>
          <a:p>
            <a:pPr marL="228600" indent="-228600"/>
            <a:endParaRPr lang="de-DE">
              <a:latin typeface="Bell MT" charset="0"/>
              <a:ea typeface="ＭＳ Ｐゴシック" charset="0"/>
              <a:cs typeface="ＭＳ Ｐゴシック" charset="0"/>
            </a:endParaRPr>
          </a:p>
          <a:p>
            <a:pPr marL="228600" indent="-228600"/>
            <a:r>
              <a:rPr lang="de-DE">
                <a:latin typeface="Bell MT" charset="0"/>
                <a:ea typeface="ＭＳ Ｐゴシック" charset="0"/>
                <a:cs typeface="ＭＳ Ｐゴシック" charset="0"/>
              </a:rPr>
              <a:t>	However much, therefore, worship and prayer may vary in linguistic and behavioural forms, as 	they inevitably and rightly do when they are expressed in the habits of different societies, 	peoples, cultures and ages, they nevertheless have embedded in them an invariant element 	which derives from the normative pattern of the incarnate love of God in Jesus Christ. In so far 	as worship and prayer are through, with and in Christ, they are not primarily forms of man’s self-	expression or self-fulfilment or self-transcendence in this or that human situation or cultural 	context, but primarily forms of Christ’s vicarious worship and prayer offered on behalf of all 	mankind in all ages. T. Torrance, "The Mind of Christ in Worship" 213</a:t>
            </a:r>
          </a:p>
          <a:p>
            <a:pPr marL="228600" indent="-228600"/>
            <a:endParaRPr lang="de-DE">
              <a:latin typeface="Bell MT" charset="0"/>
              <a:ea typeface="ＭＳ Ｐゴシック" charset="0"/>
              <a:cs typeface="ＭＳ Ｐゴシック" charset="0"/>
            </a:endParaRPr>
          </a:p>
          <a:p>
            <a:pPr marL="228600" indent="-228600"/>
            <a:r>
              <a:rPr lang="de-DE">
                <a:solidFill>
                  <a:srgbClr val="000000"/>
                </a:solidFill>
                <a:latin typeface="Bell MT" charset="0"/>
                <a:ea typeface="ＭＳ Ｐゴシック" charset="0"/>
                <a:cs typeface="Times New Roman" charset="0"/>
              </a:rPr>
              <a:t>3. God accepts and delights in our worship, not because of its excellence, and certainly not because of our worthiness, but rather because of CHRIST</a:t>
            </a:r>
            <a:r>
              <a:rPr lang="mr-IN">
                <a:solidFill>
                  <a:srgbClr val="000000"/>
                </a:solidFill>
                <a:latin typeface="Bell MT" charset="0"/>
                <a:ea typeface="ＭＳ Ｐゴシック" charset="0"/>
                <a:cs typeface="Times New Roman" charset="0"/>
              </a:rPr>
              <a:t>'</a:t>
            </a:r>
            <a:r>
              <a:rPr lang="de-DE">
                <a:solidFill>
                  <a:srgbClr val="000000"/>
                </a:solidFill>
                <a:latin typeface="Bell MT" charset="0"/>
                <a:ea typeface="ＭＳ Ｐゴシック" charset="0"/>
                <a:cs typeface="Times New Roman" charset="0"/>
              </a:rPr>
              <a:t>S excellence and worthiness. It</a:t>
            </a:r>
            <a:r>
              <a:rPr lang="mr-IN">
                <a:solidFill>
                  <a:srgbClr val="000000"/>
                </a:solidFill>
                <a:latin typeface="Bell MT" charset="0"/>
                <a:ea typeface="ＭＳ Ｐゴシック" charset="0"/>
                <a:cs typeface="Times New Roman" charset="0"/>
              </a:rPr>
              <a:t>'</a:t>
            </a:r>
            <a:r>
              <a:rPr lang="de-DE">
                <a:solidFill>
                  <a:srgbClr val="000000"/>
                </a:solidFill>
                <a:latin typeface="Bell MT" charset="0"/>
                <a:ea typeface="ＭＳ Ｐゴシック" charset="0"/>
                <a:cs typeface="Times New Roman" charset="0"/>
              </a:rPr>
              <a:t>s not the size of our church or the size of our choir, or whether we have an orchestra or a big organ or a big band, or whether we choice the right songs or sing them the right way. We come IN CHRIST, dressed in His righteousness, and that is what the Father accepts and delights in. </a:t>
            </a:r>
          </a:p>
          <a:p>
            <a:pPr marL="228600" indent="-228600"/>
            <a:endParaRPr lang="de-DE">
              <a:solidFill>
                <a:srgbClr val="000000"/>
              </a:solidFill>
              <a:latin typeface="Bell MT" charset="0"/>
              <a:ea typeface="ＭＳ Ｐゴシック" charset="0"/>
              <a:cs typeface="Times New Roman" charset="0"/>
            </a:endParaRPr>
          </a:p>
          <a:p>
            <a:pPr marL="228600" indent="-228600"/>
            <a:r>
              <a:rPr lang="de-DE">
                <a:solidFill>
                  <a:srgbClr val="000000"/>
                </a:solidFill>
                <a:latin typeface="Bell MT" charset="0"/>
                <a:ea typeface="ＭＳ Ｐゴシック" charset="0"/>
                <a:cs typeface="Times New Roman" charset="0"/>
              </a:rPr>
              <a:t>C.S. Lewis: </a:t>
            </a:r>
            <a:r>
              <a:rPr lang="ja-JP" altLang="en-US">
                <a:solidFill>
                  <a:srgbClr val="000000"/>
                </a:solidFill>
                <a:latin typeface="Bell MT" charset="0"/>
                <a:ea typeface="ＭＳ Ｐゴシック" charset="0"/>
                <a:cs typeface="Times New Roman" charset="0"/>
              </a:rPr>
              <a:t>“</a:t>
            </a:r>
            <a:r>
              <a:rPr lang="en-US" altLang="ja-JP">
                <a:solidFill>
                  <a:srgbClr val="000000"/>
                </a:solidFill>
                <a:latin typeface="Bell MT" charset="0"/>
                <a:ea typeface="ＭＳ Ｐゴシック" charset="0"/>
                <a:cs typeface="Times New Roman" charset="0"/>
              </a:rPr>
              <a:t>We must beware of the naïve idea that our music can </a:t>
            </a:r>
            <a:r>
              <a:rPr lang="mr-IN" altLang="ja-JP">
                <a:solidFill>
                  <a:srgbClr val="000000"/>
                </a:solidFill>
                <a:latin typeface="Bell MT" charset="0"/>
                <a:ea typeface="ＭＳ Ｐゴシック" charset="0"/>
                <a:cs typeface="Times New Roman" charset="0"/>
              </a:rPr>
              <a:t>'</a:t>
            </a:r>
            <a:r>
              <a:rPr lang="en-US" altLang="ja-JP">
                <a:solidFill>
                  <a:srgbClr val="000000"/>
                </a:solidFill>
                <a:latin typeface="Bell MT" charset="0"/>
                <a:ea typeface="ＭＳ Ｐゴシック" charset="0"/>
                <a:cs typeface="Times New Roman" charset="0"/>
              </a:rPr>
              <a:t>please</a:t>
            </a:r>
            <a:r>
              <a:rPr lang="mr-IN" altLang="ja-JP">
                <a:solidFill>
                  <a:srgbClr val="000000"/>
                </a:solidFill>
                <a:latin typeface="Bell MT" charset="0"/>
                <a:ea typeface="ＭＳ Ｐゴシック" charset="0"/>
                <a:cs typeface="Times New Roman" charset="0"/>
              </a:rPr>
              <a:t>'</a:t>
            </a:r>
            <a:r>
              <a:rPr lang="en-US" altLang="ja-JP">
                <a:solidFill>
                  <a:srgbClr val="000000"/>
                </a:solidFill>
                <a:latin typeface="Bell MT" charset="0"/>
                <a:ea typeface="ＭＳ Ｐゴシック" charset="0"/>
                <a:cs typeface="Times New Roman" charset="0"/>
              </a:rPr>
              <a:t> God as it would please a cultivated human hearer.  That is like thinking, under the old Law, that He really needed the blood of bulls and goats. . . . </a:t>
            </a:r>
            <a:r>
              <a:rPr lang="de-DE" altLang="ja-JP">
                <a:solidFill>
                  <a:srgbClr val="000000"/>
                </a:solidFill>
                <a:latin typeface="Bell MT" charset="0"/>
                <a:ea typeface="ＭＳ Ｐゴシック" charset="0"/>
                <a:cs typeface="Times New Roman" charset="0"/>
              </a:rPr>
              <a:t>[compares our worship to the picture a small child paints of his parents– they value it, not because it</a:t>
            </a:r>
            <a:r>
              <a:rPr lang="mr-IN">
                <a:solidFill>
                  <a:srgbClr val="000000"/>
                </a:solidFill>
                <a:latin typeface="Bell MT" charset="0"/>
                <a:ea typeface="ＭＳ Ｐゴシック" charset="0"/>
                <a:cs typeface="Times New Roman" charset="0"/>
              </a:rPr>
              <a:t>'</a:t>
            </a:r>
            <a:r>
              <a:rPr lang="de-DE" altLang="ja-JP">
                <a:solidFill>
                  <a:srgbClr val="000000"/>
                </a:solidFill>
                <a:latin typeface="Bell MT" charset="0"/>
                <a:ea typeface="ＭＳ Ｐゴシック" charset="0"/>
                <a:cs typeface="Times New Roman" charset="0"/>
              </a:rPr>
              <a:t>s a great work of art, but because it</a:t>
            </a:r>
            <a:r>
              <a:rPr lang="mr-IN">
                <a:solidFill>
                  <a:srgbClr val="000000"/>
                </a:solidFill>
                <a:latin typeface="Bell MT" charset="0"/>
                <a:ea typeface="ＭＳ Ｐゴシック" charset="0"/>
                <a:cs typeface="Times New Roman" charset="0"/>
              </a:rPr>
              <a:t>'</a:t>
            </a:r>
            <a:r>
              <a:rPr lang="de-DE" altLang="ja-JP">
                <a:solidFill>
                  <a:srgbClr val="000000"/>
                </a:solidFill>
                <a:latin typeface="Bell MT" charset="0"/>
                <a:ea typeface="ＭＳ Ｐゴシック" charset="0"/>
                <a:cs typeface="Times New Roman" charset="0"/>
              </a:rPr>
              <a:t>s a gift of love from their beloved child. That</a:t>
            </a:r>
            <a:r>
              <a:rPr lang="mr-IN">
                <a:solidFill>
                  <a:srgbClr val="000000"/>
                </a:solidFill>
                <a:latin typeface="Bell MT" charset="0"/>
                <a:ea typeface="ＭＳ Ｐゴシック" charset="0"/>
                <a:cs typeface="Times New Roman" charset="0"/>
              </a:rPr>
              <a:t>'</a:t>
            </a:r>
            <a:r>
              <a:rPr lang="de-DE" altLang="ja-JP">
                <a:solidFill>
                  <a:srgbClr val="000000"/>
                </a:solidFill>
                <a:latin typeface="Bell MT" charset="0"/>
                <a:ea typeface="ＭＳ Ｐゴシック" charset="0"/>
                <a:cs typeface="Times New Roman" charset="0"/>
              </a:rPr>
              <a:t>s the way od looks at our worship.]</a:t>
            </a:r>
            <a:r>
              <a:rPr lang="en-US" altLang="ja-JP">
                <a:solidFill>
                  <a:srgbClr val="000000"/>
                </a:solidFill>
                <a:latin typeface="Bell MT" charset="0"/>
                <a:ea typeface="ＭＳ Ｐゴシック" charset="0"/>
                <a:cs typeface="Times New Roman" charset="0"/>
              </a:rPr>
              <a:t>  (C.S. Lewis, </a:t>
            </a:r>
            <a:r>
              <a:rPr lang="ja-JP" altLang="en-US">
                <a:solidFill>
                  <a:srgbClr val="000000"/>
                </a:solidFill>
                <a:latin typeface="Bell MT" charset="0"/>
                <a:ea typeface="ＭＳ Ｐゴシック" charset="0"/>
                <a:cs typeface="Times New Roman" charset="0"/>
              </a:rPr>
              <a:t>“</a:t>
            </a:r>
            <a:r>
              <a:rPr lang="en-US" altLang="ja-JP">
                <a:solidFill>
                  <a:srgbClr val="000000"/>
                </a:solidFill>
                <a:latin typeface="Bell MT" charset="0"/>
                <a:ea typeface="ＭＳ Ｐゴシック" charset="0"/>
                <a:cs typeface="Times New Roman" charset="0"/>
              </a:rPr>
              <a:t>On Church Music</a:t>
            </a:r>
            <a:r>
              <a:rPr lang="ja-JP" altLang="en-US">
                <a:solidFill>
                  <a:srgbClr val="000000"/>
                </a:solidFill>
                <a:latin typeface="Bell MT" charset="0"/>
                <a:ea typeface="ＭＳ Ｐゴシック" charset="0"/>
                <a:cs typeface="Times New Roman" charset="0"/>
              </a:rPr>
              <a:t>”</a:t>
            </a:r>
            <a:r>
              <a:rPr lang="en-US" altLang="ja-JP">
                <a:solidFill>
                  <a:srgbClr val="000000"/>
                </a:solidFill>
                <a:latin typeface="Bell MT" charset="0"/>
                <a:ea typeface="ＭＳ Ｐゴシック" charset="0"/>
                <a:cs typeface="Times New Roman" charset="0"/>
              </a:rPr>
              <a:t> in </a:t>
            </a:r>
            <a:r>
              <a:rPr lang="en-US" altLang="ja-JP" i="1">
                <a:solidFill>
                  <a:srgbClr val="000000"/>
                </a:solidFill>
                <a:latin typeface="Bell MT" charset="0"/>
                <a:ea typeface="ＭＳ Ｐゴシック" charset="0"/>
                <a:cs typeface="Times New Roman" charset="0"/>
              </a:rPr>
              <a:t>Christian Reflections</a:t>
            </a:r>
            <a:r>
              <a:rPr lang="en-US" altLang="ja-JP">
                <a:solidFill>
                  <a:srgbClr val="000000"/>
                </a:solidFill>
                <a:latin typeface="Bell MT" charset="0"/>
                <a:ea typeface="ＭＳ Ｐゴシック" charset="0"/>
                <a:cs typeface="Times New Roman" charset="0"/>
              </a:rPr>
              <a:t>, pp. 98-99</a:t>
            </a:r>
            <a:endParaRPr lang="de-DE" altLang="ja-JP">
              <a:solidFill>
                <a:srgbClr val="000000"/>
              </a:solidFill>
              <a:latin typeface="Bell MT" charset="0"/>
              <a:ea typeface="ＭＳ Ｐゴシック" charset="0"/>
              <a:cs typeface="Times New Roman" charset="0"/>
            </a:endParaRPr>
          </a:p>
          <a:p>
            <a:pPr marL="228600" indent="-228600">
              <a:buFontTx/>
              <a:buAutoNum type="arabicPeriod"/>
            </a:pPr>
            <a:endParaRPr lang="de-DE">
              <a:solidFill>
                <a:srgbClr val="000000"/>
              </a:solidFill>
              <a:latin typeface="Bell MT" charset="0"/>
              <a:ea typeface="ＭＳ Ｐゴシック" charset="0"/>
              <a:cs typeface="Times New Roman" charset="0"/>
            </a:endParaRPr>
          </a:p>
          <a:p>
            <a:pPr marL="228600" indent="-228600"/>
            <a:r>
              <a:rPr lang="de-DE">
                <a:solidFill>
                  <a:srgbClr val="000000"/>
                </a:solidFill>
                <a:latin typeface="Bell MT" charset="0"/>
                <a:ea typeface="ＭＳ Ｐゴシック" charset="0"/>
                <a:cs typeface="Times New Roman" charset="0"/>
              </a:rPr>
              <a:t>James Torrance: </a:t>
            </a:r>
            <a:r>
              <a:rPr lang="ja-JP" altLang="en-US">
                <a:solidFill>
                  <a:srgbClr val="000000"/>
                </a:solidFill>
                <a:latin typeface="Bell MT" charset="0"/>
                <a:ea typeface="ＭＳ Ｐゴシック" charset="0"/>
                <a:cs typeface="Times New Roman" charset="0"/>
              </a:rPr>
              <a:t>“</a:t>
            </a:r>
            <a:r>
              <a:rPr lang="en-US" altLang="ja-JP">
                <a:solidFill>
                  <a:srgbClr val="000000"/>
                </a:solidFill>
                <a:latin typeface="Bell MT" charset="0"/>
                <a:ea typeface="ＭＳ Ｐゴシック" charset="0"/>
                <a:cs typeface="Times New Roman" charset="0"/>
              </a:rPr>
              <a:t>We are accepted by God, not because we have offered worthy worship, but in spite of our unworthiness, because He has provided for us a Worship, a Way, a Sacrifice, a Forerunner in Christ our Leader and Representative. This is the heart of all true Christian worship.</a:t>
            </a:r>
            <a:r>
              <a:rPr lang="de-DE" altLang="ja-JP">
                <a:solidFill>
                  <a:srgbClr val="000000"/>
                </a:solidFill>
                <a:latin typeface="Bell MT" charset="0"/>
                <a:ea typeface="ＭＳ Ｐゴシック" charset="0"/>
                <a:cs typeface="Times New Roman" charset="0"/>
              </a:rPr>
              <a:t> . . . </a:t>
            </a:r>
            <a:r>
              <a:rPr lang="en-US" altLang="ja-JP">
                <a:solidFill>
                  <a:srgbClr val="000000"/>
                </a:solidFill>
                <a:latin typeface="Bell MT" charset="0"/>
                <a:ea typeface="ＭＳ Ｐゴシック" charset="0"/>
                <a:cs typeface="Times New Roman" charset="0"/>
              </a:rPr>
              <a:t>God does not </a:t>
            </a:r>
            <a:r>
              <a:rPr lang="en-US" altLang="ja-JP" i="1">
                <a:solidFill>
                  <a:srgbClr val="000000"/>
                </a:solidFill>
                <a:latin typeface="Bell MT" charset="0"/>
                <a:ea typeface="ＭＳ Ｐゴシック" charset="0"/>
                <a:cs typeface="Times New Roman" charset="0"/>
              </a:rPr>
              <a:t>throw us back upon ourselves</a:t>
            </a:r>
            <a:r>
              <a:rPr lang="en-US" altLang="ja-JP">
                <a:solidFill>
                  <a:srgbClr val="000000"/>
                </a:solidFill>
                <a:latin typeface="Bell MT" charset="0"/>
                <a:ea typeface="ＭＳ Ｐゴシック" charset="0"/>
                <a:cs typeface="Times New Roman" charset="0"/>
              </a:rPr>
              <a:t> to make our response to His Word.  But graciously He helps our infirmities by giving us Jesus Christ and the Holy Spirit to make the appropriate response </a:t>
            </a:r>
            <a:r>
              <a:rPr lang="en-US" altLang="ja-JP" i="1">
                <a:solidFill>
                  <a:srgbClr val="000000"/>
                </a:solidFill>
                <a:latin typeface="Bell MT" charset="0"/>
                <a:ea typeface="ＭＳ Ｐゴシック" charset="0"/>
                <a:cs typeface="Times New Roman" charset="0"/>
              </a:rPr>
              <a:t>for us</a:t>
            </a:r>
            <a:r>
              <a:rPr lang="en-US" altLang="ja-JP">
                <a:solidFill>
                  <a:srgbClr val="000000"/>
                </a:solidFill>
                <a:latin typeface="Bell MT" charset="0"/>
                <a:ea typeface="ＭＳ Ｐゴシック" charset="0"/>
                <a:cs typeface="Times New Roman" charset="0"/>
              </a:rPr>
              <a:t> and </a:t>
            </a:r>
            <a:r>
              <a:rPr lang="en-US" altLang="ja-JP" i="1">
                <a:solidFill>
                  <a:srgbClr val="000000"/>
                </a:solidFill>
                <a:latin typeface="Bell MT" charset="0"/>
                <a:ea typeface="ＭＳ Ｐゴシック" charset="0"/>
                <a:cs typeface="Times New Roman" charset="0"/>
              </a:rPr>
              <a:t>in us</a:t>
            </a:r>
            <a:r>
              <a:rPr lang="en-US" altLang="ja-JP">
                <a:solidFill>
                  <a:srgbClr val="000000"/>
                </a:solidFill>
                <a:latin typeface="Bell MT" charset="0"/>
                <a:ea typeface="ＭＳ Ｐゴシック" charset="0"/>
                <a:cs typeface="Times New Roman" charset="0"/>
              </a:rPr>
              <a:t>. </a:t>
            </a:r>
            <a:r>
              <a:rPr lang="ja-JP" altLang="en-US">
                <a:solidFill>
                  <a:srgbClr val="000000"/>
                </a:solidFill>
                <a:latin typeface="Bell MT" charset="0"/>
                <a:ea typeface="ＭＳ Ｐゴシック" charset="0"/>
                <a:cs typeface="Times New Roman" charset="0"/>
              </a:rPr>
              <a:t>”</a:t>
            </a:r>
            <a:r>
              <a:rPr lang="en-US" altLang="ja-JP">
                <a:solidFill>
                  <a:srgbClr val="000000"/>
                </a:solidFill>
                <a:latin typeface="Bell MT" charset="0"/>
                <a:ea typeface="ＭＳ Ｐゴシック" charset="0"/>
                <a:cs typeface="Times New Roman" charset="0"/>
              </a:rPr>
              <a:t>  (James B. Torrance, </a:t>
            </a:r>
            <a:r>
              <a:rPr lang="ja-JP" altLang="en-US">
                <a:solidFill>
                  <a:srgbClr val="000000"/>
                </a:solidFill>
                <a:latin typeface="Bell MT" charset="0"/>
                <a:ea typeface="ＭＳ Ｐゴシック" charset="0"/>
                <a:cs typeface="Times New Roman" charset="0"/>
              </a:rPr>
              <a:t>“</a:t>
            </a:r>
            <a:r>
              <a:rPr lang="en-US" altLang="ja-JP">
                <a:solidFill>
                  <a:srgbClr val="000000"/>
                </a:solidFill>
                <a:latin typeface="Bell MT" charset="0"/>
                <a:ea typeface="ＭＳ Ｐゴシック" charset="0"/>
                <a:cs typeface="Times New Roman" charset="0"/>
              </a:rPr>
              <a:t>The Place of Jesus Christ in Worship,</a:t>
            </a:r>
            <a:r>
              <a:rPr lang="ja-JP" altLang="en-US">
                <a:solidFill>
                  <a:srgbClr val="000000"/>
                </a:solidFill>
                <a:latin typeface="Bell MT" charset="0"/>
                <a:ea typeface="ＭＳ Ｐゴシック" charset="0"/>
                <a:cs typeface="Times New Roman" charset="0"/>
              </a:rPr>
              <a:t>”</a:t>
            </a:r>
            <a:r>
              <a:rPr lang="en-US" altLang="ja-JP">
                <a:solidFill>
                  <a:srgbClr val="000000"/>
                </a:solidFill>
                <a:latin typeface="Bell MT" charset="0"/>
                <a:ea typeface="ＭＳ Ｐゴシック" charset="0"/>
                <a:cs typeface="Times New Roman" charset="0"/>
              </a:rPr>
              <a:t> in </a:t>
            </a:r>
            <a:r>
              <a:rPr lang="en-US" altLang="ja-JP" i="1">
                <a:solidFill>
                  <a:srgbClr val="000000"/>
                </a:solidFill>
                <a:latin typeface="Bell MT" charset="0"/>
                <a:ea typeface="ＭＳ Ｐゴシック" charset="0"/>
                <a:cs typeface="Times New Roman" charset="0"/>
              </a:rPr>
              <a:t>Theological Foundation</a:t>
            </a:r>
            <a:r>
              <a:rPr lang="de-DE" altLang="ja-JP" i="1">
                <a:solidFill>
                  <a:srgbClr val="000000"/>
                </a:solidFill>
                <a:latin typeface="Bell MT" charset="0"/>
                <a:ea typeface="ＭＳ Ｐゴシック" charset="0"/>
                <a:cs typeface="Times New Roman" charset="0"/>
              </a:rPr>
              <a:t>s</a:t>
            </a:r>
            <a:r>
              <a:rPr lang="en-US" altLang="ja-JP" i="1">
                <a:solidFill>
                  <a:srgbClr val="000000"/>
                </a:solidFill>
                <a:latin typeface="Bell MT" charset="0"/>
                <a:ea typeface="ＭＳ Ｐゴシック" charset="0"/>
                <a:cs typeface="Times New Roman" charset="0"/>
              </a:rPr>
              <a:t> for Ministry</a:t>
            </a:r>
            <a:r>
              <a:rPr lang="en-US" altLang="ja-JP">
                <a:solidFill>
                  <a:srgbClr val="000000"/>
                </a:solidFill>
                <a:latin typeface="Bell MT" charset="0"/>
                <a:ea typeface="ＭＳ Ｐゴシック" charset="0"/>
                <a:cs typeface="Times New Roman" charset="0"/>
              </a:rPr>
              <a:t>, p. 352</a:t>
            </a:r>
            <a:r>
              <a:rPr lang="de-DE" altLang="ja-JP">
                <a:solidFill>
                  <a:srgbClr val="000000"/>
                </a:solidFill>
                <a:latin typeface="Bell MT" charset="0"/>
                <a:ea typeface="ＭＳ Ｐゴシック" charset="0"/>
                <a:cs typeface="Times New Roman" charset="0"/>
              </a:rPr>
              <a:t>,9</a:t>
            </a:r>
            <a:r>
              <a:rPr lang="en-US" altLang="ja-JP">
                <a:solidFill>
                  <a:srgbClr val="000000"/>
                </a:solidFill>
                <a:latin typeface="Bell MT" charset="0"/>
                <a:ea typeface="ＭＳ Ｐゴシック" charset="0"/>
                <a:cs typeface="Times New Roman" charset="0"/>
              </a:rPr>
              <a:t>)</a:t>
            </a:r>
            <a:endParaRPr lang="de-DE" altLang="ja-JP">
              <a:latin typeface="Bell MT" charset="0"/>
              <a:ea typeface="ＭＳ Ｐゴシック" charset="0"/>
              <a:cs typeface="ＭＳ Ｐゴシック" charset="0"/>
            </a:endParaRPr>
          </a:p>
          <a:p>
            <a:pPr marL="228600" indent="-228600"/>
            <a:endParaRPr lang="de-DE">
              <a:latin typeface="Bell MT" charset="0"/>
              <a:ea typeface="ＭＳ Ｐゴシック" charset="0"/>
              <a:cs typeface="ＭＳ Ｐゴシック" charset="0"/>
            </a:endParaRPr>
          </a:p>
          <a:p>
            <a:pPr marL="228600" indent="-228600"/>
            <a:r>
              <a:rPr lang="de-DE">
                <a:latin typeface="Bell MT" charset="0"/>
                <a:ea typeface="ＭＳ Ｐゴシック" charset="0"/>
                <a:cs typeface="ＭＳ Ｐゴシック" charset="0"/>
              </a:rPr>
              <a:t>Who can love God with his heart, mind, and soul?</a:t>
            </a:r>
          </a:p>
          <a:p>
            <a:pPr marL="228600" indent="-228600"/>
            <a:r>
              <a:rPr lang="de-DE">
                <a:latin typeface="Bell MT" charset="0"/>
                <a:ea typeface="ＭＳ Ｐゴシック" charset="0"/>
                <a:cs typeface="ＭＳ Ｐゴシック" charset="0"/>
              </a:rPr>
              <a:t>Who can achieve perfect union with God?</a:t>
            </a:r>
          </a:p>
          <a:p>
            <a:pPr marL="228600" indent="-228600"/>
            <a:r>
              <a:rPr lang="de-DE">
                <a:latin typeface="Bell MT" charset="0"/>
                <a:ea typeface="ＭＳ Ｐゴシック" charset="0"/>
                <a:cs typeface="ＭＳ Ｐゴシック" charset="0"/>
              </a:rPr>
              <a:t>Who can worship God with a pure and unstained heart?</a:t>
            </a:r>
          </a:p>
          <a:p>
            <a:pPr marL="228600" indent="-228600"/>
            <a:r>
              <a:rPr lang="de-DE">
                <a:latin typeface="Bell MT" charset="0"/>
                <a:ea typeface="ＭＳ Ｐゴシック" charset="0"/>
                <a:cs typeface="ＭＳ Ｐゴシック" charset="0"/>
              </a:rPr>
              <a:t>Not me! . . .</a:t>
            </a:r>
          </a:p>
          <a:p>
            <a:pPr marL="228600" indent="-228600"/>
            <a:r>
              <a:rPr lang="de-DE">
                <a:latin typeface="Bell MT" charset="0"/>
                <a:ea typeface="ＭＳ Ｐゴシック" charset="0"/>
                <a:cs typeface="ＭＳ Ｐゴシック" charset="0"/>
              </a:rPr>
              <a:t>Not you. Not Billy Graham. . . .</a:t>
            </a:r>
          </a:p>
          <a:p>
            <a:pPr marL="228600" indent="-228600"/>
            <a:r>
              <a:rPr lang="de-DE">
                <a:latin typeface="Bell MT" charset="0"/>
                <a:ea typeface="ＭＳ Ｐゴシック" charset="0"/>
                <a:cs typeface="ＭＳ Ｐゴシック" charset="0"/>
              </a:rPr>
              <a:t>Not anybody I know or you know.</a:t>
            </a:r>
          </a:p>
          <a:p>
            <a:pPr marL="228600" indent="-228600"/>
            <a:r>
              <a:rPr lang="de-DE">
                <a:latin typeface="Bell MT" charset="0"/>
                <a:ea typeface="ＭＳ Ｐゴシック" charset="0"/>
                <a:cs typeface="ＭＳ Ｐゴシック" charset="0"/>
              </a:rPr>
              <a:t>Only Jesus can. And he does for me and for you what neither of us can do for ourselves.</a:t>
            </a:r>
          </a:p>
          <a:p>
            <a:pPr marL="228600" indent="-228600"/>
            <a:r>
              <a:rPr lang="de-DE">
                <a:latin typeface="Bell MT" charset="0"/>
                <a:ea typeface="ＭＳ Ｐゴシック" charset="0"/>
                <a:cs typeface="ＭＳ Ｐゴシック" charset="0"/>
              </a:rPr>
              <a:t>This is the message that is missing in the literature of contemporary [and most other!] worship. It is too much about what I ought to do and too little about what God has done for me. God has done for me what I cannot do for myself. He did it in Jesus Christ. Therefore my worship is offered in a broken vessel that is in the process of being healed, but is not yet capable of fullness of joy, endless intense passion, absolute exaltation, and celebration. But Jesus, who shares in my humanity yet without sin, is not only my Savior-- he is also my complete and eternal worship, doing for me, in my place, what I cannot do. . . .</a:t>
            </a:r>
          </a:p>
          <a:p>
            <a:pPr marL="228600" indent="-228600"/>
            <a:endParaRPr lang="de-DE">
              <a:latin typeface="Bell MT" charset="0"/>
              <a:ea typeface="ＭＳ Ｐゴシック" charset="0"/>
              <a:cs typeface="ＭＳ Ｐゴシック" charset="0"/>
            </a:endParaRPr>
          </a:p>
          <a:p>
            <a:pPr marL="228600" indent="-228600"/>
            <a:r>
              <a:rPr lang="de-DE">
                <a:latin typeface="Bell MT" charset="0"/>
                <a:ea typeface="ＭＳ Ｐゴシック" charset="0"/>
                <a:cs typeface="ＭＳ Ｐゴシック" charset="0"/>
              </a:rPr>
              <a:t>He is eternally interceding to the Father on our behalf. And for this reason, our worship is always in and through Christ. . . .</a:t>
            </a:r>
          </a:p>
          <a:p>
            <a:pPr marL="228600" indent="-228600"/>
            <a:endParaRPr lang="de-DE">
              <a:latin typeface="Bell MT" charset="0"/>
              <a:ea typeface="ＭＳ Ｐゴシック" charset="0"/>
              <a:cs typeface="ＭＳ Ｐゴシック" charset="0"/>
            </a:endParaRPr>
          </a:p>
          <a:p>
            <a:pPr marL="228600" indent="-228600"/>
            <a:r>
              <a:rPr lang="de-DE">
                <a:latin typeface="Bell MT" charset="0"/>
                <a:ea typeface="ＭＳ Ｐゴシック" charset="0"/>
                <a:cs typeface="ＭＳ Ｐゴシック" charset="0"/>
              </a:rPr>
              <a:t>Thanks for Jesus Christ, who is my worship. We are free! And in gratitude, we offer our stumbling worship in the name of Jesus with thanksgiving.</a:t>
            </a:r>
          </a:p>
          <a:p>
            <a:pPr marL="228600" indent="-228600"/>
            <a:endParaRPr lang="de-DE">
              <a:latin typeface="Bell MT" charset="0"/>
              <a:ea typeface="ＭＳ Ｐゴシック" charset="0"/>
              <a:cs typeface="ＭＳ Ｐゴシック" charset="0"/>
            </a:endParaRPr>
          </a:p>
          <a:p>
            <a:pPr marL="228600" indent="-228600"/>
            <a:r>
              <a:rPr lang="de-DE">
                <a:latin typeface="Bell MT" charset="0"/>
                <a:ea typeface="ＭＳ Ｐゴシック" charset="0"/>
                <a:cs typeface="ＭＳ Ｐゴシック" charset="0"/>
              </a:rPr>
              <a:t>(Robert E. Webber in Exploring</a:t>
            </a:r>
            <a:r>
              <a:rPr lang="de-DE" i="1">
                <a:latin typeface="Bell MT" charset="0"/>
                <a:ea typeface="ＭＳ Ｐゴシック" charset="0"/>
                <a:cs typeface="ＭＳ Ｐゴシック" charset="0"/>
              </a:rPr>
              <a:t> the Worship Spectrum</a:t>
            </a:r>
            <a:r>
              <a:rPr lang="de-DE">
                <a:latin typeface="Bell MT" charset="0"/>
                <a:ea typeface="ＭＳ Ｐゴシック" charset="0"/>
                <a:cs typeface="ＭＳ Ｐゴシック" charset="0"/>
              </a:rPr>
              <a:t>, p. 130)</a:t>
            </a:r>
          </a:p>
          <a:p>
            <a:pPr marL="228600" indent="-228600"/>
            <a:endParaRPr lang="de-DE">
              <a:latin typeface="Bell MT"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Bell MT" charset="0"/>
                <a:ea typeface="ＭＳ Ｐゴシック" charset="0"/>
                <a:cs typeface="ＭＳ Ｐゴシック" charset="0"/>
              </a:defRPr>
            </a:lvl1pPr>
            <a:lvl2pPr marL="742950" indent="-285750" eaLnBrk="0" hangingPunct="0">
              <a:defRPr sz="2400">
                <a:solidFill>
                  <a:schemeClr val="tx1"/>
                </a:solidFill>
                <a:latin typeface="Bell MT" charset="0"/>
                <a:ea typeface="ＭＳ Ｐゴシック" charset="0"/>
              </a:defRPr>
            </a:lvl2pPr>
            <a:lvl3pPr marL="1143000" indent="-228600" eaLnBrk="0" hangingPunct="0">
              <a:defRPr sz="2400">
                <a:solidFill>
                  <a:schemeClr val="tx1"/>
                </a:solidFill>
                <a:latin typeface="Bell MT" charset="0"/>
                <a:ea typeface="ＭＳ Ｐゴシック" charset="0"/>
              </a:defRPr>
            </a:lvl3pPr>
            <a:lvl4pPr marL="1600200" indent="-228600" eaLnBrk="0" hangingPunct="0">
              <a:defRPr sz="2400">
                <a:solidFill>
                  <a:schemeClr val="tx1"/>
                </a:solidFill>
                <a:latin typeface="Bell MT" charset="0"/>
                <a:ea typeface="ＭＳ Ｐゴシック" charset="0"/>
              </a:defRPr>
            </a:lvl4pPr>
            <a:lvl5pPr marL="2057400" indent="-228600" eaLnBrk="0" hangingPunct="0">
              <a:defRPr sz="2400">
                <a:solidFill>
                  <a:schemeClr val="tx1"/>
                </a:solidFill>
                <a:latin typeface="Bell MT" charset="0"/>
                <a:ea typeface="ＭＳ Ｐゴシック" charset="0"/>
              </a:defRPr>
            </a:lvl5pPr>
            <a:lvl6pPr marL="2514600" indent="-228600" eaLnBrk="0" fontAlgn="base" hangingPunct="0">
              <a:spcBef>
                <a:spcPct val="0"/>
              </a:spcBef>
              <a:spcAft>
                <a:spcPct val="0"/>
              </a:spcAft>
              <a:defRPr sz="2400">
                <a:solidFill>
                  <a:schemeClr val="tx1"/>
                </a:solidFill>
                <a:latin typeface="Bell MT" charset="0"/>
                <a:ea typeface="ＭＳ Ｐゴシック" charset="0"/>
              </a:defRPr>
            </a:lvl6pPr>
            <a:lvl7pPr marL="2971800" indent="-228600" eaLnBrk="0" fontAlgn="base" hangingPunct="0">
              <a:spcBef>
                <a:spcPct val="0"/>
              </a:spcBef>
              <a:spcAft>
                <a:spcPct val="0"/>
              </a:spcAft>
              <a:defRPr sz="2400">
                <a:solidFill>
                  <a:schemeClr val="tx1"/>
                </a:solidFill>
                <a:latin typeface="Bell MT" charset="0"/>
                <a:ea typeface="ＭＳ Ｐゴシック" charset="0"/>
              </a:defRPr>
            </a:lvl7pPr>
            <a:lvl8pPr marL="3429000" indent="-228600" eaLnBrk="0" fontAlgn="base" hangingPunct="0">
              <a:spcBef>
                <a:spcPct val="0"/>
              </a:spcBef>
              <a:spcAft>
                <a:spcPct val="0"/>
              </a:spcAft>
              <a:defRPr sz="2400">
                <a:solidFill>
                  <a:schemeClr val="tx1"/>
                </a:solidFill>
                <a:latin typeface="Bell MT" charset="0"/>
                <a:ea typeface="ＭＳ Ｐゴシック" charset="0"/>
              </a:defRPr>
            </a:lvl8pPr>
            <a:lvl9pPr marL="3886200" indent="-228600" eaLnBrk="0" fontAlgn="base" hangingPunct="0">
              <a:spcBef>
                <a:spcPct val="0"/>
              </a:spcBef>
              <a:spcAft>
                <a:spcPct val="0"/>
              </a:spcAft>
              <a:defRPr sz="2400">
                <a:solidFill>
                  <a:schemeClr val="tx1"/>
                </a:solidFill>
                <a:latin typeface="Bell MT" charset="0"/>
                <a:ea typeface="ＭＳ Ｐゴシック" charset="0"/>
              </a:defRPr>
            </a:lvl9pPr>
          </a:lstStyle>
          <a:p>
            <a:fld id="{CA3ED15B-8A00-2344-A927-E3F2408A685C}" type="slidenum">
              <a:rPr lang="en-US" sz="1200"/>
              <a:pPr/>
              <a:t>49</a:t>
            </a:fld>
            <a:endParaRPr lang="en-US" sz="1200"/>
          </a:p>
        </p:txBody>
      </p:sp>
      <p:sp>
        <p:nvSpPr>
          <p:cNvPr id="172034" name="Rectangle 2"/>
          <p:cNvSpPr>
            <a:spLocks noGrp="1" noRot="1" noChangeAspect="1" noChangeArrowheads="1" noTextEdit="1"/>
          </p:cNvSpPr>
          <p:nvPr>
            <p:ph type="sldImg"/>
          </p:nvPr>
        </p:nvSpPr>
        <p:spPr>
          <a:solidFill>
            <a:srgbClr val="FFFFFF"/>
          </a:solidFill>
          <a:ln/>
        </p:spPr>
      </p:sp>
      <p:sp>
        <p:nvSpPr>
          <p:cNvPr id="172035" name="Rectangle 3"/>
          <p:cNvSpPr>
            <a:spLocks noGrp="1" noChangeArrowheads="1"/>
          </p:cNvSpPr>
          <p:nvPr>
            <p:ph type="body" idx="1"/>
          </p:nvPr>
        </p:nvSpPr>
        <p:spPr>
          <a:solidFill>
            <a:srgbClr val="FFFFFF"/>
          </a:solidFill>
          <a:ln>
            <a:solidFill>
              <a:srgbClr val="000000"/>
            </a:solidFill>
          </a:ln>
        </p:spPr>
        <p:txBody>
          <a:bodyPr/>
          <a:lstStyle/>
          <a:p>
            <a:pPr marL="228600" indent="-228600"/>
            <a:r>
              <a:rPr lang="de-DE">
                <a:latin typeface="Bell MT" charset="0"/>
                <a:ea typeface="ＭＳ Ｐゴシック" charset="0"/>
                <a:cs typeface="ＭＳ Ｐゴシック" charset="0"/>
              </a:rPr>
              <a:t>There are some crucial implications that come from this understanding of Christ</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s role in our worship:</a:t>
            </a:r>
          </a:p>
          <a:p>
            <a:pPr marL="228600" indent="-228600">
              <a:buFontTx/>
              <a:buAutoNum type="arabicPeriod"/>
            </a:pPr>
            <a:endParaRPr lang="de-DE">
              <a:latin typeface="Bell MT" charset="0"/>
              <a:ea typeface="ＭＳ Ｐゴシック" charset="0"/>
              <a:cs typeface="ＭＳ Ｐゴシック" charset="0"/>
            </a:endParaRPr>
          </a:p>
          <a:p>
            <a:pPr marL="228600" indent="-228600">
              <a:buFontTx/>
              <a:buAutoNum type="arabicPeriod"/>
            </a:pPr>
            <a:r>
              <a:rPr lang="de-DE">
                <a:latin typeface="Bell MT" charset="0"/>
                <a:ea typeface="ＭＳ Ｐゴシック" charset="0"/>
                <a:cs typeface="ＭＳ Ｐゴシック" charset="0"/>
              </a:rPr>
              <a:t>Christ is here!  And He is active, leading us through the HS in ours response of worship to God. I think we usually go through life and through worship with little consciousness of the presence of the Lord Jesus Christ. James Torrance has said that most evangelcial worship is UNITARIAN in nature– in other words, God is way out there somewhere, and we just try the best we can to pull off worship in our strength– what he calls „do it yourself with the help of the leader“ worship. But in true worship we draw near to God through our living High Priest in the power of the HS. The POWER of true worship is the minstry of the LIVING CHRIST in leading our worship.</a:t>
            </a:r>
          </a:p>
          <a:p>
            <a:pPr marL="228600" indent="-228600">
              <a:buFontTx/>
              <a:buAutoNum type="arabicPeriod"/>
            </a:pPr>
            <a:endParaRPr lang="de-DE">
              <a:latin typeface="Bell MT" charset="0"/>
              <a:ea typeface="ＭＳ Ｐゴシック" charset="0"/>
              <a:cs typeface="ＭＳ Ｐゴシック" charset="0"/>
            </a:endParaRPr>
          </a:p>
          <a:p>
            <a:pPr marL="228600" indent="-228600"/>
            <a:r>
              <a:rPr lang="de-DE">
                <a:latin typeface="Bell MT" charset="0"/>
                <a:ea typeface="ＭＳ Ｐゴシック" charset="0"/>
                <a:cs typeface="ＭＳ Ｐゴシック" charset="0"/>
              </a:rPr>
              <a:t>We need to remind ourselves, over and over, that the focus of Sunday worship must be upon </a:t>
            </a:r>
            <a:r>
              <a:rPr lang="de-DE" u="sng">
                <a:latin typeface="Bell MT" charset="0"/>
                <a:ea typeface="ＭＳ Ｐゴシック" charset="0"/>
                <a:cs typeface="ＭＳ Ｐゴシック" charset="0"/>
              </a:rPr>
              <a:t>the living Christ among us.</a:t>
            </a:r>
          </a:p>
          <a:p>
            <a:pPr marL="228600" indent="-228600"/>
            <a:r>
              <a:rPr lang="de-DE">
                <a:latin typeface="Bell MT" charset="0"/>
                <a:ea typeface="ＭＳ Ｐゴシック" charset="0"/>
                <a:cs typeface="ＭＳ Ｐゴシック" charset="0"/>
              </a:rPr>
              <a:t>In truth, if Christ were bodily present and we could see him with more than our soul</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s eyes, all our worship would become intentional.  If Christ stood on our platforms, we would bend our knees without asking.  If we could hear His voice leading the hymns, we too would sing heartily; the words would take on meaning.  The Bible reading would be lively; meaning would pierce to the marrow of our souls. If Christ walked our aisles, we would hasten to make amends with that brother or sister to whom we have not spoken.  We would volunteer for service, the choir loft would be crowded.  If we knew Christ would attend our church Sunday after Sunday, the front pews would fill fastest, believers would arrive early, offering plates would be laden with sacrificial but gladsome gifts, prayers would concentrate our attention.</a:t>
            </a:r>
          </a:p>
          <a:p>
            <a:pPr marL="228600" indent="-228600"/>
            <a:r>
              <a:rPr lang="de-DE">
                <a:latin typeface="Bell MT" charset="0"/>
                <a:ea typeface="ＭＳ Ｐゴシック" charset="0"/>
                <a:cs typeface="ＭＳ Ｐゴシック" charset="0"/>
              </a:rPr>
              <a:t>Yet, the startling truth is that Christ is present, through His Holy Spirit, in our churches; it is we who must develop eyes to see and ears to hear Him.</a:t>
            </a:r>
          </a:p>
          <a:p>
            <a:pPr marL="228600" indent="-228600"/>
            <a:endParaRPr lang="de-DE">
              <a:latin typeface="Bell MT" charset="0"/>
              <a:ea typeface="ＭＳ Ｐゴシック" charset="0"/>
              <a:cs typeface="ＭＳ Ｐゴシック" charset="0"/>
            </a:endParaRPr>
          </a:p>
          <a:p>
            <a:pPr marL="228600" indent="-228600"/>
            <a:r>
              <a:rPr lang="de-DE">
                <a:latin typeface="Bell MT" charset="0"/>
                <a:ea typeface="ＭＳ Ｐゴシック" charset="0"/>
                <a:cs typeface="ＭＳ Ｐゴシック" charset="0"/>
              </a:rPr>
              <a:t>2. Around the world today, and down through the centuries, there has been an incredible diversity of forms and styles of worship in the church of Jesus Christ– and the NT seems to allow for that, as we</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ll see next Sunday. But there is a CONSTANT in the midst of all this diversity, and that constant is the mediating ministry of Jesus Christ in the midst of His people. There is only ONE way to come to the Father: through Christ. „O come to the Father through Jesus the Son, and give HIM the glory, great things He hath done.“</a:t>
            </a:r>
          </a:p>
          <a:p>
            <a:pPr marL="228600" indent="-228600"/>
            <a:endParaRPr lang="de-DE">
              <a:latin typeface="Bell MT" charset="0"/>
              <a:ea typeface="ＭＳ Ｐゴシック" charset="0"/>
              <a:cs typeface="ＭＳ Ｐゴシック" charset="0"/>
            </a:endParaRPr>
          </a:p>
          <a:p>
            <a:pPr marL="685800" lvl="1" indent="-228600"/>
            <a:r>
              <a:rPr lang="de-DE">
                <a:latin typeface="Bell MT" charset="0"/>
                <a:ea typeface="ＭＳ Ｐゴシック" charset="0"/>
              </a:rPr>
              <a:t>there is only one way to come to the Father, namely through Christ in the communion of the Spirit and in the communion of the saints, whatever outward form our worship may take. (James B. Torrance, Contemplating the Trinitarian Mystery of Christ, Chap. 12 in </a:t>
            </a:r>
            <a:r>
              <a:rPr lang="de-DE" i="1">
                <a:latin typeface="Bell MT" charset="0"/>
                <a:ea typeface="ＭＳ Ｐゴシック" charset="0"/>
              </a:rPr>
              <a:t>Alive to God: Studies in Spirituality </a:t>
            </a:r>
            <a:r>
              <a:rPr lang="de-DE">
                <a:latin typeface="Bell MT" charset="0"/>
                <a:ea typeface="ＭＳ Ｐゴシック" charset="0"/>
              </a:rPr>
              <a:t>, ed. J.I. Packer &amp; Loren Wilkinson [IVP, 1992], p. 143)</a:t>
            </a:r>
          </a:p>
          <a:p>
            <a:pPr marL="685800" lvl="1" indent="-228600"/>
            <a:endParaRPr lang="de-DE">
              <a:latin typeface="Bell MT" charset="0"/>
              <a:ea typeface="ＭＳ Ｐゴシック" charset="0"/>
            </a:endParaRPr>
          </a:p>
          <a:p>
            <a:pPr marL="685800" lvl="1" indent="-228600"/>
            <a:r>
              <a:rPr lang="de-DE">
                <a:latin typeface="Bell MT" charset="0"/>
                <a:ea typeface="ＭＳ Ｐゴシック" charset="0"/>
              </a:rPr>
              <a:t>Our worship and prayer are finally shaped and structured by the invariant pattern of Christ</a:t>
            </a:r>
            <a:r>
              <a:rPr lang="mr-IN">
                <a:latin typeface="Bell MT" charset="0"/>
                <a:ea typeface="ＭＳ Ｐゴシック" charset="0"/>
              </a:rPr>
              <a:t>'</a:t>
            </a:r>
            <a:r>
              <a:rPr lang="de-DE">
                <a:latin typeface="Bell MT" charset="0"/>
                <a:ea typeface="ＭＳ Ｐゴシック" charset="0"/>
              </a:rPr>
              <a:t>s mediatorial office. . . . When our worship and prayer are objectively grounded in Christ in this way, we are free to use and adapt transient forms of language and culture in our worship of God.</a:t>
            </a:r>
          </a:p>
          <a:p>
            <a:pPr marL="685800" lvl="1" indent="-228600"/>
            <a:r>
              <a:rPr lang="de-DE">
                <a:latin typeface="Bell MT" charset="0"/>
                <a:ea typeface="ＭＳ Ｐゴシック" charset="0"/>
              </a:rPr>
              <a:t>T.Torrance,  "The Mind of Christ in Worship"  p. 213</a:t>
            </a:r>
          </a:p>
          <a:p>
            <a:pPr marL="228600" indent="-228600"/>
            <a:endParaRPr lang="de-DE">
              <a:latin typeface="Bell MT" charset="0"/>
              <a:ea typeface="ＭＳ Ｐゴシック" charset="0"/>
              <a:cs typeface="ＭＳ Ｐゴシック" charset="0"/>
            </a:endParaRPr>
          </a:p>
          <a:p>
            <a:pPr marL="228600" indent="-228600"/>
            <a:r>
              <a:rPr lang="de-DE">
                <a:latin typeface="Bell MT" charset="0"/>
                <a:ea typeface="ＭＳ Ｐゴシック" charset="0"/>
                <a:cs typeface="ＭＳ Ｐゴシック" charset="0"/>
              </a:rPr>
              <a:t>	However much, therefore, worship and prayer may vary in linguistic and behavioural forms, as 	they inevitably and rightly do when they are expressed in the habits of different societies, 	peoples, cultures and ages, they nevertheless have embedded in them an invariant element 	which derives from the normative pattern of the incarnate love of God in Jesus Christ. In so far 	as worship and prayer are through, with and in Christ, they are not primarily forms of man’s self-	expression or self-fulfilment or self-transcendence in this or that human situation or cultural 	context, but primarily forms of Christ’s vicarious worship and prayer offered on behalf of all 	mankind in all ages. T. Torrance, "The Mind of Christ in Worship" 213</a:t>
            </a:r>
          </a:p>
          <a:p>
            <a:pPr marL="228600" indent="-228600"/>
            <a:endParaRPr lang="de-DE">
              <a:latin typeface="Bell MT" charset="0"/>
              <a:ea typeface="ＭＳ Ｐゴシック" charset="0"/>
              <a:cs typeface="ＭＳ Ｐゴシック" charset="0"/>
            </a:endParaRPr>
          </a:p>
          <a:p>
            <a:pPr marL="228600" indent="-228600"/>
            <a:r>
              <a:rPr lang="de-DE">
                <a:solidFill>
                  <a:srgbClr val="000000"/>
                </a:solidFill>
                <a:latin typeface="Bell MT" charset="0"/>
                <a:ea typeface="ＭＳ Ｐゴシック" charset="0"/>
                <a:cs typeface="Times New Roman" charset="0"/>
              </a:rPr>
              <a:t>3. God accepts and delights in our worship, not because of its excellence, and certainly not because of our worthiness, but rather because of CHRIST</a:t>
            </a:r>
            <a:r>
              <a:rPr lang="mr-IN">
                <a:solidFill>
                  <a:srgbClr val="000000"/>
                </a:solidFill>
                <a:latin typeface="Bell MT" charset="0"/>
                <a:ea typeface="ＭＳ Ｐゴシック" charset="0"/>
                <a:cs typeface="Times New Roman" charset="0"/>
              </a:rPr>
              <a:t>'</a:t>
            </a:r>
            <a:r>
              <a:rPr lang="de-DE">
                <a:solidFill>
                  <a:srgbClr val="000000"/>
                </a:solidFill>
                <a:latin typeface="Bell MT" charset="0"/>
                <a:ea typeface="ＭＳ Ｐゴシック" charset="0"/>
                <a:cs typeface="Times New Roman" charset="0"/>
              </a:rPr>
              <a:t>S excellence and worthiness. It</a:t>
            </a:r>
            <a:r>
              <a:rPr lang="mr-IN">
                <a:solidFill>
                  <a:srgbClr val="000000"/>
                </a:solidFill>
                <a:latin typeface="Bell MT" charset="0"/>
                <a:ea typeface="ＭＳ Ｐゴシック" charset="0"/>
                <a:cs typeface="Times New Roman" charset="0"/>
              </a:rPr>
              <a:t>'</a:t>
            </a:r>
            <a:r>
              <a:rPr lang="de-DE">
                <a:solidFill>
                  <a:srgbClr val="000000"/>
                </a:solidFill>
                <a:latin typeface="Bell MT" charset="0"/>
                <a:ea typeface="ＭＳ Ｐゴシック" charset="0"/>
                <a:cs typeface="Times New Roman" charset="0"/>
              </a:rPr>
              <a:t>s not the size of our church or the size of our choir, or whether we have an orchestra or a big organ or a big band, or whether we choice the right songs or sing them the right way. We come IN CHRIST, dressed in His righteousness, and that is what the Father accepts and delights in. </a:t>
            </a:r>
          </a:p>
          <a:p>
            <a:pPr marL="228600" indent="-228600"/>
            <a:endParaRPr lang="de-DE">
              <a:solidFill>
                <a:srgbClr val="000000"/>
              </a:solidFill>
              <a:latin typeface="Bell MT" charset="0"/>
              <a:ea typeface="ＭＳ Ｐゴシック" charset="0"/>
              <a:cs typeface="Times New Roman" charset="0"/>
            </a:endParaRPr>
          </a:p>
          <a:p>
            <a:pPr marL="228600" indent="-228600"/>
            <a:r>
              <a:rPr lang="de-DE">
                <a:solidFill>
                  <a:srgbClr val="000000"/>
                </a:solidFill>
                <a:latin typeface="Bell MT" charset="0"/>
                <a:ea typeface="ＭＳ Ｐゴシック" charset="0"/>
                <a:cs typeface="Times New Roman" charset="0"/>
              </a:rPr>
              <a:t>C.S. Lewis: </a:t>
            </a:r>
            <a:r>
              <a:rPr lang="ja-JP" altLang="en-US">
                <a:solidFill>
                  <a:srgbClr val="000000"/>
                </a:solidFill>
                <a:latin typeface="Bell MT" charset="0"/>
                <a:ea typeface="ＭＳ Ｐゴシック" charset="0"/>
                <a:cs typeface="Times New Roman" charset="0"/>
              </a:rPr>
              <a:t>“</a:t>
            </a:r>
            <a:r>
              <a:rPr lang="en-US" altLang="ja-JP">
                <a:solidFill>
                  <a:srgbClr val="000000"/>
                </a:solidFill>
                <a:latin typeface="Bell MT" charset="0"/>
                <a:ea typeface="ＭＳ Ｐゴシック" charset="0"/>
                <a:cs typeface="Times New Roman" charset="0"/>
              </a:rPr>
              <a:t>We must beware of the naïve idea that our music can </a:t>
            </a:r>
            <a:r>
              <a:rPr lang="mr-IN" altLang="ja-JP">
                <a:solidFill>
                  <a:srgbClr val="000000"/>
                </a:solidFill>
                <a:latin typeface="Bell MT" charset="0"/>
                <a:ea typeface="ＭＳ Ｐゴシック" charset="0"/>
                <a:cs typeface="Times New Roman" charset="0"/>
              </a:rPr>
              <a:t>'</a:t>
            </a:r>
            <a:r>
              <a:rPr lang="en-US" altLang="ja-JP">
                <a:solidFill>
                  <a:srgbClr val="000000"/>
                </a:solidFill>
                <a:latin typeface="Bell MT" charset="0"/>
                <a:ea typeface="ＭＳ Ｐゴシック" charset="0"/>
                <a:cs typeface="Times New Roman" charset="0"/>
              </a:rPr>
              <a:t>please</a:t>
            </a:r>
            <a:r>
              <a:rPr lang="mr-IN" altLang="ja-JP">
                <a:solidFill>
                  <a:srgbClr val="000000"/>
                </a:solidFill>
                <a:latin typeface="Bell MT" charset="0"/>
                <a:ea typeface="ＭＳ Ｐゴシック" charset="0"/>
                <a:cs typeface="Times New Roman" charset="0"/>
              </a:rPr>
              <a:t>'</a:t>
            </a:r>
            <a:r>
              <a:rPr lang="en-US" altLang="ja-JP">
                <a:solidFill>
                  <a:srgbClr val="000000"/>
                </a:solidFill>
                <a:latin typeface="Bell MT" charset="0"/>
                <a:ea typeface="ＭＳ Ｐゴシック" charset="0"/>
                <a:cs typeface="Times New Roman" charset="0"/>
              </a:rPr>
              <a:t> God as it would please a cultivated human hearer.  That is like thinking, under the old Law, that He really needed the blood of bulls and goats. . . . </a:t>
            </a:r>
            <a:r>
              <a:rPr lang="de-DE" altLang="ja-JP">
                <a:solidFill>
                  <a:srgbClr val="000000"/>
                </a:solidFill>
                <a:latin typeface="Bell MT" charset="0"/>
                <a:ea typeface="ＭＳ Ｐゴシック" charset="0"/>
                <a:cs typeface="Times New Roman" charset="0"/>
              </a:rPr>
              <a:t>[compares our worship to the picture a small child paints of his parents– they value it, not because it</a:t>
            </a:r>
            <a:r>
              <a:rPr lang="mr-IN">
                <a:solidFill>
                  <a:srgbClr val="000000"/>
                </a:solidFill>
                <a:latin typeface="Bell MT" charset="0"/>
                <a:ea typeface="ＭＳ Ｐゴシック" charset="0"/>
                <a:cs typeface="Times New Roman" charset="0"/>
              </a:rPr>
              <a:t>'</a:t>
            </a:r>
            <a:r>
              <a:rPr lang="de-DE" altLang="ja-JP">
                <a:solidFill>
                  <a:srgbClr val="000000"/>
                </a:solidFill>
                <a:latin typeface="Bell MT" charset="0"/>
                <a:ea typeface="ＭＳ Ｐゴシック" charset="0"/>
                <a:cs typeface="Times New Roman" charset="0"/>
              </a:rPr>
              <a:t>s a great work of art, but because it</a:t>
            </a:r>
            <a:r>
              <a:rPr lang="mr-IN">
                <a:solidFill>
                  <a:srgbClr val="000000"/>
                </a:solidFill>
                <a:latin typeface="Bell MT" charset="0"/>
                <a:ea typeface="ＭＳ Ｐゴシック" charset="0"/>
                <a:cs typeface="Times New Roman" charset="0"/>
              </a:rPr>
              <a:t>'</a:t>
            </a:r>
            <a:r>
              <a:rPr lang="de-DE" altLang="ja-JP">
                <a:solidFill>
                  <a:srgbClr val="000000"/>
                </a:solidFill>
                <a:latin typeface="Bell MT" charset="0"/>
                <a:ea typeface="ＭＳ Ｐゴシック" charset="0"/>
                <a:cs typeface="Times New Roman" charset="0"/>
              </a:rPr>
              <a:t>s a gift of love from their beloved child. That</a:t>
            </a:r>
            <a:r>
              <a:rPr lang="mr-IN">
                <a:solidFill>
                  <a:srgbClr val="000000"/>
                </a:solidFill>
                <a:latin typeface="Bell MT" charset="0"/>
                <a:ea typeface="ＭＳ Ｐゴシック" charset="0"/>
                <a:cs typeface="Times New Roman" charset="0"/>
              </a:rPr>
              <a:t>'</a:t>
            </a:r>
            <a:r>
              <a:rPr lang="de-DE" altLang="ja-JP">
                <a:solidFill>
                  <a:srgbClr val="000000"/>
                </a:solidFill>
                <a:latin typeface="Bell MT" charset="0"/>
                <a:ea typeface="ＭＳ Ｐゴシック" charset="0"/>
                <a:cs typeface="Times New Roman" charset="0"/>
              </a:rPr>
              <a:t>s the way od looks at our worship.]</a:t>
            </a:r>
            <a:r>
              <a:rPr lang="en-US" altLang="ja-JP">
                <a:solidFill>
                  <a:srgbClr val="000000"/>
                </a:solidFill>
                <a:latin typeface="Bell MT" charset="0"/>
                <a:ea typeface="ＭＳ Ｐゴシック" charset="0"/>
                <a:cs typeface="Times New Roman" charset="0"/>
              </a:rPr>
              <a:t>  (C.S. Lewis, </a:t>
            </a:r>
            <a:r>
              <a:rPr lang="ja-JP" altLang="en-US">
                <a:solidFill>
                  <a:srgbClr val="000000"/>
                </a:solidFill>
                <a:latin typeface="Bell MT" charset="0"/>
                <a:ea typeface="ＭＳ Ｐゴシック" charset="0"/>
                <a:cs typeface="Times New Roman" charset="0"/>
              </a:rPr>
              <a:t>“</a:t>
            </a:r>
            <a:r>
              <a:rPr lang="en-US" altLang="ja-JP">
                <a:solidFill>
                  <a:srgbClr val="000000"/>
                </a:solidFill>
                <a:latin typeface="Bell MT" charset="0"/>
                <a:ea typeface="ＭＳ Ｐゴシック" charset="0"/>
                <a:cs typeface="Times New Roman" charset="0"/>
              </a:rPr>
              <a:t>On Church Music</a:t>
            </a:r>
            <a:r>
              <a:rPr lang="ja-JP" altLang="en-US">
                <a:solidFill>
                  <a:srgbClr val="000000"/>
                </a:solidFill>
                <a:latin typeface="Bell MT" charset="0"/>
                <a:ea typeface="ＭＳ Ｐゴシック" charset="0"/>
                <a:cs typeface="Times New Roman" charset="0"/>
              </a:rPr>
              <a:t>”</a:t>
            </a:r>
            <a:r>
              <a:rPr lang="en-US" altLang="ja-JP">
                <a:solidFill>
                  <a:srgbClr val="000000"/>
                </a:solidFill>
                <a:latin typeface="Bell MT" charset="0"/>
                <a:ea typeface="ＭＳ Ｐゴシック" charset="0"/>
                <a:cs typeface="Times New Roman" charset="0"/>
              </a:rPr>
              <a:t> in </a:t>
            </a:r>
            <a:r>
              <a:rPr lang="en-US" altLang="ja-JP" i="1">
                <a:solidFill>
                  <a:srgbClr val="000000"/>
                </a:solidFill>
                <a:latin typeface="Bell MT" charset="0"/>
                <a:ea typeface="ＭＳ Ｐゴシック" charset="0"/>
                <a:cs typeface="Times New Roman" charset="0"/>
              </a:rPr>
              <a:t>Christian Reflections</a:t>
            </a:r>
            <a:r>
              <a:rPr lang="en-US" altLang="ja-JP">
                <a:solidFill>
                  <a:srgbClr val="000000"/>
                </a:solidFill>
                <a:latin typeface="Bell MT" charset="0"/>
                <a:ea typeface="ＭＳ Ｐゴシック" charset="0"/>
                <a:cs typeface="Times New Roman" charset="0"/>
              </a:rPr>
              <a:t>, pp. 98-99</a:t>
            </a:r>
            <a:endParaRPr lang="de-DE" altLang="ja-JP">
              <a:solidFill>
                <a:srgbClr val="000000"/>
              </a:solidFill>
              <a:latin typeface="Bell MT" charset="0"/>
              <a:ea typeface="ＭＳ Ｐゴシック" charset="0"/>
              <a:cs typeface="Times New Roman" charset="0"/>
            </a:endParaRPr>
          </a:p>
          <a:p>
            <a:pPr marL="228600" indent="-228600">
              <a:buFontTx/>
              <a:buAutoNum type="arabicPeriod"/>
            </a:pPr>
            <a:endParaRPr lang="de-DE">
              <a:solidFill>
                <a:srgbClr val="000000"/>
              </a:solidFill>
              <a:latin typeface="Bell MT" charset="0"/>
              <a:ea typeface="ＭＳ Ｐゴシック" charset="0"/>
              <a:cs typeface="Times New Roman" charset="0"/>
            </a:endParaRPr>
          </a:p>
          <a:p>
            <a:pPr marL="228600" indent="-228600"/>
            <a:r>
              <a:rPr lang="de-DE">
                <a:solidFill>
                  <a:srgbClr val="000000"/>
                </a:solidFill>
                <a:latin typeface="Bell MT" charset="0"/>
                <a:ea typeface="ＭＳ Ｐゴシック" charset="0"/>
                <a:cs typeface="Times New Roman" charset="0"/>
              </a:rPr>
              <a:t>James Torrance: </a:t>
            </a:r>
            <a:r>
              <a:rPr lang="ja-JP" altLang="en-US">
                <a:solidFill>
                  <a:srgbClr val="000000"/>
                </a:solidFill>
                <a:latin typeface="Bell MT" charset="0"/>
                <a:ea typeface="ＭＳ Ｐゴシック" charset="0"/>
                <a:cs typeface="Times New Roman" charset="0"/>
              </a:rPr>
              <a:t>“</a:t>
            </a:r>
            <a:r>
              <a:rPr lang="en-US" altLang="ja-JP">
                <a:solidFill>
                  <a:srgbClr val="000000"/>
                </a:solidFill>
                <a:latin typeface="Bell MT" charset="0"/>
                <a:ea typeface="ＭＳ Ｐゴシック" charset="0"/>
                <a:cs typeface="Times New Roman" charset="0"/>
              </a:rPr>
              <a:t>We are accepted by God, not because we have offered worthy worship, but in spite of our unworthiness, because He has provided for us a Worship, a Way, a Sacrifice, a Forerunner in Christ our Leader and Representative. This is the heart of all true Christian worship.</a:t>
            </a:r>
            <a:r>
              <a:rPr lang="de-DE" altLang="ja-JP">
                <a:solidFill>
                  <a:srgbClr val="000000"/>
                </a:solidFill>
                <a:latin typeface="Bell MT" charset="0"/>
                <a:ea typeface="ＭＳ Ｐゴシック" charset="0"/>
                <a:cs typeface="Times New Roman" charset="0"/>
              </a:rPr>
              <a:t> . . . </a:t>
            </a:r>
            <a:r>
              <a:rPr lang="en-US" altLang="ja-JP">
                <a:solidFill>
                  <a:srgbClr val="000000"/>
                </a:solidFill>
                <a:latin typeface="Bell MT" charset="0"/>
                <a:ea typeface="ＭＳ Ｐゴシック" charset="0"/>
                <a:cs typeface="Times New Roman" charset="0"/>
              </a:rPr>
              <a:t>God does not </a:t>
            </a:r>
            <a:r>
              <a:rPr lang="en-US" altLang="ja-JP" i="1">
                <a:solidFill>
                  <a:srgbClr val="000000"/>
                </a:solidFill>
                <a:latin typeface="Bell MT" charset="0"/>
                <a:ea typeface="ＭＳ Ｐゴシック" charset="0"/>
                <a:cs typeface="Times New Roman" charset="0"/>
              </a:rPr>
              <a:t>throw us back upon ourselves</a:t>
            </a:r>
            <a:r>
              <a:rPr lang="en-US" altLang="ja-JP">
                <a:solidFill>
                  <a:srgbClr val="000000"/>
                </a:solidFill>
                <a:latin typeface="Bell MT" charset="0"/>
                <a:ea typeface="ＭＳ Ｐゴシック" charset="0"/>
                <a:cs typeface="Times New Roman" charset="0"/>
              </a:rPr>
              <a:t> to make our response to His Word.  But graciously He helps our infirmities by giving us Jesus Christ and the Holy Spirit to make the appropriate response </a:t>
            </a:r>
            <a:r>
              <a:rPr lang="en-US" altLang="ja-JP" i="1">
                <a:solidFill>
                  <a:srgbClr val="000000"/>
                </a:solidFill>
                <a:latin typeface="Bell MT" charset="0"/>
                <a:ea typeface="ＭＳ Ｐゴシック" charset="0"/>
                <a:cs typeface="Times New Roman" charset="0"/>
              </a:rPr>
              <a:t>for us</a:t>
            </a:r>
            <a:r>
              <a:rPr lang="en-US" altLang="ja-JP">
                <a:solidFill>
                  <a:srgbClr val="000000"/>
                </a:solidFill>
                <a:latin typeface="Bell MT" charset="0"/>
                <a:ea typeface="ＭＳ Ｐゴシック" charset="0"/>
                <a:cs typeface="Times New Roman" charset="0"/>
              </a:rPr>
              <a:t> and </a:t>
            </a:r>
            <a:r>
              <a:rPr lang="en-US" altLang="ja-JP" i="1">
                <a:solidFill>
                  <a:srgbClr val="000000"/>
                </a:solidFill>
                <a:latin typeface="Bell MT" charset="0"/>
                <a:ea typeface="ＭＳ Ｐゴシック" charset="0"/>
                <a:cs typeface="Times New Roman" charset="0"/>
              </a:rPr>
              <a:t>in us</a:t>
            </a:r>
            <a:r>
              <a:rPr lang="en-US" altLang="ja-JP">
                <a:solidFill>
                  <a:srgbClr val="000000"/>
                </a:solidFill>
                <a:latin typeface="Bell MT" charset="0"/>
                <a:ea typeface="ＭＳ Ｐゴシック" charset="0"/>
                <a:cs typeface="Times New Roman" charset="0"/>
              </a:rPr>
              <a:t>. </a:t>
            </a:r>
            <a:r>
              <a:rPr lang="ja-JP" altLang="en-US">
                <a:solidFill>
                  <a:srgbClr val="000000"/>
                </a:solidFill>
                <a:latin typeface="Bell MT" charset="0"/>
                <a:ea typeface="ＭＳ Ｐゴシック" charset="0"/>
                <a:cs typeface="Times New Roman" charset="0"/>
              </a:rPr>
              <a:t>”</a:t>
            </a:r>
            <a:r>
              <a:rPr lang="en-US" altLang="ja-JP">
                <a:solidFill>
                  <a:srgbClr val="000000"/>
                </a:solidFill>
                <a:latin typeface="Bell MT" charset="0"/>
                <a:ea typeface="ＭＳ Ｐゴシック" charset="0"/>
                <a:cs typeface="Times New Roman" charset="0"/>
              </a:rPr>
              <a:t>  (James B. Torrance, </a:t>
            </a:r>
            <a:r>
              <a:rPr lang="ja-JP" altLang="en-US">
                <a:solidFill>
                  <a:srgbClr val="000000"/>
                </a:solidFill>
                <a:latin typeface="Bell MT" charset="0"/>
                <a:ea typeface="ＭＳ Ｐゴシック" charset="0"/>
                <a:cs typeface="Times New Roman" charset="0"/>
              </a:rPr>
              <a:t>“</a:t>
            </a:r>
            <a:r>
              <a:rPr lang="en-US" altLang="ja-JP">
                <a:solidFill>
                  <a:srgbClr val="000000"/>
                </a:solidFill>
                <a:latin typeface="Bell MT" charset="0"/>
                <a:ea typeface="ＭＳ Ｐゴシック" charset="0"/>
                <a:cs typeface="Times New Roman" charset="0"/>
              </a:rPr>
              <a:t>The Place of Jesus Christ in Worship,</a:t>
            </a:r>
            <a:r>
              <a:rPr lang="ja-JP" altLang="en-US">
                <a:solidFill>
                  <a:srgbClr val="000000"/>
                </a:solidFill>
                <a:latin typeface="Bell MT" charset="0"/>
                <a:ea typeface="ＭＳ Ｐゴシック" charset="0"/>
                <a:cs typeface="Times New Roman" charset="0"/>
              </a:rPr>
              <a:t>”</a:t>
            </a:r>
            <a:r>
              <a:rPr lang="en-US" altLang="ja-JP">
                <a:solidFill>
                  <a:srgbClr val="000000"/>
                </a:solidFill>
                <a:latin typeface="Bell MT" charset="0"/>
                <a:ea typeface="ＭＳ Ｐゴシック" charset="0"/>
                <a:cs typeface="Times New Roman" charset="0"/>
              </a:rPr>
              <a:t> in </a:t>
            </a:r>
            <a:r>
              <a:rPr lang="en-US" altLang="ja-JP" i="1">
                <a:solidFill>
                  <a:srgbClr val="000000"/>
                </a:solidFill>
                <a:latin typeface="Bell MT" charset="0"/>
                <a:ea typeface="ＭＳ Ｐゴシック" charset="0"/>
                <a:cs typeface="Times New Roman" charset="0"/>
              </a:rPr>
              <a:t>Theological Foundation</a:t>
            </a:r>
            <a:r>
              <a:rPr lang="de-DE" altLang="ja-JP" i="1">
                <a:solidFill>
                  <a:srgbClr val="000000"/>
                </a:solidFill>
                <a:latin typeface="Bell MT" charset="0"/>
                <a:ea typeface="ＭＳ Ｐゴシック" charset="0"/>
                <a:cs typeface="Times New Roman" charset="0"/>
              </a:rPr>
              <a:t>s</a:t>
            </a:r>
            <a:r>
              <a:rPr lang="en-US" altLang="ja-JP" i="1">
                <a:solidFill>
                  <a:srgbClr val="000000"/>
                </a:solidFill>
                <a:latin typeface="Bell MT" charset="0"/>
                <a:ea typeface="ＭＳ Ｐゴシック" charset="0"/>
                <a:cs typeface="Times New Roman" charset="0"/>
              </a:rPr>
              <a:t> for Ministry</a:t>
            </a:r>
            <a:r>
              <a:rPr lang="en-US" altLang="ja-JP">
                <a:solidFill>
                  <a:srgbClr val="000000"/>
                </a:solidFill>
                <a:latin typeface="Bell MT" charset="0"/>
                <a:ea typeface="ＭＳ Ｐゴシック" charset="0"/>
                <a:cs typeface="Times New Roman" charset="0"/>
              </a:rPr>
              <a:t>, p. 352</a:t>
            </a:r>
            <a:r>
              <a:rPr lang="de-DE" altLang="ja-JP">
                <a:solidFill>
                  <a:srgbClr val="000000"/>
                </a:solidFill>
                <a:latin typeface="Bell MT" charset="0"/>
                <a:ea typeface="ＭＳ Ｐゴシック" charset="0"/>
                <a:cs typeface="Times New Roman" charset="0"/>
              </a:rPr>
              <a:t>,9</a:t>
            </a:r>
            <a:r>
              <a:rPr lang="en-US" altLang="ja-JP">
                <a:solidFill>
                  <a:srgbClr val="000000"/>
                </a:solidFill>
                <a:latin typeface="Bell MT" charset="0"/>
                <a:ea typeface="ＭＳ Ｐゴシック" charset="0"/>
                <a:cs typeface="Times New Roman" charset="0"/>
              </a:rPr>
              <a:t>)</a:t>
            </a:r>
            <a:endParaRPr lang="de-DE" altLang="ja-JP">
              <a:latin typeface="Bell MT" charset="0"/>
              <a:ea typeface="ＭＳ Ｐゴシック" charset="0"/>
              <a:cs typeface="ＭＳ Ｐゴシック" charset="0"/>
            </a:endParaRPr>
          </a:p>
          <a:p>
            <a:pPr marL="228600" indent="-228600"/>
            <a:endParaRPr lang="de-DE">
              <a:latin typeface="Bell MT" charset="0"/>
              <a:ea typeface="ＭＳ Ｐゴシック" charset="0"/>
              <a:cs typeface="ＭＳ Ｐゴシック" charset="0"/>
            </a:endParaRPr>
          </a:p>
          <a:p>
            <a:pPr marL="228600" indent="-228600"/>
            <a:r>
              <a:rPr lang="de-DE">
                <a:latin typeface="Bell MT" charset="0"/>
                <a:ea typeface="ＭＳ Ｐゴシック" charset="0"/>
                <a:cs typeface="ＭＳ Ｐゴシック" charset="0"/>
              </a:rPr>
              <a:t>Who can love God with his heart, mind, and soul?</a:t>
            </a:r>
          </a:p>
          <a:p>
            <a:pPr marL="228600" indent="-228600"/>
            <a:r>
              <a:rPr lang="de-DE">
                <a:latin typeface="Bell MT" charset="0"/>
                <a:ea typeface="ＭＳ Ｐゴシック" charset="0"/>
                <a:cs typeface="ＭＳ Ｐゴシック" charset="0"/>
              </a:rPr>
              <a:t>Who can achieve perfect union with God?</a:t>
            </a:r>
          </a:p>
          <a:p>
            <a:pPr marL="228600" indent="-228600"/>
            <a:r>
              <a:rPr lang="de-DE">
                <a:latin typeface="Bell MT" charset="0"/>
                <a:ea typeface="ＭＳ Ｐゴシック" charset="0"/>
                <a:cs typeface="ＭＳ Ｐゴシック" charset="0"/>
              </a:rPr>
              <a:t>Who can worship God with a pure and unstained heart?</a:t>
            </a:r>
          </a:p>
          <a:p>
            <a:pPr marL="228600" indent="-228600"/>
            <a:r>
              <a:rPr lang="de-DE">
                <a:latin typeface="Bell MT" charset="0"/>
                <a:ea typeface="ＭＳ Ｐゴシック" charset="0"/>
                <a:cs typeface="ＭＳ Ｐゴシック" charset="0"/>
              </a:rPr>
              <a:t>Not me! . . .</a:t>
            </a:r>
          </a:p>
          <a:p>
            <a:pPr marL="228600" indent="-228600"/>
            <a:r>
              <a:rPr lang="de-DE">
                <a:latin typeface="Bell MT" charset="0"/>
                <a:ea typeface="ＭＳ Ｐゴシック" charset="0"/>
                <a:cs typeface="ＭＳ Ｐゴシック" charset="0"/>
              </a:rPr>
              <a:t>Not you. Not Billy Graham. . . .</a:t>
            </a:r>
          </a:p>
          <a:p>
            <a:pPr marL="228600" indent="-228600"/>
            <a:r>
              <a:rPr lang="de-DE">
                <a:latin typeface="Bell MT" charset="0"/>
                <a:ea typeface="ＭＳ Ｐゴシック" charset="0"/>
                <a:cs typeface="ＭＳ Ｐゴシック" charset="0"/>
              </a:rPr>
              <a:t>Not anybody I know or you know.</a:t>
            </a:r>
          </a:p>
          <a:p>
            <a:pPr marL="228600" indent="-228600"/>
            <a:r>
              <a:rPr lang="de-DE">
                <a:latin typeface="Bell MT" charset="0"/>
                <a:ea typeface="ＭＳ Ｐゴシック" charset="0"/>
                <a:cs typeface="ＭＳ Ｐゴシック" charset="0"/>
              </a:rPr>
              <a:t>Only Jesus can. And he does for me and for you what neither of us can do for ourselves.</a:t>
            </a:r>
          </a:p>
          <a:p>
            <a:pPr marL="228600" indent="-228600"/>
            <a:r>
              <a:rPr lang="de-DE">
                <a:latin typeface="Bell MT" charset="0"/>
                <a:ea typeface="ＭＳ Ｐゴシック" charset="0"/>
                <a:cs typeface="ＭＳ Ｐゴシック" charset="0"/>
              </a:rPr>
              <a:t>This is the message that is missing in the literature of contemporary [and most other!] worship. It is too much about what I ought to do and too little about what God has done for me. God has done for me what I cannot do for myself. He did it in Jesus Christ. Therefore my worship is offered in a broken vessel that is in the process of being healed, but is not yet capable of fullness of joy, endless intense passion, absolute exaltation, and celebration. But Jesus, who shares in my humanity yet without sin, is not only my Savior-- he is also my complete and eternal worship, doing for me, in my place, what I cannot do. . . .</a:t>
            </a:r>
          </a:p>
          <a:p>
            <a:pPr marL="228600" indent="-228600"/>
            <a:endParaRPr lang="de-DE">
              <a:latin typeface="Bell MT" charset="0"/>
              <a:ea typeface="ＭＳ Ｐゴシック" charset="0"/>
              <a:cs typeface="ＭＳ Ｐゴシック" charset="0"/>
            </a:endParaRPr>
          </a:p>
          <a:p>
            <a:pPr marL="228600" indent="-228600"/>
            <a:r>
              <a:rPr lang="de-DE">
                <a:latin typeface="Bell MT" charset="0"/>
                <a:ea typeface="ＭＳ Ｐゴシック" charset="0"/>
                <a:cs typeface="ＭＳ Ｐゴシック" charset="0"/>
              </a:rPr>
              <a:t>He is eternally interceding to the Father on our behalf. And for this reason, our worship is always in and through Christ. . . .</a:t>
            </a:r>
          </a:p>
          <a:p>
            <a:pPr marL="228600" indent="-228600"/>
            <a:endParaRPr lang="de-DE">
              <a:latin typeface="Bell MT" charset="0"/>
              <a:ea typeface="ＭＳ Ｐゴシック" charset="0"/>
              <a:cs typeface="ＭＳ Ｐゴシック" charset="0"/>
            </a:endParaRPr>
          </a:p>
          <a:p>
            <a:pPr marL="228600" indent="-228600"/>
            <a:r>
              <a:rPr lang="de-DE">
                <a:latin typeface="Bell MT" charset="0"/>
                <a:ea typeface="ＭＳ Ｐゴシック" charset="0"/>
                <a:cs typeface="ＭＳ Ｐゴシック" charset="0"/>
              </a:rPr>
              <a:t>Thanks for Jesus Christ, who is my worship. We are free! And in gratitude, we offer our stumbling worship in the name of Jesus with thanksgiving.</a:t>
            </a:r>
          </a:p>
          <a:p>
            <a:pPr marL="228600" indent="-228600"/>
            <a:endParaRPr lang="de-DE">
              <a:latin typeface="Bell MT" charset="0"/>
              <a:ea typeface="ＭＳ Ｐゴシック" charset="0"/>
              <a:cs typeface="ＭＳ Ｐゴシック" charset="0"/>
            </a:endParaRPr>
          </a:p>
          <a:p>
            <a:pPr marL="228600" indent="-228600"/>
            <a:r>
              <a:rPr lang="de-DE">
                <a:latin typeface="Bell MT" charset="0"/>
                <a:ea typeface="ＭＳ Ｐゴシック" charset="0"/>
                <a:cs typeface="ＭＳ Ｐゴシック" charset="0"/>
              </a:rPr>
              <a:t>(Robert E. Webber in Exploring</a:t>
            </a:r>
            <a:r>
              <a:rPr lang="de-DE" i="1">
                <a:latin typeface="Bell MT" charset="0"/>
                <a:ea typeface="ＭＳ Ｐゴシック" charset="0"/>
                <a:cs typeface="ＭＳ Ｐゴシック" charset="0"/>
              </a:rPr>
              <a:t> the Worship Spectrum</a:t>
            </a:r>
            <a:r>
              <a:rPr lang="de-DE">
                <a:latin typeface="Bell MT" charset="0"/>
                <a:ea typeface="ＭＳ Ｐゴシック" charset="0"/>
                <a:cs typeface="ＭＳ Ｐゴシック" charset="0"/>
              </a:rPr>
              <a:t>, p. 130)</a:t>
            </a:r>
          </a:p>
          <a:p>
            <a:pPr marL="228600" indent="-228600"/>
            <a:endParaRPr lang="de-DE">
              <a:latin typeface="Bell MT"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Bell MT" charset="0"/>
                <a:ea typeface="ＭＳ Ｐゴシック" charset="0"/>
                <a:cs typeface="ＭＳ Ｐゴシック" charset="0"/>
              </a:defRPr>
            </a:lvl1pPr>
            <a:lvl2pPr marL="742950" indent="-285750" eaLnBrk="0" hangingPunct="0">
              <a:defRPr sz="2400">
                <a:solidFill>
                  <a:schemeClr val="tx1"/>
                </a:solidFill>
                <a:latin typeface="Bell MT" charset="0"/>
                <a:ea typeface="ＭＳ Ｐゴシック" charset="0"/>
              </a:defRPr>
            </a:lvl2pPr>
            <a:lvl3pPr marL="1143000" indent="-228600" eaLnBrk="0" hangingPunct="0">
              <a:defRPr sz="2400">
                <a:solidFill>
                  <a:schemeClr val="tx1"/>
                </a:solidFill>
                <a:latin typeface="Bell MT" charset="0"/>
                <a:ea typeface="ＭＳ Ｐゴシック" charset="0"/>
              </a:defRPr>
            </a:lvl3pPr>
            <a:lvl4pPr marL="1600200" indent="-228600" eaLnBrk="0" hangingPunct="0">
              <a:defRPr sz="2400">
                <a:solidFill>
                  <a:schemeClr val="tx1"/>
                </a:solidFill>
                <a:latin typeface="Bell MT" charset="0"/>
                <a:ea typeface="ＭＳ Ｐゴシック" charset="0"/>
              </a:defRPr>
            </a:lvl4pPr>
            <a:lvl5pPr marL="2057400" indent="-228600" eaLnBrk="0" hangingPunct="0">
              <a:defRPr sz="2400">
                <a:solidFill>
                  <a:schemeClr val="tx1"/>
                </a:solidFill>
                <a:latin typeface="Bell MT" charset="0"/>
                <a:ea typeface="ＭＳ Ｐゴシック" charset="0"/>
              </a:defRPr>
            </a:lvl5pPr>
            <a:lvl6pPr marL="2514600" indent="-228600" eaLnBrk="0" fontAlgn="base" hangingPunct="0">
              <a:spcBef>
                <a:spcPct val="0"/>
              </a:spcBef>
              <a:spcAft>
                <a:spcPct val="0"/>
              </a:spcAft>
              <a:defRPr sz="2400">
                <a:solidFill>
                  <a:schemeClr val="tx1"/>
                </a:solidFill>
                <a:latin typeface="Bell MT" charset="0"/>
                <a:ea typeface="ＭＳ Ｐゴシック" charset="0"/>
              </a:defRPr>
            </a:lvl6pPr>
            <a:lvl7pPr marL="2971800" indent="-228600" eaLnBrk="0" fontAlgn="base" hangingPunct="0">
              <a:spcBef>
                <a:spcPct val="0"/>
              </a:spcBef>
              <a:spcAft>
                <a:spcPct val="0"/>
              </a:spcAft>
              <a:defRPr sz="2400">
                <a:solidFill>
                  <a:schemeClr val="tx1"/>
                </a:solidFill>
                <a:latin typeface="Bell MT" charset="0"/>
                <a:ea typeface="ＭＳ Ｐゴシック" charset="0"/>
              </a:defRPr>
            </a:lvl7pPr>
            <a:lvl8pPr marL="3429000" indent="-228600" eaLnBrk="0" fontAlgn="base" hangingPunct="0">
              <a:spcBef>
                <a:spcPct val="0"/>
              </a:spcBef>
              <a:spcAft>
                <a:spcPct val="0"/>
              </a:spcAft>
              <a:defRPr sz="2400">
                <a:solidFill>
                  <a:schemeClr val="tx1"/>
                </a:solidFill>
                <a:latin typeface="Bell MT" charset="0"/>
                <a:ea typeface="ＭＳ Ｐゴシック" charset="0"/>
              </a:defRPr>
            </a:lvl8pPr>
            <a:lvl9pPr marL="3886200" indent="-228600" eaLnBrk="0" fontAlgn="base" hangingPunct="0">
              <a:spcBef>
                <a:spcPct val="0"/>
              </a:spcBef>
              <a:spcAft>
                <a:spcPct val="0"/>
              </a:spcAft>
              <a:defRPr sz="2400">
                <a:solidFill>
                  <a:schemeClr val="tx1"/>
                </a:solidFill>
                <a:latin typeface="Bell MT" charset="0"/>
                <a:ea typeface="ＭＳ Ｐゴシック" charset="0"/>
              </a:defRPr>
            </a:lvl9pPr>
          </a:lstStyle>
          <a:p>
            <a:fld id="{004ECB22-58B8-9A4C-B513-D628AED14874}" type="slidenum">
              <a:rPr lang="en-US" sz="1200"/>
              <a:pPr/>
              <a:t>50</a:t>
            </a:fld>
            <a:endParaRPr lang="en-US" sz="1200"/>
          </a:p>
        </p:txBody>
      </p:sp>
      <p:sp>
        <p:nvSpPr>
          <p:cNvPr id="174082" name="Rectangle 2"/>
          <p:cNvSpPr>
            <a:spLocks noGrp="1" noRot="1" noChangeAspect="1" noChangeArrowheads="1" noTextEdit="1"/>
          </p:cNvSpPr>
          <p:nvPr>
            <p:ph type="sldImg"/>
          </p:nvPr>
        </p:nvSpPr>
        <p:spPr>
          <a:solidFill>
            <a:srgbClr val="FFFFFF"/>
          </a:solidFill>
          <a:ln/>
        </p:spPr>
      </p:sp>
      <p:sp>
        <p:nvSpPr>
          <p:cNvPr id="174083" name="Rectangle 3"/>
          <p:cNvSpPr>
            <a:spLocks noGrp="1" noChangeArrowheads="1"/>
          </p:cNvSpPr>
          <p:nvPr>
            <p:ph type="body" idx="1"/>
          </p:nvPr>
        </p:nvSpPr>
        <p:spPr>
          <a:solidFill>
            <a:srgbClr val="FFFFFF"/>
          </a:solidFill>
          <a:ln>
            <a:solidFill>
              <a:srgbClr val="000000"/>
            </a:solidFill>
          </a:ln>
        </p:spPr>
        <p:txBody>
          <a:bodyPr/>
          <a:lstStyle/>
          <a:p>
            <a:pPr marL="228600" indent="-228600"/>
            <a:r>
              <a:rPr lang="de-DE">
                <a:latin typeface="Bell MT" charset="0"/>
                <a:ea typeface="ＭＳ Ｐゴシック" charset="0"/>
                <a:cs typeface="ＭＳ Ｐゴシック" charset="0"/>
              </a:rPr>
              <a:t>And so we can complete last week</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s definition of worship by adding the component of Christ</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s ministry in leading our worship, leading our response. We need a new awareness of the presence of the living Christ in the midst of His people, proclaiming to us the Father</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s name by the Holy Spirit as the Word of God is read and sung and preached, and leading us in our response to the Father, gathering up our imperfect efforts into His perfect offering of praise to the Father.</a:t>
            </a:r>
            <a:endParaRPr lang="en-US">
              <a:latin typeface="Bell MT"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Bell MT" charset="0"/>
                <a:ea typeface="ＭＳ Ｐゴシック" charset="0"/>
                <a:cs typeface="ＭＳ Ｐゴシック" charset="0"/>
              </a:defRPr>
            </a:lvl1pPr>
            <a:lvl2pPr marL="742950" indent="-285750" eaLnBrk="0" hangingPunct="0">
              <a:defRPr sz="2400">
                <a:solidFill>
                  <a:schemeClr val="tx1"/>
                </a:solidFill>
                <a:latin typeface="Bell MT" charset="0"/>
                <a:ea typeface="ＭＳ Ｐゴシック" charset="0"/>
              </a:defRPr>
            </a:lvl2pPr>
            <a:lvl3pPr marL="1143000" indent="-228600" eaLnBrk="0" hangingPunct="0">
              <a:defRPr sz="2400">
                <a:solidFill>
                  <a:schemeClr val="tx1"/>
                </a:solidFill>
                <a:latin typeface="Bell MT" charset="0"/>
                <a:ea typeface="ＭＳ Ｐゴシック" charset="0"/>
              </a:defRPr>
            </a:lvl3pPr>
            <a:lvl4pPr marL="1600200" indent="-228600" eaLnBrk="0" hangingPunct="0">
              <a:defRPr sz="2400">
                <a:solidFill>
                  <a:schemeClr val="tx1"/>
                </a:solidFill>
                <a:latin typeface="Bell MT" charset="0"/>
                <a:ea typeface="ＭＳ Ｐゴシック" charset="0"/>
              </a:defRPr>
            </a:lvl4pPr>
            <a:lvl5pPr marL="2057400" indent="-228600" eaLnBrk="0" hangingPunct="0">
              <a:defRPr sz="2400">
                <a:solidFill>
                  <a:schemeClr val="tx1"/>
                </a:solidFill>
                <a:latin typeface="Bell MT" charset="0"/>
                <a:ea typeface="ＭＳ Ｐゴシック" charset="0"/>
              </a:defRPr>
            </a:lvl5pPr>
            <a:lvl6pPr marL="2514600" indent="-228600" eaLnBrk="0" fontAlgn="base" hangingPunct="0">
              <a:spcBef>
                <a:spcPct val="0"/>
              </a:spcBef>
              <a:spcAft>
                <a:spcPct val="0"/>
              </a:spcAft>
              <a:defRPr sz="2400">
                <a:solidFill>
                  <a:schemeClr val="tx1"/>
                </a:solidFill>
                <a:latin typeface="Bell MT" charset="0"/>
                <a:ea typeface="ＭＳ Ｐゴシック" charset="0"/>
              </a:defRPr>
            </a:lvl6pPr>
            <a:lvl7pPr marL="2971800" indent="-228600" eaLnBrk="0" fontAlgn="base" hangingPunct="0">
              <a:spcBef>
                <a:spcPct val="0"/>
              </a:spcBef>
              <a:spcAft>
                <a:spcPct val="0"/>
              </a:spcAft>
              <a:defRPr sz="2400">
                <a:solidFill>
                  <a:schemeClr val="tx1"/>
                </a:solidFill>
                <a:latin typeface="Bell MT" charset="0"/>
                <a:ea typeface="ＭＳ Ｐゴシック" charset="0"/>
              </a:defRPr>
            </a:lvl7pPr>
            <a:lvl8pPr marL="3429000" indent="-228600" eaLnBrk="0" fontAlgn="base" hangingPunct="0">
              <a:spcBef>
                <a:spcPct val="0"/>
              </a:spcBef>
              <a:spcAft>
                <a:spcPct val="0"/>
              </a:spcAft>
              <a:defRPr sz="2400">
                <a:solidFill>
                  <a:schemeClr val="tx1"/>
                </a:solidFill>
                <a:latin typeface="Bell MT" charset="0"/>
                <a:ea typeface="ＭＳ Ｐゴシック" charset="0"/>
              </a:defRPr>
            </a:lvl8pPr>
            <a:lvl9pPr marL="3886200" indent="-228600" eaLnBrk="0" fontAlgn="base" hangingPunct="0">
              <a:spcBef>
                <a:spcPct val="0"/>
              </a:spcBef>
              <a:spcAft>
                <a:spcPct val="0"/>
              </a:spcAft>
              <a:defRPr sz="2400">
                <a:solidFill>
                  <a:schemeClr val="tx1"/>
                </a:solidFill>
                <a:latin typeface="Bell MT" charset="0"/>
                <a:ea typeface="ＭＳ Ｐゴシック" charset="0"/>
              </a:defRPr>
            </a:lvl9pPr>
          </a:lstStyle>
          <a:p>
            <a:fld id="{C6C23B02-38EF-7947-A1BA-A781C10DBE79}" type="slidenum">
              <a:rPr lang="en-US" sz="1200"/>
              <a:pPr/>
              <a:t>51</a:t>
            </a:fld>
            <a:endParaRPr lang="en-US" sz="1200"/>
          </a:p>
        </p:txBody>
      </p:sp>
      <p:sp>
        <p:nvSpPr>
          <p:cNvPr id="176130" name="Rectangle 2"/>
          <p:cNvSpPr>
            <a:spLocks noGrp="1" noRot="1" noChangeAspect="1" noChangeArrowheads="1" noTextEdit="1"/>
          </p:cNvSpPr>
          <p:nvPr>
            <p:ph type="sldImg"/>
          </p:nvPr>
        </p:nvSpPr>
        <p:spPr>
          <a:solidFill>
            <a:srgbClr val="FFFFFF"/>
          </a:solidFill>
          <a:ln/>
        </p:spPr>
      </p:sp>
      <p:sp>
        <p:nvSpPr>
          <p:cNvPr id="176131" name="Rectangle 3"/>
          <p:cNvSpPr>
            <a:spLocks noGrp="1" noChangeArrowheads="1"/>
          </p:cNvSpPr>
          <p:nvPr>
            <p:ph type="body" idx="1"/>
          </p:nvPr>
        </p:nvSpPr>
        <p:spPr>
          <a:solidFill>
            <a:srgbClr val="FFFFFF"/>
          </a:solidFill>
          <a:ln>
            <a:solidFill>
              <a:srgbClr val="000000"/>
            </a:solidFill>
          </a:ln>
        </p:spPr>
        <p:txBody>
          <a:bodyPr/>
          <a:lstStyle/>
          <a:p>
            <a:pPr marL="228600" indent="-228600"/>
            <a:r>
              <a:rPr lang="de-DE">
                <a:latin typeface="Bell MT" charset="0"/>
                <a:ea typeface="ＭＳ Ｐゴシック" charset="0"/>
                <a:cs typeface="ＭＳ Ｐゴシック" charset="0"/>
              </a:rPr>
              <a:t>There are some crucial implications that come from this understanding of Christ</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s role in our worship:</a:t>
            </a:r>
          </a:p>
          <a:p>
            <a:pPr marL="228600" indent="-228600">
              <a:buFontTx/>
              <a:buAutoNum type="arabicPeriod"/>
            </a:pPr>
            <a:endParaRPr lang="de-DE">
              <a:latin typeface="Bell MT" charset="0"/>
              <a:ea typeface="ＭＳ Ｐゴシック" charset="0"/>
              <a:cs typeface="ＭＳ Ｐゴシック" charset="0"/>
            </a:endParaRPr>
          </a:p>
          <a:p>
            <a:pPr marL="228600" indent="-228600">
              <a:buFontTx/>
              <a:buAutoNum type="arabicPeriod"/>
            </a:pPr>
            <a:r>
              <a:rPr lang="de-DE">
                <a:latin typeface="Bell MT" charset="0"/>
                <a:ea typeface="ＭＳ Ｐゴシック" charset="0"/>
                <a:cs typeface="ＭＳ Ｐゴシック" charset="0"/>
              </a:rPr>
              <a:t>Christ is here!  And He is active, leading us through the HS in ours response of worship to God. I think we usually go through life and through worship with little consciousness of the presence of the Lord Jesus Christ. James Torrance has said that most evangelcial worship is UNITARIAN in nature– in other words, God is way out there somewhere, and we just try the best we can to pull off worship in our strength– what he calls „do it yourself with the help of the leader“ worship. But in true worship we draw near to God through our living High Priest in the power of the HS. The POWER of true worship is the minstry of the LIVING CHRIST in leading our worship.</a:t>
            </a:r>
          </a:p>
          <a:p>
            <a:pPr marL="228600" indent="-228600">
              <a:buFontTx/>
              <a:buAutoNum type="arabicPeriod"/>
            </a:pPr>
            <a:endParaRPr lang="de-DE">
              <a:latin typeface="Bell MT" charset="0"/>
              <a:ea typeface="ＭＳ Ｐゴシック" charset="0"/>
              <a:cs typeface="ＭＳ Ｐゴシック" charset="0"/>
            </a:endParaRPr>
          </a:p>
          <a:p>
            <a:pPr marL="228600" indent="-228600"/>
            <a:r>
              <a:rPr lang="de-DE">
                <a:latin typeface="Bell MT" charset="0"/>
                <a:ea typeface="ＭＳ Ｐゴシック" charset="0"/>
                <a:cs typeface="ＭＳ Ｐゴシック" charset="0"/>
              </a:rPr>
              <a:t>We need to remind ourselves, over and over, that the focus of Sunday worship must be upon </a:t>
            </a:r>
            <a:r>
              <a:rPr lang="de-DE" u="sng">
                <a:latin typeface="Bell MT" charset="0"/>
                <a:ea typeface="ＭＳ Ｐゴシック" charset="0"/>
                <a:cs typeface="ＭＳ Ｐゴシック" charset="0"/>
              </a:rPr>
              <a:t>the living Christ among us.</a:t>
            </a:r>
          </a:p>
          <a:p>
            <a:pPr marL="228600" indent="-228600"/>
            <a:r>
              <a:rPr lang="de-DE">
                <a:latin typeface="Bell MT" charset="0"/>
                <a:ea typeface="ＭＳ Ｐゴシック" charset="0"/>
                <a:cs typeface="ＭＳ Ｐゴシック" charset="0"/>
              </a:rPr>
              <a:t>In truth, if Christ were bodily present and we could see him with more than our soul</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s eyes, all our worship would become intentional.  If Christ stood on our platforms, we would bend our knees without asking.  If we could hear His voice leading the hymns, we too would sing heartily; the words would take on meaning.  The Bible reading would be lively; meaning would pierce to the marrow of our souls. If Christ walked our aisles, we would hasten to make amends with that brother or sister to whom we have not spoken.  We would volunteer for service, the choir loft would be crowded.  If we knew Christ would attend our church Sunday after Sunday, the front pews would fill fastest, believers would arrive early, offering plates would be laden with sacrificial but gladsome gifts, prayers would concentrate our attention.</a:t>
            </a:r>
          </a:p>
          <a:p>
            <a:pPr marL="228600" indent="-228600"/>
            <a:r>
              <a:rPr lang="de-DE">
                <a:latin typeface="Bell MT" charset="0"/>
                <a:ea typeface="ＭＳ Ｐゴシック" charset="0"/>
                <a:cs typeface="ＭＳ Ｐゴシック" charset="0"/>
              </a:rPr>
              <a:t>Yet, the startling truth is that Christ is present, through His Holy Spirit, in our churches; it is we who must develop eyes to see and ears to hear Him.</a:t>
            </a:r>
          </a:p>
          <a:p>
            <a:pPr marL="228600" indent="-228600"/>
            <a:endParaRPr lang="de-DE">
              <a:latin typeface="Bell MT" charset="0"/>
              <a:ea typeface="ＭＳ Ｐゴシック" charset="0"/>
              <a:cs typeface="ＭＳ Ｐゴシック" charset="0"/>
            </a:endParaRPr>
          </a:p>
          <a:p>
            <a:pPr marL="228600" indent="-228600"/>
            <a:r>
              <a:rPr lang="de-DE">
                <a:latin typeface="Bell MT" charset="0"/>
                <a:ea typeface="ＭＳ Ｐゴシック" charset="0"/>
                <a:cs typeface="ＭＳ Ｐゴシック" charset="0"/>
              </a:rPr>
              <a:t>2. Around the world today, and down through the centuries, there has been an incredible diversity of forms and styles of worship in the church of Jesus Christ– and the NT seems to allow for that, as we</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ll see next Sunday. But there is a CONSTANT in the midst of all this diversity, and that constant is the mediating ministry of Jesus Christ in the midst of His people. There is only ONE way to come to the Father: through Christ. „O come to the Father through Jesus the Son, and give HIM the glory, great things He hath done.“</a:t>
            </a:r>
          </a:p>
          <a:p>
            <a:pPr marL="228600" indent="-228600"/>
            <a:endParaRPr lang="de-DE">
              <a:latin typeface="Bell MT" charset="0"/>
              <a:ea typeface="ＭＳ Ｐゴシック" charset="0"/>
              <a:cs typeface="ＭＳ Ｐゴシック" charset="0"/>
            </a:endParaRPr>
          </a:p>
          <a:p>
            <a:pPr marL="685800" lvl="1" indent="-228600"/>
            <a:r>
              <a:rPr lang="de-DE">
                <a:latin typeface="Bell MT" charset="0"/>
                <a:ea typeface="ＭＳ Ｐゴシック" charset="0"/>
              </a:rPr>
              <a:t>there is only one way to come to the Father, namely through Christ in the communion of the Spirit and in the communion of the saints, whatever outward form our worship may take. (James B. Torrance, Contemplating the Trinitarian Mystery of Christ, Chap. 12 in </a:t>
            </a:r>
            <a:r>
              <a:rPr lang="de-DE" i="1">
                <a:latin typeface="Bell MT" charset="0"/>
                <a:ea typeface="ＭＳ Ｐゴシック" charset="0"/>
              </a:rPr>
              <a:t>Alive to God: Studies in Spirituality </a:t>
            </a:r>
            <a:r>
              <a:rPr lang="de-DE">
                <a:latin typeface="Bell MT" charset="0"/>
                <a:ea typeface="ＭＳ Ｐゴシック" charset="0"/>
              </a:rPr>
              <a:t>, ed. J.I. Packer &amp; Loren Wilkinson [IVP, 1992], p. 143)</a:t>
            </a:r>
          </a:p>
          <a:p>
            <a:pPr marL="685800" lvl="1" indent="-228600"/>
            <a:endParaRPr lang="de-DE">
              <a:latin typeface="Bell MT" charset="0"/>
              <a:ea typeface="ＭＳ Ｐゴシック" charset="0"/>
            </a:endParaRPr>
          </a:p>
          <a:p>
            <a:pPr marL="685800" lvl="1" indent="-228600"/>
            <a:r>
              <a:rPr lang="de-DE">
                <a:latin typeface="Bell MT" charset="0"/>
                <a:ea typeface="ＭＳ Ｐゴシック" charset="0"/>
              </a:rPr>
              <a:t>Our worship and prayer are finally shaped and structured by the invariant pattern of Christ</a:t>
            </a:r>
            <a:r>
              <a:rPr lang="mr-IN">
                <a:latin typeface="Bell MT" charset="0"/>
                <a:ea typeface="ＭＳ Ｐゴシック" charset="0"/>
              </a:rPr>
              <a:t>'</a:t>
            </a:r>
            <a:r>
              <a:rPr lang="de-DE">
                <a:latin typeface="Bell MT" charset="0"/>
                <a:ea typeface="ＭＳ Ｐゴシック" charset="0"/>
              </a:rPr>
              <a:t>s mediatorial office. . . . When our worship and prayer are objectively grounded in Christ in this way, we are free to use and adapt transient forms of language and culture in our worship of God.</a:t>
            </a:r>
          </a:p>
          <a:p>
            <a:pPr marL="685800" lvl="1" indent="-228600"/>
            <a:r>
              <a:rPr lang="de-DE">
                <a:latin typeface="Bell MT" charset="0"/>
                <a:ea typeface="ＭＳ Ｐゴシック" charset="0"/>
              </a:rPr>
              <a:t>T.Torrance,  "The Mind of Christ in Worship"  p. 213</a:t>
            </a:r>
          </a:p>
          <a:p>
            <a:pPr marL="228600" indent="-228600"/>
            <a:endParaRPr lang="de-DE">
              <a:latin typeface="Bell MT" charset="0"/>
              <a:ea typeface="ＭＳ Ｐゴシック" charset="0"/>
              <a:cs typeface="ＭＳ Ｐゴシック" charset="0"/>
            </a:endParaRPr>
          </a:p>
          <a:p>
            <a:pPr marL="228600" indent="-228600"/>
            <a:r>
              <a:rPr lang="de-DE">
                <a:latin typeface="Bell MT" charset="0"/>
                <a:ea typeface="ＭＳ Ｐゴシック" charset="0"/>
                <a:cs typeface="ＭＳ Ｐゴシック" charset="0"/>
              </a:rPr>
              <a:t>	However much, therefore, worship and prayer may vary in linguistic and behavioural forms, as 	they inevitably and rightly do when they are expressed in the habits of different societies, 	peoples, cultures and ages, they nevertheless have embedded in them an invariant element 	which derives from the normative pattern of the incarnate love of God in Jesus Christ. In so far 	as worship and prayer are through, with and in Christ, they are not primarily forms of man’s self-	expression or self-fulfilment or self-transcendence in this or that human situation or cultural 	context, but primarily forms of Christ’s vicarious worship and prayer offered on behalf of all 	mankind in all ages. T. Torrance, "The Mind of Christ in Worship" 213</a:t>
            </a:r>
          </a:p>
          <a:p>
            <a:pPr marL="228600" indent="-228600"/>
            <a:endParaRPr lang="de-DE">
              <a:latin typeface="Bell MT" charset="0"/>
              <a:ea typeface="ＭＳ Ｐゴシック" charset="0"/>
              <a:cs typeface="ＭＳ Ｐゴシック" charset="0"/>
            </a:endParaRPr>
          </a:p>
          <a:p>
            <a:pPr marL="228600" indent="-228600"/>
            <a:r>
              <a:rPr lang="de-DE">
                <a:solidFill>
                  <a:srgbClr val="000000"/>
                </a:solidFill>
                <a:latin typeface="Bell MT" charset="0"/>
                <a:ea typeface="ＭＳ Ｐゴシック" charset="0"/>
                <a:cs typeface="Times New Roman" charset="0"/>
              </a:rPr>
              <a:t>3. God accepts and delights in our worship, not because of its excellence, and certainly not because of our worthiness, but rather because of CHRIST</a:t>
            </a:r>
            <a:r>
              <a:rPr lang="mr-IN">
                <a:solidFill>
                  <a:srgbClr val="000000"/>
                </a:solidFill>
                <a:latin typeface="Bell MT" charset="0"/>
                <a:ea typeface="ＭＳ Ｐゴシック" charset="0"/>
                <a:cs typeface="Times New Roman" charset="0"/>
              </a:rPr>
              <a:t>'</a:t>
            </a:r>
            <a:r>
              <a:rPr lang="de-DE">
                <a:solidFill>
                  <a:srgbClr val="000000"/>
                </a:solidFill>
                <a:latin typeface="Bell MT" charset="0"/>
                <a:ea typeface="ＭＳ Ｐゴシック" charset="0"/>
                <a:cs typeface="Times New Roman" charset="0"/>
              </a:rPr>
              <a:t>S excellence and worthiness. It</a:t>
            </a:r>
            <a:r>
              <a:rPr lang="mr-IN">
                <a:solidFill>
                  <a:srgbClr val="000000"/>
                </a:solidFill>
                <a:latin typeface="Bell MT" charset="0"/>
                <a:ea typeface="ＭＳ Ｐゴシック" charset="0"/>
                <a:cs typeface="Times New Roman" charset="0"/>
              </a:rPr>
              <a:t>'</a:t>
            </a:r>
            <a:r>
              <a:rPr lang="de-DE">
                <a:solidFill>
                  <a:srgbClr val="000000"/>
                </a:solidFill>
                <a:latin typeface="Bell MT" charset="0"/>
                <a:ea typeface="ＭＳ Ｐゴシック" charset="0"/>
                <a:cs typeface="Times New Roman" charset="0"/>
              </a:rPr>
              <a:t>s not the size of our church or the size of our choir, or whether we have an orchestra or a big organ or a big band, or whether we choice the right songs or sing them the right way. We come IN CHRIST, dressed in His righteousness, and that is what the Father accepts and delights in. </a:t>
            </a:r>
          </a:p>
          <a:p>
            <a:pPr marL="228600" indent="-228600"/>
            <a:endParaRPr lang="de-DE">
              <a:solidFill>
                <a:srgbClr val="000000"/>
              </a:solidFill>
              <a:latin typeface="Bell MT" charset="0"/>
              <a:ea typeface="ＭＳ Ｐゴシック" charset="0"/>
              <a:cs typeface="Times New Roman" charset="0"/>
            </a:endParaRPr>
          </a:p>
          <a:p>
            <a:pPr marL="228600" indent="-228600"/>
            <a:r>
              <a:rPr lang="de-DE">
                <a:solidFill>
                  <a:srgbClr val="000000"/>
                </a:solidFill>
                <a:latin typeface="Bell MT" charset="0"/>
                <a:ea typeface="ＭＳ Ｐゴシック" charset="0"/>
                <a:cs typeface="Times New Roman" charset="0"/>
              </a:rPr>
              <a:t>C.S. Lewis: </a:t>
            </a:r>
            <a:r>
              <a:rPr lang="ja-JP" altLang="en-US">
                <a:solidFill>
                  <a:srgbClr val="000000"/>
                </a:solidFill>
                <a:latin typeface="Bell MT" charset="0"/>
                <a:ea typeface="ＭＳ Ｐゴシック" charset="0"/>
                <a:cs typeface="Times New Roman" charset="0"/>
              </a:rPr>
              <a:t>“</a:t>
            </a:r>
            <a:r>
              <a:rPr lang="en-US" altLang="ja-JP">
                <a:solidFill>
                  <a:srgbClr val="000000"/>
                </a:solidFill>
                <a:latin typeface="Bell MT" charset="0"/>
                <a:ea typeface="ＭＳ Ｐゴシック" charset="0"/>
                <a:cs typeface="Times New Roman" charset="0"/>
              </a:rPr>
              <a:t>We must beware of the naïve idea that our music can </a:t>
            </a:r>
            <a:r>
              <a:rPr lang="mr-IN" altLang="ja-JP">
                <a:solidFill>
                  <a:srgbClr val="000000"/>
                </a:solidFill>
                <a:latin typeface="Bell MT" charset="0"/>
                <a:ea typeface="ＭＳ Ｐゴシック" charset="0"/>
                <a:cs typeface="Times New Roman" charset="0"/>
              </a:rPr>
              <a:t>'</a:t>
            </a:r>
            <a:r>
              <a:rPr lang="en-US" altLang="ja-JP">
                <a:solidFill>
                  <a:srgbClr val="000000"/>
                </a:solidFill>
                <a:latin typeface="Bell MT" charset="0"/>
                <a:ea typeface="ＭＳ Ｐゴシック" charset="0"/>
                <a:cs typeface="Times New Roman" charset="0"/>
              </a:rPr>
              <a:t>please</a:t>
            </a:r>
            <a:r>
              <a:rPr lang="mr-IN" altLang="ja-JP">
                <a:solidFill>
                  <a:srgbClr val="000000"/>
                </a:solidFill>
                <a:latin typeface="Bell MT" charset="0"/>
                <a:ea typeface="ＭＳ Ｐゴシック" charset="0"/>
                <a:cs typeface="Times New Roman" charset="0"/>
              </a:rPr>
              <a:t>'</a:t>
            </a:r>
            <a:r>
              <a:rPr lang="en-US" altLang="ja-JP">
                <a:solidFill>
                  <a:srgbClr val="000000"/>
                </a:solidFill>
                <a:latin typeface="Bell MT" charset="0"/>
                <a:ea typeface="ＭＳ Ｐゴシック" charset="0"/>
                <a:cs typeface="Times New Roman" charset="0"/>
              </a:rPr>
              <a:t> God as it would please a cultivated human hearer.  That is like thinking, under the old Law, that He really needed the blood of bulls and goats. . . . </a:t>
            </a:r>
            <a:r>
              <a:rPr lang="de-DE" altLang="ja-JP">
                <a:solidFill>
                  <a:srgbClr val="000000"/>
                </a:solidFill>
                <a:latin typeface="Bell MT" charset="0"/>
                <a:ea typeface="ＭＳ Ｐゴシック" charset="0"/>
                <a:cs typeface="Times New Roman" charset="0"/>
              </a:rPr>
              <a:t>[compares our worship to the picture a small child paints of his parents– they value it, not because it</a:t>
            </a:r>
            <a:r>
              <a:rPr lang="mr-IN">
                <a:solidFill>
                  <a:srgbClr val="000000"/>
                </a:solidFill>
                <a:latin typeface="Bell MT" charset="0"/>
                <a:ea typeface="ＭＳ Ｐゴシック" charset="0"/>
                <a:cs typeface="Times New Roman" charset="0"/>
              </a:rPr>
              <a:t>'</a:t>
            </a:r>
            <a:r>
              <a:rPr lang="de-DE" altLang="ja-JP">
                <a:solidFill>
                  <a:srgbClr val="000000"/>
                </a:solidFill>
                <a:latin typeface="Bell MT" charset="0"/>
                <a:ea typeface="ＭＳ Ｐゴシック" charset="0"/>
                <a:cs typeface="Times New Roman" charset="0"/>
              </a:rPr>
              <a:t>s a great work of art, but because it</a:t>
            </a:r>
            <a:r>
              <a:rPr lang="mr-IN">
                <a:solidFill>
                  <a:srgbClr val="000000"/>
                </a:solidFill>
                <a:latin typeface="Bell MT" charset="0"/>
                <a:ea typeface="ＭＳ Ｐゴシック" charset="0"/>
                <a:cs typeface="Times New Roman" charset="0"/>
              </a:rPr>
              <a:t>'</a:t>
            </a:r>
            <a:r>
              <a:rPr lang="de-DE" altLang="ja-JP">
                <a:solidFill>
                  <a:srgbClr val="000000"/>
                </a:solidFill>
                <a:latin typeface="Bell MT" charset="0"/>
                <a:ea typeface="ＭＳ Ｐゴシック" charset="0"/>
                <a:cs typeface="Times New Roman" charset="0"/>
              </a:rPr>
              <a:t>s a gift of love from their beloved child. That</a:t>
            </a:r>
            <a:r>
              <a:rPr lang="mr-IN">
                <a:solidFill>
                  <a:srgbClr val="000000"/>
                </a:solidFill>
                <a:latin typeface="Bell MT" charset="0"/>
                <a:ea typeface="ＭＳ Ｐゴシック" charset="0"/>
                <a:cs typeface="Times New Roman" charset="0"/>
              </a:rPr>
              <a:t>'</a:t>
            </a:r>
            <a:r>
              <a:rPr lang="de-DE" altLang="ja-JP">
                <a:solidFill>
                  <a:srgbClr val="000000"/>
                </a:solidFill>
                <a:latin typeface="Bell MT" charset="0"/>
                <a:ea typeface="ＭＳ Ｐゴシック" charset="0"/>
                <a:cs typeface="Times New Roman" charset="0"/>
              </a:rPr>
              <a:t>s the way od looks at our worship.]</a:t>
            </a:r>
            <a:r>
              <a:rPr lang="en-US" altLang="ja-JP">
                <a:solidFill>
                  <a:srgbClr val="000000"/>
                </a:solidFill>
                <a:latin typeface="Bell MT" charset="0"/>
                <a:ea typeface="ＭＳ Ｐゴシック" charset="0"/>
                <a:cs typeface="Times New Roman" charset="0"/>
              </a:rPr>
              <a:t>  (C.S. Lewis, </a:t>
            </a:r>
            <a:r>
              <a:rPr lang="ja-JP" altLang="en-US">
                <a:solidFill>
                  <a:srgbClr val="000000"/>
                </a:solidFill>
                <a:latin typeface="Bell MT" charset="0"/>
                <a:ea typeface="ＭＳ Ｐゴシック" charset="0"/>
                <a:cs typeface="Times New Roman" charset="0"/>
              </a:rPr>
              <a:t>“</a:t>
            </a:r>
            <a:r>
              <a:rPr lang="en-US" altLang="ja-JP">
                <a:solidFill>
                  <a:srgbClr val="000000"/>
                </a:solidFill>
                <a:latin typeface="Bell MT" charset="0"/>
                <a:ea typeface="ＭＳ Ｐゴシック" charset="0"/>
                <a:cs typeface="Times New Roman" charset="0"/>
              </a:rPr>
              <a:t>On Church Music</a:t>
            </a:r>
            <a:r>
              <a:rPr lang="ja-JP" altLang="en-US">
                <a:solidFill>
                  <a:srgbClr val="000000"/>
                </a:solidFill>
                <a:latin typeface="Bell MT" charset="0"/>
                <a:ea typeface="ＭＳ Ｐゴシック" charset="0"/>
                <a:cs typeface="Times New Roman" charset="0"/>
              </a:rPr>
              <a:t>”</a:t>
            </a:r>
            <a:r>
              <a:rPr lang="en-US" altLang="ja-JP">
                <a:solidFill>
                  <a:srgbClr val="000000"/>
                </a:solidFill>
                <a:latin typeface="Bell MT" charset="0"/>
                <a:ea typeface="ＭＳ Ｐゴシック" charset="0"/>
                <a:cs typeface="Times New Roman" charset="0"/>
              </a:rPr>
              <a:t> in </a:t>
            </a:r>
            <a:r>
              <a:rPr lang="en-US" altLang="ja-JP" i="1">
                <a:solidFill>
                  <a:srgbClr val="000000"/>
                </a:solidFill>
                <a:latin typeface="Bell MT" charset="0"/>
                <a:ea typeface="ＭＳ Ｐゴシック" charset="0"/>
                <a:cs typeface="Times New Roman" charset="0"/>
              </a:rPr>
              <a:t>Christian Reflections</a:t>
            </a:r>
            <a:r>
              <a:rPr lang="en-US" altLang="ja-JP">
                <a:solidFill>
                  <a:srgbClr val="000000"/>
                </a:solidFill>
                <a:latin typeface="Bell MT" charset="0"/>
                <a:ea typeface="ＭＳ Ｐゴシック" charset="0"/>
                <a:cs typeface="Times New Roman" charset="0"/>
              </a:rPr>
              <a:t>, pp. 98-99</a:t>
            </a:r>
            <a:endParaRPr lang="de-DE" altLang="ja-JP">
              <a:solidFill>
                <a:srgbClr val="000000"/>
              </a:solidFill>
              <a:latin typeface="Bell MT" charset="0"/>
              <a:ea typeface="ＭＳ Ｐゴシック" charset="0"/>
              <a:cs typeface="Times New Roman" charset="0"/>
            </a:endParaRPr>
          </a:p>
          <a:p>
            <a:pPr marL="228600" indent="-228600">
              <a:buFontTx/>
              <a:buAutoNum type="arabicPeriod"/>
            </a:pPr>
            <a:endParaRPr lang="de-DE">
              <a:solidFill>
                <a:srgbClr val="000000"/>
              </a:solidFill>
              <a:latin typeface="Bell MT" charset="0"/>
              <a:ea typeface="ＭＳ Ｐゴシック" charset="0"/>
              <a:cs typeface="Times New Roman" charset="0"/>
            </a:endParaRPr>
          </a:p>
          <a:p>
            <a:pPr marL="228600" indent="-228600"/>
            <a:r>
              <a:rPr lang="de-DE">
                <a:solidFill>
                  <a:srgbClr val="000000"/>
                </a:solidFill>
                <a:latin typeface="Bell MT" charset="0"/>
                <a:ea typeface="ＭＳ Ｐゴシック" charset="0"/>
                <a:cs typeface="Times New Roman" charset="0"/>
              </a:rPr>
              <a:t>James Torrance: </a:t>
            </a:r>
            <a:r>
              <a:rPr lang="ja-JP" altLang="en-US">
                <a:solidFill>
                  <a:srgbClr val="000000"/>
                </a:solidFill>
                <a:latin typeface="Bell MT" charset="0"/>
                <a:ea typeface="ＭＳ Ｐゴシック" charset="0"/>
                <a:cs typeface="Times New Roman" charset="0"/>
              </a:rPr>
              <a:t>“</a:t>
            </a:r>
            <a:r>
              <a:rPr lang="en-US" altLang="ja-JP">
                <a:solidFill>
                  <a:srgbClr val="000000"/>
                </a:solidFill>
                <a:latin typeface="Bell MT" charset="0"/>
                <a:ea typeface="ＭＳ Ｐゴシック" charset="0"/>
                <a:cs typeface="Times New Roman" charset="0"/>
              </a:rPr>
              <a:t>We are accepted by God, not because we have offered worthy worship, but in spite of our unworthiness, because He has provided for us a Worship, a Way, a Sacrifice, a Forerunner in Christ our Leader and Representative. This is the heart of all true Christian worship.</a:t>
            </a:r>
            <a:r>
              <a:rPr lang="de-DE" altLang="ja-JP">
                <a:solidFill>
                  <a:srgbClr val="000000"/>
                </a:solidFill>
                <a:latin typeface="Bell MT" charset="0"/>
                <a:ea typeface="ＭＳ Ｐゴシック" charset="0"/>
                <a:cs typeface="Times New Roman" charset="0"/>
              </a:rPr>
              <a:t> . . . </a:t>
            </a:r>
            <a:r>
              <a:rPr lang="en-US" altLang="ja-JP">
                <a:solidFill>
                  <a:srgbClr val="000000"/>
                </a:solidFill>
                <a:latin typeface="Bell MT" charset="0"/>
                <a:ea typeface="ＭＳ Ｐゴシック" charset="0"/>
                <a:cs typeface="Times New Roman" charset="0"/>
              </a:rPr>
              <a:t>God does not </a:t>
            </a:r>
            <a:r>
              <a:rPr lang="en-US" altLang="ja-JP" i="1">
                <a:solidFill>
                  <a:srgbClr val="000000"/>
                </a:solidFill>
                <a:latin typeface="Bell MT" charset="0"/>
                <a:ea typeface="ＭＳ Ｐゴシック" charset="0"/>
                <a:cs typeface="Times New Roman" charset="0"/>
              </a:rPr>
              <a:t>throw us back upon ourselves</a:t>
            </a:r>
            <a:r>
              <a:rPr lang="en-US" altLang="ja-JP">
                <a:solidFill>
                  <a:srgbClr val="000000"/>
                </a:solidFill>
                <a:latin typeface="Bell MT" charset="0"/>
                <a:ea typeface="ＭＳ Ｐゴシック" charset="0"/>
                <a:cs typeface="Times New Roman" charset="0"/>
              </a:rPr>
              <a:t> to make our response to His Word.  But graciously He helps our infirmities by giving us Jesus Christ and the Holy Spirit to make the appropriate response </a:t>
            </a:r>
            <a:r>
              <a:rPr lang="en-US" altLang="ja-JP" i="1">
                <a:solidFill>
                  <a:srgbClr val="000000"/>
                </a:solidFill>
                <a:latin typeface="Bell MT" charset="0"/>
                <a:ea typeface="ＭＳ Ｐゴシック" charset="0"/>
                <a:cs typeface="Times New Roman" charset="0"/>
              </a:rPr>
              <a:t>for us</a:t>
            </a:r>
            <a:r>
              <a:rPr lang="en-US" altLang="ja-JP">
                <a:solidFill>
                  <a:srgbClr val="000000"/>
                </a:solidFill>
                <a:latin typeface="Bell MT" charset="0"/>
                <a:ea typeface="ＭＳ Ｐゴシック" charset="0"/>
                <a:cs typeface="Times New Roman" charset="0"/>
              </a:rPr>
              <a:t> and </a:t>
            </a:r>
            <a:r>
              <a:rPr lang="en-US" altLang="ja-JP" i="1">
                <a:solidFill>
                  <a:srgbClr val="000000"/>
                </a:solidFill>
                <a:latin typeface="Bell MT" charset="0"/>
                <a:ea typeface="ＭＳ Ｐゴシック" charset="0"/>
                <a:cs typeface="Times New Roman" charset="0"/>
              </a:rPr>
              <a:t>in us</a:t>
            </a:r>
            <a:r>
              <a:rPr lang="en-US" altLang="ja-JP">
                <a:solidFill>
                  <a:srgbClr val="000000"/>
                </a:solidFill>
                <a:latin typeface="Bell MT" charset="0"/>
                <a:ea typeface="ＭＳ Ｐゴシック" charset="0"/>
                <a:cs typeface="Times New Roman" charset="0"/>
              </a:rPr>
              <a:t>. </a:t>
            </a:r>
            <a:r>
              <a:rPr lang="ja-JP" altLang="en-US">
                <a:solidFill>
                  <a:srgbClr val="000000"/>
                </a:solidFill>
                <a:latin typeface="Bell MT" charset="0"/>
                <a:ea typeface="ＭＳ Ｐゴシック" charset="0"/>
                <a:cs typeface="Times New Roman" charset="0"/>
              </a:rPr>
              <a:t>”</a:t>
            </a:r>
            <a:r>
              <a:rPr lang="en-US" altLang="ja-JP">
                <a:solidFill>
                  <a:srgbClr val="000000"/>
                </a:solidFill>
                <a:latin typeface="Bell MT" charset="0"/>
                <a:ea typeface="ＭＳ Ｐゴシック" charset="0"/>
                <a:cs typeface="Times New Roman" charset="0"/>
              </a:rPr>
              <a:t>  (James B. Torrance, </a:t>
            </a:r>
            <a:r>
              <a:rPr lang="ja-JP" altLang="en-US">
                <a:solidFill>
                  <a:srgbClr val="000000"/>
                </a:solidFill>
                <a:latin typeface="Bell MT" charset="0"/>
                <a:ea typeface="ＭＳ Ｐゴシック" charset="0"/>
                <a:cs typeface="Times New Roman" charset="0"/>
              </a:rPr>
              <a:t>“</a:t>
            </a:r>
            <a:r>
              <a:rPr lang="en-US" altLang="ja-JP">
                <a:solidFill>
                  <a:srgbClr val="000000"/>
                </a:solidFill>
                <a:latin typeface="Bell MT" charset="0"/>
                <a:ea typeface="ＭＳ Ｐゴシック" charset="0"/>
                <a:cs typeface="Times New Roman" charset="0"/>
              </a:rPr>
              <a:t>The Place of Jesus Christ in Worship,</a:t>
            </a:r>
            <a:r>
              <a:rPr lang="ja-JP" altLang="en-US">
                <a:solidFill>
                  <a:srgbClr val="000000"/>
                </a:solidFill>
                <a:latin typeface="Bell MT" charset="0"/>
                <a:ea typeface="ＭＳ Ｐゴシック" charset="0"/>
                <a:cs typeface="Times New Roman" charset="0"/>
              </a:rPr>
              <a:t>”</a:t>
            </a:r>
            <a:r>
              <a:rPr lang="en-US" altLang="ja-JP">
                <a:solidFill>
                  <a:srgbClr val="000000"/>
                </a:solidFill>
                <a:latin typeface="Bell MT" charset="0"/>
                <a:ea typeface="ＭＳ Ｐゴシック" charset="0"/>
                <a:cs typeface="Times New Roman" charset="0"/>
              </a:rPr>
              <a:t> in </a:t>
            </a:r>
            <a:r>
              <a:rPr lang="en-US" altLang="ja-JP" i="1">
                <a:solidFill>
                  <a:srgbClr val="000000"/>
                </a:solidFill>
                <a:latin typeface="Bell MT" charset="0"/>
                <a:ea typeface="ＭＳ Ｐゴシック" charset="0"/>
                <a:cs typeface="Times New Roman" charset="0"/>
              </a:rPr>
              <a:t>Theological Foundation</a:t>
            </a:r>
            <a:r>
              <a:rPr lang="de-DE" altLang="ja-JP" i="1">
                <a:solidFill>
                  <a:srgbClr val="000000"/>
                </a:solidFill>
                <a:latin typeface="Bell MT" charset="0"/>
                <a:ea typeface="ＭＳ Ｐゴシック" charset="0"/>
                <a:cs typeface="Times New Roman" charset="0"/>
              </a:rPr>
              <a:t>s</a:t>
            </a:r>
            <a:r>
              <a:rPr lang="en-US" altLang="ja-JP" i="1">
                <a:solidFill>
                  <a:srgbClr val="000000"/>
                </a:solidFill>
                <a:latin typeface="Bell MT" charset="0"/>
                <a:ea typeface="ＭＳ Ｐゴシック" charset="0"/>
                <a:cs typeface="Times New Roman" charset="0"/>
              </a:rPr>
              <a:t> for Ministry</a:t>
            </a:r>
            <a:r>
              <a:rPr lang="en-US" altLang="ja-JP">
                <a:solidFill>
                  <a:srgbClr val="000000"/>
                </a:solidFill>
                <a:latin typeface="Bell MT" charset="0"/>
                <a:ea typeface="ＭＳ Ｐゴシック" charset="0"/>
                <a:cs typeface="Times New Roman" charset="0"/>
              </a:rPr>
              <a:t>, p. 352</a:t>
            </a:r>
            <a:r>
              <a:rPr lang="de-DE" altLang="ja-JP">
                <a:solidFill>
                  <a:srgbClr val="000000"/>
                </a:solidFill>
                <a:latin typeface="Bell MT" charset="0"/>
                <a:ea typeface="ＭＳ Ｐゴシック" charset="0"/>
                <a:cs typeface="Times New Roman" charset="0"/>
              </a:rPr>
              <a:t>,9</a:t>
            </a:r>
            <a:r>
              <a:rPr lang="en-US" altLang="ja-JP">
                <a:solidFill>
                  <a:srgbClr val="000000"/>
                </a:solidFill>
                <a:latin typeface="Bell MT" charset="0"/>
                <a:ea typeface="ＭＳ Ｐゴシック" charset="0"/>
                <a:cs typeface="Times New Roman" charset="0"/>
              </a:rPr>
              <a:t>)</a:t>
            </a:r>
            <a:endParaRPr lang="de-DE" altLang="ja-JP">
              <a:latin typeface="Bell MT" charset="0"/>
              <a:ea typeface="ＭＳ Ｐゴシック" charset="0"/>
              <a:cs typeface="ＭＳ Ｐゴシック" charset="0"/>
            </a:endParaRPr>
          </a:p>
          <a:p>
            <a:pPr marL="228600" indent="-228600"/>
            <a:endParaRPr lang="de-DE">
              <a:latin typeface="Bell MT" charset="0"/>
              <a:ea typeface="ＭＳ Ｐゴシック" charset="0"/>
              <a:cs typeface="ＭＳ Ｐゴシック" charset="0"/>
            </a:endParaRPr>
          </a:p>
          <a:p>
            <a:pPr marL="228600" indent="-228600"/>
            <a:r>
              <a:rPr lang="de-DE">
                <a:latin typeface="Bell MT" charset="0"/>
                <a:ea typeface="ＭＳ Ｐゴシック" charset="0"/>
                <a:cs typeface="ＭＳ Ｐゴシック" charset="0"/>
              </a:rPr>
              <a:t>Who can love God with his heart, mind, and soul?</a:t>
            </a:r>
          </a:p>
          <a:p>
            <a:pPr marL="228600" indent="-228600"/>
            <a:r>
              <a:rPr lang="de-DE">
                <a:latin typeface="Bell MT" charset="0"/>
                <a:ea typeface="ＭＳ Ｐゴシック" charset="0"/>
                <a:cs typeface="ＭＳ Ｐゴシック" charset="0"/>
              </a:rPr>
              <a:t>Who can achieve perfect union with God?</a:t>
            </a:r>
          </a:p>
          <a:p>
            <a:pPr marL="228600" indent="-228600"/>
            <a:r>
              <a:rPr lang="de-DE">
                <a:latin typeface="Bell MT" charset="0"/>
                <a:ea typeface="ＭＳ Ｐゴシック" charset="0"/>
                <a:cs typeface="ＭＳ Ｐゴシック" charset="0"/>
              </a:rPr>
              <a:t>Who can worship God with a pure and unstained heart?</a:t>
            </a:r>
          </a:p>
          <a:p>
            <a:pPr marL="228600" indent="-228600"/>
            <a:r>
              <a:rPr lang="de-DE">
                <a:latin typeface="Bell MT" charset="0"/>
                <a:ea typeface="ＭＳ Ｐゴシック" charset="0"/>
                <a:cs typeface="ＭＳ Ｐゴシック" charset="0"/>
              </a:rPr>
              <a:t>Not me! . . .</a:t>
            </a:r>
          </a:p>
          <a:p>
            <a:pPr marL="228600" indent="-228600"/>
            <a:r>
              <a:rPr lang="de-DE">
                <a:latin typeface="Bell MT" charset="0"/>
                <a:ea typeface="ＭＳ Ｐゴシック" charset="0"/>
                <a:cs typeface="ＭＳ Ｐゴシック" charset="0"/>
              </a:rPr>
              <a:t>Not you. Not Billy Graham. . . .</a:t>
            </a:r>
          </a:p>
          <a:p>
            <a:pPr marL="228600" indent="-228600"/>
            <a:r>
              <a:rPr lang="de-DE">
                <a:latin typeface="Bell MT" charset="0"/>
                <a:ea typeface="ＭＳ Ｐゴシック" charset="0"/>
                <a:cs typeface="ＭＳ Ｐゴシック" charset="0"/>
              </a:rPr>
              <a:t>Not anybody I know or you know.</a:t>
            </a:r>
          </a:p>
          <a:p>
            <a:pPr marL="228600" indent="-228600"/>
            <a:r>
              <a:rPr lang="de-DE">
                <a:latin typeface="Bell MT" charset="0"/>
                <a:ea typeface="ＭＳ Ｐゴシック" charset="0"/>
                <a:cs typeface="ＭＳ Ｐゴシック" charset="0"/>
              </a:rPr>
              <a:t>Only Jesus can. And he does for me and for you what neither of us can do for ourselves.</a:t>
            </a:r>
          </a:p>
          <a:p>
            <a:pPr marL="228600" indent="-228600"/>
            <a:r>
              <a:rPr lang="de-DE">
                <a:latin typeface="Bell MT" charset="0"/>
                <a:ea typeface="ＭＳ Ｐゴシック" charset="0"/>
                <a:cs typeface="ＭＳ Ｐゴシック" charset="0"/>
              </a:rPr>
              <a:t>This is the message that is missing in the literature of contemporary [and most other!] worship. It is too much about what I ought to do and too little about what God has done for me. God has done for me what I cannot do for myself. He did it in Jesus Christ. Therefore my worship is offered in a broken vessel that is in the process of being healed, but is not yet capable of fullness of joy, endless intense passion, absolute exaltation, and celebration. But Jesus, who shares in my humanity yet without sin, is not only my Savior-- he is also my complete and eternal worship, doing for me, in my place, what I cannot do. . . .</a:t>
            </a:r>
          </a:p>
          <a:p>
            <a:pPr marL="228600" indent="-228600"/>
            <a:endParaRPr lang="de-DE">
              <a:latin typeface="Bell MT" charset="0"/>
              <a:ea typeface="ＭＳ Ｐゴシック" charset="0"/>
              <a:cs typeface="ＭＳ Ｐゴシック" charset="0"/>
            </a:endParaRPr>
          </a:p>
          <a:p>
            <a:pPr marL="228600" indent="-228600"/>
            <a:r>
              <a:rPr lang="de-DE">
                <a:latin typeface="Bell MT" charset="0"/>
                <a:ea typeface="ＭＳ Ｐゴシック" charset="0"/>
                <a:cs typeface="ＭＳ Ｐゴシック" charset="0"/>
              </a:rPr>
              <a:t>He is eternally interceding to the Father on our behalf. And for this reason, our worship is always in and through Christ. . . .</a:t>
            </a:r>
          </a:p>
          <a:p>
            <a:pPr marL="228600" indent="-228600"/>
            <a:endParaRPr lang="de-DE">
              <a:latin typeface="Bell MT" charset="0"/>
              <a:ea typeface="ＭＳ Ｐゴシック" charset="0"/>
              <a:cs typeface="ＭＳ Ｐゴシック" charset="0"/>
            </a:endParaRPr>
          </a:p>
          <a:p>
            <a:pPr marL="228600" indent="-228600"/>
            <a:r>
              <a:rPr lang="de-DE">
                <a:latin typeface="Bell MT" charset="0"/>
                <a:ea typeface="ＭＳ Ｐゴシック" charset="0"/>
                <a:cs typeface="ＭＳ Ｐゴシック" charset="0"/>
              </a:rPr>
              <a:t>Thanks for Jesus Christ, who is my worship. We are free! And in gratitude, we offer our stumbling worship in the name of Jesus with thanksgiving.</a:t>
            </a:r>
          </a:p>
          <a:p>
            <a:pPr marL="228600" indent="-228600"/>
            <a:endParaRPr lang="de-DE">
              <a:latin typeface="Bell MT" charset="0"/>
              <a:ea typeface="ＭＳ Ｐゴシック" charset="0"/>
              <a:cs typeface="ＭＳ Ｐゴシック" charset="0"/>
            </a:endParaRPr>
          </a:p>
          <a:p>
            <a:pPr marL="228600" indent="-228600"/>
            <a:r>
              <a:rPr lang="de-DE">
                <a:latin typeface="Bell MT" charset="0"/>
                <a:ea typeface="ＭＳ Ｐゴシック" charset="0"/>
                <a:cs typeface="ＭＳ Ｐゴシック" charset="0"/>
              </a:rPr>
              <a:t>(Robert E. Webber in Exploring</a:t>
            </a:r>
            <a:r>
              <a:rPr lang="de-DE" i="1">
                <a:latin typeface="Bell MT" charset="0"/>
                <a:ea typeface="ＭＳ Ｐゴシック" charset="0"/>
                <a:cs typeface="ＭＳ Ｐゴシック" charset="0"/>
              </a:rPr>
              <a:t> the Worship Spectrum</a:t>
            </a:r>
            <a:r>
              <a:rPr lang="de-DE">
                <a:latin typeface="Bell MT" charset="0"/>
                <a:ea typeface="ＭＳ Ｐゴシック" charset="0"/>
                <a:cs typeface="ＭＳ Ｐゴシック" charset="0"/>
              </a:rPr>
              <a:t>, p. 130)</a:t>
            </a:r>
          </a:p>
          <a:p>
            <a:pPr marL="228600" indent="-228600"/>
            <a:endParaRPr lang="de-DE">
              <a:latin typeface="Bell MT" charset="0"/>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Bell MT" charset="0"/>
                <a:ea typeface="ＭＳ Ｐゴシック" charset="0"/>
                <a:cs typeface="ＭＳ Ｐゴシック" charset="0"/>
              </a:defRPr>
            </a:lvl1pPr>
            <a:lvl2pPr marL="742950" indent="-285750" eaLnBrk="0" hangingPunct="0">
              <a:defRPr sz="2400">
                <a:solidFill>
                  <a:schemeClr val="tx1"/>
                </a:solidFill>
                <a:latin typeface="Bell MT" charset="0"/>
                <a:ea typeface="ＭＳ Ｐゴシック" charset="0"/>
              </a:defRPr>
            </a:lvl2pPr>
            <a:lvl3pPr marL="1143000" indent="-228600" eaLnBrk="0" hangingPunct="0">
              <a:defRPr sz="2400">
                <a:solidFill>
                  <a:schemeClr val="tx1"/>
                </a:solidFill>
                <a:latin typeface="Bell MT" charset="0"/>
                <a:ea typeface="ＭＳ Ｐゴシック" charset="0"/>
              </a:defRPr>
            </a:lvl3pPr>
            <a:lvl4pPr marL="1600200" indent="-228600" eaLnBrk="0" hangingPunct="0">
              <a:defRPr sz="2400">
                <a:solidFill>
                  <a:schemeClr val="tx1"/>
                </a:solidFill>
                <a:latin typeface="Bell MT" charset="0"/>
                <a:ea typeface="ＭＳ Ｐゴシック" charset="0"/>
              </a:defRPr>
            </a:lvl4pPr>
            <a:lvl5pPr marL="2057400" indent="-228600" eaLnBrk="0" hangingPunct="0">
              <a:defRPr sz="2400">
                <a:solidFill>
                  <a:schemeClr val="tx1"/>
                </a:solidFill>
                <a:latin typeface="Bell MT" charset="0"/>
                <a:ea typeface="ＭＳ Ｐゴシック" charset="0"/>
              </a:defRPr>
            </a:lvl5pPr>
            <a:lvl6pPr marL="2514600" indent="-228600" eaLnBrk="0" fontAlgn="base" hangingPunct="0">
              <a:spcBef>
                <a:spcPct val="0"/>
              </a:spcBef>
              <a:spcAft>
                <a:spcPct val="0"/>
              </a:spcAft>
              <a:defRPr sz="2400">
                <a:solidFill>
                  <a:schemeClr val="tx1"/>
                </a:solidFill>
                <a:latin typeface="Bell MT" charset="0"/>
                <a:ea typeface="ＭＳ Ｐゴシック" charset="0"/>
              </a:defRPr>
            </a:lvl6pPr>
            <a:lvl7pPr marL="2971800" indent="-228600" eaLnBrk="0" fontAlgn="base" hangingPunct="0">
              <a:spcBef>
                <a:spcPct val="0"/>
              </a:spcBef>
              <a:spcAft>
                <a:spcPct val="0"/>
              </a:spcAft>
              <a:defRPr sz="2400">
                <a:solidFill>
                  <a:schemeClr val="tx1"/>
                </a:solidFill>
                <a:latin typeface="Bell MT" charset="0"/>
                <a:ea typeface="ＭＳ Ｐゴシック" charset="0"/>
              </a:defRPr>
            </a:lvl7pPr>
            <a:lvl8pPr marL="3429000" indent="-228600" eaLnBrk="0" fontAlgn="base" hangingPunct="0">
              <a:spcBef>
                <a:spcPct val="0"/>
              </a:spcBef>
              <a:spcAft>
                <a:spcPct val="0"/>
              </a:spcAft>
              <a:defRPr sz="2400">
                <a:solidFill>
                  <a:schemeClr val="tx1"/>
                </a:solidFill>
                <a:latin typeface="Bell MT" charset="0"/>
                <a:ea typeface="ＭＳ Ｐゴシック" charset="0"/>
              </a:defRPr>
            </a:lvl8pPr>
            <a:lvl9pPr marL="3886200" indent="-228600" eaLnBrk="0" fontAlgn="base" hangingPunct="0">
              <a:spcBef>
                <a:spcPct val="0"/>
              </a:spcBef>
              <a:spcAft>
                <a:spcPct val="0"/>
              </a:spcAft>
              <a:defRPr sz="2400">
                <a:solidFill>
                  <a:schemeClr val="tx1"/>
                </a:solidFill>
                <a:latin typeface="Bell MT" charset="0"/>
                <a:ea typeface="ＭＳ Ｐゴシック" charset="0"/>
              </a:defRPr>
            </a:lvl9pPr>
          </a:lstStyle>
          <a:p>
            <a:fld id="{3A662CA4-15AF-3C42-9A13-2AF668998199}" type="slidenum">
              <a:rPr lang="en-US" sz="1200"/>
              <a:pPr/>
              <a:t>52</a:t>
            </a:fld>
            <a:endParaRPr lang="en-US" sz="1200"/>
          </a:p>
        </p:txBody>
      </p:sp>
      <p:sp>
        <p:nvSpPr>
          <p:cNvPr id="178178" name="Rectangle 2"/>
          <p:cNvSpPr>
            <a:spLocks noGrp="1" noRot="1" noChangeAspect="1" noChangeArrowheads="1" noTextEdit="1"/>
          </p:cNvSpPr>
          <p:nvPr>
            <p:ph type="sldImg"/>
          </p:nvPr>
        </p:nvSpPr>
        <p:spPr>
          <a:solidFill>
            <a:srgbClr val="FFFFFF"/>
          </a:solidFill>
          <a:ln/>
        </p:spPr>
      </p:sp>
      <p:sp>
        <p:nvSpPr>
          <p:cNvPr id="178179" name="Rectangle 3"/>
          <p:cNvSpPr>
            <a:spLocks noGrp="1" noChangeArrowheads="1"/>
          </p:cNvSpPr>
          <p:nvPr>
            <p:ph type="body" idx="1"/>
          </p:nvPr>
        </p:nvSpPr>
        <p:spPr>
          <a:solidFill>
            <a:srgbClr val="FFFFFF"/>
          </a:solidFill>
          <a:ln>
            <a:solidFill>
              <a:srgbClr val="000000"/>
            </a:solidFill>
          </a:ln>
        </p:spPr>
        <p:txBody>
          <a:bodyPr/>
          <a:lstStyle/>
          <a:p>
            <a:pPr marL="228600" indent="-228600"/>
            <a:r>
              <a:rPr lang="de-DE">
                <a:latin typeface="Bell MT" charset="0"/>
                <a:ea typeface="ＭＳ Ｐゴシック" charset="0"/>
                <a:cs typeface="ＭＳ Ｐゴシック" charset="0"/>
              </a:rPr>
              <a:t>There are some crucial implications that come from this understanding of Christ</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s role in our worship:</a:t>
            </a:r>
          </a:p>
          <a:p>
            <a:pPr marL="228600" indent="-228600">
              <a:buFontTx/>
              <a:buAutoNum type="arabicPeriod"/>
            </a:pPr>
            <a:endParaRPr lang="de-DE">
              <a:latin typeface="Bell MT" charset="0"/>
              <a:ea typeface="ＭＳ Ｐゴシック" charset="0"/>
              <a:cs typeface="ＭＳ Ｐゴシック" charset="0"/>
            </a:endParaRPr>
          </a:p>
          <a:p>
            <a:pPr marL="228600" indent="-228600">
              <a:buFontTx/>
              <a:buAutoNum type="arabicPeriod"/>
            </a:pPr>
            <a:r>
              <a:rPr lang="de-DE">
                <a:latin typeface="Bell MT" charset="0"/>
                <a:ea typeface="ＭＳ Ｐゴシック" charset="0"/>
                <a:cs typeface="ＭＳ Ｐゴシック" charset="0"/>
              </a:rPr>
              <a:t>Christ is here!  And He is active, leading us through the HS in ours response of worship to God. I think we usually go through life and through worship with little consciousness of the presence of the Lord Jesus Christ. James Torrance has said that most evangelcial worship is UNITARIAN in nature– in other words, God is way out there somewhere, and we just try the best we can to pull off worship in our strength– what he calls „do it yourself with the help of the leader“ worship. But in true worship we draw near to God through our living High Priest in the power of the HS. The POWER of true worship is the minstry of the LIVING CHRIST in leading our worship.</a:t>
            </a:r>
          </a:p>
          <a:p>
            <a:pPr marL="228600" indent="-228600">
              <a:buFontTx/>
              <a:buAutoNum type="arabicPeriod"/>
            </a:pPr>
            <a:endParaRPr lang="de-DE">
              <a:latin typeface="Bell MT" charset="0"/>
              <a:ea typeface="ＭＳ Ｐゴシック" charset="0"/>
              <a:cs typeface="ＭＳ Ｐゴシック" charset="0"/>
            </a:endParaRPr>
          </a:p>
          <a:p>
            <a:pPr marL="228600" indent="-228600"/>
            <a:r>
              <a:rPr lang="de-DE">
                <a:latin typeface="Bell MT" charset="0"/>
                <a:ea typeface="ＭＳ Ｐゴシック" charset="0"/>
                <a:cs typeface="ＭＳ Ｐゴシック" charset="0"/>
              </a:rPr>
              <a:t>We need to remind ourselves, over and over, that the focus of Sunday worship must be upon </a:t>
            </a:r>
            <a:r>
              <a:rPr lang="de-DE" u="sng">
                <a:latin typeface="Bell MT" charset="0"/>
                <a:ea typeface="ＭＳ Ｐゴシック" charset="0"/>
                <a:cs typeface="ＭＳ Ｐゴシック" charset="0"/>
              </a:rPr>
              <a:t>the living Christ among us.</a:t>
            </a:r>
          </a:p>
          <a:p>
            <a:pPr marL="228600" indent="-228600"/>
            <a:r>
              <a:rPr lang="de-DE">
                <a:latin typeface="Bell MT" charset="0"/>
                <a:ea typeface="ＭＳ Ｐゴシック" charset="0"/>
                <a:cs typeface="ＭＳ Ｐゴシック" charset="0"/>
              </a:rPr>
              <a:t>In truth, if Christ were bodily present and we could see him with more than our soul</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s eyes, all our worship would become intentional.  If Christ stood on our platforms, we would bend our knees without asking.  If we could hear His voice leading the hymns, we too would sing heartily; the words would take on meaning.  The Bible reading would be lively; meaning would pierce to the marrow of our souls. If Christ walked our aisles, we would hasten to make amends with that brother or sister to whom we have not spoken.  We would volunteer for service, the choir loft would be crowded.  If we knew Christ would attend our church Sunday after Sunday, the front pews would fill fastest, believers would arrive early, offering plates would be laden with sacrificial but gladsome gifts, prayers would concentrate our attention.</a:t>
            </a:r>
          </a:p>
          <a:p>
            <a:pPr marL="228600" indent="-228600"/>
            <a:r>
              <a:rPr lang="de-DE">
                <a:latin typeface="Bell MT" charset="0"/>
                <a:ea typeface="ＭＳ Ｐゴシック" charset="0"/>
                <a:cs typeface="ＭＳ Ｐゴシック" charset="0"/>
              </a:rPr>
              <a:t>Yet, the startling truth is that Christ is present, through His Holy Spirit, in our churches; it is we who must develop eyes to see and ears to hear Him.</a:t>
            </a:r>
          </a:p>
          <a:p>
            <a:pPr marL="228600" indent="-228600"/>
            <a:endParaRPr lang="de-DE">
              <a:latin typeface="Bell MT" charset="0"/>
              <a:ea typeface="ＭＳ Ｐゴシック" charset="0"/>
              <a:cs typeface="ＭＳ Ｐゴシック" charset="0"/>
            </a:endParaRPr>
          </a:p>
          <a:p>
            <a:pPr marL="228600" indent="-228600"/>
            <a:r>
              <a:rPr lang="de-DE">
                <a:latin typeface="Bell MT" charset="0"/>
                <a:ea typeface="ＭＳ Ｐゴシック" charset="0"/>
                <a:cs typeface="ＭＳ Ｐゴシック" charset="0"/>
              </a:rPr>
              <a:t>2. Around the world today, and down through the centuries, there has been an incredible diversity of forms and styles of worship in the church of Jesus Christ– and the NT seems to allow for that, as we</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ll see next Sunday. But there is a CONSTANT in the midst of all this diversity, and that constant is the mediating ministry of Jesus Christ in the midst of His people. There is only ONE way to come to the Father: through Christ. „O come to the Father through Jesus the Son, and give HIM the glory, great things He hath done.“</a:t>
            </a:r>
          </a:p>
          <a:p>
            <a:pPr marL="228600" indent="-228600"/>
            <a:endParaRPr lang="de-DE">
              <a:latin typeface="Bell MT" charset="0"/>
              <a:ea typeface="ＭＳ Ｐゴシック" charset="0"/>
              <a:cs typeface="ＭＳ Ｐゴシック" charset="0"/>
            </a:endParaRPr>
          </a:p>
          <a:p>
            <a:pPr marL="685800" lvl="1" indent="-228600"/>
            <a:r>
              <a:rPr lang="de-DE">
                <a:latin typeface="Bell MT" charset="0"/>
                <a:ea typeface="ＭＳ Ｐゴシック" charset="0"/>
              </a:rPr>
              <a:t>there is only one way to come to the Father, namely through Christ in the communion of the Spirit and in the communion of the saints, whatever outward form our worship may take. (James B. Torrance, Contemplating the Trinitarian Mystery of Christ, Chap. 12 in </a:t>
            </a:r>
            <a:r>
              <a:rPr lang="de-DE" i="1">
                <a:latin typeface="Bell MT" charset="0"/>
                <a:ea typeface="ＭＳ Ｐゴシック" charset="0"/>
              </a:rPr>
              <a:t>Alive to God: Studies in Spirituality </a:t>
            </a:r>
            <a:r>
              <a:rPr lang="de-DE">
                <a:latin typeface="Bell MT" charset="0"/>
                <a:ea typeface="ＭＳ Ｐゴシック" charset="0"/>
              </a:rPr>
              <a:t>, ed. J.I. Packer &amp; Loren Wilkinson [IVP, 1992], p. 143)</a:t>
            </a:r>
          </a:p>
          <a:p>
            <a:pPr marL="685800" lvl="1" indent="-228600"/>
            <a:endParaRPr lang="de-DE">
              <a:latin typeface="Bell MT" charset="0"/>
              <a:ea typeface="ＭＳ Ｐゴシック" charset="0"/>
            </a:endParaRPr>
          </a:p>
          <a:p>
            <a:pPr marL="685800" lvl="1" indent="-228600"/>
            <a:r>
              <a:rPr lang="de-DE">
                <a:latin typeface="Bell MT" charset="0"/>
                <a:ea typeface="ＭＳ Ｐゴシック" charset="0"/>
              </a:rPr>
              <a:t>Our worship and prayer are finally shaped and structured by the invariant pattern of Christ</a:t>
            </a:r>
            <a:r>
              <a:rPr lang="mr-IN">
                <a:latin typeface="Bell MT" charset="0"/>
                <a:ea typeface="ＭＳ Ｐゴシック" charset="0"/>
              </a:rPr>
              <a:t>'</a:t>
            </a:r>
            <a:r>
              <a:rPr lang="de-DE">
                <a:latin typeface="Bell MT" charset="0"/>
                <a:ea typeface="ＭＳ Ｐゴシック" charset="0"/>
              </a:rPr>
              <a:t>s mediatorial office. . . . When our worship and prayer are objectively grounded in Christ in this way, we are free to use and adapt transient forms of language and culture in our worship of God.</a:t>
            </a:r>
          </a:p>
          <a:p>
            <a:pPr marL="685800" lvl="1" indent="-228600"/>
            <a:r>
              <a:rPr lang="de-DE">
                <a:latin typeface="Bell MT" charset="0"/>
                <a:ea typeface="ＭＳ Ｐゴシック" charset="0"/>
              </a:rPr>
              <a:t>T.Torrance,  "The Mind of Christ in Worship"  p. 213</a:t>
            </a:r>
          </a:p>
          <a:p>
            <a:pPr marL="228600" indent="-228600"/>
            <a:endParaRPr lang="de-DE">
              <a:latin typeface="Bell MT" charset="0"/>
              <a:ea typeface="ＭＳ Ｐゴシック" charset="0"/>
              <a:cs typeface="ＭＳ Ｐゴシック" charset="0"/>
            </a:endParaRPr>
          </a:p>
          <a:p>
            <a:pPr marL="228600" indent="-228600"/>
            <a:r>
              <a:rPr lang="de-DE">
                <a:latin typeface="Bell MT" charset="0"/>
                <a:ea typeface="ＭＳ Ｐゴシック" charset="0"/>
                <a:cs typeface="ＭＳ Ｐゴシック" charset="0"/>
              </a:rPr>
              <a:t>	However much, therefore, worship and prayer may vary in linguistic and behavioural forms, as 	they inevitably and rightly do when they are expressed in the habits of different societies, 	peoples, cultures and ages, they nevertheless have embedded in them an invariant element 	which derives from the normative pattern of the incarnate love of God in Jesus Christ. In so far 	as worship and prayer are through, with and in Christ, they are not primarily forms of man’s self-	expression or self-fulfilment or self-transcendence in this or that human situation or cultural 	context, but primarily forms of Christ’s vicarious worship and prayer offered on behalf of all 	mankind in all ages. T. Torrance, "The Mind of Christ in Worship" 213</a:t>
            </a:r>
          </a:p>
          <a:p>
            <a:pPr marL="228600" indent="-228600"/>
            <a:endParaRPr lang="de-DE">
              <a:latin typeface="Bell MT" charset="0"/>
              <a:ea typeface="ＭＳ Ｐゴシック" charset="0"/>
              <a:cs typeface="ＭＳ Ｐゴシック" charset="0"/>
            </a:endParaRPr>
          </a:p>
          <a:p>
            <a:pPr marL="228600" indent="-228600"/>
            <a:r>
              <a:rPr lang="de-DE">
                <a:solidFill>
                  <a:srgbClr val="000000"/>
                </a:solidFill>
                <a:latin typeface="Bell MT" charset="0"/>
                <a:ea typeface="ＭＳ Ｐゴシック" charset="0"/>
                <a:cs typeface="Times New Roman" charset="0"/>
              </a:rPr>
              <a:t>3. God accepts and delights in our worship, not because of its excellence, and certainly not because of our worthiness, but rather because of CHRIST</a:t>
            </a:r>
            <a:r>
              <a:rPr lang="mr-IN">
                <a:solidFill>
                  <a:srgbClr val="000000"/>
                </a:solidFill>
                <a:latin typeface="Bell MT" charset="0"/>
                <a:ea typeface="ＭＳ Ｐゴシック" charset="0"/>
                <a:cs typeface="Times New Roman" charset="0"/>
              </a:rPr>
              <a:t>'</a:t>
            </a:r>
            <a:r>
              <a:rPr lang="de-DE">
                <a:solidFill>
                  <a:srgbClr val="000000"/>
                </a:solidFill>
                <a:latin typeface="Bell MT" charset="0"/>
                <a:ea typeface="ＭＳ Ｐゴシック" charset="0"/>
                <a:cs typeface="Times New Roman" charset="0"/>
              </a:rPr>
              <a:t>S excellence and worthiness. It</a:t>
            </a:r>
            <a:r>
              <a:rPr lang="mr-IN">
                <a:solidFill>
                  <a:srgbClr val="000000"/>
                </a:solidFill>
                <a:latin typeface="Bell MT" charset="0"/>
                <a:ea typeface="ＭＳ Ｐゴシック" charset="0"/>
                <a:cs typeface="Times New Roman" charset="0"/>
              </a:rPr>
              <a:t>'</a:t>
            </a:r>
            <a:r>
              <a:rPr lang="de-DE">
                <a:solidFill>
                  <a:srgbClr val="000000"/>
                </a:solidFill>
                <a:latin typeface="Bell MT" charset="0"/>
                <a:ea typeface="ＭＳ Ｐゴシック" charset="0"/>
                <a:cs typeface="Times New Roman" charset="0"/>
              </a:rPr>
              <a:t>s not the size of our church or the size of our choir, or whether we have an orchestra or a big organ or a big band, or whether we choice the right songs or sing them the right way. We come IN CHRIST, dressed in His righteousness, and that is what the Father accepts and delights in. </a:t>
            </a:r>
          </a:p>
          <a:p>
            <a:pPr marL="228600" indent="-228600"/>
            <a:endParaRPr lang="de-DE">
              <a:solidFill>
                <a:srgbClr val="000000"/>
              </a:solidFill>
              <a:latin typeface="Bell MT" charset="0"/>
              <a:ea typeface="ＭＳ Ｐゴシック" charset="0"/>
              <a:cs typeface="Times New Roman" charset="0"/>
            </a:endParaRPr>
          </a:p>
          <a:p>
            <a:pPr marL="228600" indent="-228600"/>
            <a:r>
              <a:rPr lang="de-DE">
                <a:solidFill>
                  <a:srgbClr val="000000"/>
                </a:solidFill>
                <a:latin typeface="Bell MT" charset="0"/>
                <a:ea typeface="ＭＳ Ｐゴシック" charset="0"/>
                <a:cs typeface="Times New Roman" charset="0"/>
              </a:rPr>
              <a:t>C.S. Lewis: </a:t>
            </a:r>
            <a:r>
              <a:rPr lang="ja-JP" altLang="en-US">
                <a:solidFill>
                  <a:srgbClr val="000000"/>
                </a:solidFill>
                <a:latin typeface="Bell MT" charset="0"/>
                <a:ea typeface="ＭＳ Ｐゴシック" charset="0"/>
                <a:cs typeface="Times New Roman" charset="0"/>
              </a:rPr>
              <a:t>“</a:t>
            </a:r>
            <a:r>
              <a:rPr lang="en-US" altLang="ja-JP">
                <a:solidFill>
                  <a:srgbClr val="000000"/>
                </a:solidFill>
                <a:latin typeface="Bell MT" charset="0"/>
                <a:ea typeface="ＭＳ Ｐゴシック" charset="0"/>
                <a:cs typeface="Times New Roman" charset="0"/>
              </a:rPr>
              <a:t>We must beware of the naïve idea that our music can </a:t>
            </a:r>
            <a:r>
              <a:rPr lang="mr-IN" altLang="ja-JP">
                <a:solidFill>
                  <a:srgbClr val="000000"/>
                </a:solidFill>
                <a:latin typeface="Bell MT" charset="0"/>
                <a:ea typeface="ＭＳ Ｐゴシック" charset="0"/>
                <a:cs typeface="Times New Roman" charset="0"/>
              </a:rPr>
              <a:t>'</a:t>
            </a:r>
            <a:r>
              <a:rPr lang="en-US" altLang="ja-JP">
                <a:solidFill>
                  <a:srgbClr val="000000"/>
                </a:solidFill>
                <a:latin typeface="Bell MT" charset="0"/>
                <a:ea typeface="ＭＳ Ｐゴシック" charset="0"/>
                <a:cs typeface="Times New Roman" charset="0"/>
              </a:rPr>
              <a:t>please</a:t>
            </a:r>
            <a:r>
              <a:rPr lang="mr-IN" altLang="ja-JP">
                <a:solidFill>
                  <a:srgbClr val="000000"/>
                </a:solidFill>
                <a:latin typeface="Bell MT" charset="0"/>
                <a:ea typeface="ＭＳ Ｐゴシック" charset="0"/>
                <a:cs typeface="Times New Roman" charset="0"/>
              </a:rPr>
              <a:t>'</a:t>
            </a:r>
            <a:r>
              <a:rPr lang="en-US" altLang="ja-JP">
                <a:solidFill>
                  <a:srgbClr val="000000"/>
                </a:solidFill>
                <a:latin typeface="Bell MT" charset="0"/>
                <a:ea typeface="ＭＳ Ｐゴシック" charset="0"/>
                <a:cs typeface="Times New Roman" charset="0"/>
              </a:rPr>
              <a:t> God as it would please a cultivated human hearer.  That is like thinking, under the old Law, that He really needed the blood of bulls and goats. . . . </a:t>
            </a:r>
            <a:r>
              <a:rPr lang="de-DE" altLang="ja-JP">
                <a:solidFill>
                  <a:srgbClr val="000000"/>
                </a:solidFill>
                <a:latin typeface="Bell MT" charset="0"/>
                <a:ea typeface="ＭＳ Ｐゴシック" charset="0"/>
                <a:cs typeface="Times New Roman" charset="0"/>
              </a:rPr>
              <a:t>[compares our worship to the picture a small child paints of his parents– they value it, not because it</a:t>
            </a:r>
            <a:r>
              <a:rPr lang="mr-IN">
                <a:solidFill>
                  <a:srgbClr val="000000"/>
                </a:solidFill>
                <a:latin typeface="Bell MT" charset="0"/>
                <a:ea typeface="ＭＳ Ｐゴシック" charset="0"/>
                <a:cs typeface="Times New Roman" charset="0"/>
              </a:rPr>
              <a:t>'</a:t>
            </a:r>
            <a:r>
              <a:rPr lang="de-DE" altLang="ja-JP">
                <a:solidFill>
                  <a:srgbClr val="000000"/>
                </a:solidFill>
                <a:latin typeface="Bell MT" charset="0"/>
                <a:ea typeface="ＭＳ Ｐゴシック" charset="0"/>
                <a:cs typeface="Times New Roman" charset="0"/>
              </a:rPr>
              <a:t>s a great work of art, but because it</a:t>
            </a:r>
            <a:r>
              <a:rPr lang="mr-IN">
                <a:solidFill>
                  <a:srgbClr val="000000"/>
                </a:solidFill>
                <a:latin typeface="Bell MT" charset="0"/>
                <a:ea typeface="ＭＳ Ｐゴシック" charset="0"/>
                <a:cs typeface="Times New Roman" charset="0"/>
              </a:rPr>
              <a:t>'</a:t>
            </a:r>
            <a:r>
              <a:rPr lang="de-DE" altLang="ja-JP">
                <a:solidFill>
                  <a:srgbClr val="000000"/>
                </a:solidFill>
                <a:latin typeface="Bell MT" charset="0"/>
                <a:ea typeface="ＭＳ Ｐゴシック" charset="0"/>
                <a:cs typeface="Times New Roman" charset="0"/>
              </a:rPr>
              <a:t>s a gift of love from their beloved child. That</a:t>
            </a:r>
            <a:r>
              <a:rPr lang="mr-IN">
                <a:solidFill>
                  <a:srgbClr val="000000"/>
                </a:solidFill>
                <a:latin typeface="Bell MT" charset="0"/>
                <a:ea typeface="ＭＳ Ｐゴシック" charset="0"/>
                <a:cs typeface="Times New Roman" charset="0"/>
              </a:rPr>
              <a:t>'</a:t>
            </a:r>
            <a:r>
              <a:rPr lang="de-DE" altLang="ja-JP">
                <a:solidFill>
                  <a:srgbClr val="000000"/>
                </a:solidFill>
                <a:latin typeface="Bell MT" charset="0"/>
                <a:ea typeface="ＭＳ Ｐゴシック" charset="0"/>
                <a:cs typeface="Times New Roman" charset="0"/>
              </a:rPr>
              <a:t>s the way od looks at our worship.]</a:t>
            </a:r>
            <a:r>
              <a:rPr lang="en-US" altLang="ja-JP">
                <a:solidFill>
                  <a:srgbClr val="000000"/>
                </a:solidFill>
                <a:latin typeface="Bell MT" charset="0"/>
                <a:ea typeface="ＭＳ Ｐゴシック" charset="0"/>
                <a:cs typeface="Times New Roman" charset="0"/>
              </a:rPr>
              <a:t>  (C.S. Lewis, </a:t>
            </a:r>
            <a:r>
              <a:rPr lang="ja-JP" altLang="en-US">
                <a:solidFill>
                  <a:srgbClr val="000000"/>
                </a:solidFill>
                <a:latin typeface="Bell MT" charset="0"/>
                <a:ea typeface="ＭＳ Ｐゴシック" charset="0"/>
                <a:cs typeface="Times New Roman" charset="0"/>
              </a:rPr>
              <a:t>“</a:t>
            </a:r>
            <a:r>
              <a:rPr lang="en-US" altLang="ja-JP">
                <a:solidFill>
                  <a:srgbClr val="000000"/>
                </a:solidFill>
                <a:latin typeface="Bell MT" charset="0"/>
                <a:ea typeface="ＭＳ Ｐゴシック" charset="0"/>
                <a:cs typeface="Times New Roman" charset="0"/>
              </a:rPr>
              <a:t>On Church Music</a:t>
            </a:r>
            <a:r>
              <a:rPr lang="ja-JP" altLang="en-US">
                <a:solidFill>
                  <a:srgbClr val="000000"/>
                </a:solidFill>
                <a:latin typeface="Bell MT" charset="0"/>
                <a:ea typeface="ＭＳ Ｐゴシック" charset="0"/>
                <a:cs typeface="Times New Roman" charset="0"/>
              </a:rPr>
              <a:t>”</a:t>
            </a:r>
            <a:r>
              <a:rPr lang="en-US" altLang="ja-JP">
                <a:solidFill>
                  <a:srgbClr val="000000"/>
                </a:solidFill>
                <a:latin typeface="Bell MT" charset="0"/>
                <a:ea typeface="ＭＳ Ｐゴシック" charset="0"/>
                <a:cs typeface="Times New Roman" charset="0"/>
              </a:rPr>
              <a:t> in </a:t>
            </a:r>
            <a:r>
              <a:rPr lang="en-US" altLang="ja-JP" i="1">
                <a:solidFill>
                  <a:srgbClr val="000000"/>
                </a:solidFill>
                <a:latin typeface="Bell MT" charset="0"/>
                <a:ea typeface="ＭＳ Ｐゴシック" charset="0"/>
                <a:cs typeface="Times New Roman" charset="0"/>
              </a:rPr>
              <a:t>Christian Reflections</a:t>
            </a:r>
            <a:r>
              <a:rPr lang="en-US" altLang="ja-JP">
                <a:solidFill>
                  <a:srgbClr val="000000"/>
                </a:solidFill>
                <a:latin typeface="Bell MT" charset="0"/>
                <a:ea typeface="ＭＳ Ｐゴシック" charset="0"/>
                <a:cs typeface="Times New Roman" charset="0"/>
              </a:rPr>
              <a:t>, pp. 98-99</a:t>
            </a:r>
            <a:endParaRPr lang="de-DE" altLang="ja-JP">
              <a:solidFill>
                <a:srgbClr val="000000"/>
              </a:solidFill>
              <a:latin typeface="Bell MT" charset="0"/>
              <a:ea typeface="ＭＳ Ｐゴシック" charset="0"/>
              <a:cs typeface="Times New Roman" charset="0"/>
            </a:endParaRPr>
          </a:p>
          <a:p>
            <a:pPr marL="228600" indent="-228600">
              <a:buFontTx/>
              <a:buAutoNum type="arabicPeriod"/>
            </a:pPr>
            <a:endParaRPr lang="de-DE">
              <a:solidFill>
                <a:srgbClr val="000000"/>
              </a:solidFill>
              <a:latin typeface="Bell MT" charset="0"/>
              <a:ea typeface="ＭＳ Ｐゴシック" charset="0"/>
              <a:cs typeface="Times New Roman" charset="0"/>
            </a:endParaRPr>
          </a:p>
          <a:p>
            <a:pPr marL="228600" indent="-228600"/>
            <a:r>
              <a:rPr lang="de-DE">
                <a:solidFill>
                  <a:srgbClr val="000000"/>
                </a:solidFill>
                <a:latin typeface="Bell MT" charset="0"/>
                <a:ea typeface="ＭＳ Ｐゴシック" charset="0"/>
                <a:cs typeface="Times New Roman" charset="0"/>
              </a:rPr>
              <a:t>James Torrance: </a:t>
            </a:r>
            <a:r>
              <a:rPr lang="ja-JP" altLang="en-US">
                <a:solidFill>
                  <a:srgbClr val="000000"/>
                </a:solidFill>
                <a:latin typeface="Bell MT" charset="0"/>
                <a:ea typeface="ＭＳ Ｐゴシック" charset="0"/>
                <a:cs typeface="Times New Roman" charset="0"/>
              </a:rPr>
              <a:t>“</a:t>
            </a:r>
            <a:r>
              <a:rPr lang="en-US" altLang="ja-JP">
                <a:solidFill>
                  <a:srgbClr val="000000"/>
                </a:solidFill>
                <a:latin typeface="Bell MT" charset="0"/>
                <a:ea typeface="ＭＳ Ｐゴシック" charset="0"/>
                <a:cs typeface="Times New Roman" charset="0"/>
              </a:rPr>
              <a:t>We are accepted by God, not because we have offered worthy worship, but in spite of our unworthiness, because He has provided for us a Worship, a Way, a Sacrifice, a Forerunner in Christ our Leader and Representative. This is the heart of all true Christian worship.</a:t>
            </a:r>
            <a:r>
              <a:rPr lang="de-DE" altLang="ja-JP">
                <a:solidFill>
                  <a:srgbClr val="000000"/>
                </a:solidFill>
                <a:latin typeface="Bell MT" charset="0"/>
                <a:ea typeface="ＭＳ Ｐゴシック" charset="0"/>
                <a:cs typeface="Times New Roman" charset="0"/>
              </a:rPr>
              <a:t> . . . </a:t>
            </a:r>
            <a:r>
              <a:rPr lang="en-US" altLang="ja-JP">
                <a:solidFill>
                  <a:srgbClr val="000000"/>
                </a:solidFill>
                <a:latin typeface="Bell MT" charset="0"/>
                <a:ea typeface="ＭＳ Ｐゴシック" charset="0"/>
                <a:cs typeface="Times New Roman" charset="0"/>
              </a:rPr>
              <a:t>God does not </a:t>
            </a:r>
            <a:r>
              <a:rPr lang="en-US" altLang="ja-JP" i="1">
                <a:solidFill>
                  <a:srgbClr val="000000"/>
                </a:solidFill>
                <a:latin typeface="Bell MT" charset="0"/>
                <a:ea typeface="ＭＳ Ｐゴシック" charset="0"/>
                <a:cs typeface="Times New Roman" charset="0"/>
              </a:rPr>
              <a:t>throw us back upon ourselves</a:t>
            </a:r>
            <a:r>
              <a:rPr lang="en-US" altLang="ja-JP">
                <a:solidFill>
                  <a:srgbClr val="000000"/>
                </a:solidFill>
                <a:latin typeface="Bell MT" charset="0"/>
                <a:ea typeface="ＭＳ Ｐゴシック" charset="0"/>
                <a:cs typeface="Times New Roman" charset="0"/>
              </a:rPr>
              <a:t> to make our response to His Word.  But graciously He helps our infirmities by giving us Jesus Christ and the Holy Spirit to make the appropriate response </a:t>
            </a:r>
            <a:r>
              <a:rPr lang="en-US" altLang="ja-JP" i="1">
                <a:solidFill>
                  <a:srgbClr val="000000"/>
                </a:solidFill>
                <a:latin typeface="Bell MT" charset="0"/>
                <a:ea typeface="ＭＳ Ｐゴシック" charset="0"/>
                <a:cs typeface="Times New Roman" charset="0"/>
              </a:rPr>
              <a:t>for us</a:t>
            </a:r>
            <a:r>
              <a:rPr lang="en-US" altLang="ja-JP">
                <a:solidFill>
                  <a:srgbClr val="000000"/>
                </a:solidFill>
                <a:latin typeface="Bell MT" charset="0"/>
                <a:ea typeface="ＭＳ Ｐゴシック" charset="0"/>
                <a:cs typeface="Times New Roman" charset="0"/>
              </a:rPr>
              <a:t> and </a:t>
            </a:r>
            <a:r>
              <a:rPr lang="en-US" altLang="ja-JP" i="1">
                <a:solidFill>
                  <a:srgbClr val="000000"/>
                </a:solidFill>
                <a:latin typeface="Bell MT" charset="0"/>
                <a:ea typeface="ＭＳ Ｐゴシック" charset="0"/>
                <a:cs typeface="Times New Roman" charset="0"/>
              </a:rPr>
              <a:t>in us</a:t>
            </a:r>
            <a:r>
              <a:rPr lang="en-US" altLang="ja-JP">
                <a:solidFill>
                  <a:srgbClr val="000000"/>
                </a:solidFill>
                <a:latin typeface="Bell MT" charset="0"/>
                <a:ea typeface="ＭＳ Ｐゴシック" charset="0"/>
                <a:cs typeface="Times New Roman" charset="0"/>
              </a:rPr>
              <a:t>. </a:t>
            </a:r>
            <a:r>
              <a:rPr lang="ja-JP" altLang="en-US">
                <a:solidFill>
                  <a:srgbClr val="000000"/>
                </a:solidFill>
                <a:latin typeface="Bell MT" charset="0"/>
                <a:ea typeface="ＭＳ Ｐゴシック" charset="0"/>
                <a:cs typeface="Times New Roman" charset="0"/>
              </a:rPr>
              <a:t>”</a:t>
            </a:r>
            <a:r>
              <a:rPr lang="en-US" altLang="ja-JP">
                <a:solidFill>
                  <a:srgbClr val="000000"/>
                </a:solidFill>
                <a:latin typeface="Bell MT" charset="0"/>
                <a:ea typeface="ＭＳ Ｐゴシック" charset="0"/>
                <a:cs typeface="Times New Roman" charset="0"/>
              </a:rPr>
              <a:t>  (James B. Torrance, </a:t>
            </a:r>
            <a:r>
              <a:rPr lang="ja-JP" altLang="en-US">
                <a:solidFill>
                  <a:srgbClr val="000000"/>
                </a:solidFill>
                <a:latin typeface="Bell MT" charset="0"/>
                <a:ea typeface="ＭＳ Ｐゴシック" charset="0"/>
                <a:cs typeface="Times New Roman" charset="0"/>
              </a:rPr>
              <a:t>“</a:t>
            </a:r>
            <a:r>
              <a:rPr lang="en-US" altLang="ja-JP">
                <a:solidFill>
                  <a:srgbClr val="000000"/>
                </a:solidFill>
                <a:latin typeface="Bell MT" charset="0"/>
                <a:ea typeface="ＭＳ Ｐゴシック" charset="0"/>
                <a:cs typeface="Times New Roman" charset="0"/>
              </a:rPr>
              <a:t>The Place of Jesus Christ in Worship,</a:t>
            </a:r>
            <a:r>
              <a:rPr lang="ja-JP" altLang="en-US">
                <a:solidFill>
                  <a:srgbClr val="000000"/>
                </a:solidFill>
                <a:latin typeface="Bell MT" charset="0"/>
                <a:ea typeface="ＭＳ Ｐゴシック" charset="0"/>
                <a:cs typeface="Times New Roman" charset="0"/>
              </a:rPr>
              <a:t>”</a:t>
            </a:r>
            <a:r>
              <a:rPr lang="en-US" altLang="ja-JP">
                <a:solidFill>
                  <a:srgbClr val="000000"/>
                </a:solidFill>
                <a:latin typeface="Bell MT" charset="0"/>
                <a:ea typeface="ＭＳ Ｐゴシック" charset="0"/>
                <a:cs typeface="Times New Roman" charset="0"/>
              </a:rPr>
              <a:t> in </a:t>
            </a:r>
            <a:r>
              <a:rPr lang="en-US" altLang="ja-JP" i="1">
                <a:solidFill>
                  <a:srgbClr val="000000"/>
                </a:solidFill>
                <a:latin typeface="Bell MT" charset="0"/>
                <a:ea typeface="ＭＳ Ｐゴシック" charset="0"/>
                <a:cs typeface="Times New Roman" charset="0"/>
              </a:rPr>
              <a:t>Theological Foundation</a:t>
            </a:r>
            <a:r>
              <a:rPr lang="de-DE" altLang="ja-JP" i="1">
                <a:solidFill>
                  <a:srgbClr val="000000"/>
                </a:solidFill>
                <a:latin typeface="Bell MT" charset="0"/>
                <a:ea typeface="ＭＳ Ｐゴシック" charset="0"/>
                <a:cs typeface="Times New Roman" charset="0"/>
              </a:rPr>
              <a:t>s</a:t>
            </a:r>
            <a:r>
              <a:rPr lang="en-US" altLang="ja-JP" i="1">
                <a:solidFill>
                  <a:srgbClr val="000000"/>
                </a:solidFill>
                <a:latin typeface="Bell MT" charset="0"/>
                <a:ea typeface="ＭＳ Ｐゴシック" charset="0"/>
                <a:cs typeface="Times New Roman" charset="0"/>
              </a:rPr>
              <a:t> for Ministry</a:t>
            </a:r>
            <a:r>
              <a:rPr lang="en-US" altLang="ja-JP">
                <a:solidFill>
                  <a:srgbClr val="000000"/>
                </a:solidFill>
                <a:latin typeface="Bell MT" charset="0"/>
                <a:ea typeface="ＭＳ Ｐゴシック" charset="0"/>
                <a:cs typeface="Times New Roman" charset="0"/>
              </a:rPr>
              <a:t>, p. 352</a:t>
            </a:r>
            <a:r>
              <a:rPr lang="de-DE" altLang="ja-JP">
                <a:solidFill>
                  <a:srgbClr val="000000"/>
                </a:solidFill>
                <a:latin typeface="Bell MT" charset="0"/>
                <a:ea typeface="ＭＳ Ｐゴシック" charset="0"/>
                <a:cs typeface="Times New Roman" charset="0"/>
              </a:rPr>
              <a:t>,9</a:t>
            </a:r>
            <a:r>
              <a:rPr lang="en-US" altLang="ja-JP">
                <a:solidFill>
                  <a:srgbClr val="000000"/>
                </a:solidFill>
                <a:latin typeface="Bell MT" charset="0"/>
                <a:ea typeface="ＭＳ Ｐゴシック" charset="0"/>
                <a:cs typeface="Times New Roman" charset="0"/>
              </a:rPr>
              <a:t>)</a:t>
            </a:r>
            <a:endParaRPr lang="de-DE" altLang="ja-JP">
              <a:latin typeface="Bell MT" charset="0"/>
              <a:ea typeface="ＭＳ Ｐゴシック" charset="0"/>
              <a:cs typeface="ＭＳ Ｐゴシック" charset="0"/>
            </a:endParaRPr>
          </a:p>
          <a:p>
            <a:pPr marL="228600" indent="-228600"/>
            <a:endParaRPr lang="de-DE">
              <a:latin typeface="Bell MT" charset="0"/>
              <a:ea typeface="ＭＳ Ｐゴシック" charset="0"/>
              <a:cs typeface="ＭＳ Ｐゴシック" charset="0"/>
            </a:endParaRPr>
          </a:p>
          <a:p>
            <a:pPr marL="228600" indent="-228600"/>
            <a:r>
              <a:rPr lang="de-DE">
                <a:latin typeface="Bell MT" charset="0"/>
                <a:ea typeface="ＭＳ Ｐゴシック" charset="0"/>
                <a:cs typeface="ＭＳ Ｐゴシック" charset="0"/>
              </a:rPr>
              <a:t>Who can love God with his heart, mind, and soul?</a:t>
            </a:r>
          </a:p>
          <a:p>
            <a:pPr marL="228600" indent="-228600"/>
            <a:r>
              <a:rPr lang="de-DE">
                <a:latin typeface="Bell MT" charset="0"/>
                <a:ea typeface="ＭＳ Ｐゴシック" charset="0"/>
                <a:cs typeface="ＭＳ Ｐゴシック" charset="0"/>
              </a:rPr>
              <a:t>Who can achieve perfect union with God?</a:t>
            </a:r>
          </a:p>
          <a:p>
            <a:pPr marL="228600" indent="-228600"/>
            <a:r>
              <a:rPr lang="de-DE">
                <a:latin typeface="Bell MT" charset="0"/>
                <a:ea typeface="ＭＳ Ｐゴシック" charset="0"/>
                <a:cs typeface="ＭＳ Ｐゴシック" charset="0"/>
              </a:rPr>
              <a:t>Who can worship God with a pure and unstained heart?</a:t>
            </a:r>
          </a:p>
          <a:p>
            <a:pPr marL="228600" indent="-228600"/>
            <a:r>
              <a:rPr lang="de-DE">
                <a:latin typeface="Bell MT" charset="0"/>
                <a:ea typeface="ＭＳ Ｐゴシック" charset="0"/>
                <a:cs typeface="ＭＳ Ｐゴシック" charset="0"/>
              </a:rPr>
              <a:t>Not me! . . .</a:t>
            </a:r>
          </a:p>
          <a:p>
            <a:pPr marL="228600" indent="-228600"/>
            <a:r>
              <a:rPr lang="de-DE">
                <a:latin typeface="Bell MT" charset="0"/>
                <a:ea typeface="ＭＳ Ｐゴシック" charset="0"/>
                <a:cs typeface="ＭＳ Ｐゴシック" charset="0"/>
              </a:rPr>
              <a:t>Not you. Not Billy Graham. . . .</a:t>
            </a:r>
          </a:p>
          <a:p>
            <a:pPr marL="228600" indent="-228600"/>
            <a:r>
              <a:rPr lang="de-DE">
                <a:latin typeface="Bell MT" charset="0"/>
                <a:ea typeface="ＭＳ Ｐゴシック" charset="0"/>
                <a:cs typeface="ＭＳ Ｐゴシック" charset="0"/>
              </a:rPr>
              <a:t>Not anybody I know or you know.</a:t>
            </a:r>
          </a:p>
          <a:p>
            <a:pPr marL="228600" indent="-228600"/>
            <a:r>
              <a:rPr lang="de-DE">
                <a:latin typeface="Bell MT" charset="0"/>
                <a:ea typeface="ＭＳ Ｐゴシック" charset="0"/>
                <a:cs typeface="ＭＳ Ｐゴシック" charset="0"/>
              </a:rPr>
              <a:t>Only Jesus can. And he does for me and for you what neither of us can do for ourselves.</a:t>
            </a:r>
          </a:p>
          <a:p>
            <a:pPr marL="228600" indent="-228600"/>
            <a:r>
              <a:rPr lang="de-DE">
                <a:latin typeface="Bell MT" charset="0"/>
                <a:ea typeface="ＭＳ Ｐゴシック" charset="0"/>
                <a:cs typeface="ＭＳ Ｐゴシック" charset="0"/>
              </a:rPr>
              <a:t>This is the message that is missing in the literature of contemporary [and most other!] worship. It is too much about what I ought to do and too little about what God has done for me. God has done for me what I cannot do for myself. He did it in Jesus Christ. Therefore my worship is offered in a broken vessel that is in the process of being healed, but is not yet capable of fullness of joy, endless intense passion, absolute exaltation, and celebration. But Jesus, who shares in my humanity yet without sin, is not only my Savior-- he is also my complete and eternal worship, doing for me, in my place, what I cannot do. . . .</a:t>
            </a:r>
          </a:p>
          <a:p>
            <a:pPr marL="228600" indent="-228600"/>
            <a:endParaRPr lang="de-DE">
              <a:latin typeface="Bell MT" charset="0"/>
              <a:ea typeface="ＭＳ Ｐゴシック" charset="0"/>
              <a:cs typeface="ＭＳ Ｐゴシック" charset="0"/>
            </a:endParaRPr>
          </a:p>
          <a:p>
            <a:pPr marL="228600" indent="-228600"/>
            <a:r>
              <a:rPr lang="de-DE">
                <a:latin typeface="Bell MT" charset="0"/>
                <a:ea typeface="ＭＳ Ｐゴシック" charset="0"/>
                <a:cs typeface="ＭＳ Ｐゴシック" charset="0"/>
              </a:rPr>
              <a:t>He is eternally interceding to the Father on our behalf. And for this reason, our worship is always in and through Christ. . . .</a:t>
            </a:r>
          </a:p>
          <a:p>
            <a:pPr marL="228600" indent="-228600"/>
            <a:endParaRPr lang="de-DE">
              <a:latin typeface="Bell MT" charset="0"/>
              <a:ea typeface="ＭＳ Ｐゴシック" charset="0"/>
              <a:cs typeface="ＭＳ Ｐゴシック" charset="0"/>
            </a:endParaRPr>
          </a:p>
          <a:p>
            <a:pPr marL="228600" indent="-228600"/>
            <a:r>
              <a:rPr lang="de-DE">
                <a:latin typeface="Bell MT" charset="0"/>
                <a:ea typeface="ＭＳ Ｐゴシック" charset="0"/>
                <a:cs typeface="ＭＳ Ｐゴシック" charset="0"/>
              </a:rPr>
              <a:t>Thanks for Jesus Christ, who is my worship. We are free! And in gratitude, we offer our stumbling worship in the name of Jesus with thanksgiving.</a:t>
            </a:r>
          </a:p>
          <a:p>
            <a:pPr marL="228600" indent="-228600"/>
            <a:endParaRPr lang="de-DE">
              <a:latin typeface="Bell MT" charset="0"/>
              <a:ea typeface="ＭＳ Ｐゴシック" charset="0"/>
              <a:cs typeface="ＭＳ Ｐゴシック" charset="0"/>
            </a:endParaRPr>
          </a:p>
          <a:p>
            <a:pPr marL="228600" indent="-228600"/>
            <a:r>
              <a:rPr lang="de-DE">
                <a:latin typeface="Bell MT" charset="0"/>
                <a:ea typeface="ＭＳ Ｐゴシック" charset="0"/>
                <a:cs typeface="ＭＳ Ｐゴシック" charset="0"/>
              </a:rPr>
              <a:t>(Robert E. Webber in Exploring</a:t>
            </a:r>
            <a:r>
              <a:rPr lang="de-DE" i="1">
                <a:latin typeface="Bell MT" charset="0"/>
                <a:ea typeface="ＭＳ Ｐゴシック" charset="0"/>
                <a:cs typeface="ＭＳ Ｐゴシック" charset="0"/>
              </a:rPr>
              <a:t> the Worship Spectrum</a:t>
            </a:r>
            <a:r>
              <a:rPr lang="de-DE">
                <a:latin typeface="Bell MT" charset="0"/>
                <a:ea typeface="ＭＳ Ｐゴシック" charset="0"/>
                <a:cs typeface="ＭＳ Ｐゴシック" charset="0"/>
              </a:rPr>
              <a:t>, p. 130)</a:t>
            </a:r>
          </a:p>
          <a:p>
            <a:pPr marL="228600" indent="-228600"/>
            <a:endParaRPr lang="de-DE">
              <a:latin typeface="Bell MT" charset="0"/>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Bell MT" charset="0"/>
                <a:ea typeface="ＭＳ Ｐゴシック" charset="0"/>
                <a:cs typeface="ＭＳ Ｐゴシック" charset="0"/>
              </a:defRPr>
            </a:lvl1pPr>
            <a:lvl2pPr marL="742950" indent="-285750" eaLnBrk="0" hangingPunct="0">
              <a:defRPr sz="2400">
                <a:solidFill>
                  <a:schemeClr val="tx1"/>
                </a:solidFill>
                <a:latin typeface="Bell MT" charset="0"/>
                <a:ea typeface="ＭＳ Ｐゴシック" charset="0"/>
              </a:defRPr>
            </a:lvl2pPr>
            <a:lvl3pPr marL="1143000" indent="-228600" eaLnBrk="0" hangingPunct="0">
              <a:defRPr sz="2400">
                <a:solidFill>
                  <a:schemeClr val="tx1"/>
                </a:solidFill>
                <a:latin typeface="Bell MT" charset="0"/>
                <a:ea typeface="ＭＳ Ｐゴシック" charset="0"/>
              </a:defRPr>
            </a:lvl3pPr>
            <a:lvl4pPr marL="1600200" indent="-228600" eaLnBrk="0" hangingPunct="0">
              <a:defRPr sz="2400">
                <a:solidFill>
                  <a:schemeClr val="tx1"/>
                </a:solidFill>
                <a:latin typeface="Bell MT" charset="0"/>
                <a:ea typeface="ＭＳ Ｐゴシック" charset="0"/>
              </a:defRPr>
            </a:lvl4pPr>
            <a:lvl5pPr marL="2057400" indent="-228600" eaLnBrk="0" hangingPunct="0">
              <a:defRPr sz="2400">
                <a:solidFill>
                  <a:schemeClr val="tx1"/>
                </a:solidFill>
                <a:latin typeface="Bell MT" charset="0"/>
                <a:ea typeface="ＭＳ Ｐゴシック" charset="0"/>
              </a:defRPr>
            </a:lvl5pPr>
            <a:lvl6pPr marL="2514600" indent="-228600" eaLnBrk="0" fontAlgn="base" hangingPunct="0">
              <a:spcBef>
                <a:spcPct val="0"/>
              </a:spcBef>
              <a:spcAft>
                <a:spcPct val="0"/>
              </a:spcAft>
              <a:defRPr sz="2400">
                <a:solidFill>
                  <a:schemeClr val="tx1"/>
                </a:solidFill>
                <a:latin typeface="Bell MT" charset="0"/>
                <a:ea typeface="ＭＳ Ｐゴシック" charset="0"/>
              </a:defRPr>
            </a:lvl6pPr>
            <a:lvl7pPr marL="2971800" indent="-228600" eaLnBrk="0" fontAlgn="base" hangingPunct="0">
              <a:spcBef>
                <a:spcPct val="0"/>
              </a:spcBef>
              <a:spcAft>
                <a:spcPct val="0"/>
              </a:spcAft>
              <a:defRPr sz="2400">
                <a:solidFill>
                  <a:schemeClr val="tx1"/>
                </a:solidFill>
                <a:latin typeface="Bell MT" charset="0"/>
                <a:ea typeface="ＭＳ Ｐゴシック" charset="0"/>
              </a:defRPr>
            </a:lvl7pPr>
            <a:lvl8pPr marL="3429000" indent="-228600" eaLnBrk="0" fontAlgn="base" hangingPunct="0">
              <a:spcBef>
                <a:spcPct val="0"/>
              </a:spcBef>
              <a:spcAft>
                <a:spcPct val="0"/>
              </a:spcAft>
              <a:defRPr sz="2400">
                <a:solidFill>
                  <a:schemeClr val="tx1"/>
                </a:solidFill>
                <a:latin typeface="Bell MT" charset="0"/>
                <a:ea typeface="ＭＳ Ｐゴシック" charset="0"/>
              </a:defRPr>
            </a:lvl8pPr>
            <a:lvl9pPr marL="3886200" indent="-228600" eaLnBrk="0" fontAlgn="base" hangingPunct="0">
              <a:spcBef>
                <a:spcPct val="0"/>
              </a:spcBef>
              <a:spcAft>
                <a:spcPct val="0"/>
              </a:spcAft>
              <a:defRPr sz="2400">
                <a:solidFill>
                  <a:schemeClr val="tx1"/>
                </a:solidFill>
                <a:latin typeface="Bell MT" charset="0"/>
                <a:ea typeface="ＭＳ Ｐゴシック" charset="0"/>
              </a:defRPr>
            </a:lvl9pPr>
          </a:lstStyle>
          <a:p>
            <a:fld id="{5EA1CDF3-B2F7-8F46-961B-1D0B455BB92C}" type="slidenum">
              <a:rPr lang="en-US" sz="1200"/>
              <a:pPr/>
              <a:t>53</a:t>
            </a:fld>
            <a:endParaRPr lang="en-US" sz="1200"/>
          </a:p>
        </p:txBody>
      </p:sp>
      <p:sp>
        <p:nvSpPr>
          <p:cNvPr id="180226" name="Rectangle 2"/>
          <p:cNvSpPr>
            <a:spLocks noGrp="1" noRot="1" noChangeAspect="1" noChangeArrowheads="1" noTextEdit="1"/>
          </p:cNvSpPr>
          <p:nvPr>
            <p:ph type="sldImg"/>
          </p:nvPr>
        </p:nvSpPr>
        <p:spPr>
          <a:solidFill>
            <a:srgbClr val="FFFFFF"/>
          </a:solidFill>
          <a:ln/>
        </p:spPr>
      </p:sp>
      <p:sp>
        <p:nvSpPr>
          <p:cNvPr id="180227" name="Rectangle 3"/>
          <p:cNvSpPr>
            <a:spLocks noGrp="1" noChangeArrowheads="1"/>
          </p:cNvSpPr>
          <p:nvPr>
            <p:ph type="body" idx="1"/>
          </p:nvPr>
        </p:nvSpPr>
        <p:spPr>
          <a:solidFill>
            <a:srgbClr val="FFFFFF"/>
          </a:solidFill>
          <a:ln>
            <a:solidFill>
              <a:srgbClr val="000000"/>
            </a:solidFill>
          </a:ln>
        </p:spPr>
        <p:txBody>
          <a:bodyPr/>
          <a:lstStyle/>
          <a:p>
            <a:pPr marL="228600" indent="-228600"/>
            <a:r>
              <a:rPr lang="de-DE">
                <a:latin typeface="Bell MT" charset="0"/>
                <a:ea typeface="ＭＳ Ｐゴシック" charset="0"/>
                <a:cs typeface="ＭＳ Ｐゴシック" charset="0"/>
              </a:rPr>
              <a:t>There are some crucial implications that come from this understanding of Christ</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s role in our worship:</a:t>
            </a:r>
          </a:p>
          <a:p>
            <a:pPr marL="228600" indent="-228600">
              <a:buFontTx/>
              <a:buAutoNum type="arabicPeriod"/>
            </a:pPr>
            <a:endParaRPr lang="de-DE">
              <a:latin typeface="Bell MT" charset="0"/>
              <a:ea typeface="ＭＳ Ｐゴシック" charset="0"/>
              <a:cs typeface="ＭＳ Ｐゴシック" charset="0"/>
            </a:endParaRPr>
          </a:p>
          <a:p>
            <a:pPr marL="228600" indent="-228600">
              <a:buFontTx/>
              <a:buAutoNum type="arabicPeriod"/>
            </a:pPr>
            <a:r>
              <a:rPr lang="de-DE">
                <a:latin typeface="Bell MT" charset="0"/>
                <a:ea typeface="ＭＳ Ｐゴシック" charset="0"/>
                <a:cs typeface="ＭＳ Ｐゴシック" charset="0"/>
              </a:rPr>
              <a:t>Christ is here!  And He is active, leading us through the HS in ours response of worship to God. I think we usually go through life and through worship with little consciousness of the presence of the Lord Jesus Christ. James Torrance has said that most evangelcial worship is UNITARIAN in nature– in other words, God is way out there somewhere, and we just try the best we can to pull off worship in our strength– what he calls „do it yourself with the help of the leader“ worship. But in true worship we draw near to God through our living High Priest in the power of the HS. The POWER of true worship is the minstry of the LIVING CHRIST in leading our worship.</a:t>
            </a:r>
          </a:p>
          <a:p>
            <a:pPr marL="228600" indent="-228600">
              <a:buFontTx/>
              <a:buAutoNum type="arabicPeriod"/>
            </a:pPr>
            <a:endParaRPr lang="de-DE">
              <a:latin typeface="Bell MT" charset="0"/>
              <a:ea typeface="ＭＳ Ｐゴシック" charset="0"/>
              <a:cs typeface="ＭＳ Ｐゴシック" charset="0"/>
            </a:endParaRPr>
          </a:p>
          <a:p>
            <a:pPr marL="228600" indent="-228600"/>
            <a:r>
              <a:rPr lang="de-DE">
                <a:latin typeface="Bell MT" charset="0"/>
                <a:ea typeface="ＭＳ Ｐゴシック" charset="0"/>
                <a:cs typeface="ＭＳ Ｐゴシック" charset="0"/>
              </a:rPr>
              <a:t>We need to remind ourselves, over and over, that the focus of Sunday worship must be upon </a:t>
            </a:r>
            <a:r>
              <a:rPr lang="de-DE" u="sng">
                <a:latin typeface="Bell MT" charset="0"/>
                <a:ea typeface="ＭＳ Ｐゴシック" charset="0"/>
                <a:cs typeface="ＭＳ Ｐゴシック" charset="0"/>
              </a:rPr>
              <a:t>the living Christ among us.</a:t>
            </a:r>
          </a:p>
          <a:p>
            <a:pPr marL="228600" indent="-228600"/>
            <a:r>
              <a:rPr lang="de-DE">
                <a:latin typeface="Bell MT" charset="0"/>
                <a:ea typeface="ＭＳ Ｐゴシック" charset="0"/>
                <a:cs typeface="ＭＳ Ｐゴシック" charset="0"/>
              </a:rPr>
              <a:t>In truth, if Christ were bodily present and we could see him with more than our soul</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s eyes, all our worship would become intentional.  If Christ stood on our platforms, we would bend our knees without asking.  If we could hear His voice leading the hymns, we too would sing heartily; the words would take on meaning.  The Bible reading would be lively; meaning would pierce to the marrow of our souls. If Christ walked our aisles, we would hasten to make amends with that brother or sister to whom we have not spoken.  We would volunteer for service, the choir loft would be crowded.  If we knew Christ would attend our church Sunday after Sunday, the front pews would fill fastest, believers would arrive early, offering plates would be laden with sacrificial but gladsome gifts, prayers would concentrate our attention.</a:t>
            </a:r>
          </a:p>
          <a:p>
            <a:pPr marL="228600" indent="-228600"/>
            <a:r>
              <a:rPr lang="de-DE">
                <a:latin typeface="Bell MT" charset="0"/>
                <a:ea typeface="ＭＳ Ｐゴシック" charset="0"/>
                <a:cs typeface="ＭＳ Ｐゴシック" charset="0"/>
              </a:rPr>
              <a:t>Yet, the startling truth is that Christ is present, through His Holy Spirit, in our churches; it is we who must develop eyes to see and ears to hear Him.</a:t>
            </a:r>
          </a:p>
          <a:p>
            <a:pPr marL="228600" indent="-228600"/>
            <a:endParaRPr lang="de-DE">
              <a:latin typeface="Bell MT" charset="0"/>
              <a:ea typeface="ＭＳ Ｐゴシック" charset="0"/>
              <a:cs typeface="ＭＳ Ｐゴシック" charset="0"/>
            </a:endParaRPr>
          </a:p>
          <a:p>
            <a:pPr marL="228600" indent="-228600"/>
            <a:r>
              <a:rPr lang="de-DE">
                <a:latin typeface="Bell MT" charset="0"/>
                <a:ea typeface="ＭＳ Ｐゴシック" charset="0"/>
                <a:cs typeface="ＭＳ Ｐゴシック" charset="0"/>
              </a:rPr>
              <a:t>2. Around the world today, and down through the centuries, there has been an incredible diversity of forms and styles of worship in the church of Jesus Christ– and the NT seems to allow for that, as we</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ll see next Sunday. But there is a CONSTANT in the midst of all this diversity, and that constant is the mediating ministry of Jesus Christ in the midst of His people. There is only ONE way to come to the Father: through Christ. „O come to the Father through Jesus the Son, and give HIM the glory, great things He hath done.“</a:t>
            </a:r>
          </a:p>
          <a:p>
            <a:pPr marL="228600" indent="-228600"/>
            <a:endParaRPr lang="de-DE">
              <a:latin typeface="Bell MT" charset="0"/>
              <a:ea typeface="ＭＳ Ｐゴシック" charset="0"/>
              <a:cs typeface="ＭＳ Ｐゴシック" charset="0"/>
            </a:endParaRPr>
          </a:p>
          <a:p>
            <a:pPr marL="685800" lvl="1" indent="-228600"/>
            <a:r>
              <a:rPr lang="de-DE">
                <a:latin typeface="Bell MT" charset="0"/>
                <a:ea typeface="ＭＳ Ｐゴシック" charset="0"/>
              </a:rPr>
              <a:t>there is only one way to come to the Father, namely through Christ in the communion of the Spirit and in the communion of the saints, whatever outward form our worship may take. (James B. Torrance, Contemplating the Trinitarian Mystery of Christ, Chap. 12 in </a:t>
            </a:r>
            <a:r>
              <a:rPr lang="de-DE" i="1">
                <a:latin typeface="Bell MT" charset="0"/>
                <a:ea typeface="ＭＳ Ｐゴシック" charset="0"/>
              </a:rPr>
              <a:t>Alive to God: Studies in Spirituality </a:t>
            </a:r>
            <a:r>
              <a:rPr lang="de-DE">
                <a:latin typeface="Bell MT" charset="0"/>
                <a:ea typeface="ＭＳ Ｐゴシック" charset="0"/>
              </a:rPr>
              <a:t>, ed. J.I. Packer &amp; Loren Wilkinson [IVP, 1992], p. 143)</a:t>
            </a:r>
          </a:p>
          <a:p>
            <a:pPr marL="685800" lvl="1" indent="-228600"/>
            <a:endParaRPr lang="de-DE">
              <a:latin typeface="Bell MT" charset="0"/>
              <a:ea typeface="ＭＳ Ｐゴシック" charset="0"/>
            </a:endParaRPr>
          </a:p>
          <a:p>
            <a:pPr marL="685800" lvl="1" indent="-228600"/>
            <a:r>
              <a:rPr lang="de-DE">
                <a:latin typeface="Bell MT" charset="0"/>
                <a:ea typeface="ＭＳ Ｐゴシック" charset="0"/>
              </a:rPr>
              <a:t>Our worship and prayer are finally shaped and structured by the invariant pattern of Christ</a:t>
            </a:r>
            <a:r>
              <a:rPr lang="mr-IN">
                <a:latin typeface="Bell MT" charset="0"/>
                <a:ea typeface="ＭＳ Ｐゴシック" charset="0"/>
              </a:rPr>
              <a:t>'</a:t>
            </a:r>
            <a:r>
              <a:rPr lang="de-DE">
                <a:latin typeface="Bell MT" charset="0"/>
                <a:ea typeface="ＭＳ Ｐゴシック" charset="0"/>
              </a:rPr>
              <a:t>s mediatorial office. . . . When our worship and prayer are objectively grounded in Christ in this way, we are free to use and adapt transient forms of language and culture in our worship of God.</a:t>
            </a:r>
          </a:p>
          <a:p>
            <a:pPr marL="685800" lvl="1" indent="-228600"/>
            <a:r>
              <a:rPr lang="de-DE">
                <a:latin typeface="Bell MT" charset="0"/>
                <a:ea typeface="ＭＳ Ｐゴシック" charset="0"/>
              </a:rPr>
              <a:t>T.Torrance,  "The Mind of Christ in Worship"  p. 213</a:t>
            </a:r>
          </a:p>
          <a:p>
            <a:pPr marL="228600" indent="-228600"/>
            <a:endParaRPr lang="de-DE">
              <a:latin typeface="Bell MT" charset="0"/>
              <a:ea typeface="ＭＳ Ｐゴシック" charset="0"/>
              <a:cs typeface="ＭＳ Ｐゴシック" charset="0"/>
            </a:endParaRPr>
          </a:p>
          <a:p>
            <a:pPr marL="228600" indent="-228600"/>
            <a:r>
              <a:rPr lang="de-DE">
                <a:latin typeface="Bell MT" charset="0"/>
                <a:ea typeface="ＭＳ Ｐゴシック" charset="0"/>
                <a:cs typeface="ＭＳ Ｐゴシック" charset="0"/>
              </a:rPr>
              <a:t>	However much, therefore, worship and prayer may vary in linguistic and behavioural forms, as 	they inevitably and rightly do when they are expressed in the habits of different societies, 	peoples, cultures and ages, they nevertheless have embedded in them an invariant element 	which derives from the normative pattern of the incarnate love of God in Jesus Christ. In so far 	as worship and prayer are through, with and in Christ, they are not primarily forms of man’s self-	expression or self-fulfilment or self-transcendence in this or that human situation or cultural 	context, but primarily forms of Christ’s vicarious worship and prayer offered on behalf of all 	mankind in all ages. T. Torrance, "The Mind of Christ in Worship" 213</a:t>
            </a:r>
          </a:p>
          <a:p>
            <a:pPr marL="228600" indent="-228600"/>
            <a:endParaRPr lang="de-DE">
              <a:latin typeface="Bell MT" charset="0"/>
              <a:ea typeface="ＭＳ Ｐゴシック" charset="0"/>
              <a:cs typeface="ＭＳ Ｐゴシック" charset="0"/>
            </a:endParaRPr>
          </a:p>
          <a:p>
            <a:pPr marL="228600" indent="-228600"/>
            <a:r>
              <a:rPr lang="de-DE">
                <a:solidFill>
                  <a:srgbClr val="000000"/>
                </a:solidFill>
                <a:latin typeface="Bell MT" charset="0"/>
                <a:ea typeface="ＭＳ Ｐゴシック" charset="0"/>
                <a:cs typeface="Times New Roman" charset="0"/>
              </a:rPr>
              <a:t>3. God accepts and delights in our worship, not because of its excellence, and certainly not because of our worthiness, but rather because of CHRIST</a:t>
            </a:r>
            <a:r>
              <a:rPr lang="mr-IN">
                <a:solidFill>
                  <a:srgbClr val="000000"/>
                </a:solidFill>
                <a:latin typeface="Bell MT" charset="0"/>
                <a:ea typeface="ＭＳ Ｐゴシック" charset="0"/>
                <a:cs typeface="Times New Roman" charset="0"/>
              </a:rPr>
              <a:t>'</a:t>
            </a:r>
            <a:r>
              <a:rPr lang="de-DE">
                <a:solidFill>
                  <a:srgbClr val="000000"/>
                </a:solidFill>
                <a:latin typeface="Bell MT" charset="0"/>
                <a:ea typeface="ＭＳ Ｐゴシック" charset="0"/>
                <a:cs typeface="Times New Roman" charset="0"/>
              </a:rPr>
              <a:t>S excellence and worthiness. It</a:t>
            </a:r>
            <a:r>
              <a:rPr lang="mr-IN">
                <a:solidFill>
                  <a:srgbClr val="000000"/>
                </a:solidFill>
                <a:latin typeface="Bell MT" charset="0"/>
                <a:ea typeface="ＭＳ Ｐゴシック" charset="0"/>
                <a:cs typeface="Times New Roman" charset="0"/>
              </a:rPr>
              <a:t>'</a:t>
            </a:r>
            <a:r>
              <a:rPr lang="de-DE">
                <a:solidFill>
                  <a:srgbClr val="000000"/>
                </a:solidFill>
                <a:latin typeface="Bell MT" charset="0"/>
                <a:ea typeface="ＭＳ Ｐゴシック" charset="0"/>
                <a:cs typeface="Times New Roman" charset="0"/>
              </a:rPr>
              <a:t>s not the size of our church or the size of our choir, or whether we have an orchestra or a big organ or a big band, or whether we choice the right songs or sing them the right way. We come IN CHRIST, dressed in His righteousness, and that is what the Father accepts and delights in. </a:t>
            </a:r>
          </a:p>
          <a:p>
            <a:pPr marL="228600" indent="-228600"/>
            <a:endParaRPr lang="de-DE">
              <a:solidFill>
                <a:srgbClr val="000000"/>
              </a:solidFill>
              <a:latin typeface="Bell MT" charset="0"/>
              <a:ea typeface="ＭＳ Ｐゴシック" charset="0"/>
              <a:cs typeface="Times New Roman" charset="0"/>
            </a:endParaRPr>
          </a:p>
          <a:p>
            <a:pPr marL="228600" indent="-228600"/>
            <a:r>
              <a:rPr lang="de-DE">
                <a:solidFill>
                  <a:srgbClr val="000000"/>
                </a:solidFill>
                <a:latin typeface="Bell MT" charset="0"/>
                <a:ea typeface="ＭＳ Ｐゴシック" charset="0"/>
                <a:cs typeface="Times New Roman" charset="0"/>
              </a:rPr>
              <a:t>C.S. Lewis: </a:t>
            </a:r>
            <a:r>
              <a:rPr lang="ja-JP" altLang="en-US">
                <a:solidFill>
                  <a:srgbClr val="000000"/>
                </a:solidFill>
                <a:latin typeface="Bell MT" charset="0"/>
                <a:ea typeface="ＭＳ Ｐゴシック" charset="0"/>
                <a:cs typeface="Times New Roman" charset="0"/>
              </a:rPr>
              <a:t>“</a:t>
            </a:r>
            <a:r>
              <a:rPr lang="en-US" altLang="ja-JP">
                <a:solidFill>
                  <a:srgbClr val="000000"/>
                </a:solidFill>
                <a:latin typeface="Bell MT" charset="0"/>
                <a:ea typeface="ＭＳ Ｐゴシック" charset="0"/>
                <a:cs typeface="Times New Roman" charset="0"/>
              </a:rPr>
              <a:t>We must beware of the naïve idea that our music can </a:t>
            </a:r>
            <a:r>
              <a:rPr lang="mr-IN" altLang="ja-JP">
                <a:solidFill>
                  <a:srgbClr val="000000"/>
                </a:solidFill>
                <a:latin typeface="Bell MT" charset="0"/>
                <a:ea typeface="ＭＳ Ｐゴシック" charset="0"/>
                <a:cs typeface="Times New Roman" charset="0"/>
              </a:rPr>
              <a:t>'</a:t>
            </a:r>
            <a:r>
              <a:rPr lang="en-US" altLang="ja-JP">
                <a:solidFill>
                  <a:srgbClr val="000000"/>
                </a:solidFill>
                <a:latin typeface="Bell MT" charset="0"/>
                <a:ea typeface="ＭＳ Ｐゴシック" charset="0"/>
                <a:cs typeface="Times New Roman" charset="0"/>
              </a:rPr>
              <a:t>please</a:t>
            </a:r>
            <a:r>
              <a:rPr lang="mr-IN" altLang="ja-JP">
                <a:solidFill>
                  <a:srgbClr val="000000"/>
                </a:solidFill>
                <a:latin typeface="Bell MT" charset="0"/>
                <a:ea typeface="ＭＳ Ｐゴシック" charset="0"/>
                <a:cs typeface="Times New Roman" charset="0"/>
              </a:rPr>
              <a:t>'</a:t>
            </a:r>
            <a:r>
              <a:rPr lang="en-US" altLang="ja-JP">
                <a:solidFill>
                  <a:srgbClr val="000000"/>
                </a:solidFill>
                <a:latin typeface="Bell MT" charset="0"/>
                <a:ea typeface="ＭＳ Ｐゴシック" charset="0"/>
                <a:cs typeface="Times New Roman" charset="0"/>
              </a:rPr>
              <a:t> God as it would please a cultivated human hearer.  That is like thinking, under the old Law, that He really needed the blood of bulls and goats. . . . </a:t>
            </a:r>
            <a:r>
              <a:rPr lang="de-DE" altLang="ja-JP">
                <a:solidFill>
                  <a:srgbClr val="000000"/>
                </a:solidFill>
                <a:latin typeface="Bell MT" charset="0"/>
                <a:ea typeface="ＭＳ Ｐゴシック" charset="0"/>
                <a:cs typeface="Times New Roman" charset="0"/>
              </a:rPr>
              <a:t>[compares our worship to the picture a small child paints of his parents– they value it, not because it</a:t>
            </a:r>
            <a:r>
              <a:rPr lang="mr-IN">
                <a:solidFill>
                  <a:srgbClr val="000000"/>
                </a:solidFill>
                <a:latin typeface="Bell MT" charset="0"/>
                <a:ea typeface="ＭＳ Ｐゴシック" charset="0"/>
                <a:cs typeface="Times New Roman" charset="0"/>
              </a:rPr>
              <a:t>'</a:t>
            </a:r>
            <a:r>
              <a:rPr lang="de-DE" altLang="ja-JP">
                <a:solidFill>
                  <a:srgbClr val="000000"/>
                </a:solidFill>
                <a:latin typeface="Bell MT" charset="0"/>
                <a:ea typeface="ＭＳ Ｐゴシック" charset="0"/>
                <a:cs typeface="Times New Roman" charset="0"/>
              </a:rPr>
              <a:t>s a great work of art, but because it</a:t>
            </a:r>
            <a:r>
              <a:rPr lang="mr-IN">
                <a:solidFill>
                  <a:srgbClr val="000000"/>
                </a:solidFill>
                <a:latin typeface="Bell MT" charset="0"/>
                <a:ea typeface="ＭＳ Ｐゴシック" charset="0"/>
                <a:cs typeface="Times New Roman" charset="0"/>
              </a:rPr>
              <a:t>'</a:t>
            </a:r>
            <a:r>
              <a:rPr lang="de-DE" altLang="ja-JP">
                <a:solidFill>
                  <a:srgbClr val="000000"/>
                </a:solidFill>
                <a:latin typeface="Bell MT" charset="0"/>
                <a:ea typeface="ＭＳ Ｐゴシック" charset="0"/>
                <a:cs typeface="Times New Roman" charset="0"/>
              </a:rPr>
              <a:t>s a gift of love from their beloved child. That</a:t>
            </a:r>
            <a:r>
              <a:rPr lang="mr-IN">
                <a:solidFill>
                  <a:srgbClr val="000000"/>
                </a:solidFill>
                <a:latin typeface="Bell MT" charset="0"/>
                <a:ea typeface="ＭＳ Ｐゴシック" charset="0"/>
                <a:cs typeface="Times New Roman" charset="0"/>
              </a:rPr>
              <a:t>'</a:t>
            </a:r>
            <a:r>
              <a:rPr lang="de-DE" altLang="ja-JP">
                <a:solidFill>
                  <a:srgbClr val="000000"/>
                </a:solidFill>
                <a:latin typeface="Bell MT" charset="0"/>
                <a:ea typeface="ＭＳ Ｐゴシック" charset="0"/>
                <a:cs typeface="Times New Roman" charset="0"/>
              </a:rPr>
              <a:t>s the way od looks at our worship.]</a:t>
            </a:r>
            <a:r>
              <a:rPr lang="en-US" altLang="ja-JP">
                <a:solidFill>
                  <a:srgbClr val="000000"/>
                </a:solidFill>
                <a:latin typeface="Bell MT" charset="0"/>
                <a:ea typeface="ＭＳ Ｐゴシック" charset="0"/>
                <a:cs typeface="Times New Roman" charset="0"/>
              </a:rPr>
              <a:t>  (C.S. Lewis, </a:t>
            </a:r>
            <a:r>
              <a:rPr lang="ja-JP" altLang="en-US">
                <a:solidFill>
                  <a:srgbClr val="000000"/>
                </a:solidFill>
                <a:latin typeface="Bell MT" charset="0"/>
                <a:ea typeface="ＭＳ Ｐゴシック" charset="0"/>
                <a:cs typeface="Times New Roman" charset="0"/>
              </a:rPr>
              <a:t>“</a:t>
            </a:r>
            <a:r>
              <a:rPr lang="en-US" altLang="ja-JP">
                <a:solidFill>
                  <a:srgbClr val="000000"/>
                </a:solidFill>
                <a:latin typeface="Bell MT" charset="0"/>
                <a:ea typeface="ＭＳ Ｐゴシック" charset="0"/>
                <a:cs typeface="Times New Roman" charset="0"/>
              </a:rPr>
              <a:t>On Church Music</a:t>
            </a:r>
            <a:r>
              <a:rPr lang="ja-JP" altLang="en-US">
                <a:solidFill>
                  <a:srgbClr val="000000"/>
                </a:solidFill>
                <a:latin typeface="Bell MT" charset="0"/>
                <a:ea typeface="ＭＳ Ｐゴシック" charset="0"/>
                <a:cs typeface="Times New Roman" charset="0"/>
              </a:rPr>
              <a:t>”</a:t>
            </a:r>
            <a:r>
              <a:rPr lang="en-US" altLang="ja-JP">
                <a:solidFill>
                  <a:srgbClr val="000000"/>
                </a:solidFill>
                <a:latin typeface="Bell MT" charset="0"/>
                <a:ea typeface="ＭＳ Ｐゴシック" charset="0"/>
                <a:cs typeface="Times New Roman" charset="0"/>
              </a:rPr>
              <a:t> in </a:t>
            </a:r>
            <a:r>
              <a:rPr lang="en-US" altLang="ja-JP" i="1">
                <a:solidFill>
                  <a:srgbClr val="000000"/>
                </a:solidFill>
                <a:latin typeface="Bell MT" charset="0"/>
                <a:ea typeface="ＭＳ Ｐゴシック" charset="0"/>
                <a:cs typeface="Times New Roman" charset="0"/>
              </a:rPr>
              <a:t>Christian Reflections</a:t>
            </a:r>
            <a:r>
              <a:rPr lang="en-US" altLang="ja-JP">
                <a:solidFill>
                  <a:srgbClr val="000000"/>
                </a:solidFill>
                <a:latin typeface="Bell MT" charset="0"/>
                <a:ea typeface="ＭＳ Ｐゴシック" charset="0"/>
                <a:cs typeface="Times New Roman" charset="0"/>
              </a:rPr>
              <a:t>, pp. 98-99</a:t>
            </a:r>
            <a:endParaRPr lang="de-DE" altLang="ja-JP">
              <a:solidFill>
                <a:srgbClr val="000000"/>
              </a:solidFill>
              <a:latin typeface="Bell MT" charset="0"/>
              <a:ea typeface="ＭＳ Ｐゴシック" charset="0"/>
              <a:cs typeface="Times New Roman" charset="0"/>
            </a:endParaRPr>
          </a:p>
          <a:p>
            <a:pPr marL="228600" indent="-228600">
              <a:buFontTx/>
              <a:buAutoNum type="arabicPeriod"/>
            </a:pPr>
            <a:endParaRPr lang="de-DE">
              <a:solidFill>
                <a:srgbClr val="000000"/>
              </a:solidFill>
              <a:latin typeface="Bell MT" charset="0"/>
              <a:ea typeface="ＭＳ Ｐゴシック" charset="0"/>
              <a:cs typeface="Times New Roman" charset="0"/>
            </a:endParaRPr>
          </a:p>
          <a:p>
            <a:pPr marL="228600" indent="-228600"/>
            <a:r>
              <a:rPr lang="de-DE">
                <a:solidFill>
                  <a:srgbClr val="000000"/>
                </a:solidFill>
                <a:latin typeface="Bell MT" charset="0"/>
                <a:ea typeface="ＭＳ Ｐゴシック" charset="0"/>
                <a:cs typeface="Times New Roman" charset="0"/>
              </a:rPr>
              <a:t>James Torrance: </a:t>
            </a:r>
            <a:r>
              <a:rPr lang="ja-JP" altLang="en-US">
                <a:solidFill>
                  <a:srgbClr val="000000"/>
                </a:solidFill>
                <a:latin typeface="Bell MT" charset="0"/>
                <a:ea typeface="ＭＳ Ｐゴシック" charset="0"/>
                <a:cs typeface="Times New Roman" charset="0"/>
              </a:rPr>
              <a:t>“</a:t>
            </a:r>
            <a:r>
              <a:rPr lang="en-US" altLang="ja-JP">
                <a:solidFill>
                  <a:srgbClr val="000000"/>
                </a:solidFill>
                <a:latin typeface="Bell MT" charset="0"/>
                <a:ea typeface="ＭＳ Ｐゴシック" charset="0"/>
                <a:cs typeface="Times New Roman" charset="0"/>
              </a:rPr>
              <a:t>We are accepted by God, not because we have offered worthy worship, but in spite of our unworthiness, because He has provided for us a Worship, a Way, a Sacrifice, a Forerunner in Christ our Leader and Representative. This is the heart of all true Christian worship.</a:t>
            </a:r>
            <a:r>
              <a:rPr lang="de-DE" altLang="ja-JP">
                <a:solidFill>
                  <a:srgbClr val="000000"/>
                </a:solidFill>
                <a:latin typeface="Bell MT" charset="0"/>
                <a:ea typeface="ＭＳ Ｐゴシック" charset="0"/>
                <a:cs typeface="Times New Roman" charset="0"/>
              </a:rPr>
              <a:t> . . . </a:t>
            </a:r>
            <a:r>
              <a:rPr lang="en-US" altLang="ja-JP">
                <a:solidFill>
                  <a:srgbClr val="000000"/>
                </a:solidFill>
                <a:latin typeface="Bell MT" charset="0"/>
                <a:ea typeface="ＭＳ Ｐゴシック" charset="0"/>
                <a:cs typeface="Times New Roman" charset="0"/>
              </a:rPr>
              <a:t>God does not </a:t>
            </a:r>
            <a:r>
              <a:rPr lang="en-US" altLang="ja-JP" i="1">
                <a:solidFill>
                  <a:srgbClr val="000000"/>
                </a:solidFill>
                <a:latin typeface="Bell MT" charset="0"/>
                <a:ea typeface="ＭＳ Ｐゴシック" charset="0"/>
                <a:cs typeface="Times New Roman" charset="0"/>
              </a:rPr>
              <a:t>throw us back upon ourselves</a:t>
            </a:r>
            <a:r>
              <a:rPr lang="en-US" altLang="ja-JP">
                <a:solidFill>
                  <a:srgbClr val="000000"/>
                </a:solidFill>
                <a:latin typeface="Bell MT" charset="0"/>
                <a:ea typeface="ＭＳ Ｐゴシック" charset="0"/>
                <a:cs typeface="Times New Roman" charset="0"/>
              </a:rPr>
              <a:t> to make our response to His Word.  But graciously He helps our infirmities by giving us Jesus Christ and the Holy Spirit to make the appropriate response </a:t>
            </a:r>
            <a:r>
              <a:rPr lang="en-US" altLang="ja-JP" i="1">
                <a:solidFill>
                  <a:srgbClr val="000000"/>
                </a:solidFill>
                <a:latin typeface="Bell MT" charset="0"/>
                <a:ea typeface="ＭＳ Ｐゴシック" charset="0"/>
                <a:cs typeface="Times New Roman" charset="0"/>
              </a:rPr>
              <a:t>for us</a:t>
            </a:r>
            <a:r>
              <a:rPr lang="en-US" altLang="ja-JP">
                <a:solidFill>
                  <a:srgbClr val="000000"/>
                </a:solidFill>
                <a:latin typeface="Bell MT" charset="0"/>
                <a:ea typeface="ＭＳ Ｐゴシック" charset="0"/>
                <a:cs typeface="Times New Roman" charset="0"/>
              </a:rPr>
              <a:t> and </a:t>
            </a:r>
            <a:r>
              <a:rPr lang="en-US" altLang="ja-JP" i="1">
                <a:solidFill>
                  <a:srgbClr val="000000"/>
                </a:solidFill>
                <a:latin typeface="Bell MT" charset="0"/>
                <a:ea typeface="ＭＳ Ｐゴシック" charset="0"/>
                <a:cs typeface="Times New Roman" charset="0"/>
              </a:rPr>
              <a:t>in us</a:t>
            </a:r>
            <a:r>
              <a:rPr lang="en-US" altLang="ja-JP">
                <a:solidFill>
                  <a:srgbClr val="000000"/>
                </a:solidFill>
                <a:latin typeface="Bell MT" charset="0"/>
                <a:ea typeface="ＭＳ Ｐゴシック" charset="0"/>
                <a:cs typeface="Times New Roman" charset="0"/>
              </a:rPr>
              <a:t>. </a:t>
            </a:r>
            <a:r>
              <a:rPr lang="ja-JP" altLang="en-US">
                <a:solidFill>
                  <a:srgbClr val="000000"/>
                </a:solidFill>
                <a:latin typeface="Bell MT" charset="0"/>
                <a:ea typeface="ＭＳ Ｐゴシック" charset="0"/>
                <a:cs typeface="Times New Roman" charset="0"/>
              </a:rPr>
              <a:t>”</a:t>
            </a:r>
            <a:r>
              <a:rPr lang="en-US" altLang="ja-JP">
                <a:solidFill>
                  <a:srgbClr val="000000"/>
                </a:solidFill>
                <a:latin typeface="Bell MT" charset="0"/>
                <a:ea typeface="ＭＳ Ｐゴシック" charset="0"/>
                <a:cs typeface="Times New Roman" charset="0"/>
              </a:rPr>
              <a:t>  (James B. Torrance, </a:t>
            </a:r>
            <a:r>
              <a:rPr lang="ja-JP" altLang="en-US">
                <a:solidFill>
                  <a:srgbClr val="000000"/>
                </a:solidFill>
                <a:latin typeface="Bell MT" charset="0"/>
                <a:ea typeface="ＭＳ Ｐゴシック" charset="0"/>
                <a:cs typeface="Times New Roman" charset="0"/>
              </a:rPr>
              <a:t>“</a:t>
            </a:r>
            <a:r>
              <a:rPr lang="en-US" altLang="ja-JP">
                <a:solidFill>
                  <a:srgbClr val="000000"/>
                </a:solidFill>
                <a:latin typeface="Bell MT" charset="0"/>
                <a:ea typeface="ＭＳ Ｐゴシック" charset="0"/>
                <a:cs typeface="Times New Roman" charset="0"/>
              </a:rPr>
              <a:t>The Place of Jesus Christ in Worship,</a:t>
            </a:r>
            <a:r>
              <a:rPr lang="ja-JP" altLang="en-US">
                <a:solidFill>
                  <a:srgbClr val="000000"/>
                </a:solidFill>
                <a:latin typeface="Bell MT" charset="0"/>
                <a:ea typeface="ＭＳ Ｐゴシック" charset="0"/>
                <a:cs typeface="Times New Roman" charset="0"/>
              </a:rPr>
              <a:t>”</a:t>
            </a:r>
            <a:r>
              <a:rPr lang="en-US" altLang="ja-JP">
                <a:solidFill>
                  <a:srgbClr val="000000"/>
                </a:solidFill>
                <a:latin typeface="Bell MT" charset="0"/>
                <a:ea typeface="ＭＳ Ｐゴシック" charset="0"/>
                <a:cs typeface="Times New Roman" charset="0"/>
              </a:rPr>
              <a:t> in </a:t>
            </a:r>
            <a:r>
              <a:rPr lang="en-US" altLang="ja-JP" i="1">
                <a:solidFill>
                  <a:srgbClr val="000000"/>
                </a:solidFill>
                <a:latin typeface="Bell MT" charset="0"/>
                <a:ea typeface="ＭＳ Ｐゴシック" charset="0"/>
                <a:cs typeface="Times New Roman" charset="0"/>
              </a:rPr>
              <a:t>Theological Foundation</a:t>
            </a:r>
            <a:r>
              <a:rPr lang="de-DE" altLang="ja-JP" i="1">
                <a:solidFill>
                  <a:srgbClr val="000000"/>
                </a:solidFill>
                <a:latin typeface="Bell MT" charset="0"/>
                <a:ea typeface="ＭＳ Ｐゴシック" charset="0"/>
                <a:cs typeface="Times New Roman" charset="0"/>
              </a:rPr>
              <a:t>s</a:t>
            </a:r>
            <a:r>
              <a:rPr lang="en-US" altLang="ja-JP" i="1">
                <a:solidFill>
                  <a:srgbClr val="000000"/>
                </a:solidFill>
                <a:latin typeface="Bell MT" charset="0"/>
                <a:ea typeface="ＭＳ Ｐゴシック" charset="0"/>
                <a:cs typeface="Times New Roman" charset="0"/>
              </a:rPr>
              <a:t> for Ministry</a:t>
            </a:r>
            <a:r>
              <a:rPr lang="en-US" altLang="ja-JP">
                <a:solidFill>
                  <a:srgbClr val="000000"/>
                </a:solidFill>
                <a:latin typeface="Bell MT" charset="0"/>
                <a:ea typeface="ＭＳ Ｐゴシック" charset="0"/>
                <a:cs typeface="Times New Roman" charset="0"/>
              </a:rPr>
              <a:t>, p. 352</a:t>
            </a:r>
            <a:r>
              <a:rPr lang="de-DE" altLang="ja-JP">
                <a:solidFill>
                  <a:srgbClr val="000000"/>
                </a:solidFill>
                <a:latin typeface="Bell MT" charset="0"/>
                <a:ea typeface="ＭＳ Ｐゴシック" charset="0"/>
                <a:cs typeface="Times New Roman" charset="0"/>
              </a:rPr>
              <a:t>,9</a:t>
            </a:r>
            <a:r>
              <a:rPr lang="en-US" altLang="ja-JP">
                <a:solidFill>
                  <a:srgbClr val="000000"/>
                </a:solidFill>
                <a:latin typeface="Bell MT" charset="0"/>
                <a:ea typeface="ＭＳ Ｐゴシック" charset="0"/>
                <a:cs typeface="Times New Roman" charset="0"/>
              </a:rPr>
              <a:t>)</a:t>
            </a:r>
            <a:endParaRPr lang="de-DE" altLang="ja-JP">
              <a:latin typeface="Bell MT" charset="0"/>
              <a:ea typeface="ＭＳ Ｐゴシック" charset="0"/>
              <a:cs typeface="ＭＳ Ｐゴシック" charset="0"/>
            </a:endParaRPr>
          </a:p>
          <a:p>
            <a:pPr marL="228600" indent="-228600"/>
            <a:endParaRPr lang="de-DE">
              <a:latin typeface="Bell MT" charset="0"/>
              <a:ea typeface="ＭＳ Ｐゴシック" charset="0"/>
              <a:cs typeface="ＭＳ Ｐゴシック" charset="0"/>
            </a:endParaRPr>
          </a:p>
          <a:p>
            <a:pPr marL="228600" indent="-228600"/>
            <a:r>
              <a:rPr lang="de-DE">
                <a:latin typeface="Bell MT" charset="0"/>
                <a:ea typeface="ＭＳ Ｐゴシック" charset="0"/>
                <a:cs typeface="ＭＳ Ｐゴシック" charset="0"/>
              </a:rPr>
              <a:t>Who can love God with his heart, mind, and soul?</a:t>
            </a:r>
          </a:p>
          <a:p>
            <a:pPr marL="228600" indent="-228600"/>
            <a:r>
              <a:rPr lang="de-DE">
                <a:latin typeface="Bell MT" charset="0"/>
                <a:ea typeface="ＭＳ Ｐゴシック" charset="0"/>
                <a:cs typeface="ＭＳ Ｐゴシック" charset="0"/>
              </a:rPr>
              <a:t>Who can achieve perfect union with God?</a:t>
            </a:r>
          </a:p>
          <a:p>
            <a:pPr marL="228600" indent="-228600"/>
            <a:r>
              <a:rPr lang="de-DE">
                <a:latin typeface="Bell MT" charset="0"/>
                <a:ea typeface="ＭＳ Ｐゴシック" charset="0"/>
                <a:cs typeface="ＭＳ Ｐゴシック" charset="0"/>
              </a:rPr>
              <a:t>Who can worship God with a pure and unstained heart?</a:t>
            </a:r>
          </a:p>
          <a:p>
            <a:pPr marL="228600" indent="-228600"/>
            <a:r>
              <a:rPr lang="de-DE">
                <a:latin typeface="Bell MT" charset="0"/>
                <a:ea typeface="ＭＳ Ｐゴシック" charset="0"/>
                <a:cs typeface="ＭＳ Ｐゴシック" charset="0"/>
              </a:rPr>
              <a:t>Not me! . . .</a:t>
            </a:r>
          </a:p>
          <a:p>
            <a:pPr marL="228600" indent="-228600"/>
            <a:r>
              <a:rPr lang="de-DE">
                <a:latin typeface="Bell MT" charset="0"/>
                <a:ea typeface="ＭＳ Ｐゴシック" charset="0"/>
                <a:cs typeface="ＭＳ Ｐゴシック" charset="0"/>
              </a:rPr>
              <a:t>Not you. Not Billy Graham. . . .</a:t>
            </a:r>
          </a:p>
          <a:p>
            <a:pPr marL="228600" indent="-228600"/>
            <a:r>
              <a:rPr lang="de-DE">
                <a:latin typeface="Bell MT" charset="0"/>
                <a:ea typeface="ＭＳ Ｐゴシック" charset="0"/>
                <a:cs typeface="ＭＳ Ｐゴシック" charset="0"/>
              </a:rPr>
              <a:t>Not anybody I know or you know.</a:t>
            </a:r>
          </a:p>
          <a:p>
            <a:pPr marL="228600" indent="-228600"/>
            <a:r>
              <a:rPr lang="de-DE">
                <a:latin typeface="Bell MT" charset="0"/>
                <a:ea typeface="ＭＳ Ｐゴシック" charset="0"/>
                <a:cs typeface="ＭＳ Ｐゴシック" charset="0"/>
              </a:rPr>
              <a:t>Only Jesus can. And he does for me and for you what neither of us can do for ourselves.</a:t>
            </a:r>
          </a:p>
          <a:p>
            <a:pPr marL="228600" indent="-228600"/>
            <a:r>
              <a:rPr lang="de-DE">
                <a:latin typeface="Bell MT" charset="0"/>
                <a:ea typeface="ＭＳ Ｐゴシック" charset="0"/>
                <a:cs typeface="ＭＳ Ｐゴシック" charset="0"/>
              </a:rPr>
              <a:t>This is the message that is missing in the literature of contemporary [and most other!] worship. It is too much about what I ought to do and too little about what God has done for me. God has done for me what I cannot do for myself. He did it in Jesus Christ. Therefore my worship is offered in a broken vessel that is in the process of being healed, but is not yet capable of fullness of joy, endless intense passion, absolute exaltation, and celebration. But Jesus, who shares in my humanity yet without sin, is not only my Savior-- he is also my complete and eternal worship, doing for me, in my place, what I cannot do. . . .</a:t>
            </a:r>
          </a:p>
          <a:p>
            <a:pPr marL="228600" indent="-228600"/>
            <a:endParaRPr lang="de-DE">
              <a:latin typeface="Bell MT" charset="0"/>
              <a:ea typeface="ＭＳ Ｐゴシック" charset="0"/>
              <a:cs typeface="ＭＳ Ｐゴシック" charset="0"/>
            </a:endParaRPr>
          </a:p>
          <a:p>
            <a:pPr marL="228600" indent="-228600"/>
            <a:r>
              <a:rPr lang="de-DE">
                <a:latin typeface="Bell MT" charset="0"/>
                <a:ea typeface="ＭＳ Ｐゴシック" charset="0"/>
                <a:cs typeface="ＭＳ Ｐゴシック" charset="0"/>
              </a:rPr>
              <a:t>He is eternally interceding to the Father on our behalf. And for this reason, our worship is always in and through Christ. . . .</a:t>
            </a:r>
          </a:p>
          <a:p>
            <a:pPr marL="228600" indent="-228600"/>
            <a:endParaRPr lang="de-DE">
              <a:latin typeface="Bell MT" charset="0"/>
              <a:ea typeface="ＭＳ Ｐゴシック" charset="0"/>
              <a:cs typeface="ＭＳ Ｐゴシック" charset="0"/>
            </a:endParaRPr>
          </a:p>
          <a:p>
            <a:pPr marL="228600" indent="-228600"/>
            <a:r>
              <a:rPr lang="de-DE">
                <a:latin typeface="Bell MT" charset="0"/>
                <a:ea typeface="ＭＳ Ｐゴシック" charset="0"/>
                <a:cs typeface="ＭＳ Ｐゴシック" charset="0"/>
              </a:rPr>
              <a:t>Thanks for Jesus Christ, who is my worship. We are free! And in gratitude, we offer our stumbling worship in the name of Jesus with thanksgiving.</a:t>
            </a:r>
          </a:p>
          <a:p>
            <a:pPr marL="228600" indent="-228600"/>
            <a:endParaRPr lang="de-DE">
              <a:latin typeface="Bell MT" charset="0"/>
              <a:ea typeface="ＭＳ Ｐゴシック" charset="0"/>
              <a:cs typeface="ＭＳ Ｐゴシック" charset="0"/>
            </a:endParaRPr>
          </a:p>
          <a:p>
            <a:pPr marL="228600" indent="-228600"/>
            <a:r>
              <a:rPr lang="de-DE">
                <a:latin typeface="Bell MT" charset="0"/>
                <a:ea typeface="ＭＳ Ｐゴシック" charset="0"/>
                <a:cs typeface="ＭＳ Ｐゴシック" charset="0"/>
              </a:rPr>
              <a:t>(Robert E. Webber in Exploring</a:t>
            </a:r>
            <a:r>
              <a:rPr lang="de-DE" i="1">
                <a:latin typeface="Bell MT" charset="0"/>
                <a:ea typeface="ＭＳ Ｐゴシック" charset="0"/>
                <a:cs typeface="ＭＳ Ｐゴシック" charset="0"/>
              </a:rPr>
              <a:t> the Worship Spectrum</a:t>
            </a:r>
            <a:r>
              <a:rPr lang="de-DE">
                <a:latin typeface="Bell MT" charset="0"/>
                <a:ea typeface="ＭＳ Ｐゴシック" charset="0"/>
                <a:cs typeface="ＭＳ Ｐゴシック" charset="0"/>
              </a:rPr>
              <a:t>, p. 130)</a:t>
            </a:r>
          </a:p>
          <a:p>
            <a:pPr marL="228600" indent="-228600"/>
            <a:endParaRPr lang="de-DE">
              <a:latin typeface="Bell MT" charset="0"/>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Bell MT" charset="0"/>
                <a:ea typeface="ＭＳ Ｐゴシック" charset="0"/>
                <a:cs typeface="ＭＳ Ｐゴシック" charset="0"/>
              </a:defRPr>
            </a:lvl1pPr>
            <a:lvl2pPr marL="742950" indent="-285750" eaLnBrk="0" hangingPunct="0">
              <a:defRPr sz="2400">
                <a:solidFill>
                  <a:schemeClr val="tx1"/>
                </a:solidFill>
                <a:latin typeface="Bell MT" charset="0"/>
                <a:ea typeface="ＭＳ Ｐゴシック" charset="0"/>
              </a:defRPr>
            </a:lvl2pPr>
            <a:lvl3pPr marL="1143000" indent="-228600" eaLnBrk="0" hangingPunct="0">
              <a:defRPr sz="2400">
                <a:solidFill>
                  <a:schemeClr val="tx1"/>
                </a:solidFill>
                <a:latin typeface="Bell MT" charset="0"/>
                <a:ea typeface="ＭＳ Ｐゴシック" charset="0"/>
              </a:defRPr>
            </a:lvl3pPr>
            <a:lvl4pPr marL="1600200" indent="-228600" eaLnBrk="0" hangingPunct="0">
              <a:defRPr sz="2400">
                <a:solidFill>
                  <a:schemeClr val="tx1"/>
                </a:solidFill>
                <a:latin typeface="Bell MT" charset="0"/>
                <a:ea typeface="ＭＳ Ｐゴシック" charset="0"/>
              </a:defRPr>
            </a:lvl4pPr>
            <a:lvl5pPr marL="2057400" indent="-228600" eaLnBrk="0" hangingPunct="0">
              <a:defRPr sz="2400">
                <a:solidFill>
                  <a:schemeClr val="tx1"/>
                </a:solidFill>
                <a:latin typeface="Bell MT" charset="0"/>
                <a:ea typeface="ＭＳ Ｐゴシック" charset="0"/>
              </a:defRPr>
            </a:lvl5pPr>
            <a:lvl6pPr marL="2514600" indent="-228600" eaLnBrk="0" fontAlgn="base" hangingPunct="0">
              <a:spcBef>
                <a:spcPct val="0"/>
              </a:spcBef>
              <a:spcAft>
                <a:spcPct val="0"/>
              </a:spcAft>
              <a:defRPr sz="2400">
                <a:solidFill>
                  <a:schemeClr val="tx1"/>
                </a:solidFill>
                <a:latin typeface="Bell MT" charset="0"/>
                <a:ea typeface="ＭＳ Ｐゴシック" charset="0"/>
              </a:defRPr>
            </a:lvl6pPr>
            <a:lvl7pPr marL="2971800" indent="-228600" eaLnBrk="0" fontAlgn="base" hangingPunct="0">
              <a:spcBef>
                <a:spcPct val="0"/>
              </a:spcBef>
              <a:spcAft>
                <a:spcPct val="0"/>
              </a:spcAft>
              <a:defRPr sz="2400">
                <a:solidFill>
                  <a:schemeClr val="tx1"/>
                </a:solidFill>
                <a:latin typeface="Bell MT" charset="0"/>
                <a:ea typeface="ＭＳ Ｐゴシック" charset="0"/>
              </a:defRPr>
            </a:lvl7pPr>
            <a:lvl8pPr marL="3429000" indent="-228600" eaLnBrk="0" fontAlgn="base" hangingPunct="0">
              <a:spcBef>
                <a:spcPct val="0"/>
              </a:spcBef>
              <a:spcAft>
                <a:spcPct val="0"/>
              </a:spcAft>
              <a:defRPr sz="2400">
                <a:solidFill>
                  <a:schemeClr val="tx1"/>
                </a:solidFill>
                <a:latin typeface="Bell MT" charset="0"/>
                <a:ea typeface="ＭＳ Ｐゴシック" charset="0"/>
              </a:defRPr>
            </a:lvl8pPr>
            <a:lvl9pPr marL="3886200" indent="-228600" eaLnBrk="0" fontAlgn="base" hangingPunct="0">
              <a:spcBef>
                <a:spcPct val="0"/>
              </a:spcBef>
              <a:spcAft>
                <a:spcPct val="0"/>
              </a:spcAft>
              <a:defRPr sz="2400">
                <a:solidFill>
                  <a:schemeClr val="tx1"/>
                </a:solidFill>
                <a:latin typeface="Bell MT" charset="0"/>
                <a:ea typeface="ＭＳ Ｐゴシック" charset="0"/>
              </a:defRPr>
            </a:lvl9pPr>
          </a:lstStyle>
          <a:p>
            <a:fld id="{414C36C9-8056-8343-9071-75B307E3F081}" type="slidenum">
              <a:rPr lang="en-US" sz="1200"/>
              <a:pPr/>
              <a:t>54</a:t>
            </a:fld>
            <a:endParaRPr lang="en-US" sz="1200"/>
          </a:p>
        </p:txBody>
      </p:sp>
      <p:sp>
        <p:nvSpPr>
          <p:cNvPr id="182274" name="Rectangle 2"/>
          <p:cNvSpPr>
            <a:spLocks noGrp="1" noRot="1" noChangeAspect="1" noChangeArrowheads="1" noTextEdit="1"/>
          </p:cNvSpPr>
          <p:nvPr>
            <p:ph type="sldImg"/>
          </p:nvPr>
        </p:nvSpPr>
        <p:spPr>
          <a:solidFill>
            <a:srgbClr val="FFFFFF"/>
          </a:solidFill>
          <a:ln/>
        </p:spPr>
      </p:sp>
      <p:sp>
        <p:nvSpPr>
          <p:cNvPr id="182275" name="Rectangle 3"/>
          <p:cNvSpPr>
            <a:spLocks noGrp="1" noChangeArrowheads="1"/>
          </p:cNvSpPr>
          <p:nvPr>
            <p:ph type="body" idx="1"/>
          </p:nvPr>
        </p:nvSpPr>
        <p:spPr>
          <a:solidFill>
            <a:srgbClr val="FFFFFF"/>
          </a:solidFill>
          <a:ln>
            <a:solidFill>
              <a:srgbClr val="000000"/>
            </a:solidFill>
          </a:ln>
        </p:spPr>
        <p:txBody>
          <a:bodyPr/>
          <a:lstStyle/>
          <a:p>
            <a:pPr marL="228600" indent="-228600"/>
            <a:r>
              <a:rPr lang="de-DE">
                <a:latin typeface="Bell MT" charset="0"/>
                <a:ea typeface="ＭＳ Ｐゴシック" charset="0"/>
                <a:cs typeface="ＭＳ Ｐゴシック" charset="0"/>
              </a:rPr>
              <a:t>There are some crucial implications that come from this understanding of Christ</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s role in our worship:</a:t>
            </a:r>
          </a:p>
          <a:p>
            <a:pPr marL="228600" indent="-228600">
              <a:buFontTx/>
              <a:buAutoNum type="arabicPeriod"/>
            </a:pPr>
            <a:endParaRPr lang="de-DE">
              <a:latin typeface="Bell MT" charset="0"/>
              <a:ea typeface="ＭＳ Ｐゴシック" charset="0"/>
              <a:cs typeface="ＭＳ Ｐゴシック" charset="0"/>
            </a:endParaRPr>
          </a:p>
          <a:p>
            <a:pPr marL="228600" indent="-228600">
              <a:buFontTx/>
              <a:buAutoNum type="arabicPeriod"/>
            </a:pPr>
            <a:r>
              <a:rPr lang="de-DE">
                <a:latin typeface="Bell MT" charset="0"/>
                <a:ea typeface="ＭＳ Ｐゴシック" charset="0"/>
                <a:cs typeface="ＭＳ Ｐゴシック" charset="0"/>
              </a:rPr>
              <a:t>Christ is here!  And He is active, leading us through the HS in ours response of worship to God. I think we usually go through life and through worship with little consciousness of the presence of the Lord Jesus Christ. James Torrance has said that most evangelcial worship is UNITARIAN in nature– in other words, God is way out there somewhere, and we just try the best we can to pull off worship in our strength– what he calls „do it yourself with the help of the leader“ worship. But in true worship we draw near to God through our living High Priest in the power of the HS. The POWER of true worship is the minstry of the LIVING CHRIST in leading our worship.</a:t>
            </a:r>
          </a:p>
          <a:p>
            <a:pPr marL="228600" indent="-228600">
              <a:buFontTx/>
              <a:buAutoNum type="arabicPeriod"/>
            </a:pPr>
            <a:endParaRPr lang="de-DE">
              <a:latin typeface="Bell MT" charset="0"/>
              <a:ea typeface="ＭＳ Ｐゴシック" charset="0"/>
              <a:cs typeface="ＭＳ Ｐゴシック" charset="0"/>
            </a:endParaRPr>
          </a:p>
          <a:p>
            <a:pPr marL="228600" indent="-228600"/>
            <a:r>
              <a:rPr lang="de-DE">
                <a:latin typeface="Bell MT" charset="0"/>
                <a:ea typeface="ＭＳ Ｐゴシック" charset="0"/>
                <a:cs typeface="ＭＳ Ｐゴシック" charset="0"/>
              </a:rPr>
              <a:t>We need to remind ourselves, over and over, that the focus of Sunday worship must be upon </a:t>
            </a:r>
            <a:r>
              <a:rPr lang="de-DE" u="sng">
                <a:latin typeface="Bell MT" charset="0"/>
                <a:ea typeface="ＭＳ Ｐゴシック" charset="0"/>
                <a:cs typeface="ＭＳ Ｐゴシック" charset="0"/>
              </a:rPr>
              <a:t>the living Christ among us.</a:t>
            </a:r>
          </a:p>
          <a:p>
            <a:pPr marL="228600" indent="-228600"/>
            <a:r>
              <a:rPr lang="de-DE">
                <a:latin typeface="Bell MT" charset="0"/>
                <a:ea typeface="ＭＳ Ｐゴシック" charset="0"/>
                <a:cs typeface="ＭＳ Ｐゴシック" charset="0"/>
              </a:rPr>
              <a:t>In truth, if Christ were bodily present and we could see him with more than our soul</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s eyes, all our worship would become intentional.  If Christ stood on our platforms, we would bend our knees without asking.  If we could hear His voice leading the hymns, we too would sing heartily; the words would take on meaning.  The Bible reading would be lively; meaning would pierce to the marrow of our souls. If Christ walked our aisles, we would hasten to make amends with that brother or sister to whom we have not spoken.  We would volunteer for service, the choir loft would be crowded.  If we knew Christ would attend our church Sunday after Sunday, the front pews would fill fastest, believers would arrive early, offering plates would be laden with sacrificial but gladsome gifts, prayers would concentrate our attention.</a:t>
            </a:r>
          </a:p>
          <a:p>
            <a:pPr marL="228600" indent="-228600"/>
            <a:r>
              <a:rPr lang="de-DE">
                <a:latin typeface="Bell MT" charset="0"/>
                <a:ea typeface="ＭＳ Ｐゴシック" charset="0"/>
                <a:cs typeface="ＭＳ Ｐゴシック" charset="0"/>
              </a:rPr>
              <a:t>Yet, the startling truth is that Christ is present, through His Holy Spirit, in our churches; it is we who must develop eyes to see and ears to hear Him.</a:t>
            </a:r>
          </a:p>
          <a:p>
            <a:pPr marL="228600" indent="-228600"/>
            <a:endParaRPr lang="de-DE">
              <a:latin typeface="Bell MT" charset="0"/>
              <a:ea typeface="ＭＳ Ｐゴシック" charset="0"/>
              <a:cs typeface="ＭＳ Ｐゴシック" charset="0"/>
            </a:endParaRPr>
          </a:p>
          <a:p>
            <a:pPr marL="228600" indent="-228600"/>
            <a:r>
              <a:rPr lang="de-DE">
                <a:latin typeface="Bell MT" charset="0"/>
                <a:ea typeface="ＭＳ Ｐゴシック" charset="0"/>
                <a:cs typeface="ＭＳ Ｐゴシック" charset="0"/>
              </a:rPr>
              <a:t>2. Around the world today, and down through the centuries, there has been an incredible diversity of forms and styles of worship in the church of Jesus Christ– and the NT seems to allow for that, as we</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ll see next Sunday. But there is a CONSTANT in the midst of all this diversity, and that constant is the mediating ministry of Jesus Christ in the midst of His people. There is only ONE way to come to the Father: through Christ. „O come to the Father through Jesus the Son, and give HIM the glory, great things He hath done.“</a:t>
            </a:r>
          </a:p>
          <a:p>
            <a:pPr marL="228600" indent="-228600"/>
            <a:endParaRPr lang="de-DE">
              <a:latin typeface="Bell MT" charset="0"/>
              <a:ea typeface="ＭＳ Ｐゴシック" charset="0"/>
              <a:cs typeface="ＭＳ Ｐゴシック" charset="0"/>
            </a:endParaRPr>
          </a:p>
          <a:p>
            <a:pPr marL="685800" lvl="1" indent="-228600"/>
            <a:r>
              <a:rPr lang="de-DE">
                <a:latin typeface="Bell MT" charset="0"/>
                <a:ea typeface="ＭＳ Ｐゴシック" charset="0"/>
              </a:rPr>
              <a:t>there is only one way to come to the Father, namely through Christ in the communion of the Spirit and in the communion of the saints, whatever outward form our worship may take. (James B. Torrance, Contemplating the Trinitarian Mystery of Christ, Chap. 12 in </a:t>
            </a:r>
            <a:r>
              <a:rPr lang="de-DE" i="1">
                <a:latin typeface="Bell MT" charset="0"/>
                <a:ea typeface="ＭＳ Ｐゴシック" charset="0"/>
              </a:rPr>
              <a:t>Alive to God: Studies in Spirituality </a:t>
            </a:r>
            <a:r>
              <a:rPr lang="de-DE">
                <a:latin typeface="Bell MT" charset="0"/>
                <a:ea typeface="ＭＳ Ｐゴシック" charset="0"/>
              </a:rPr>
              <a:t>, ed. J.I. Packer &amp; Loren Wilkinson [IVP, 1992], p. 143)</a:t>
            </a:r>
          </a:p>
          <a:p>
            <a:pPr marL="685800" lvl="1" indent="-228600"/>
            <a:endParaRPr lang="de-DE">
              <a:latin typeface="Bell MT" charset="0"/>
              <a:ea typeface="ＭＳ Ｐゴシック" charset="0"/>
            </a:endParaRPr>
          </a:p>
          <a:p>
            <a:pPr marL="685800" lvl="1" indent="-228600"/>
            <a:r>
              <a:rPr lang="de-DE">
                <a:latin typeface="Bell MT" charset="0"/>
                <a:ea typeface="ＭＳ Ｐゴシック" charset="0"/>
              </a:rPr>
              <a:t>Our worship and prayer are finally shaped and structured by the invariant pattern of Christ</a:t>
            </a:r>
            <a:r>
              <a:rPr lang="mr-IN">
                <a:latin typeface="Bell MT" charset="0"/>
                <a:ea typeface="ＭＳ Ｐゴシック" charset="0"/>
              </a:rPr>
              <a:t>'</a:t>
            </a:r>
            <a:r>
              <a:rPr lang="de-DE">
                <a:latin typeface="Bell MT" charset="0"/>
                <a:ea typeface="ＭＳ Ｐゴシック" charset="0"/>
              </a:rPr>
              <a:t>s mediatorial office. . . . When our worship and prayer are objectively grounded in Christ in this way, we are free to use and adapt transient forms of language and culture in our worship of God.</a:t>
            </a:r>
          </a:p>
          <a:p>
            <a:pPr marL="685800" lvl="1" indent="-228600"/>
            <a:r>
              <a:rPr lang="de-DE">
                <a:latin typeface="Bell MT" charset="0"/>
                <a:ea typeface="ＭＳ Ｐゴシック" charset="0"/>
              </a:rPr>
              <a:t>T.Torrance,  "The Mind of Christ in Worship"  p. 213</a:t>
            </a:r>
          </a:p>
          <a:p>
            <a:pPr marL="228600" indent="-228600"/>
            <a:endParaRPr lang="de-DE">
              <a:latin typeface="Bell MT" charset="0"/>
              <a:ea typeface="ＭＳ Ｐゴシック" charset="0"/>
              <a:cs typeface="ＭＳ Ｐゴシック" charset="0"/>
            </a:endParaRPr>
          </a:p>
          <a:p>
            <a:pPr marL="228600" indent="-228600"/>
            <a:r>
              <a:rPr lang="de-DE">
                <a:latin typeface="Bell MT" charset="0"/>
                <a:ea typeface="ＭＳ Ｐゴシック" charset="0"/>
                <a:cs typeface="ＭＳ Ｐゴシック" charset="0"/>
              </a:rPr>
              <a:t>	However much, therefore, worship and prayer may vary in linguistic and behavioural forms, as 	they inevitably and rightly do when they are expressed in the habits of different societies, 	peoples, cultures and ages, they nevertheless have embedded in them an invariant element 	which derives from the normative pattern of the incarnate love of God in Jesus Christ. In so far 	as worship and prayer are through, with and in Christ, they are not primarily forms of man’s self-	expression or self-fulfilment or self-transcendence in this or that human situation or cultural 	context, but primarily forms of Christ’s vicarious worship and prayer offered on behalf of all 	mankind in all ages. T. Torrance, "The Mind of Christ in Worship" 213</a:t>
            </a:r>
          </a:p>
          <a:p>
            <a:pPr marL="228600" indent="-228600"/>
            <a:endParaRPr lang="de-DE">
              <a:latin typeface="Bell MT" charset="0"/>
              <a:ea typeface="ＭＳ Ｐゴシック" charset="0"/>
              <a:cs typeface="ＭＳ Ｐゴシック" charset="0"/>
            </a:endParaRPr>
          </a:p>
          <a:p>
            <a:pPr marL="228600" indent="-228600"/>
            <a:r>
              <a:rPr lang="de-DE">
                <a:solidFill>
                  <a:srgbClr val="000000"/>
                </a:solidFill>
                <a:latin typeface="Bell MT" charset="0"/>
                <a:ea typeface="ＭＳ Ｐゴシック" charset="0"/>
                <a:cs typeface="Times New Roman" charset="0"/>
              </a:rPr>
              <a:t>3. God accepts and delights in our worship, not because of its excellence, and certainly not because of our worthiness, but rather because of CHRIST</a:t>
            </a:r>
            <a:r>
              <a:rPr lang="mr-IN">
                <a:solidFill>
                  <a:srgbClr val="000000"/>
                </a:solidFill>
                <a:latin typeface="Bell MT" charset="0"/>
                <a:ea typeface="ＭＳ Ｐゴシック" charset="0"/>
                <a:cs typeface="Times New Roman" charset="0"/>
              </a:rPr>
              <a:t>'</a:t>
            </a:r>
            <a:r>
              <a:rPr lang="de-DE">
                <a:solidFill>
                  <a:srgbClr val="000000"/>
                </a:solidFill>
                <a:latin typeface="Bell MT" charset="0"/>
                <a:ea typeface="ＭＳ Ｐゴシック" charset="0"/>
                <a:cs typeface="Times New Roman" charset="0"/>
              </a:rPr>
              <a:t>S excellence and worthiness. It</a:t>
            </a:r>
            <a:r>
              <a:rPr lang="mr-IN">
                <a:solidFill>
                  <a:srgbClr val="000000"/>
                </a:solidFill>
                <a:latin typeface="Bell MT" charset="0"/>
                <a:ea typeface="ＭＳ Ｐゴシック" charset="0"/>
                <a:cs typeface="Times New Roman" charset="0"/>
              </a:rPr>
              <a:t>'</a:t>
            </a:r>
            <a:r>
              <a:rPr lang="de-DE">
                <a:solidFill>
                  <a:srgbClr val="000000"/>
                </a:solidFill>
                <a:latin typeface="Bell MT" charset="0"/>
                <a:ea typeface="ＭＳ Ｐゴシック" charset="0"/>
                <a:cs typeface="Times New Roman" charset="0"/>
              </a:rPr>
              <a:t>s not the size of our church or the size of our choir, or whether we have an orchestra or a big organ or a big band, or whether we choice the right songs or sing them the right way. We come IN CHRIST, dressed in His righteousness, and that is what the Father accepts and delights in. </a:t>
            </a:r>
          </a:p>
          <a:p>
            <a:pPr marL="228600" indent="-228600"/>
            <a:endParaRPr lang="de-DE">
              <a:solidFill>
                <a:srgbClr val="000000"/>
              </a:solidFill>
              <a:latin typeface="Bell MT" charset="0"/>
              <a:ea typeface="ＭＳ Ｐゴシック" charset="0"/>
              <a:cs typeface="Times New Roman" charset="0"/>
            </a:endParaRPr>
          </a:p>
          <a:p>
            <a:pPr marL="228600" indent="-228600"/>
            <a:r>
              <a:rPr lang="de-DE">
                <a:solidFill>
                  <a:srgbClr val="000000"/>
                </a:solidFill>
                <a:latin typeface="Bell MT" charset="0"/>
                <a:ea typeface="ＭＳ Ｐゴシック" charset="0"/>
                <a:cs typeface="Times New Roman" charset="0"/>
              </a:rPr>
              <a:t>C.S. Lewis: </a:t>
            </a:r>
            <a:r>
              <a:rPr lang="ja-JP" altLang="en-US">
                <a:solidFill>
                  <a:srgbClr val="000000"/>
                </a:solidFill>
                <a:latin typeface="Bell MT" charset="0"/>
                <a:ea typeface="ＭＳ Ｐゴシック" charset="0"/>
                <a:cs typeface="Times New Roman" charset="0"/>
              </a:rPr>
              <a:t>“</a:t>
            </a:r>
            <a:r>
              <a:rPr lang="en-US" altLang="ja-JP">
                <a:solidFill>
                  <a:srgbClr val="000000"/>
                </a:solidFill>
                <a:latin typeface="Bell MT" charset="0"/>
                <a:ea typeface="ＭＳ Ｐゴシック" charset="0"/>
                <a:cs typeface="Times New Roman" charset="0"/>
              </a:rPr>
              <a:t>We must beware of the naïve idea that our music can </a:t>
            </a:r>
            <a:r>
              <a:rPr lang="mr-IN" altLang="ja-JP">
                <a:solidFill>
                  <a:srgbClr val="000000"/>
                </a:solidFill>
                <a:latin typeface="Bell MT" charset="0"/>
                <a:ea typeface="ＭＳ Ｐゴシック" charset="0"/>
                <a:cs typeface="Times New Roman" charset="0"/>
              </a:rPr>
              <a:t>'</a:t>
            </a:r>
            <a:r>
              <a:rPr lang="en-US" altLang="ja-JP">
                <a:solidFill>
                  <a:srgbClr val="000000"/>
                </a:solidFill>
                <a:latin typeface="Bell MT" charset="0"/>
                <a:ea typeface="ＭＳ Ｐゴシック" charset="0"/>
                <a:cs typeface="Times New Roman" charset="0"/>
              </a:rPr>
              <a:t>please</a:t>
            </a:r>
            <a:r>
              <a:rPr lang="mr-IN" altLang="ja-JP">
                <a:solidFill>
                  <a:srgbClr val="000000"/>
                </a:solidFill>
                <a:latin typeface="Bell MT" charset="0"/>
                <a:ea typeface="ＭＳ Ｐゴシック" charset="0"/>
                <a:cs typeface="Times New Roman" charset="0"/>
              </a:rPr>
              <a:t>'</a:t>
            </a:r>
            <a:r>
              <a:rPr lang="en-US" altLang="ja-JP">
                <a:solidFill>
                  <a:srgbClr val="000000"/>
                </a:solidFill>
                <a:latin typeface="Bell MT" charset="0"/>
                <a:ea typeface="ＭＳ Ｐゴシック" charset="0"/>
                <a:cs typeface="Times New Roman" charset="0"/>
              </a:rPr>
              <a:t> God as it would please a cultivated human hearer.  That is like thinking, under the old Law, that He really needed the blood of bulls and goats. . . . </a:t>
            </a:r>
            <a:r>
              <a:rPr lang="de-DE" altLang="ja-JP">
                <a:solidFill>
                  <a:srgbClr val="000000"/>
                </a:solidFill>
                <a:latin typeface="Bell MT" charset="0"/>
                <a:ea typeface="ＭＳ Ｐゴシック" charset="0"/>
                <a:cs typeface="Times New Roman" charset="0"/>
              </a:rPr>
              <a:t>[compares our worship to the picture a small child paints of his parents– they value it, not because it</a:t>
            </a:r>
            <a:r>
              <a:rPr lang="mr-IN">
                <a:solidFill>
                  <a:srgbClr val="000000"/>
                </a:solidFill>
                <a:latin typeface="Bell MT" charset="0"/>
                <a:ea typeface="ＭＳ Ｐゴシック" charset="0"/>
                <a:cs typeface="Times New Roman" charset="0"/>
              </a:rPr>
              <a:t>'</a:t>
            </a:r>
            <a:r>
              <a:rPr lang="de-DE" altLang="ja-JP">
                <a:solidFill>
                  <a:srgbClr val="000000"/>
                </a:solidFill>
                <a:latin typeface="Bell MT" charset="0"/>
                <a:ea typeface="ＭＳ Ｐゴシック" charset="0"/>
                <a:cs typeface="Times New Roman" charset="0"/>
              </a:rPr>
              <a:t>s a great work of art, but because it</a:t>
            </a:r>
            <a:r>
              <a:rPr lang="mr-IN">
                <a:solidFill>
                  <a:srgbClr val="000000"/>
                </a:solidFill>
                <a:latin typeface="Bell MT" charset="0"/>
                <a:ea typeface="ＭＳ Ｐゴシック" charset="0"/>
                <a:cs typeface="Times New Roman" charset="0"/>
              </a:rPr>
              <a:t>'</a:t>
            </a:r>
            <a:r>
              <a:rPr lang="de-DE" altLang="ja-JP">
                <a:solidFill>
                  <a:srgbClr val="000000"/>
                </a:solidFill>
                <a:latin typeface="Bell MT" charset="0"/>
                <a:ea typeface="ＭＳ Ｐゴシック" charset="0"/>
                <a:cs typeface="Times New Roman" charset="0"/>
              </a:rPr>
              <a:t>s a gift of love from their beloved child. That</a:t>
            </a:r>
            <a:r>
              <a:rPr lang="mr-IN">
                <a:solidFill>
                  <a:srgbClr val="000000"/>
                </a:solidFill>
                <a:latin typeface="Bell MT" charset="0"/>
                <a:ea typeface="ＭＳ Ｐゴシック" charset="0"/>
                <a:cs typeface="Times New Roman" charset="0"/>
              </a:rPr>
              <a:t>'</a:t>
            </a:r>
            <a:r>
              <a:rPr lang="de-DE" altLang="ja-JP">
                <a:solidFill>
                  <a:srgbClr val="000000"/>
                </a:solidFill>
                <a:latin typeface="Bell MT" charset="0"/>
                <a:ea typeface="ＭＳ Ｐゴシック" charset="0"/>
                <a:cs typeface="Times New Roman" charset="0"/>
              </a:rPr>
              <a:t>s the way od looks at our worship.]</a:t>
            </a:r>
            <a:r>
              <a:rPr lang="en-US" altLang="ja-JP">
                <a:solidFill>
                  <a:srgbClr val="000000"/>
                </a:solidFill>
                <a:latin typeface="Bell MT" charset="0"/>
                <a:ea typeface="ＭＳ Ｐゴシック" charset="0"/>
                <a:cs typeface="Times New Roman" charset="0"/>
              </a:rPr>
              <a:t>  (C.S. Lewis, </a:t>
            </a:r>
            <a:r>
              <a:rPr lang="ja-JP" altLang="en-US">
                <a:solidFill>
                  <a:srgbClr val="000000"/>
                </a:solidFill>
                <a:latin typeface="Bell MT" charset="0"/>
                <a:ea typeface="ＭＳ Ｐゴシック" charset="0"/>
                <a:cs typeface="Times New Roman" charset="0"/>
              </a:rPr>
              <a:t>“</a:t>
            </a:r>
            <a:r>
              <a:rPr lang="en-US" altLang="ja-JP">
                <a:solidFill>
                  <a:srgbClr val="000000"/>
                </a:solidFill>
                <a:latin typeface="Bell MT" charset="0"/>
                <a:ea typeface="ＭＳ Ｐゴシック" charset="0"/>
                <a:cs typeface="Times New Roman" charset="0"/>
              </a:rPr>
              <a:t>On Church Music</a:t>
            </a:r>
            <a:r>
              <a:rPr lang="ja-JP" altLang="en-US">
                <a:solidFill>
                  <a:srgbClr val="000000"/>
                </a:solidFill>
                <a:latin typeface="Bell MT" charset="0"/>
                <a:ea typeface="ＭＳ Ｐゴシック" charset="0"/>
                <a:cs typeface="Times New Roman" charset="0"/>
              </a:rPr>
              <a:t>”</a:t>
            </a:r>
            <a:r>
              <a:rPr lang="en-US" altLang="ja-JP">
                <a:solidFill>
                  <a:srgbClr val="000000"/>
                </a:solidFill>
                <a:latin typeface="Bell MT" charset="0"/>
                <a:ea typeface="ＭＳ Ｐゴシック" charset="0"/>
                <a:cs typeface="Times New Roman" charset="0"/>
              </a:rPr>
              <a:t> in </a:t>
            </a:r>
            <a:r>
              <a:rPr lang="en-US" altLang="ja-JP" i="1">
                <a:solidFill>
                  <a:srgbClr val="000000"/>
                </a:solidFill>
                <a:latin typeface="Bell MT" charset="0"/>
                <a:ea typeface="ＭＳ Ｐゴシック" charset="0"/>
                <a:cs typeface="Times New Roman" charset="0"/>
              </a:rPr>
              <a:t>Christian Reflections</a:t>
            </a:r>
            <a:r>
              <a:rPr lang="en-US" altLang="ja-JP">
                <a:solidFill>
                  <a:srgbClr val="000000"/>
                </a:solidFill>
                <a:latin typeface="Bell MT" charset="0"/>
                <a:ea typeface="ＭＳ Ｐゴシック" charset="0"/>
                <a:cs typeface="Times New Roman" charset="0"/>
              </a:rPr>
              <a:t>, pp. 98-99</a:t>
            </a:r>
            <a:endParaRPr lang="de-DE" altLang="ja-JP">
              <a:solidFill>
                <a:srgbClr val="000000"/>
              </a:solidFill>
              <a:latin typeface="Bell MT" charset="0"/>
              <a:ea typeface="ＭＳ Ｐゴシック" charset="0"/>
              <a:cs typeface="Times New Roman" charset="0"/>
            </a:endParaRPr>
          </a:p>
          <a:p>
            <a:pPr marL="228600" indent="-228600">
              <a:buFontTx/>
              <a:buAutoNum type="arabicPeriod"/>
            </a:pPr>
            <a:endParaRPr lang="de-DE">
              <a:solidFill>
                <a:srgbClr val="000000"/>
              </a:solidFill>
              <a:latin typeface="Bell MT" charset="0"/>
              <a:ea typeface="ＭＳ Ｐゴシック" charset="0"/>
              <a:cs typeface="Times New Roman" charset="0"/>
            </a:endParaRPr>
          </a:p>
          <a:p>
            <a:pPr marL="228600" indent="-228600"/>
            <a:r>
              <a:rPr lang="de-DE">
                <a:solidFill>
                  <a:srgbClr val="000000"/>
                </a:solidFill>
                <a:latin typeface="Bell MT" charset="0"/>
                <a:ea typeface="ＭＳ Ｐゴシック" charset="0"/>
                <a:cs typeface="Times New Roman" charset="0"/>
              </a:rPr>
              <a:t>James Torrance: </a:t>
            </a:r>
            <a:r>
              <a:rPr lang="ja-JP" altLang="en-US">
                <a:solidFill>
                  <a:srgbClr val="000000"/>
                </a:solidFill>
                <a:latin typeface="Bell MT" charset="0"/>
                <a:ea typeface="ＭＳ Ｐゴシック" charset="0"/>
                <a:cs typeface="Times New Roman" charset="0"/>
              </a:rPr>
              <a:t>“</a:t>
            </a:r>
            <a:r>
              <a:rPr lang="en-US" altLang="ja-JP">
                <a:solidFill>
                  <a:srgbClr val="000000"/>
                </a:solidFill>
                <a:latin typeface="Bell MT" charset="0"/>
                <a:ea typeface="ＭＳ Ｐゴシック" charset="0"/>
                <a:cs typeface="Times New Roman" charset="0"/>
              </a:rPr>
              <a:t>We are accepted by God, not because we have offered worthy worship, but in spite of our unworthiness, because He has provided for us a Worship, a Way, a Sacrifice, a Forerunner in Christ our Leader and Representative. This is the heart of all true Christian worship.</a:t>
            </a:r>
            <a:r>
              <a:rPr lang="de-DE" altLang="ja-JP">
                <a:solidFill>
                  <a:srgbClr val="000000"/>
                </a:solidFill>
                <a:latin typeface="Bell MT" charset="0"/>
                <a:ea typeface="ＭＳ Ｐゴシック" charset="0"/>
                <a:cs typeface="Times New Roman" charset="0"/>
              </a:rPr>
              <a:t> . . . </a:t>
            </a:r>
            <a:r>
              <a:rPr lang="en-US" altLang="ja-JP">
                <a:solidFill>
                  <a:srgbClr val="000000"/>
                </a:solidFill>
                <a:latin typeface="Bell MT" charset="0"/>
                <a:ea typeface="ＭＳ Ｐゴシック" charset="0"/>
                <a:cs typeface="Times New Roman" charset="0"/>
              </a:rPr>
              <a:t>God does not </a:t>
            </a:r>
            <a:r>
              <a:rPr lang="en-US" altLang="ja-JP" i="1">
                <a:solidFill>
                  <a:srgbClr val="000000"/>
                </a:solidFill>
                <a:latin typeface="Bell MT" charset="0"/>
                <a:ea typeface="ＭＳ Ｐゴシック" charset="0"/>
                <a:cs typeface="Times New Roman" charset="0"/>
              </a:rPr>
              <a:t>throw us back upon ourselves</a:t>
            </a:r>
            <a:r>
              <a:rPr lang="en-US" altLang="ja-JP">
                <a:solidFill>
                  <a:srgbClr val="000000"/>
                </a:solidFill>
                <a:latin typeface="Bell MT" charset="0"/>
                <a:ea typeface="ＭＳ Ｐゴシック" charset="0"/>
                <a:cs typeface="Times New Roman" charset="0"/>
              </a:rPr>
              <a:t> to make our response to His Word.  But graciously He helps our infirmities by giving us Jesus Christ and the Holy Spirit to make the appropriate response </a:t>
            </a:r>
            <a:r>
              <a:rPr lang="en-US" altLang="ja-JP" i="1">
                <a:solidFill>
                  <a:srgbClr val="000000"/>
                </a:solidFill>
                <a:latin typeface="Bell MT" charset="0"/>
                <a:ea typeface="ＭＳ Ｐゴシック" charset="0"/>
                <a:cs typeface="Times New Roman" charset="0"/>
              </a:rPr>
              <a:t>for us</a:t>
            </a:r>
            <a:r>
              <a:rPr lang="en-US" altLang="ja-JP">
                <a:solidFill>
                  <a:srgbClr val="000000"/>
                </a:solidFill>
                <a:latin typeface="Bell MT" charset="0"/>
                <a:ea typeface="ＭＳ Ｐゴシック" charset="0"/>
                <a:cs typeface="Times New Roman" charset="0"/>
              </a:rPr>
              <a:t> and </a:t>
            </a:r>
            <a:r>
              <a:rPr lang="en-US" altLang="ja-JP" i="1">
                <a:solidFill>
                  <a:srgbClr val="000000"/>
                </a:solidFill>
                <a:latin typeface="Bell MT" charset="0"/>
                <a:ea typeface="ＭＳ Ｐゴシック" charset="0"/>
                <a:cs typeface="Times New Roman" charset="0"/>
              </a:rPr>
              <a:t>in us</a:t>
            </a:r>
            <a:r>
              <a:rPr lang="en-US" altLang="ja-JP">
                <a:solidFill>
                  <a:srgbClr val="000000"/>
                </a:solidFill>
                <a:latin typeface="Bell MT" charset="0"/>
                <a:ea typeface="ＭＳ Ｐゴシック" charset="0"/>
                <a:cs typeface="Times New Roman" charset="0"/>
              </a:rPr>
              <a:t>. </a:t>
            </a:r>
            <a:r>
              <a:rPr lang="ja-JP" altLang="en-US">
                <a:solidFill>
                  <a:srgbClr val="000000"/>
                </a:solidFill>
                <a:latin typeface="Bell MT" charset="0"/>
                <a:ea typeface="ＭＳ Ｐゴシック" charset="0"/>
                <a:cs typeface="Times New Roman" charset="0"/>
              </a:rPr>
              <a:t>”</a:t>
            </a:r>
            <a:r>
              <a:rPr lang="en-US" altLang="ja-JP">
                <a:solidFill>
                  <a:srgbClr val="000000"/>
                </a:solidFill>
                <a:latin typeface="Bell MT" charset="0"/>
                <a:ea typeface="ＭＳ Ｐゴシック" charset="0"/>
                <a:cs typeface="Times New Roman" charset="0"/>
              </a:rPr>
              <a:t>  (James B. Torrance, </a:t>
            </a:r>
            <a:r>
              <a:rPr lang="ja-JP" altLang="en-US">
                <a:solidFill>
                  <a:srgbClr val="000000"/>
                </a:solidFill>
                <a:latin typeface="Bell MT" charset="0"/>
                <a:ea typeface="ＭＳ Ｐゴシック" charset="0"/>
                <a:cs typeface="Times New Roman" charset="0"/>
              </a:rPr>
              <a:t>“</a:t>
            </a:r>
            <a:r>
              <a:rPr lang="en-US" altLang="ja-JP">
                <a:solidFill>
                  <a:srgbClr val="000000"/>
                </a:solidFill>
                <a:latin typeface="Bell MT" charset="0"/>
                <a:ea typeface="ＭＳ Ｐゴシック" charset="0"/>
                <a:cs typeface="Times New Roman" charset="0"/>
              </a:rPr>
              <a:t>The Place of Jesus Christ in Worship,</a:t>
            </a:r>
            <a:r>
              <a:rPr lang="ja-JP" altLang="en-US">
                <a:solidFill>
                  <a:srgbClr val="000000"/>
                </a:solidFill>
                <a:latin typeface="Bell MT" charset="0"/>
                <a:ea typeface="ＭＳ Ｐゴシック" charset="0"/>
                <a:cs typeface="Times New Roman" charset="0"/>
              </a:rPr>
              <a:t>”</a:t>
            </a:r>
            <a:r>
              <a:rPr lang="en-US" altLang="ja-JP">
                <a:solidFill>
                  <a:srgbClr val="000000"/>
                </a:solidFill>
                <a:latin typeface="Bell MT" charset="0"/>
                <a:ea typeface="ＭＳ Ｐゴシック" charset="0"/>
                <a:cs typeface="Times New Roman" charset="0"/>
              </a:rPr>
              <a:t> in </a:t>
            </a:r>
            <a:r>
              <a:rPr lang="en-US" altLang="ja-JP" i="1">
                <a:solidFill>
                  <a:srgbClr val="000000"/>
                </a:solidFill>
                <a:latin typeface="Bell MT" charset="0"/>
                <a:ea typeface="ＭＳ Ｐゴシック" charset="0"/>
                <a:cs typeface="Times New Roman" charset="0"/>
              </a:rPr>
              <a:t>Theological Foundation</a:t>
            </a:r>
            <a:r>
              <a:rPr lang="de-DE" altLang="ja-JP" i="1">
                <a:solidFill>
                  <a:srgbClr val="000000"/>
                </a:solidFill>
                <a:latin typeface="Bell MT" charset="0"/>
                <a:ea typeface="ＭＳ Ｐゴシック" charset="0"/>
                <a:cs typeface="Times New Roman" charset="0"/>
              </a:rPr>
              <a:t>s</a:t>
            </a:r>
            <a:r>
              <a:rPr lang="en-US" altLang="ja-JP" i="1">
                <a:solidFill>
                  <a:srgbClr val="000000"/>
                </a:solidFill>
                <a:latin typeface="Bell MT" charset="0"/>
                <a:ea typeface="ＭＳ Ｐゴシック" charset="0"/>
                <a:cs typeface="Times New Roman" charset="0"/>
              </a:rPr>
              <a:t> for Ministry</a:t>
            </a:r>
            <a:r>
              <a:rPr lang="en-US" altLang="ja-JP">
                <a:solidFill>
                  <a:srgbClr val="000000"/>
                </a:solidFill>
                <a:latin typeface="Bell MT" charset="0"/>
                <a:ea typeface="ＭＳ Ｐゴシック" charset="0"/>
                <a:cs typeface="Times New Roman" charset="0"/>
              </a:rPr>
              <a:t>, p. 352</a:t>
            </a:r>
            <a:r>
              <a:rPr lang="de-DE" altLang="ja-JP">
                <a:solidFill>
                  <a:srgbClr val="000000"/>
                </a:solidFill>
                <a:latin typeface="Bell MT" charset="0"/>
                <a:ea typeface="ＭＳ Ｐゴシック" charset="0"/>
                <a:cs typeface="Times New Roman" charset="0"/>
              </a:rPr>
              <a:t>,9</a:t>
            </a:r>
            <a:r>
              <a:rPr lang="en-US" altLang="ja-JP">
                <a:solidFill>
                  <a:srgbClr val="000000"/>
                </a:solidFill>
                <a:latin typeface="Bell MT" charset="0"/>
                <a:ea typeface="ＭＳ Ｐゴシック" charset="0"/>
                <a:cs typeface="Times New Roman" charset="0"/>
              </a:rPr>
              <a:t>)</a:t>
            </a:r>
            <a:endParaRPr lang="de-DE" altLang="ja-JP">
              <a:latin typeface="Bell MT" charset="0"/>
              <a:ea typeface="ＭＳ Ｐゴシック" charset="0"/>
              <a:cs typeface="ＭＳ Ｐゴシック" charset="0"/>
            </a:endParaRPr>
          </a:p>
          <a:p>
            <a:pPr marL="228600" indent="-228600"/>
            <a:endParaRPr lang="de-DE">
              <a:latin typeface="Bell MT" charset="0"/>
              <a:ea typeface="ＭＳ Ｐゴシック" charset="0"/>
              <a:cs typeface="ＭＳ Ｐゴシック" charset="0"/>
            </a:endParaRPr>
          </a:p>
          <a:p>
            <a:pPr marL="228600" indent="-228600"/>
            <a:r>
              <a:rPr lang="de-DE">
                <a:latin typeface="Bell MT" charset="0"/>
                <a:ea typeface="ＭＳ Ｐゴシック" charset="0"/>
                <a:cs typeface="ＭＳ Ｐゴシック" charset="0"/>
              </a:rPr>
              <a:t>Who can love God with his heart, mind, and soul?</a:t>
            </a:r>
          </a:p>
          <a:p>
            <a:pPr marL="228600" indent="-228600"/>
            <a:r>
              <a:rPr lang="de-DE">
                <a:latin typeface="Bell MT" charset="0"/>
                <a:ea typeface="ＭＳ Ｐゴシック" charset="0"/>
                <a:cs typeface="ＭＳ Ｐゴシック" charset="0"/>
              </a:rPr>
              <a:t>Who can achieve perfect union with God?</a:t>
            </a:r>
          </a:p>
          <a:p>
            <a:pPr marL="228600" indent="-228600"/>
            <a:r>
              <a:rPr lang="de-DE">
                <a:latin typeface="Bell MT" charset="0"/>
                <a:ea typeface="ＭＳ Ｐゴシック" charset="0"/>
                <a:cs typeface="ＭＳ Ｐゴシック" charset="0"/>
              </a:rPr>
              <a:t>Who can worship God with a pure and unstained heart?</a:t>
            </a:r>
          </a:p>
          <a:p>
            <a:pPr marL="228600" indent="-228600"/>
            <a:r>
              <a:rPr lang="de-DE">
                <a:latin typeface="Bell MT" charset="0"/>
                <a:ea typeface="ＭＳ Ｐゴシック" charset="0"/>
                <a:cs typeface="ＭＳ Ｐゴシック" charset="0"/>
              </a:rPr>
              <a:t>Not me! . . .</a:t>
            </a:r>
          </a:p>
          <a:p>
            <a:pPr marL="228600" indent="-228600"/>
            <a:r>
              <a:rPr lang="de-DE">
                <a:latin typeface="Bell MT" charset="0"/>
                <a:ea typeface="ＭＳ Ｐゴシック" charset="0"/>
                <a:cs typeface="ＭＳ Ｐゴシック" charset="0"/>
              </a:rPr>
              <a:t>Not you. Not Billy Graham. . . .</a:t>
            </a:r>
          </a:p>
          <a:p>
            <a:pPr marL="228600" indent="-228600"/>
            <a:r>
              <a:rPr lang="de-DE">
                <a:latin typeface="Bell MT" charset="0"/>
                <a:ea typeface="ＭＳ Ｐゴシック" charset="0"/>
                <a:cs typeface="ＭＳ Ｐゴシック" charset="0"/>
              </a:rPr>
              <a:t>Not anybody I know or you know.</a:t>
            </a:r>
          </a:p>
          <a:p>
            <a:pPr marL="228600" indent="-228600"/>
            <a:r>
              <a:rPr lang="de-DE">
                <a:latin typeface="Bell MT" charset="0"/>
                <a:ea typeface="ＭＳ Ｐゴシック" charset="0"/>
                <a:cs typeface="ＭＳ Ｐゴシック" charset="0"/>
              </a:rPr>
              <a:t>Only Jesus can. And he does for me and for you what neither of us can do for ourselves.</a:t>
            </a:r>
          </a:p>
          <a:p>
            <a:pPr marL="228600" indent="-228600"/>
            <a:r>
              <a:rPr lang="de-DE">
                <a:latin typeface="Bell MT" charset="0"/>
                <a:ea typeface="ＭＳ Ｐゴシック" charset="0"/>
                <a:cs typeface="ＭＳ Ｐゴシック" charset="0"/>
              </a:rPr>
              <a:t>This is the message that is missing in the literature of contemporary [and most other!] worship. It is too much about what I ought to do and too little about what God has done for me. God has done for me what I cannot do for myself. He did it in Jesus Christ. Therefore my worship is offered in a broken vessel that is in the process of being healed, but is not yet capable of fullness of joy, endless intense passion, absolute exaltation, and celebration. But Jesus, who shares in my humanity yet without sin, is not only my Savior-- he is also my complete and eternal worship, doing for me, in my place, what I cannot do. . . .</a:t>
            </a:r>
          </a:p>
          <a:p>
            <a:pPr marL="228600" indent="-228600"/>
            <a:endParaRPr lang="de-DE">
              <a:latin typeface="Bell MT" charset="0"/>
              <a:ea typeface="ＭＳ Ｐゴシック" charset="0"/>
              <a:cs typeface="ＭＳ Ｐゴシック" charset="0"/>
            </a:endParaRPr>
          </a:p>
          <a:p>
            <a:pPr marL="228600" indent="-228600"/>
            <a:r>
              <a:rPr lang="de-DE">
                <a:latin typeface="Bell MT" charset="0"/>
                <a:ea typeface="ＭＳ Ｐゴシック" charset="0"/>
                <a:cs typeface="ＭＳ Ｐゴシック" charset="0"/>
              </a:rPr>
              <a:t>He is eternally interceding to the Father on our behalf. And for this reason, our worship is always in and through Christ. . . .</a:t>
            </a:r>
          </a:p>
          <a:p>
            <a:pPr marL="228600" indent="-228600"/>
            <a:endParaRPr lang="de-DE">
              <a:latin typeface="Bell MT" charset="0"/>
              <a:ea typeface="ＭＳ Ｐゴシック" charset="0"/>
              <a:cs typeface="ＭＳ Ｐゴシック" charset="0"/>
            </a:endParaRPr>
          </a:p>
          <a:p>
            <a:pPr marL="228600" indent="-228600"/>
            <a:r>
              <a:rPr lang="de-DE">
                <a:latin typeface="Bell MT" charset="0"/>
                <a:ea typeface="ＭＳ Ｐゴシック" charset="0"/>
                <a:cs typeface="ＭＳ Ｐゴシック" charset="0"/>
              </a:rPr>
              <a:t>Thanks for Jesus Christ, who is my worship. We are free! And in gratitude, we offer our stumbling worship in the name of Jesus with thanksgiving.</a:t>
            </a:r>
          </a:p>
          <a:p>
            <a:pPr marL="228600" indent="-228600"/>
            <a:endParaRPr lang="de-DE">
              <a:latin typeface="Bell MT" charset="0"/>
              <a:ea typeface="ＭＳ Ｐゴシック" charset="0"/>
              <a:cs typeface="ＭＳ Ｐゴシック" charset="0"/>
            </a:endParaRPr>
          </a:p>
          <a:p>
            <a:pPr marL="228600" indent="-228600"/>
            <a:r>
              <a:rPr lang="de-DE">
                <a:latin typeface="Bell MT" charset="0"/>
                <a:ea typeface="ＭＳ Ｐゴシック" charset="0"/>
                <a:cs typeface="ＭＳ Ｐゴシック" charset="0"/>
              </a:rPr>
              <a:t>(Robert E. Webber in Exploring</a:t>
            </a:r>
            <a:r>
              <a:rPr lang="de-DE" i="1">
                <a:latin typeface="Bell MT" charset="0"/>
                <a:ea typeface="ＭＳ Ｐゴシック" charset="0"/>
                <a:cs typeface="ＭＳ Ｐゴシック" charset="0"/>
              </a:rPr>
              <a:t> the Worship Spectrum</a:t>
            </a:r>
            <a:r>
              <a:rPr lang="de-DE">
                <a:latin typeface="Bell MT" charset="0"/>
                <a:ea typeface="ＭＳ Ｐゴシック" charset="0"/>
                <a:cs typeface="ＭＳ Ｐゴシック" charset="0"/>
              </a:rPr>
              <a:t>, p. 130)</a:t>
            </a:r>
          </a:p>
          <a:p>
            <a:pPr marL="228600" indent="-228600"/>
            <a:endParaRPr lang="de-DE">
              <a:latin typeface="Bell MT" charset="0"/>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Bell MT" charset="0"/>
                <a:ea typeface="ＭＳ Ｐゴシック" charset="0"/>
                <a:cs typeface="ＭＳ Ｐゴシック" charset="0"/>
              </a:defRPr>
            </a:lvl1pPr>
            <a:lvl2pPr marL="742950" indent="-285750" eaLnBrk="0" hangingPunct="0">
              <a:defRPr sz="2400">
                <a:solidFill>
                  <a:schemeClr val="tx1"/>
                </a:solidFill>
                <a:latin typeface="Bell MT" charset="0"/>
                <a:ea typeface="ＭＳ Ｐゴシック" charset="0"/>
              </a:defRPr>
            </a:lvl2pPr>
            <a:lvl3pPr marL="1143000" indent="-228600" eaLnBrk="0" hangingPunct="0">
              <a:defRPr sz="2400">
                <a:solidFill>
                  <a:schemeClr val="tx1"/>
                </a:solidFill>
                <a:latin typeface="Bell MT" charset="0"/>
                <a:ea typeface="ＭＳ Ｐゴシック" charset="0"/>
              </a:defRPr>
            </a:lvl3pPr>
            <a:lvl4pPr marL="1600200" indent="-228600" eaLnBrk="0" hangingPunct="0">
              <a:defRPr sz="2400">
                <a:solidFill>
                  <a:schemeClr val="tx1"/>
                </a:solidFill>
                <a:latin typeface="Bell MT" charset="0"/>
                <a:ea typeface="ＭＳ Ｐゴシック" charset="0"/>
              </a:defRPr>
            </a:lvl4pPr>
            <a:lvl5pPr marL="2057400" indent="-228600" eaLnBrk="0" hangingPunct="0">
              <a:defRPr sz="2400">
                <a:solidFill>
                  <a:schemeClr val="tx1"/>
                </a:solidFill>
                <a:latin typeface="Bell MT" charset="0"/>
                <a:ea typeface="ＭＳ Ｐゴシック" charset="0"/>
              </a:defRPr>
            </a:lvl5pPr>
            <a:lvl6pPr marL="2514600" indent="-228600" eaLnBrk="0" fontAlgn="base" hangingPunct="0">
              <a:spcBef>
                <a:spcPct val="0"/>
              </a:spcBef>
              <a:spcAft>
                <a:spcPct val="0"/>
              </a:spcAft>
              <a:defRPr sz="2400">
                <a:solidFill>
                  <a:schemeClr val="tx1"/>
                </a:solidFill>
                <a:latin typeface="Bell MT" charset="0"/>
                <a:ea typeface="ＭＳ Ｐゴシック" charset="0"/>
              </a:defRPr>
            </a:lvl6pPr>
            <a:lvl7pPr marL="2971800" indent="-228600" eaLnBrk="0" fontAlgn="base" hangingPunct="0">
              <a:spcBef>
                <a:spcPct val="0"/>
              </a:spcBef>
              <a:spcAft>
                <a:spcPct val="0"/>
              </a:spcAft>
              <a:defRPr sz="2400">
                <a:solidFill>
                  <a:schemeClr val="tx1"/>
                </a:solidFill>
                <a:latin typeface="Bell MT" charset="0"/>
                <a:ea typeface="ＭＳ Ｐゴシック" charset="0"/>
              </a:defRPr>
            </a:lvl7pPr>
            <a:lvl8pPr marL="3429000" indent="-228600" eaLnBrk="0" fontAlgn="base" hangingPunct="0">
              <a:spcBef>
                <a:spcPct val="0"/>
              </a:spcBef>
              <a:spcAft>
                <a:spcPct val="0"/>
              </a:spcAft>
              <a:defRPr sz="2400">
                <a:solidFill>
                  <a:schemeClr val="tx1"/>
                </a:solidFill>
                <a:latin typeface="Bell MT" charset="0"/>
                <a:ea typeface="ＭＳ Ｐゴシック" charset="0"/>
              </a:defRPr>
            </a:lvl8pPr>
            <a:lvl9pPr marL="3886200" indent="-228600" eaLnBrk="0" fontAlgn="base" hangingPunct="0">
              <a:spcBef>
                <a:spcPct val="0"/>
              </a:spcBef>
              <a:spcAft>
                <a:spcPct val="0"/>
              </a:spcAft>
              <a:defRPr sz="2400">
                <a:solidFill>
                  <a:schemeClr val="tx1"/>
                </a:solidFill>
                <a:latin typeface="Bell MT" charset="0"/>
                <a:ea typeface="ＭＳ Ｐゴシック" charset="0"/>
              </a:defRPr>
            </a:lvl9pPr>
          </a:lstStyle>
          <a:p>
            <a:fld id="{8D2A0464-1017-0A41-BF50-399C8832FA6A}" type="slidenum">
              <a:rPr lang="en-US" sz="1200"/>
              <a:pPr/>
              <a:t>55</a:t>
            </a:fld>
            <a:endParaRPr lang="en-US" sz="1200"/>
          </a:p>
        </p:txBody>
      </p:sp>
      <p:sp>
        <p:nvSpPr>
          <p:cNvPr id="184322" name="Rectangle 2"/>
          <p:cNvSpPr>
            <a:spLocks noGrp="1" noRot="1" noChangeAspect="1" noChangeArrowheads="1" noTextEdit="1"/>
          </p:cNvSpPr>
          <p:nvPr>
            <p:ph type="sldImg"/>
          </p:nvPr>
        </p:nvSpPr>
        <p:spPr>
          <a:solidFill>
            <a:srgbClr val="FFFFFF"/>
          </a:solidFill>
          <a:ln/>
        </p:spPr>
      </p:sp>
      <p:sp>
        <p:nvSpPr>
          <p:cNvPr id="184323" name="Rectangle 3"/>
          <p:cNvSpPr>
            <a:spLocks noGrp="1" noChangeArrowheads="1"/>
          </p:cNvSpPr>
          <p:nvPr>
            <p:ph type="body" idx="1"/>
          </p:nvPr>
        </p:nvSpPr>
        <p:spPr>
          <a:solidFill>
            <a:srgbClr val="FFFFFF"/>
          </a:solidFill>
          <a:ln>
            <a:solidFill>
              <a:srgbClr val="000000"/>
            </a:solidFill>
          </a:ln>
        </p:spPr>
        <p:txBody>
          <a:bodyPr/>
          <a:lstStyle/>
          <a:p>
            <a:pPr marL="228600" indent="-228600"/>
            <a:r>
              <a:rPr lang="de-DE">
                <a:latin typeface="Bell MT" charset="0"/>
                <a:ea typeface="ＭＳ Ｐゴシック" charset="0"/>
                <a:cs typeface="ＭＳ Ｐゴシック" charset="0"/>
              </a:rPr>
              <a:t>There are some crucial implications that come from this understanding of Christ</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s role in our worship:</a:t>
            </a:r>
          </a:p>
          <a:p>
            <a:pPr marL="228600" indent="-228600">
              <a:buFontTx/>
              <a:buAutoNum type="arabicPeriod"/>
            </a:pPr>
            <a:endParaRPr lang="de-DE">
              <a:latin typeface="Bell MT" charset="0"/>
              <a:ea typeface="ＭＳ Ｐゴシック" charset="0"/>
              <a:cs typeface="ＭＳ Ｐゴシック" charset="0"/>
            </a:endParaRPr>
          </a:p>
          <a:p>
            <a:pPr marL="228600" indent="-228600">
              <a:buFontTx/>
              <a:buAutoNum type="arabicPeriod"/>
            </a:pPr>
            <a:r>
              <a:rPr lang="de-DE">
                <a:latin typeface="Bell MT" charset="0"/>
                <a:ea typeface="ＭＳ Ｐゴシック" charset="0"/>
                <a:cs typeface="ＭＳ Ｐゴシック" charset="0"/>
              </a:rPr>
              <a:t>Christ is here!  And He is active, leading us through the HS in ours response of worship to God. I think we usually go through life and through worship with little consciousness of the presence of the Lord Jesus Christ. James Torrance has said that most evangelcial worship is UNITARIAN in nature– in other words, God is way out there somewhere, and we just try the best we can to pull off worship in our strength– what he calls „do it yourself with the help of the leader“ worship. But in true worship we draw near to God through our living High Priest in the power of the HS. The POWER of true worship is the minstry of the LIVING CHRIST in leading our worship.</a:t>
            </a:r>
          </a:p>
          <a:p>
            <a:pPr marL="228600" indent="-228600">
              <a:buFontTx/>
              <a:buAutoNum type="arabicPeriod"/>
            </a:pPr>
            <a:endParaRPr lang="de-DE">
              <a:latin typeface="Bell MT" charset="0"/>
              <a:ea typeface="ＭＳ Ｐゴシック" charset="0"/>
              <a:cs typeface="ＭＳ Ｐゴシック" charset="0"/>
            </a:endParaRPr>
          </a:p>
          <a:p>
            <a:pPr marL="228600" indent="-228600"/>
            <a:r>
              <a:rPr lang="de-DE">
                <a:latin typeface="Bell MT" charset="0"/>
                <a:ea typeface="ＭＳ Ｐゴシック" charset="0"/>
                <a:cs typeface="ＭＳ Ｐゴシック" charset="0"/>
              </a:rPr>
              <a:t>We need to remind ourselves, over and over, that the focus of Sunday worship must be upon </a:t>
            </a:r>
            <a:r>
              <a:rPr lang="de-DE" u="sng">
                <a:latin typeface="Bell MT" charset="0"/>
                <a:ea typeface="ＭＳ Ｐゴシック" charset="0"/>
                <a:cs typeface="ＭＳ Ｐゴシック" charset="0"/>
              </a:rPr>
              <a:t>the living Christ among us.</a:t>
            </a:r>
          </a:p>
          <a:p>
            <a:pPr marL="228600" indent="-228600"/>
            <a:r>
              <a:rPr lang="de-DE">
                <a:latin typeface="Bell MT" charset="0"/>
                <a:ea typeface="ＭＳ Ｐゴシック" charset="0"/>
                <a:cs typeface="ＭＳ Ｐゴシック" charset="0"/>
              </a:rPr>
              <a:t>In truth, if Christ were bodily present and we could see him with more than our soul</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s eyes, all our worship would become intentional.  If Christ stood on our platforms, we would bend our knees without asking.  If we could hear His voice leading the hymns, we too would sing heartily; the words would take on meaning.  The Bible reading would be lively; meaning would pierce to the marrow of our souls. If Christ walked our aisles, we would hasten to make amends with that brother or sister to whom we have not spoken.  We would volunteer for service, the choir loft would be crowded.  If we knew Christ would attend our church Sunday after Sunday, the front pews would fill fastest, believers would arrive early, offering plates would be laden with sacrificial but gladsome gifts, prayers would concentrate our attention.</a:t>
            </a:r>
          </a:p>
          <a:p>
            <a:pPr marL="228600" indent="-228600"/>
            <a:r>
              <a:rPr lang="de-DE">
                <a:latin typeface="Bell MT" charset="0"/>
                <a:ea typeface="ＭＳ Ｐゴシック" charset="0"/>
                <a:cs typeface="ＭＳ Ｐゴシック" charset="0"/>
              </a:rPr>
              <a:t>Yet, the startling truth is that Christ is present, through His Holy Spirit, in our churches; it is we who must develop eyes to see and ears to hear Him.</a:t>
            </a:r>
          </a:p>
          <a:p>
            <a:pPr marL="228600" indent="-228600"/>
            <a:endParaRPr lang="de-DE">
              <a:latin typeface="Bell MT" charset="0"/>
              <a:ea typeface="ＭＳ Ｐゴシック" charset="0"/>
              <a:cs typeface="ＭＳ Ｐゴシック" charset="0"/>
            </a:endParaRPr>
          </a:p>
          <a:p>
            <a:pPr marL="228600" indent="-228600"/>
            <a:r>
              <a:rPr lang="de-DE">
                <a:latin typeface="Bell MT" charset="0"/>
                <a:ea typeface="ＭＳ Ｐゴシック" charset="0"/>
                <a:cs typeface="ＭＳ Ｐゴシック" charset="0"/>
              </a:rPr>
              <a:t>2. Around the world today, and down through the centuries, there has been an incredible diversity of forms and styles of worship in the church of Jesus Christ– and the NT seems to allow for that, as we</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ll see next Sunday. But there is a CONSTANT in the midst of all this diversity, and that constant is the mediating ministry of Jesus Christ in the midst of His people. There is only ONE way to come to the Father: through Christ. „O come to the Father through Jesus the Son, and give HIM the glory, great things He hath done.“</a:t>
            </a:r>
          </a:p>
          <a:p>
            <a:pPr marL="228600" indent="-228600"/>
            <a:endParaRPr lang="de-DE">
              <a:latin typeface="Bell MT" charset="0"/>
              <a:ea typeface="ＭＳ Ｐゴシック" charset="0"/>
              <a:cs typeface="ＭＳ Ｐゴシック" charset="0"/>
            </a:endParaRPr>
          </a:p>
          <a:p>
            <a:pPr marL="685800" lvl="1" indent="-228600"/>
            <a:r>
              <a:rPr lang="de-DE">
                <a:latin typeface="Bell MT" charset="0"/>
                <a:ea typeface="ＭＳ Ｐゴシック" charset="0"/>
              </a:rPr>
              <a:t>there is only one way to come to the Father, namely through Christ in the communion of the Spirit and in the communion of the saints, whatever outward form our worship may take. (James B. Torrance, Contemplating the Trinitarian Mystery of Christ, Chap. 12 in </a:t>
            </a:r>
            <a:r>
              <a:rPr lang="de-DE" i="1">
                <a:latin typeface="Bell MT" charset="0"/>
                <a:ea typeface="ＭＳ Ｐゴシック" charset="0"/>
              </a:rPr>
              <a:t>Alive to God: Studies in Spirituality </a:t>
            </a:r>
            <a:r>
              <a:rPr lang="de-DE">
                <a:latin typeface="Bell MT" charset="0"/>
                <a:ea typeface="ＭＳ Ｐゴシック" charset="0"/>
              </a:rPr>
              <a:t>, ed. J.I. Packer &amp; Loren Wilkinson [IVP, 1992], p. 143)</a:t>
            </a:r>
          </a:p>
          <a:p>
            <a:pPr marL="685800" lvl="1" indent="-228600"/>
            <a:endParaRPr lang="de-DE">
              <a:latin typeface="Bell MT" charset="0"/>
              <a:ea typeface="ＭＳ Ｐゴシック" charset="0"/>
            </a:endParaRPr>
          </a:p>
          <a:p>
            <a:pPr marL="685800" lvl="1" indent="-228600"/>
            <a:r>
              <a:rPr lang="de-DE">
                <a:latin typeface="Bell MT" charset="0"/>
                <a:ea typeface="ＭＳ Ｐゴシック" charset="0"/>
              </a:rPr>
              <a:t>Our worship and prayer are finally shaped and structured by the invariant pattern of Christ</a:t>
            </a:r>
            <a:r>
              <a:rPr lang="mr-IN">
                <a:latin typeface="Bell MT" charset="0"/>
                <a:ea typeface="ＭＳ Ｐゴシック" charset="0"/>
              </a:rPr>
              <a:t>'</a:t>
            </a:r>
            <a:r>
              <a:rPr lang="de-DE">
                <a:latin typeface="Bell MT" charset="0"/>
                <a:ea typeface="ＭＳ Ｐゴシック" charset="0"/>
              </a:rPr>
              <a:t>s mediatorial office. . . . When our worship and prayer are objectively grounded in Christ in this way, we are free to use and adapt transient forms of language and culture in our worship of God.</a:t>
            </a:r>
          </a:p>
          <a:p>
            <a:pPr marL="685800" lvl="1" indent="-228600"/>
            <a:r>
              <a:rPr lang="de-DE">
                <a:latin typeface="Bell MT" charset="0"/>
                <a:ea typeface="ＭＳ Ｐゴシック" charset="0"/>
              </a:rPr>
              <a:t>T.Torrance,  "The Mind of Christ in Worship"  p. 213</a:t>
            </a:r>
          </a:p>
          <a:p>
            <a:pPr marL="228600" indent="-228600"/>
            <a:endParaRPr lang="de-DE">
              <a:latin typeface="Bell MT" charset="0"/>
              <a:ea typeface="ＭＳ Ｐゴシック" charset="0"/>
              <a:cs typeface="ＭＳ Ｐゴシック" charset="0"/>
            </a:endParaRPr>
          </a:p>
          <a:p>
            <a:pPr marL="228600" indent="-228600"/>
            <a:r>
              <a:rPr lang="de-DE">
                <a:latin typeface="Bell MT" charset="0"/>
                <a:ea typeface="ＭＳ Ｐゴシック" charset="0"/>
                <a:cs typeface="ＭＳ Ｐゴシック" charset="0"/>
              </a:rPr>
              <a:t>	However much, therefore, worship and prayer may vary in linguistic and behavioural forms, as 	they inevitably and rightly do when they are expressed in the habits of different societies, 	peoples, cultures and ages, they nevertheless have embedded in them an invariant element 	which derives from the normative pattern of the incarnate love of God in Jesus Christ. In so far 	as worship and prayer are through, with and in Christ, they are not primarily forms of man’s self-	expression or self-fulfilment or self-transcendence in this or that human situation or cultural 	context, but primarily forms of Christ’s vicarious worship and prayer offered on behalf of all 	mankind in all ages. T. Torrance, "The Mind of Christ in Worship" 213</a:t>
            </a:r>
          </a:p>
          <a:p>
            <a:pPr marL="228600" indent="-228600"/>
            <a:endParaRPr lang="de-DE">
              <a:latin typeface="Bell MT" charset="0"/>
              <a:ea typeface="ＭＳ Ｐゴシック" charset="0"/>
              <a:cs typeface="ＭＳ Ｐゴシック" charset="0"/>
            </a:endParaRPr>
          </a:p>
          <a:p>
            <a:pPr marL="228600" indent="-228600"/>
            <a:r>
              <a:rPr lang="de-DE">
                <a:solidFill>
                  <a:srgbClr val="000000"/>
                </a:solidFill>
                <a:latin typeface="Bell MT" charset="0"/>
                <a:ea typeface="ＭＳ Ｐゴシック" charset="0"/>
                <a:cs typeface="Times New Roman" charset="0"/>
              </a:rPr>
              <a:t>3. God accepts and delights in our worship, not because of its excellence, and certainly not because of our worthiness, but rather because of CHRIST</a:t>
            </a:r>
            <a:r>
              <a:rPr lang="mr-IN">
                <a:solidFill>
                  <a:srgbClr val="000000"/>
                </a:solidFill>
                <a:latin typeface="Bell MT" charset="0"/>
                <a:ea typeface="ＭＳ Ｐゴシック" charset="0"/>
                <a:cs typeface="Times New Roman" charset="0"/>
              </a:rPr>
              <a:t>'</a:t>
            </a:r>
            <a:r>
              <a:rPr lang="de-DE">
                <a:solidFill>
                  <a:srgbClr val="000000"/>
                </a:solidFill>
                <a:latin typeface="Bell MT" charset="0"/>
                <a:ea typeface="ＭＳ Ｐゴシック" charset="0"/>
                <a:cs typeface="Times New Roman" charset="0"/>
              </a:rPr>
              <a:t>S excellence and worthiness. It</a:t>
            </a:r>
            <a:r>
              <a:rPr lang="mr-IN">
                <a:solidFill>
                  <a:srgbClr val="000000"/>
                </a:solidFill>
                <a:latin typeface="Bell MT" charset="0"/>
                <a:ea typeface="ＭＳ Ｐゴシック" charset="0"/>
                <a:cs typeface="Times New Roman" charset="0"/>
              </a:rPr>
              <a:t>'</a:t>
            </a:r>
            <a:r>
              <a:rPr lang="de-DE">
                <a:solidFill>
                  <a:srgbClr val="000000"/>
                </a:solidFill>
                <a:latin typeface="Bell MT" charset="0"/>
                <a:ea typeface="ＭＳ Ｐゴシック" charset="0"/>
                <a:cs typeface="Times New Roman" charset="0"/>
              </a:rPr>
              <a:t>s not the size of our church or the size of our choir, or whether we have an orchestra or a big organ or a big band, or whether we choice the right songs or sing them the right way. We come IN CHRIST, dressed in His righteousness, and that is what the Father accepts and delights in. </a:t>
            </a:r>
          </a:p>
          <a:p>
            <a:pPr marL="228600" indent="-228600"/>
            <a:endParaRPr lang="de-DE">
              <a:solidFill>
                <a:srgbClr val="000000"/>
              </a:solidFill>
              <a:latin typeface="Bell MT" charset="0"/>
              <a:ea typeface="ＭＳ Ｐゴシック" charset="0"/>
              <a:cs typeface="Times New Roman" charset="0"/>
            </a:endParaRPr>
          </a:p>
          <a:p>
            <a:pPr marL="228600" indent="-228600"/>
            <a:r>
              <a:rPr lang="de-DE">
                <a:solidFill>
                  <a:srgbClr val="000000"/>
                </a:solidFill>
                <a:latin typeface="Bell MT" charset="0"/>
                <a:ea typeface="ＭＳ Ｐゴシック" charset="0"/>
                <a:cs typeface="Times New Roman" charset="0"/>
              </a:rPr>
              <a:t>C.S. Lewis: </a:t>
            </a:r>
            <a:r>
              <a:rPr lang="ja-JP" altLang="en-US">
                <a:solidFill>
                  <a:srgbClr val="000000"/>
                </a:solidFill>
                <a:latin typeface="Bell MT" charset="0"/>
                <a:ea typeface="ＭＳ Ｐゴシック" charset="0"/>
                <a:cs typeface="Times New Roman" charset="0"/>
              </a:rPr>
              <a:t>“</a:t>
            </a:r>
            <a:r>
              <a:rPr lang="en-US" altLang="ja-JP">
                <a:solidFill>
                  <a:srgbClr val="000000"/>
                </a:solidFill>
                <a:latin typeface="Bell MT" charset="0"/>
                <a:ea typeface="ＭＳ Ｐゴシック" charset="0"/>
                <a:cs typeface="Times New Roman" charset="0"/>
              </a:rPr>
              <a:t>We must beware of the naïve idea that our music can </a:t>
            </a:r>
            <a:r>
              <a:rPr lang="mr-IN" altLang="ja-JP">
                <a:solidFill>
                  <a:srgbClr val="000000"/>
                </a:solidFill>
                <a:latin typeface="Bell MT" charset="0"/>
                <a:ea typeface="ＭＳ Ｐゴシック" charset="0"/>
                <a:cs typeface="Times New Roman" charset="0"/>
              </a:rPr>
              <a:t>'</a:t>
            </a:r>
            <a:r>
              <a:rPr lang="en-US" altLang="ja-JP">
                <a:solidFill>
                  <a:srgbClr val="000000"/>
                </a:solidFill>
                <a:latin typeface="Bell MT" charset="0"/>
                <a:ea typeface="ＭＳ Ｐゴシック" charset="0"/>
                <a:cs typeface="Times New Roman" charset="0"/>
              </a:rPr>
              <a:t>please</a:t>
            </a:r>
            <a:r>
              <a:rPr lang="mr-IN" altLang="ja-JP">
                <a:solidFill>
                  <a:srgbClr val="000000"/>
                </a:solidFill>
                <a:latin typeface="Bell MT" charset="0"/>
                <a:ea typeface="ＭＳ Ｐゴシック" charset="0"/>
                <a:cs typeface="Times New Roman" charset="0"/>
              </a:rPr>
              <a:t>'</a:t>
            </a:r>
            <a:r>
              <a:rPr lang="en-US" altLang="ja-JP">
                <a:solidFill>
                  <a:srgbClr val="000000"/>
                </a:solidFill>
                <a:latin typeface="Bell MT" charset="0"/>
                <a:ea typeface="ＭＳ Ｐゴシック" charset="0"/>
                <a:cs typeface="Times New Roman" charset="0"/>
              </a:rPr>
              <a:t> God as it would please a cultivated human hearer.  That is like thinking, under the old Law, that He really needed the blood of bulls and goats. . . . </a:t>
            </a:r>
            <a:r>
              <a:rPr lang="de-DE" altLang="ja-JP">
                <a:solidFill>
                  <a:srgbClr val="000000"/>
                </a:solidFill>
                <a:latin typeface="Bell MT" charset="0"/>
                <a:ea typeface="ＭＳ Ｐゴシック" charset="0"/>
                <a:cs typeface="Times New Roman" charset="0"/>
              </a:rPr>
              <a:t>[compares our worship to the picture a small child paints of his parents– they value it, not because it</a:t>
            </a:r>
            <a:r>
              <a:rPr lang="mr-IN">
                <a:solidFill>
                  <a:srgbClr val="000000"/>
                </a:solidFill>
                <a:latin typeface="Bell MT" charset="0"/>
                <a:ea typeface="ＭＳ Ｐゴシック" charset="0"/>
                <a:cs typeface="Times New Roman" charset="0"/>
              </a:rPr>
              <a:t>'</a:t>
            </a:r>
            <a:r>
              <a:rPr lang="de-DE" altLang="ja-JP">
                <a:solidFill>
                  <a:srgbClr val="000000"/>
                </a:solidFill>
                <a:latin typeface="Bell MT" charset="0"/>
                <a:ea typeface="ＭＳ Ｐゴシック" charset="0"/>
                <a:cs typeface="Times New Roman" charset="0"/>
              </a:rPr>
              <a:t>s a great work of art, but because it</a:t>
            </a:r>
            <a:r>
              <a:rPr lang="mr-IN">
                <a:solidFill>
                  <a:srgbClr val="000000"/>
                </a:solidFill>
                <a:latin typeface="Bell MT" charset="0"/>
                <a:ea typeface="ＭＳ Ｐゴシック" charset="0"/>
                <a:cs typeface="Times New Roman" charset="0"/>
              </a:rPr>
              <a:t>'</a:t>
            </a:r>
            <a:r>
              <a:rPr lang="de-DE" altLang="ja-JP">
                <a:solidFill>
                  <a:srgbClr val="000000"/>
                </a:solidFill>
                <a:latin typeface="Bell MT" charset="0"/>
                <a:ea typeface="ＭＳ Ｐゴシック" charset="0"/>
                <a:cs typeface="Times New Roman" charset="0"/>
              </a:rPr>
              <a:t>s a gift of love from their beloved child. That</a:t>
            </a:r>
            <a:r>
              <a:rPr lang="mr-IN">
                <a:solidFill>
                  <a:srgbClr val="000000"/>
                </a:solidFill>
                <a:latin typeface="Bell MT" charset="0"/>
                <a:ea typeface="ＭＳ Ｐゴシック" charset="0"/>
                <a:cs typeface="Times New Roman" charset="0"/>
              </a:rPr>
              <a:t>'</a:t>
            </a:r>
            <a:r>
              <a:rPr lang="de-DE" altLang="ja-JP">
                <a:solidFill>
                  <a:srgbClr val="000000"/>
                </a:solidFill>
                <a:latin typeface="Bell MT" charset="0"/>
                <a:ea typeface="ＭＳ Ｐゴシック" charset="0"/>
                <a:cs typeface="Times New Roman" charset="0"/>
              </a:rPr>
              <a:t>s the way od looks at our worship.]</a:t>
            </a:r>
            <a:r>
              <a:rPr lang="en-US" altLang="ja-JP">
                <a:solidFill>
                  <a:srgbClr val="000000"/>
                </a:solidFill>
                <a:latin typeface="Bell MT" charset="0"/>
                <a:ea typeface="ＭＳ Ｐゴシック" charset="0"/>
                <a:cs typeface="Times New Roman" charset="0"/>
              </a:rPr>
              <a:t>  (C.S. Lewis, </a:t>
            </a:r>
            <a:r>
              <a:rPr lang="ja-JP" altLang="en-US">
                <a:solidFill>
                  <a:srgbClr val="000000"/>
                </a:solidFill>
                <a:latin typeface="Bell MT" charset="0"/>
                <a:ea typeface="ＭＳ Ｐゴシック" charset="0"/>
                <a:cs typeface="Times New Roman" charset="0"/>
              </a:rPr>
              <a:t>“</a:t>
            </a:r>
            <a:r>
              <a:rPr lang="en-US" altLang="ja-JP">
                <a:solidFill>
                  <a:srgbClr val="000000"/>
                </a:solidFill>
                <a:latin typeface="Bell MT" charset="0"/>
                <a:ea typeface="ＭＳ Ｐゴシック" charset="0"/>
                <a:cs typeface="Times New Roman" charset="0"/>
              </a:rPr>
              <a:t>On Church Music</a:t>
            </a:r>
            <a:r>
              <a:rPr lang="ja-JP" altLang="en-US">
                <a:solidFill>
                  <a:srgbClr val="000000"/>
                </a:solidFill>
                <a:latin typeface="Bell MT" charset="0"/>
                <a:ea typeface="ＭＳ Ｐゴシック" charset="0"/>
                <a:cs typeface="Times New Roman" charset="0"/>
              </a:rPr>
              <a:t>”</a:t>
            </a:r>
            <a:r>
              <a:rPr lang="en-US" altLang="ja-JP">
                <a:solidFill>
                  <a:srgbClr val="000000"/>
                </a:solidFill>
                <a:latin typeface="Bell MT" charset="0"/>
                <a:ea typeface="ＭＳ Ｐゴシック" charset="0"/>
                <a:cs typeface="Times New Roman" charset="0"/>
              </a:rPr>
              <a:t> in </a:t>
            </a:r>
            <a:r>
              <a:rPr lang="en-US" altLang="ja-JP" i="1">
                <a:solidFill>
                  <a:srgbClr val="000000"/>
                </a:solidFill>
                <a:latin typeface="Bell MT" charset="0"/>
                <a:ea typeface="ＭＳ Ｐゴシック" charset="0"/>
                <a:cs typeface="Times New Roman" charset="0"/>
              </a:rPr>
              <a:t>Christian Reflections</a:t>
            </a:r>
            <a:r>
              <a:rPr lang="en-US" altLang="ja-JP">
                <a:solidFill>
                  <a:srgbClr val="000000"/>
                </a:solidFill>
                <a:latin typeface="Bell MT" charset="0"/>
                <a:ea typeface="ＭＳ Ｐゴシック" charset="0"/>
                <a:cs typeface="Times New Roman" charset="0"/>
              </a:rPr>
              <a:t>, pp. 98-99</a:t>
            </a:r>
            <a:endParaRPr lang="de-DE" altLang="ja-JP">
              <a:solidFill>
                <a:srgbClr val="000000"/>
              </a:solidFill>
              <a:latin typeface="Bell MT" charset="0"/>
              <a:ea typeface="ＭＳ Ｐゴシック" charset="0"/>
              <a:cs typeface="Times New Roman" charset="0"/>
            </a:endParaRPr>
          </a:p>
          <a:p>
            <a:pPr marL="228600" indent="-228600">
              <a:buFontTx/>
              <a:buAutoNum type="arabicPeriod"/>
            </a:pPr>
            <a:endParaRPr lang="de-DE">
              <a:solidFill>
                <a:srgbClr val="000000"/>
              </a:solidFill>
              <a:latin typeface="Bell MT" charset="0"/>
              <a:ea typeface="ＭＳ Ｐゴシック" charset="0"/>
              <a:cs typeface="Times New Roman" charset="0"/>
            </a:endParaRPr>
          </a:p>
          <a:p>
            <a:pPr marL="228600" indent="-228600"/>
            <a:r>
              <a:rPr lang="de-DE">
                <a:solidFill>
                  <a:srgbClr val="000000"/>
                </a:solidFill>
                <a:latin typeface="Bell MT" charset="0"/>
                <a:ea typeface="ＭＳ Ｐゴシック" charset="0"/>
                <a:cs typeface="Times New Roman" charset="0"/>
              </a:rPr>
              <a:t>James Torrance: </a:t>
            </a:r>
            <a:r>
              <a:rPr lang="ja-JP" altLang="en-US">
                <a:solidFill>
                  <a:srgbClr val="000000"/>
                </a:solidFill>
                <a:latin typeface="Bell MT" charset="0"/>
                <a:ea typeface="ＭＳ Ｐゴシック" charset="0"/>
                <a:cs typeface="Times New Roman" charset="0"/>
              </a:rPr>
              <a:t>“</a:t>
            </a:r>
            <a:r>
              <a:rPr lang="en-US" altLang="ja-JP">
                <a:solidFill>
                  <a:srgbClr val="000000"/>
                </a:solidFill>
                <a:latin typeface="Bell MT" charset="0"/>
                <a:ea typeface="ＭＳ Ｐゴシック" charset="0"/>
                <a:cs typeface="Times New Roman" charset="0"/>
              </a:rPr>
              <a:t>We are accepted by God, not because we have offered worthy worship, but in spite of our unworthiness, because He has provided for us a Worship, a Way, a Sacrifice, a Forerunner in Christ our Leader and Representative. This is the heart of all true Christian worship.</a:t>
            </a:r>
            <a:r>
              <a:rPr lang="de-DE" altLang="ja-JP">
                <a:solidFill>
                  <a:srgbClr val="000000"/>
                </a:solidFill>
                <a:latin typeface="Bell MT" charset="0"/>
                <a:ea typeface="ＭＳ Ｐゴシック" charset="0"/>
                <a:cs typeface="Times New Roman" charset="0"/>
              </a:rPr>
              <a:t> . . . </a:t>
            </a:r>
            <a:r>
              <a:rPr lang="en-US" altLang="ja-JP">
                <a:solidFill>
                  <a:srgbClr val="000000"/>
                </a:solidFill>
                <a:latin typeface="Bell MT" charset="0"/>
                <a:ea typeface="ＭＳ Ｐゴシック" charset="0"/>
                <a:cs typeface="Times New Roman" charset="0"/>
              </a:rPr>
              <a:t>God does not </a:t>
            </a:r>
            <a:r>
              <a:rPr lang="en-US" altLang="ja-JP" i="1">
                <a:solidFill>
                  <a:srgbClr val="000000"/>
                </a:solidFill>
                <a:latin typeface="Bell MT" charset="0"/>
                <a:ea typeface="ＭＳ Ｐゴシック" charset="0"/>
                <a:cs typeface="Times New Roman" charset="0"/>
              </a:rPr>
              <a:t>throw us back upon ourselves</a:t>
            </a:r>
            <a:r>
              <a:rPr lang="en-US" altLang="ja-JP">
                <a:solidFill>
                  <a:srgbClr val="000000"/>
                </a:solidFill>
                <a:latin typeface="Bell MT" charset="0"/>
                <a:ea typeface="ＭＳ Ｐゴシック" charset="0"/>
                <a:cs typeface="Times New Roman" charset="0"/>
              </a:rPr>
              <a:t> to make our response to His Word.  But graciously He helps our infirmities by giving us Jesus Christ and the Holy Spirit to make the appropriate response </a:t>
            </a:r>
            <a:r>
              <a:rPr lang="en-US" altLang="ja-JP" i="1">
                <a:solidFill>
                  <a:srgbClr val="000000"/>
                </a:solidFill>
                <a:latin typeface="Bell MT" charset="0"/>
                <a:ea typeface="ＭＳ Ｐゴシック" charset="0"/>
                <a:cs typeface="Times New Roman" charset="0"/>
              </a:rPr>
              <a:t>for us</a:t>
            </a:r>
            <a:r>
              <a:rPr lang="en-US" altLang="ja-JP">
                <a:solidFill>
                  <a:srgbClr val="000000"/>
                </a:solidFill>
                <a:latin typeface="Bell MT" charset="0"/>
                <a:ea typeface="ＭＳ Ｐゴシック" charset="0"/>
                <a:cs typeface="Times New Roman" charset="0"/>
              </a:rPr>
              <a:t> and </a:t>
            </a:r>
            <a:r>
              <a:rPr lang="en-US" altLang="ja-JP" i="1">
                <a:solidFill>
                  <a:srgbClr val="000000"/>
                </a:solidFill>
                <a:latin typeface="Bell MT" charset="0"/>
                <a:ea typeface="ＭＳ Ｐゴシック" charset="0"/>
                <a:cs typeface="Times New Roman" charset="0"/>
              </a:rPr>
              <a:t>in us</a:t>
            </a:r>
            <a:r>
              <a:rPr lang="en-US" altLang="ja-JP">
                <a:solidFill>
                  <a:srgbClr val="000000"/>
                </a:solidFill>
                <a:latin typeface="Bell MT" charset="0"/>
                <a:ea typeface="ＭＳ Ｐゴシック" charset="0"/>
                <a:cs typeface="Times New Roman" charset="0"/>
              </a:rPr>
              <a:t>. </a:t>
            </a:r>
            <a:r>
              <a:rPr lang="ja-JP" altLang="en-US">
                <a:solidFill>
                  <a:srgbClr val="000000"/>
                </a:solidFill>
                <a:latin typeface="Bell MT" charset="0"/>
                <a:ea typeface="ＭＳ Ｐゴシック" charset="0"/>
                <a:cs typeface="Times New Roman" charset="0"/>
              </a:rPr>
              <a:t>”</a:t>
            </a:r>
            <a:r>
              <a:rPr lang="en-US" altLang="ja-JP">
                <a:solidFill>
                  <a:srgbClr val="000000"/>
                </a:solidFill>
                <a:latin typeface="Bell MT" charset="0"/>
                <a:ea typeface="ＭＳ Ｐゴシック" charset="0"/>
                <a:cs typeface="Times New Roman" charset="0"/>
              </a:rPr>
              <a:t>  (James B. Torrance, </a:t>
            </a:r>
            <a:r>
              <a:rPr lang="ja-JP" altLang="en-US">
                <a:solidFill>
                  <a:srgbClr val="000000"/>
                </a:solidFill>
                <a:latin typeface="Bell MT" charset="0"/>
                <a:ea typeface="ＭＳ Ｐゴシック" charset="0"/>
                <a:cs typeface="Times New Roman" charset="0"/>
              </a:rPr>
              <a:t>“</a:t>
            </a:r>
            <a:r>
              <a:rPr lang="en-US" altLang="ja-JP">
                <a:solidFill>
                  <a:srgbClr val="000000"/>
                </a:solidFill>
                <a:latin typeface="Bell MT" charset="0"/>
                <a:ea typeface="ＭＳ Ｐゴシック" charset="0"/>
                <a:cs typeface="Times New Roman" charset="0"/>
              </a:rPr>
              <a:t>The Place of Jesus Christ in Worship,</a:t>
            </a:r>
            <a:r>
              <a:rPr lang="ja-JP" altLang="en-US">
                <a:solidFill>
                  <a:srgbClr val="000000"/>
                </a:solidFill>
                <a:latin typeface="Bell MT" charset="0"/>
                <a:ea typeface="ＭＳ Ｐゴシック" charset="0"/>
                <a:cs typeface="Times New Roman" charset="0"/>
              </a:rPr>
              <a:t>”</a:t>
            </a:r>
            <a:r>
              <a:rPr lang="en-US" altLang="ja-JP">
                <a:solidFill>
                  <a:srgbClr val="000000"/>
                </a:solidFill>
                <a:latin typeface="Bell MT" charset="0"/>
                <a:ea typeface="ＭＳ Ｐゴシック" charset="0"/>
                <a:cs typeface="Times New Roman" charset="0"/>
              </a:rPr>
              <a:t> in </a:t>
            </a:r>
            <a:r>
              <a:rPr lang="en-US" altLang="ja-JP" i="1">
                <a:solidFill>
                  <a:srgbClr val="000000"/>
                </a:solidFill>
                <a:latin typeface="Bell MT" charset="0"/>
                <a:ea typeface="ＭＳ Ｐゴシック" charset="0"/>
                <a:cs typeface="Times New Roman" charset="0"/>
              </a:rPr>
              <a:t>Theological Foundation</a:t>
            </a:r>
            <a:r>
              <a:rPr lang="de-DE" altLang="ja-JP" i="1">
                <a:solidFill>
                  <a:srgbClr val="000000"/>
                </a:solidFill>
                <a:latin typeface="Bell MT" charset="0"/>
                <a:ea typeface="ＭＳ Ｐゴシック" charset="0"/>
                <a:cs typeface="Times New Roman" charset="0"/>
              </a:rPr>
              <a:t>s</a:t>
            </a:r>
            <a:r>
              <a:rPr lang="en-US" altLang="ja-JP" i="1">
                <a:solidFill>
                  <a:srgbClr val="000000"/>
                </a:solidFill>
                <a:latin typeface="Bell MT" charset="0"/>
                <a:ea typeface="ＭＳ Ｐゴシック" charset="0"/>
                <a:cs typeface="Times New Roman" charset="0"/>
              </a:rPr>
              <a:t> for Ministry</a:t>
            </a:r>
            <a:r>
              <a:rPr lang="en-US" altLang="ja-JP">
                <a:solidFill>
                  <a:srgbClr val="000000"/>
                </a:solidFill>
                <a:latin typeface="Bell MT" charset="0"/>
                <a:ea typeface="ＭＳ Ｐゴシック" charset="0"/>
                <a:cs typeface="Times New Roman" charset="0"/>
              </a:rPr>
              <a:t>, p. 352</a:t>
            </a:r>
            <a:r>
              <a:rPr lang="de-DE" altLang="ja-JP">
                <a:solidFill>
                  <a:srgbClr val="000000"/>
                </a:solidFill>
                <a:latin typeface="Bell MT" charset="0"/>
                <a:ea typeface="ＭＳ Ｐゴシック" charset="0"/>
                <a:cs typeface="Times New Roman" charset="0"/>
              </a:rPr>
              <a:t>,9</a:t>
            </a:r>
            <a:r>
              <a:rPr lang="en-US" altLang="ja-JP">
                <a:solidFill>
                  <a:srgbClr val="000000"/>
                </a:solidFill>
                <a:latin typeface="Bell MT" charset="0"/>
                <a:ea typeface="ＭＳ Ｐゴシック" charset="0"/>
                <a:cs typeface="Times New Roman" charset="0"/>
              </a:rPr>
              <a:t>)</a:t>
            </a:r>
            <a:endParaRPr lang="de-DE" altLang="ja-JP">
              <a:latin typeface="Bell MT" charset="0"/>
              <a:ea typeface="ＭＳ Ｐゴシック" charset="0"/>
              <a:cs typeface="ＭＳ Ｐゴシック" charset="0"/>
            </a:endParaRPr>
          </a:p>
          <a:p>
            <a:pPr marL="228600" indent="-228600"/>
            <a:endParaRPr lang="de-DE">
              <a:latin typeface="Bell MT" charset="0"/>
              <a:ea typeface="ＭＳ Ｐゴシック" charset="0"/>
              <a:cs typeface="ＭＳ Ｐゴシック" charset="0"/>
            </a:endParaRPr>
          </a:p>
          <a:p>
            <a:pPr marL="228600" indent="-228600"/>
            <a:r>
              <a:rPr lang="de-DE">
                <a:latin typeface="Bell MT" charset="0"/>
                <a:ea typeface="ＭＳ Ｐゴシック" charset="0"/>
                <a:cs typeface="ＭＳ Ｐゴシック" charset="0"/>
              </a:rPr>
              <a:t>Who can love God with his heart, mind, and soul?</a:t>
            </a:r>
          </a:p>
          <a:p>
            <a:pPr marL="228600" indent="-228600"/>
            <a:r>
              <a:rPr lang="de-DE">
                <a:latin typeface="Bell MT" charset="0"/>
                <a:ea typeface="ＭＳ Ｐゴシック" charset="0"/>
                <a:cs typeface="ＭＳ Ｐゴシック" charset="0"/>
              </a:rPr>
              <a:t>Who can achieve perfect union with God?</a:t>
            </a:r>
          </a:p>
          <a:p>
            <a:pPr marL="228600" indent="-228600"/>
            <a:r>
              <a:rPr lang="de-DE">
                <a:latin typeface="Bell MT" charset="0"/>
                <a:ea typeface="ＭＳ Ｐゴシック" charset="0"/>
                <a:cs typeface="ＭＳ Ｐゴシック" charset="0"/>
              </a:rPr>
              <a:t>Who can worship God with a pure and unstained heart?</a:t>
            </a:r>
          </a:p>
          <a:p>
            <a:pPr marL="228600" indent="-228600"/>
            <a:r>
              <a:rPr lang="de-DE">
                <a:latin typeface="Bell MT" charset="0"/>
                <a:ea typeface="ＭＳ Ｐゴシック" charset="0"/>
                <a:cs typeface="ＭＳ Ｐゴシック" charset="0"/>
              </a:rPr>
              <a:t>Not me! . . .</a:t>
            </a:r>
          </a:p>
          <a:p>
            <a:pPr marL="228600" indent="-228600"/>
            <a:r>
              <a:rPr lang="de-DE">
                <a:latin typeface="Bell MT" charset="0"/>
                <a:ea typeface="ＭＳ Ｐゴシック" charset="0"/>
                <a:cs typeface="ＭＳ Ｐゴシック" charset="0"/>
              </a:rPr>
              <a:t>Not you. Not Billy Graham. . . .</a:t>
            </a:r>
          </a:p>
          <a:p>
            <a:pPr marL="228600" indent="-228600"/>
            <a:r>
              <a:rPr lang="de-DE">
                <a:latin typeface="Bell MT" charset="0"/>
                <a:ea typeface="ＭＳ Ｐゴシック" charset="0"/>
                <a:cs typeface="ＭＳ Ｐゴシック" charset="0"/>
              </a:rPr>
              <a:t>Not anybody I know or you know.</a:t>
            </a:r>
          </a:p>
          <a:p>
            <a:pPr marL="228600" indent="-228600"/>
            <a:r>
              <a:rPr lang="de-DE">
                <a:latin typeface="Bell MT" charset="0"/>
                <a:ea typeface="ＭＳ Ｐゴシック" charset="0"/>
                <a:cs typeface="ＭＳ Ｐゴシック" charset="0"/>
              </a:rPr>
              <a:t>Only Jesus can. And he does for me and for you what neither of us can do for ourselves.</a:t>
            </a:r>
          </a:p>
          <a:p>
            <a:pPr marL="228600" indent="-228600"/>
            <a:r>
              <a:rPr lang="de-DE">
                <a:latin typeface="Bell MT" charset="0"/>
                <a:ea typeface="ＭＳ Ｐゴシック" charset="0"/>
                <a:cs typeface="ＭＳ Ｐゴシック" charset="0"/>
              </a:rPr>
              <a:t>This is the message that is missing in the literature of contemporary [and most other!] worship. It is too much about what I ought to do and too little about what God has done for me. God has done for me what I cannot do for myself. He did it in Jesus Christ. Therefore my worship is offered in a broken vessel that is in the process of being healed, but is not yet capable of fullness of joy, endless intense passion, absolute exaltation, and celebration. But Jesus, who shares in my humanity yet without sin, is not only my Savior-- he is also my complete and eternal worship, doing for me, in my place, what I cannot do. . . .</a:t>
            </a:r>
          </a:p>
          <a:p>
            <a:pPr marL="228600" indent="-228600"/>
            <a:endParaRPr lang="de-DE">
              <a:latin typeface="Bell MT" charset="0"/>
              <a:ea typeface="ＭＳ Ｐゴシック" charset="0"/>
              <a:cs typeface="ＭＳ Ｐゴシック" charset="0"/>
            </a:endParaRPr>
          </a:p>
          <a:p>
            <a:pPr marL="228600" indent="-228600"/>
            <a:r>
              <a:rPr lang="de-DE">
                <a:latin typeface="Bell MT" charset="0"/>
                <a:ea typeface="ＭＳ Ｐゴシック" charset="0"/>
                <a:cs typeface="ＭＳ Ｐゴシック" charset="0"/>
              </a:rPr>
              <a:t>He is eternally interceding to the Father on our behalf. And for this reason, our worship is always in and through Christ. . . .</a:t>
            </a:r>
          </a:p>
          <a:p>
            <a:pPr marL="228600" indent="-228600"/>
            <a:endParaRPr lang="de-DE">
              <a:latin typeface="Bell MT" charset="0"/>
              <a:ea typeface="ＭＳ Ｐゴシック" charset="0"/>
              <a:cs typeface="ＭＳ Ｐゴシック" charset="0"/>
            </a:endParaRPr>
          </a:p>
          <a:p>
            <a:pPr marL="228600" indent="-228600"/>
            <a:r>
              <a:rPr lang="de-DE">
                <a:latin typeface="Bell MT" charset="0"/>
                <a:ea typeface="ＭＳ Ｐゴシック" charset="0"/>
                <a:cs typeface="ＭＳ Ｐゴシック" charset="0"/>
              </a:rPr>
              <a:t>Thanks for Jesus Christ, who is my worship. We are free! And in gratitude, we offer our stumbling worship in the name of Jesus with thanksgiving.</a:t>
            </a:r>
          </a:p>
          <a:p>
            <a:pPr marL="228600" indent="-228600"/>
            <a:endParaRPr lang="de-DE">
              <a:latin typeface="Bell MT" charset="0"/>
              <a:ea typeface="ＭＳ Ｐゴシック" charset="0"/>
              <a:cs typeface="ＭＳ Ｐゴシック" charset="0"/>
            </a:endParaRPr>
          </a:p>
          <a:p>
            <a:pPr marL="228600" indent="-228600"/>
            <a:r>
              <a:rPr lang="de-DE">
                <a:latin typeface="Bell MT" charset="0"/>
                <a:ea typeface="ＭＳ Ｐゴシック" charset="0"/>
                <a:cs typeface="ＭＳ Ｐゴシック" charset="0"/>
              </a:rPr>
              <a:t>(Robert E. Webber in Exploring</a:t>
            </a:r>
            <a:r>
              <a:rPr lang="de-DE" i="1">
                <a:latin typeface="Bell MT" charset="0"/>
                <a:ea typeface="ＭＳ Ｐゴシック" charset="0"/>
                <a:cs typeface="ＭＳ Ｐゴシック" charset="0"/>
              </a:rPr>
              <a:t> the Worship Spectrum</a:t>
            </a:r>
            <a:r>
              <a:rPr lang="de-DE">
                <a:latin typeface="Bell MT" charset="0"/>
                <a:ea typeface="ＭＳ Ｐゴシック" charset="0"/>
                <a:cs typeface="ＭＳ Ｐゴシック" charset="0"/>
              </a:rPr>
              <a:t>, p. 130)</a:t>
            </a:r>
          </a:p>
          <a:p>
            <a:pPr marL="228600" indent="-228600"/>
            <a:endParaRPr lang="de-DE">
              <a:latin typeface="Bell MT" charset="0"/>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Bell MT" charset="0"/>
                <a:ea typeface="ＭＳ Ｐゴシック" charset="0"/>
                <a:cs typeface="ＭＳ Ｐゴシック" charset="0"/>
              </a:defRPr>
            </a:lvl1pPr>
            <a:lvl2pPr marL="742950" indent="-285750" eaLnBrk="0" hangingPunct="0">
              <a:defRPr sz="2400">
                <a:solidFill>
                  <a:schemeClr val="tx1"/>
                </a:solidFill>
                <a:latin typeface="Bell MT" charset="0"/>
                <a:ea typeface="ＭＳ Ｐゴシック" charset="0"/>
              </a:defRPr>
            </a:lvl2pPr>
            <a:lvl3pPr marL="1143000" indent="-228600" eaLnBrk="0" hangingPunct="0">
              <a:defRPr sz="2400">
                <a:solidFill>
                  <a:schemeClr val="tx1"/>
                </a:solidFill>
                <a:latin typeface="Bell MT" charset="0"/>
                <a:ea typeface="ＭＳ Ｐゴシック" charset="0"/>
              </a:defRPr>
            </a:lvl3pPr>
            <a:lvl4pPr marL="1600200" indent="-228600" eaLnBrk="0" hangingPunct="0">
              <a:defRPr sz="2400">
                <a:solidFill>
                  <a:schemeClr val="tx1"/>
                </a:solidFill>
                <a:latin typeface="Bell MT" charset="0"/>
                <a:ea typeface="ＭＳ Ｐゴシック" charset="0"/>
              </a:defRPr>
            </a:lvl4pPr>
            <a:lvl5pPr marL="2057400" indent="-228600" eaLnBrk="0" hangingPunct="0">
              <a:defRPr sz="2400">
                <a:solidFill>
                  <a:schemeClr val="tx1"/>
                </a:solidFill>
                <a:latin typeface="Bell MT" charset="0"/>
                <a:ea typeface="ＭＳ Ｐゴシック" charset="0"/>
              </a:defRPr>
            </a:lvl5pPr>
            <a:lvl6pPr marL="2514600" indent="-228600" eaLnBrk="0" fontAlgn="base" hangingPunct="0">
              <a:spcBef>
                <a:spcPct val="0"/>
              </a:spcBef>
              <a:spcAft>
                <a:spcPct val="0"/>
              </a:spcAft>
              <a:defRPr sz="2400">
                <a:solidFill>
                  <a:schemeClr val="tx1"/>
                </a:solidFill>
                <a:latin typeface="Bell MT" charset="0"/>
                <a:ea typeface="ＭＳ Ｐゴシック" charset="0"/>
              </a:defRPr>
            </a:lvl6pPr>
            <a:lvl7pPr marL="2971800" indent="-228600" eaLnBrk="0" fontAlgn="base" hangingPunct="0">
              <a:spcBef>
                <a:spcPct val="0"/>
              </a:spcBef>
              <a:spcAft>
                <a:spcPct val="0"/>
              </a:spcAft>
              <a:defRPr sz="2400">
                <a:solidFill>
                  <a:schemeClr val="tx1"/>
                </a:solidFill>
                <a:latin typeface="Bell MT" charset="0"/>
                <a:ea typeface="ＭＳ Ｐゴシック" charset="0"/>
              </a:defRPr>
            </a:lvl7pPr>
            <a:lvl8pPr marL="3429000" indent="-228600" eaLnBrk="0" fontAlgn="base" hangingPunct="0">
              <a:spcBef>
                <a:spcPct val="0"/>
              </a:spcBef>
              <a:spcAft>
                <a:spcPct val="0"/>
              </a:spcAft>
              <a:defRPr sz="2400">
                <a:solidFill>
                  <a:schemeClr val="tx1"/>
                </a:solidFill>
                <a:latin typeface="Bell MT" charset="0"/>
                <a:ea typeface="ＭＳ Ｐゴシック" charset="0"/>
              </a:defRPr>
            </a:lvl8pPr>
            <a:lvl9pPr marL="3886200" indent="-228600" eaLnBrk="0" fontAlgn="base" hangingPunct="0">
              <a:spcBef>
                <a:spcPct val="0"/>
              </a:spcBef>
              <a:spcAft>
                <a:spcPct val="0"/>
              </a:spcAft>
              <a:defRPr sz="2400">
                <a:solidFill>
                  <a:schemeClr val="tx1"/>
                </a:solidFill>
                <a:latin typeface="Bell MT" charset="0"/>
                <a:ea typeface="ＭＳ Ｐゴシック" charset="0"/>
              </a:defRPr>
            </a:lvl9pPr>
          </a:lstStyle>
          <a:p>
            <a:fld id="{FF717A02-C408-3649-9F3F-A8194B65C897}" type="slidenum">
              <a:rPr lang="en-US" sz="1200"/>
              <a:pPr/>
              <a:t>56</a:t>
            </a:fld>
            <a:endParaRPr lang="en-US" sz="1200"/>
          </a:p>
        </p:txBody>
      </p:sp>
      <p:sp>
        <p:nvSpPr>
          <p:cNvPr id="186370" name="Rectangle 2"/>
          <p:cNvSpPr>
            <a:spLocks noGrp="1" noRot="1" noChangeAspect="1" noChangeArrowheads="1" noTextEdit="1"/>
          </p:cNvSpPr>
          <p:nvPr>
            <p:ph type="sldImg"/>
          </p:nvPr>
        </p:nvSpPr>
        <p:spPr>
          <a:solidFill>
            <a:srgbClr val="FFFFFF"/>
          </a:solidFill>
          <a:ln/>
        </p:spPr>
      </p:sp>
      <p:sp>
        <p:nvSpPr>
          <p:cNvPr id="186371" name="Rectangle 3"/>
          <p:cNvSpPr>
            <a:spLocks noGrp="1" noChangeArrowheads="1"/>
          </p:cNvSpPr>
          <p:nvPr>
            <p:ph type="body" idx="1"/>
          </p:nvPr>
        </p:nvSpPr>
        <p:spPr>
          <a:solidFill>
            <a:srgbClr val="FFFFFF"/>
          </a:solidFill>
          <a:ln>
            <a:solidFill>
              <a:srgbClr val="000000"/>
            </a:solidFill>
          </a:ln>
        </p:spPr>
        <p:txBody>
          <a:bodyPr/>
          <a:lstStyle/>
          <a:p>
            <a:r>
              <a:rPr lang="de-DE">
                <a:latin typeface="Bell MT" charset="0"/>
                <a:ea typeface="ＭＳ Ｐゴシック" charset="0"/>
                <a:cs typeface="ＭＳ Ｐゴシック" charset="0"/>
              </a:rPr>
              <a:t>That</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s grace!! It</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s all of grace– God doing for us what we could never do for ourselves. God providing four us what He requires of us.</a:t>
            </a:r>
          </a:p>
          <a:p>
            <a:endParaRPr lang="de-DE">
              <a:latin typeface="Bell MT" charset="0"/>
              <a:ea typeface="ＭＳ Ｐゴシック" charset="0"/>
              <a:cs typeface="ＭＳ Ｐゴシック" charset="0"/>
            </a:endParaRPr>
          </a:p>
          <a:p>
            <a:r>
              <a:rPr lang="de-DE">
                <a:latin typeface="Bell MT" charset="0"/>
                <a:ea typeface="ＭＳ Ｐゴシック" charset="0"/>
                <a:cs typeface="ＭＳ Ｐゴシック" charset="0"/>
              </a:rPr>
              <a:t>Christ in our place, acting on our behalf– that</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s grace for our salvation, for our sanctification, and for our worship.</a:t>
            </a:r>
          </a:p>
          <a:p>
            <a:endParaRPr lang="de-DE">
              <a:latin typeface="Bell MT" charset="0"/>
              <a:ea typeface="ＭＳ Ｐゴシック" charset="0"/>
              <a:cs typeface="ＭＳ Ｐゴシック" charset="0"/>
            </a:endParaRPr>
          </a:p>
          <a:p>
            <a:r>
              <a:rPr lang="de-DE">
                <a:latin typeface="Bell MT" charset="0"/>
                <a:ea typeface="ＭＳ Ｐゴシック" charset="0"/>
                <a:cs typeface="ＭＳ Ｐゴシック" charset="0"/>
              </a:rPr>
              <a:t>As it says on the bulletin cover, It is no longer I who live, but Christ lives in me.</a:t>
            </a:r>
            <a:endParaRPr lang="en-US">
              <a:latin typeface="Bell MT"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ell MT" charset="0"/>
                <a:ea typeface="ＭＳ Ｐゴシック" charset="0"/>
                <a:cs typeface="ＭＳ Ｐゴシック" charset="0"/>
              </a:defRPr>
            </a:lvl1pPr>
            <a:lvl2pPr marL="742950" indent="-285750" eaLnBrk="0" hangingPunct="0">
              <a:defRPr sz="2400">
                <a:solidFill>
                  <a:schemeClr val="tx1"/>
                </a:solidFill>
                <a:latin typeface="Bell MT" charset="0"/>
                <a:ea typeface="ＭＳ Ｐゴシック" charset="0"/>
              </a:defRPr>
            </a:lvl2pPr>
            <a:lvl3pPr marL="1143000" indent="-228600" eaLnBrk="0" hangingPunct="0">
              <a:defRPr sz="2400">
                <a:solidFill>
                  <a:schemeClr val="tx1"/>
                </a:solidFill>
                <a:latin typeface="Bell MT" charset="0"/>
                <a:ea typeface="ＭＳ Ｐゴシック" charset="0"/>
              </a:defRPr>
            </a:lvl3pPr>
            <a:lvl4pPr marL="1600200" indent="-228600" eaLnBrk="0" hangingPunct="0">
              <a:defRPr sz="2400">
                <a:solidFill>
                  <a:schemeClr val="tx1"/>
                </a:solidFill>
                <a:latin typeface="Bell MT" charset="0"/>
                <a:ea typeface="ＭＳ Ｐゴシック" charset="0"/>
              </a:defRPr>
            </a:lvl4pPr>
            <a:lvl5pPr marL="2057400" indent="-228600" eaLnBrk="0" hangingPunct="0">
              <a:defRPr sz="2400">
                <a:solidFill>
                  <a:schemeClr val="tx1"/>
                </a:solidFill>
                <a:latin typeface="Bell MT" charset="0"/>
                <a:ea typeface="ＭＳ Ｐゴシック" charset="0"/>
              </a:defRPr>
            </a:lvl5pPr>
            <a:lvl6pPr marL="2514600" indent="-228600" eaLnBrk="0" fontAlgn="base" hangingPunct="0">
              <a:spcBef>
                <a:spcPct val="0"/>
              </a:spcBef>
              <a:spcAft>
                <a:spcPct val="0"/>
              </a:spcAft>
              <a:defRPr sz="2400">
                <a:solidFill>
                  <a:schemeClr val="tx1"/>
                </a:solidFill>
                <a:latin typeface="Bell MT" charset="0"/>
                <a:ea typeface="ＭＳ Ｐゴシック" charset="0"/>
              </a:defRPr>
            </a:lvl6pPr>
            <a:lvl7pPr marL="2971800" indent="-228600" eaLnBrk="0" fontAlgn="base" hangingPunct="0">
              <a:spcBef>
                <a:spcPct val="0"/>
              </a:spcBef>
              <a:spcAft>
                <a:spcPct val="0"/>
              </a:spcAft>
              <a:defRPr sz="2400">
                <a:solidFill>
                  <a:schemeClr val="tx1"/>
                </a:solidFill>
                <a:latin typeface="Bell MT" charset="0"/>
                <a:ea typeface="ＭＳ Ｐゴシック" charset="0"/>
              </a:defRPr>
            </a:lvl7pPr>
            <a:lvl8pPr marL="3429000" indent="-228600" eaLnBrk="0" fontAlgn="base" hangingPunct="0">
              <a:spcBef>
                <a:spcPct val="0"/>
              </a:spcBef>
              <a:spcAft>
                <a:spcPct val="0"/>
              </a:spcAft>
              <a:defRPr sz="2400">
                <a:solidFill>
                  <a:schemeClr val="tx1"/>
                </a:solidFill>
                <a:latin typeface="Bell MT" charset="0"/>
                <a:ea typeface="ＭＳ Ｐゴシック" charset="0"/>
              </a:defRPr>
            </a:lvl8pPr>
            <a:lvl9pPr marL="3886200" indent="-228600" eaLnBrk="0" fontAlgn="base" hangingPunct="0">
              <a:spcBef>
                <a:spcPct val="0"/>
              </a:spcBef>
              <a:spcAft>
                <a:spcPct val="0"/>
              </a:spcAft>
              <a:defRPr sz="2400">
                <a:solidFill>
                  <a:schemeClr val="tx1"/>
                </a:solidFill>
                <a:latin typeface="Bell MT" charset="0"/>
                <a:ea typeface="ＭＳ Ｐゴシック" charset="0"/>
              </a:defRPr>
            </a:lvl9pPr>
          </a:lstStyle>
          <a:p>
            <a:fld id="{590EE6F6-FD86-3946-9485-76C00699BF9B}" type="slidenum">
              <a:rPr lang="en-US" sz="1200">
                <a:solidFill>
                  <a:srgbClr val="000000"/>
                </a:solidFill>
                <a:latin typeface="Arial" charset="0"/>
              </a:rPr>
              <a:pPr/>
              <a:t>4</a:t>
            </a:fld>
            <a:endParaRPr lang="en-US" sz="1200">
              <a:solidFill>
                <a:srgbClr val="000000"/>
              </a:solidFill>
              <a:latin typeface="Arial" charset="0"/>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Bell MT" charset="0"/>
                <a:ea typeface="ＭＳ Ｐゴシック" charset="0"/>
                <a:cs typeface="ＭＳ Ｐゴシック" charset="0"/>
              </a:defRPr>
            </a:lvl1pPr>
            <a:lvl2pPr marL="742950" indent="-285750" eaLnBrk="0" hangingPunct="0">
              <a:defRPr sz="2400">
                <a:solidFill>
                  <a:schemeClr val="tx1"/>
                </a:solidFill>
                <a:latin typeface="Bell MT" charset="0"/>
                <a:ea typeface="ＭＳ Ｐゴシック" charset="0"/>
              </a:defRPr>
            </a:lvl2pPr>
            <a:lvl3pPr marL="1143000" indent="-228600" eaLnBrk="0" hangingPunct="0">
              <a:defRPr sz="2400">
                <a:solidFill>
                  <a:schemeClr val="tx1"/>
                </a:solidFill>
                <a:latin typeface="Bell MT" charset="0"/>
                <a:ea typeface="ＭＳ Ｐゴシック" charset="0"/>
              </a:defRPr>
            </a:lvl3pPr>
            <a:lvl4pPr marL="1600200" indent="-228600" eaLnBrk="0" hangingPunct="0">
              <a:defRPr sz="2400">
                <a:solidFill>
                  <a:schemeClr val="tx1"/>
                </a:solidFill>
                <a:latin typeface="Bell MT" charset="0"/>
                <a:ea typeface="ＭＳ Ｐゴシック" charset="0"/>
              </a:defRPr>
            </a:lvl4pPr>
            <a:lvl5pPr marL="2057400" indent="-228600" eaLnBrk="0" hangingPunct="0">
              <a:defRPr sz="2400">
                <a:solidFill>
                  <a:schemeClr val="tx1"/>
                </a:solidFill>
                <a:latin typeface="Bell MT" charset="0"/>
                <a:ea typeface="ＭＳ Ｐゴシック" charset="0"/>
              </a:defRPr>
            </a:lvl5pPr>
            <a:lvl6pPr marL="2514600" indent="-228600" eaLnBrk="0" fontAlgn="base" hangingPunct="0">
              <a:spcBef>
                <a:spcPct val="0"/>
              </a:spcBef>
              <a:spcAft>
                <a:spcPct val="0"/>
              </a:spcAft>
              <a:defRPr sz="2400">
                <a:solidFill>
                  <a:schemeClr val="tx1"/>
                </a:solidFill>
                <a:latin typeface="Bell MT" charset="0"/>
                <a:ea typeface="ＭＳ Ｐゴシック" charset="0"/>
              </a:defRPr>
            </a:lvl6pPr>
            <a:lvl7pPr marL="2971800" indent="-228600" eaLnBrk="0" fontAlgn="base" hangingPunct="0">
              <a:spcBef>
                <a:spcPct val="0"/>
              </a:spcBef>
              <a:spcAft>
                <a:spcPct val="0"/>
              </a:spcAft>
              <a:defRPr sz="2400">
                <a:solidFill>
                  <a:schemeClr val="tx1"/>
                </a:solidFill>
                <a:latin typeface="Bell MT" charset="0"/>
                <a:ea typeface="ＭＳ Ｐゴシック" charset="0"/>
              </a:defRPr>
            </a:lvl7pPr>
            <a:lvl8pPr marL="3429000" indent="-228600" eaLnBrk="0" fontAlgn="base" hangingPunct="0">
              <a:spcBef>
                <a:spcPct val="0"/>
              </a:spcBef>
              <a:spcAft>
                <a:spcPct val="0"/>
              </a:spcAft>
              <a:defRPr sz="2400">
                <a:solidFill>
                  <a:schemeClr val="tx1"/>
                </a:solidFill>
                <a:latin typeface="Bell MT" charset="0"/>
                <a:ea typeface="ＭＳ Ｐゴシック" charset="0"/>
              </a:defRPr>
            </a:lvl8pPr>
            <a:lvl9pPr marL="3886200" indent="-228600" eaLnBrk="0" fontAlgn="base" hangingPunct="0">
              <a:spcBef>
                <a:spcPct val="0"/>
              </a:spcBef>
              <a:spcAft>
                <a:spcPct val="0"/>
              </a:spcAft>
              <a:defRPr sz="2400">
                <a:solidFill>
                  <a:schemeClr val="tx1"/>
                </a:solidFill>
                <a:latin typeface="Bell MT" charset="0"/>
                <a:ea typeface="ＭＳ Ｐゴシック" charset="0"/>
              </a:defRPr>
            </a:lvl9pPr>
          </a:lstStyle>
          <a:p>
            <a:fld id="{038C8A13-5E14-FA4C-BDFE-70E4299432F0}" type="slidenum">
              <a:rPr lang="en-US" sz="1200"/>
              <a:pPr/>
              <a:t>57</a:t>
            </a:fld>
            <a:endParaRPr lang="en-US" sz="1200"/>
          </a:p>
        </p:txBody>
      </p:sp>
      <p:sp>
        <p:nvSpPr>
          <p:cNvPr id="188418" name="Rectangle 2"/>
          <p:cNvSpPr>
            <a:spLocks noGrp="1" noRot="1" noChangeAspect="1" noChangeArrowheads="1" noTextEdit="1"/>
          </p:cNvSpPr>
          <p:nvPr>
            <p:ph type="sldImg"/>
          </p:nvPr>
        </p:nvSpPr>
        <p:spPr>
          <a:solidFill>
            <a:srgbClr val="FFFFFF"/>
          </a:solidFill>
          <a:ln/>
        </p:spPr>
      </p:sp>
      <p:sp>
        <p:nvSpPr>
          <p:cNvPr id="188419" name="Rectangle 3"/>
          <p:cNvSpPr>
            <a:spLocks noGrp="1" noChangeArrowheads="1"/>
          </p:cNvSpPr>
          <p:nvPr>
            <p:ph type="body" idx="1"/>
          </p:nvPr>
        </p:nvSpPr>
        <p:spPr>
          <a:solidFill>
            <a:srgbClr val="FFFFFF"/>
          </a:solidFill>
          <a:ln>
            <a:solidFill>
              <a:srgbClr val="000000"/>
            </a:solidFill>
          </a:ln>
        </p:spPr>
        <p:txBody>
          <a:bodyPr/>
          <a:lstStyle/>
          <a:p>
            <a:r>
              <a:rPr lang="de-DE">
                <a:latin typeface="Bell MT" charset="0"/>
                <a:ea typeface="ＭＳ Ｐゴシック" charset="0"/>
                <a:cs typeface="ＭＳ Ｐゴシック" charset="0"/>
              </a:rPr>
              <a:t>At the end of his letter, the writer of Hebrews sums it all up for us, and I</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d like to close with that thought too, found in Hebrews 13:15 [READ]</a:t>
            </a:r>
          </a:p>
          <a:p>
            <a:r>
              <a:rPr lang="de-DE">
                <a:latin typeface="Bell MT" charset="0"/>
                <a:ea typeface="ＭＳ Ｐゴシック" charset="0"/>
                <a:cs typeface="ＭＳ Ｐゴシック" charset="0"/>
              </a:rPr>
              <a:t>LUTHER: von Staupitz</a:t>
            </a:r>
          </a:p>
          <a:p>
            <a:endParaRPr lang="de-DE">
              <a:latin typeface="Bell MT" charset="0"/>
              <a:ea typeface="ＭＳ Ｐゴシック" charset="0"/>
              <a:cs typeface="ＭＳ Ｐゴシック" charset="0"/>
            </a:endParaRPr>
          </a:p>
          <a:p>
            <a:endParaRPr lang="de-DE">
              <a:latin typeface="Bell MT" charset="0"/>
              <a:ea typeface="ＭＳ Ｐゴシック" charset="0"/>
              <a:cs typeface="ＭＳ Ｐゴシック" charset="0"/>
            </a:endParaRPr>
          </a:p>
          <a:p>
            <a:r>
              <a:rPr lang="de-DE">
                <a:latin typeface="Bell MT" charset="0"/>
                <a:ea typeface="ＭＳ Ｐゴシック" charset="0"/>
                <a:cs typeface="ＭＳ Ｐゴシック" charset="0"/>
              </a:rPr>
              <a:t>Let</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s pray:</a:t>
            </a:r>
          </a:p>
          <a:p>
            <a:endParaRPr lang="de-DE">
              <a:latin typeface="Bell MT" charset="0"/>
              <a:ea typeface="ＭＳ Ｐゴシック" charset="0"/>
              <a:cs typeface="ＭＳ Ｐゴシック" charset="0"/>
            </a:endParaRPr>
          </a:p>
          <a:p>
            <a:r>
              <a:rPr lang="de-DE">
                <a:latin typeface="Bell MT" charset="0"/>
                <a:ea typeface="ＭＳ Ｐゴシック" charset="0"/>
                <a:cs typeface="ＭＳ Ｐゴシック" charset="0"/>
              </a:rPr>
              <a:t>Praise the Father for His grace, providing what He requires for our salv, sanc, worship</a:t>
            </a:r>
          </a:p>
          <a:p>
            <a:endParaRPr lang="de-DE">
              <a:latin typeface="Bell MT" charset="0"/>
              <a:ea typeface="ＭＳ Ｐゴシック" charset="0"/>
              <a:cs typeface="ＭＳ Ｐゴシック" charset="0"/>
            </a:endParaRPr>
          </a:p>
          <a:p>
            <a:r>
              <a:rPr lang="de-DE">
                <a:latin typeface="Bell MT" charset="0"/>
                <a:ea typeface="ＭＳ Ｐゴシック" charset="0"/>
                <a:cs typeface="ＭＳ Ｐゴシック" charset="0"/>
              </a:rPr>
              <a:t>Praise the Father for a living Savior, who</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s with us, who ever lives to intercede for us, who is the great go-between between heaven and earth, between God and man. </a:t>
            </a:r>
          </a:p>
          <a:p>
            <a:endParaRPr lang="de-DE">
              <a:latin typeface="Bell MT" charset="0"/>
              <a:ea typeface="ＭＳ Ｐゴシック" charset="0"/>
              <a:cs typeface="ＭＳ Ｐゴシック" charset="0"/>
            </a:endParaRPr>
          </a:p>
          <a:p>
            <a:r>
              <a:rPr lang="de-DE">
                <a:latin typeface="Bell MT" charset="0"/>
                <a:ea typeface="ＭＳ Ｐゴシック" charset="0"/>
                <a:cs typeface="ＭＳ Ｐゴシック" charset="0"/>
              </a:rPr>
              <a:t>Rejoice now in Jesus</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 presence among us, proclaiming to us the Father</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s name, leading us into the Father</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s presence with our praises, beckoning us to His table…</a:t>
            </a:r>
          </a:p>
          <a:p>
            <a:endParaRPr lang="de-DE">
              <a:latin typeface="Bell MT" charset="0"/>
              <a:ea typeface="ＭＳ Ｐゴシック" charset="0"/>
              <a:cs typeface="ＭＳ Ｐゴシック" charset="0"/>
            </a:endParaRPr>
          </a:p>
          <a:p>
            <a:endParaRPr lang="en-US">
              <a:latin typeface="Bell MT" charset="0"/>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Bell MT" charset="0"/>
                <a:ea typeface="ＭＳ Ｐゴシック" charset="0"/>
                <a:cs typeface="ＭＳ Ｐゴシック" charset="0"/>
              </a:defRPr>
            </a:lvl1pPr>
            <a:lvl2pPr marL="742950" indent="-285750" eaLnBrk="0" hangingPunct="0">
              <a:defRPr sz="2400">
                <a:solidFill>
                  <a:schemeClr val="tx1"/>
                </a:solidFill>
                <a:latin typeface="Bell MT" charset="0"/>
                <a:ea typeface="ＭＳ Ｐゴシック" charset="0"/>
              </a:defRPr>
            </a:lvl2pPr>
            <a:lvl3pPr marL="1143000" indent="-228600" eaLnBrk="0" hangingPunct="0">
              <a:defRPr sz="2400">
                <a:solidFill>
                  <a:schemeClr val="tx1"/>
                </a:solidFill>
                <a:latin typeface="Bell MT" charset="0"/>
                <a:ea typeface="ＭＳ Ｐゴシック" charset="0"/>
              </a:defRPr>
            </a:lvl3pPr>
            <a:lvl4pPr marL="1600200" indent="-228600" eaLnBrk="0" hangingPunct="0">
              <a:defRPr sz="2400">
                <a:solidFill>
                  <a:schemeClr val="tx1"/>
                </a:solidFill>
                <a:latin typeface="Bell MT" charset="0"/>
                <a:ea typeface="ＭＳ Ｐゴシック" charset="0"/>
              </a:defRPr>
            </a:lvl4pPr>
            <a:lvl5pPr marL="2057400" indent="-228600" eaLnBrk="0" hangingPunct="0">
              <a:defRPr sz="2400">
                <a:solidFill>
                  <a:schemeClr val="tx1"/>
                </a:solidFill>
                <a:latin typeface="Bell MT" charset="0"/>
                <a:ea typeface="ＭＳ Ｐゴシック" charset="0"/>
              </a:defRPr>
            </a:lvl5pPr>
            <a:lvl6pPr marL="2514600" indent="-228600" eaLnBrk="0" fontAlgn="base" hangingPunct="0">
              <a:spcBef>
                <a:spcPct val="0"/>
              </a:spcBef>
              <a:spcAft>
                <a:spcPct val="0"/>
              </a:spcAft>
              <a:defRPr sz="2400">
                <a:solidFill>
                  <a:schemeClr val="tx1"/>
                </a:solidFill>
                <a:latin typeface="Bell MT" charset="0"/>
                <a:ea typeface="ＭＳ Ｐゴシック" charset="0"/>
              </a:defRPr>
            </a:lvl6pPr>
            <a:lvl7pPr marL="2971800" indent="-228600" eaLnBrk="0" fontAlgn="base" hangingPunct="0">
              <a:spcBef>
                <a:spcPct val="0"/>
              </a:spcBef>
              <a:spcAft>
                <a:spcPct val="0"/>
              </a:spcAft>
              <a:defRPr sz="2400">
                <a:solidFill>
                  <a:schemeClr val="tx1"/>
                </a:solidFill>
                <a:latin typeface="Bell MT" charset="0"/>
                <a:ea typeface="ＭＳ Ｐゴシック" charset="0"/>
              </a:defRPr>
            </a:lvl7pPr>
            <a:lvl8pPr marL="3429000" indent="-228600" eaLnBrk="0" fontAlgn="base" hangingPunct="0">
              <a:spcBef>
                <a:spcPct val="0"/>
              </a:spcBef>
              <a:spcAft>
                <a:spcPct val="0"/>
              </a:spcAft>
              <a:defRPr sz="2400">
                <a:solidFill>
                  <a:schemeClr val="tx1"/>
                </a:solidFill>
                <a:latin typeface="Bell MT" charset="0"/>
                <a:ea typeface="ＭＳ Ｐゴシック" charset="0"/>
              </a:defRPr>
            </a:lvl8pPr>
            <a:lvl9pPr marL="3886200" indent="-228600" eaLnBrk="0" fontAlgn="base" hangingPunct="0">
              <a:spcBef>
                <a:spcPct val="0"/>
              </a:spcBef>
              <a:spcAft>
                <a:spcPct val="0"/>
              </a:spcAft>
              <a:defRPr sz="2400">
                <a:solidFill>
                  <a:schemeClr val="tx1"/>
                </a:solidFill>
                <a:latin typeface="Bell MT" charset="0"/>
                <a:ea typeface="ＭＳ Ｐゴシック" charset="0"/>
              </a:defRPr>
            </a:lvl9pPr>
          </a:lstStyle>
          <a:p>
            <a:fld id="{C173806D-CE79-B244-B14B-7F0F7978D675}" type="slidenum">
              <a:rPr lang="en-US" sz="1200"/>
              <a:pPr/>
              <a:t>58</a:t>
            </a:fld>
            <a:endParaRPr lang="en-US" sz="1200"/>
          </a:p>
        </p:txBody>
      </p:sp>
      <p:sp>
        <p:nvSpPr>
          <p:cNvPr id="190466" name="Rectangle 2"/>
          <p:cNvSpPr>
            <a:spLocks noGrp="1" noRot="1" noChangeAspect="1" noChangeArrowheads="1" noTextEdit="1"/>
          </p:cNvSpPr>
          <p:nvPr>
            <p:ph type="sldImg"/>
          </p:nvPr>
        </p:nvSpPr>
        <p:spPr>
          <a:solidFill>
            <a:srgbClr val="FFFFFF"/>
          </a:solidFill>
          <a:ln/>
        </p:spPr>
      </p:sp>
      <p:sp>
        <p:nvSpPr>
          <p:cNvPr id="190467" name="Rectangle 3"/>
          <p:cNvSpPr>
            <a:spLocks noGrp="1" noChangeArrowheads="1"/>
          </p:cNvSpPr>
          <p:nvPr>
            <p:ph type="body" idx="1"/>
          </p:nvPr>
        </p:nvSpPr>
        <p:spPr>
          <a:solidFill>
            <a:srgbClr val="FFFFFF"/>
          </a:solidFill>
          <a:ln>
            <a:solidFill>
              <a:srgbClr val="000000"/>
            </a:solidFill>
          </a:ln>
        </p:spPr>
        <p:txBody>
          <a:bodyPr/>
          <a:lstStyle/>
          <a:p>
            <a:r>
              <a:rPr lang="de-DE">
                <a:latin typeface="Bell MT" charset="0"/>
                <a:ea typeface="ＭＳ Ｐゴシック" charset="0"/>
                <a:cs typeface="ＭＳ Ｐゴシック" charset="0"/>
              </a:rPr>
              <a:t>At the end of his letter, the writer of Hebrews sums it all up for us, and I</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d like to close with that thought too, found in Hebrews 13:15 [READ]</a:t>
            </a:r>
          </a:p>
          <a:p>
            <a:endParaRPr lang="de-DE">
              <a:latin typeface="Bell MT" charset="0"/>
              <a:ea typeface="ＭＳ Ｐゴシック" charset="0"/>
              <a:cs typeface="ＭＳ Ｐゴシック" charset="0"/>
            </a:endParaRPr>
          </a:p>
          <a:p>
            <a:endParaRPr lang="de-DE">
              <a:latin typeface="Bell MT" charset="0"/>
              <a:ea typeface="ＭＳ Ｐゴシック" charset="0"/>
              <a:cs typeface="ＭＳ Ｐゴシック" charset="0"/>
            </a:endParaRPr>
          </a:p>
          <a:p>
            <a:r>
              <a:rPr lang="de-DE">
                <a:latin typeface="Bell MT" charset="0"/>
                <a:ea typeface="ＭＳ Ｐゴシック" charset="0"/>
                <a:cs typeface="ＭＳ Ｐゴシック" charset="0"/>
              </a:rPr>
              <a:t>Let</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s pray:</a:t>
            </a:r>
          </a:p>
          <a:p>
            <a:endParaRPr lang="de-DE">
              <a:latin typeface="Bell MT" charset="0"/>
              <a:ea typeface="ＭＳ Ｐゴシック" charset="0"/>
              <a:cs typeface="ＭＳ Ｐゴシック" charset="0"/>
            </a:endParaRPr>
          </a:p>
          <a:p>
            <a:r>
              <a:rPr lang="de-DE">
                <a:latin typeface="Bell MT" charset="0"/>
                <a:ea typeface="ＭＳ Ｐゴシック" charset="0"/>
                <a:cs typeface="ＭＳ Ｐゴシック" charset="0"/>
              </a:rPr>
              <a:t>Praise the Father for His grace, providing what He requires for our salv, sanc, worship</a:t>
            </a:r>
          </a:p>
          <a:p>
            <a:endParaRPr lang="de-DE">
              <a:latin typeface="Bell MT" charset="0"/>
              <a:ea typeface="ＭＳ Ｐゴシック" charset="0"/>
              <a:cs typeface="ＭＳ Ｐゴシック" charset="0"/>
            </a:endParaRPr>
          </a:p>
          <a:p>
            <a:r>
              <a:rPr lang="de-DE">
                <a:latin typeface="Bell MT" charset="0"/>
                <a:ea typeface="ＭＳ Ｐゴシック" charset="0"/>
                <a:cs typeface="ＭＳ Ｐゴシック" charset="0"/>
              </a:rPr>
              <a:t>Praise the Father for a living Savior, who</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s with us, who ever lives to intercede for us, who is the great go-between between heaven and earth, between God and man. </a:t>
            </a:r>
          </a:p>
          <a:p>
            <a:endParaRPr lang="de-DE">
              <a:latin typeface="Bell MT" charset="0"/>
              <a:ea typeface="ＭＳ Ｐゴシック" charset="0"/>
              <a:cs typeface="ＭＳ Ｐゴシック" charset="0"/>
            </a:endParaRPr>
          </a:p>
          <a:p>
            <a:r>
              <a:rPr lang="de-DE">
                <a:latin typeface="Bell MT" charset="0"/>
                <a:ea typeface="ＭＳ Ｐゴシック" charset="0"/>
                <a:cs typeface="ＭＳ Ｐゴシック" charset="0"/>
              </a:rPr>
              <a:t>Rejoice now in Jesus</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 presence among us, proclaiming to us the Father</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s name, leading us into the Father</a:t>
            </a:r>
            <a:r>
              <a:rPr lang="mr-IN">
                <a:latin typeface="Bell MT" charset="0"/>
                <a:ea typeface="ＭＳ Ｐゴシック" charset="0"/>
                <a:cs typeface="ＭＳ Ｐゴシック" charset="0"/>
              </a:rPr>
              <a:t>'</a:t>
            </a:r>
            <a:r>
              <a:rPr lang="de-DE">
                <a:latin typeface="Bell MT" charset="0"/>
                <a:ea typeface="ＭＳ Ｐゴシック" charset="0"/>
                <a:cs typeface="ＭＳ Ｐゴシック" charset="0"/>
              </a:rPr>
              <a:t>s presence with our praises, beckoning us to His table…</a:t>
            </a:r>
          </a:p>
          <a:p>
            <a:endParaRPr lang="de-DE">
              <a:latin typeface="Bell MT" charset="0"/>
              <a:ea typeface="ＭＳ Ｐゴシック" charset="0"/>
              <a:cs typeface="ＭＳ Ｐゴシック" charset="0"/>
            </a:endParaRPr>
          </a:p>
          <a:p>
            <a:endParaRPr lang="en-US">
              <a:latin typeface="Bell MT" charset="0"/>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60</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The Bible</a:t>
            </a:r>
            <a:r>
              <a:rPr lang="is-IS" dirty="0" smtClean="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ell MT" charset="0"/>
                <a:ea typeface="ＭＳ Ｐゴシック" charset="0"/>
                <a:cs typeface="ＭＳ Ｐゴシック" charset="0"/>
              </a:defRPr>
            </a:lvl1pPr>
            <a:lvl2pPr marL="742950" indent="-285750" eaLnBrk="0" hangingPunct="0">
              <a:defRPr sz="2400">
                <a:solidFill>
                  <a:schemeClr val="tx1"/>
                </a:solidFill>
                <a:latin typeface="Bell MT" charset="0"/>
                <a:ea typeface="ＭＳ Ｐゴシック" charset="0"/>
              </a:defRPr>
            </a:lvl2pPr>
            <a:lvl3pPr marL="1143000" indent="-228600" eaLnBrk="0" hangingPunct="0">
              <a:defRPr sz="2400">
                <a:solidFill>
                  <a:schemeClr val="tx1"/>
                </a:solidFill>
                <a:latin typeface="Bell MT" charset="0"/>
                <a:ea typeface="ＭＳ Ｐゴシック" charset="0"/>
              </a:defRPr>
            </a:lvl3pPr>
            <a:lvl4pPr marL="1600200" indent="-228600" eaLnBrk="0" hangingPunct="0">
              <a:defRPr sz="2400">
                <a:solidFill>
                  <a:schemeClr val="tx1"/>
                </a:solidFill>
                <a:latin typeface="Bell MT" charset="0"/>
                <a:ea typeface="ＭＳ Ｐゴシック" charset="0"/>
              </a:defRPr>
            </a:lvl4pPr>
            <a:lvl5pPr marL="2057400" indent="-228600" eaLnBrk="0" hangingPunct="0">
              <a:defRPr sz="2400">
                <a:solidFill>
                  <a:schemeClr val="tx1"/>
                </a:solidFill>
                <a:latin typeface="Bell MT" charset="0"/>
                <a:ea typeface="ＭＳ Ｐゴシック" charset="0"/>
              </a:defRPr>
            </a:lvl5pPr>
            <a:lvl6pPr marL="2514600" indent="-228600" eaLnBrk="0" fontAlgn="base" hangingPunct="0">
              <a:spcBef>
                <a:spcPct val="0"/>
              </a:spcBef>
              <a:spcAft>
                <a:spcPct val="0"/>
              </a:spcAft>
              <a:defRPr sz="2400">
                <a:solidFill>
                  <a:schemeClr val="tx1"/>
                </a:solidFill>
                <a:latin typeface="Bell MT" charset="0"/>
                <a:ea typeface="ＭＳ Ｐゴシック" charset="0"/>
              </a:defRPr>
            </a:lvl6pPr>
            <a:lvl7pPr marL="2971800" indent="-228600" eaLnBrk="0" fontAlgn="base" hangingPunct="0">
              <a:spcBef>
                <a:spcPct val="0"/>
              </a:spcBef>
              <a:spcAft>
                <a:spcPct val="0"/>
              </a:spcAft>
              <a:defRPr sz="2400">
                <a:solidFill>
                  <a:schemeClr val="tx1"/>
                </a:solidFill>
                <a:latin typeface="Bell MT" charset="0"/>
                <a:ea typeface="ＭＳ Ｐゴシック" charset="0"/>
              </a:defRPr>
            </a:lvl7pPr>
            <a:lvl8pPr marL="3429000" indent="-228600" eaLnBrk="0" fontAlgn="base" hangingPunct="0">
              <a:spcBef>
                <a:spcPct val="0"/>
              </a:spcBef>
              <a:spcAft>
                <a:spcPct val="0"/>
              </a:spcAft>
              <a:defRPr sz="2400">
                <a:solidFill>
                  <a:schemeClr val="tx1"/>
                </a:solidFill>
                <a:latin typeface="Bell MT" charset="0"/>
                <a:ea typeface="ＭＳ Ｐゴシック" charset="0"/>
              </a:defRPr>
            </a:lvl8pPr>
            <a:lvl9pPr marL="3886200" indent="-228600" eaLnBrk="0" fontAlgn="base" hangingPunct="0">
              <a:spcBef>
                <a:spcPct val="0"/>
              </a:spcBef>
              <a:spcAft>
                <a:spcPct val="0"/>
              </a:spcAft>
              <a:defRPr sz="2400">
                <a:solidFill>
                  <a:schemeClr val="tx1"/>
                </a:solidFill>
                <a:latin typeface="Bell MT" charset="0"/>
                <a:ea typeface="ＭＳ Ｐゴシック" charset="0"/>
              </a:defRPr>
            </a:lvl9pPr>
          </a:lstStyle>
          <a:p>
            <a:fld id="{7C55F18A-6053-E645-AB54-E627EB740EAD}" type="slidenum">
              <a:rPr lang="en-US" sz="1200">
                <a:solidFill>
                  <a:srgbClr val="000000"/>
                </a:solidFill>
                <a:latin typeface="Arial" charset="0"/>
              </a:rPr>
              <a:pPr/>
              <a:t>5</a:t>
            </a:fld>
            <a:endParaRPr lang="en-US" sz="1200">
              <a:solidFill>
                <a:srgbClr val="000000"/>
              </a:solidFill>
              <a:latin typeface="Arial" charset="0"/>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ell MT" charset="0"/>
                <a:ea typeface="ＭＳ Ｐゴシック" charset="0"/>
                <a:cs typeface="ＭＳ Ｐゴシック" charset="0"/>
              </a:defRPr>
            </a:lvl1pPr>
            <a:lvl2pPr marL="742950" indent="-285750" eaLnBrk="0" hangingPunct="0">
              <a:defRPr sz="2400">
                <a:solidFill>
                  <a:schemeClr val="tx1"/>
                </a:solidFill>
                <a:latin typeface="Bell MT" charset="0"/>
                <a:ea typeface="ＭＳ Ｐゴシック" charset="0"/>
              </a:defRPr>
            </a:lvl2pPr>
            <a:lvl3pPr marL="1143000" indent="-228600" eaLnBrk="0" hangingPunct="0">
              <a:defRPr sz="2400">
                <a:solidFill>
                  <a:schemeClr val="tx1"/>
                </a:solidFill>
                <a:latin typeface="Bell MT" charset="0"/>
                <a:ea typeface="ＭＳ Ｐゴシック" charset="0"/>
              </a:defRPr>
            </a:lvl3pPr>
            <a:lvl4pPr marL="1600200" indent="-228600" eaLnBrk="0" hangingPunct="0">
              <a:defRPr sz="2400">
                <a:solidFill>
                  <a:schemeClr val="tx1"/>
                </a:solidFill>
                <a:latin typeface="Bell MT" charset="0"/>
                <a:ea typeface="ＭＳ Ｐゴシック" charset="0"/>
              </a:defRPr>
            </a:lvl4pPr>
            <a:lvl5pPr marL="2057400" indent="-228600" eaLnBrk="0" hangingPunct="0">
              <a:defRPr sz="2400">
                <a:solidFill>
                  <a:schemeClr val="tx1"/>
                </a:solidFill>
                <a:latin typeface="Bell MT" charset="0"/>
                <a:ea typeface="ＭＳ Ｐゴシック" charset="0"/>
              </a:defRPr>
            </a:lvl5pPr>
            <a:lvl6pPr marL="2514600" indent="-228600" eaLnBrk="0" fontAlgn="base" hangingPunct="0">
              <a:spcBef>
                <a:spcPct val="0"/>
              </a:spcBef>
              <a:spcAft>
                <a:spcPct val="0"/>
              </a:spcAft>
              <a:defRPr sz="2400">
                <a:solidFill>
                  <a:schemeClr val="tx1"/>
                </a:solidFill>
                <a:latin typeface="Bell MT" charset="0"/>
                <a:ea typeface="ＭＳ Ｐゴシック" charset="0"/>
              </a:defRPr>
            </a:lvl6pPr>
            <a:lvl7pPr marL="2971800" indent="-228600" eaLnBrk="0" fontAlgn="base" hangingPunct="0">
              <a:spcBef>
                <a:spcPct val="0"/>
              </a:spcBef>
              <a:spcAft>
                <a:spcPct val="0"/>
              </a:spcAft>
              <a:defRPr sz="2400">
                <a:solidFill>
                  <a:schemeClr val="tx1"/>
                </a:solidFill>
                <a:latin typeface="Bell MT" charset="0"/>
                <a:ea typeface="ＭＳ Ｐゴシック" charset="0"/>
              </a:defRPr>
            </a:lvl7pPr>
            <a:lvl8pPr marL="3429000" indent="-228600" eaLnBrk="0" fontAlgn="base" hangingPunct="0">
              <a:spcBef>
                <a:spcPct val="0"/>
              </a:spcBef>
              <a:spcAft>
                <a:spcPct val="0"/>
              </a:spcAft>
              <a:defRPr sz="2400">
                <a:solidFill>
                  <a:schemeClr val="tx1"/>
                </a:solidFill>
                <a:latin typeface="Bell MT" charset="0"/>
                <a:ea typeface="ＭＳ Ｐゴシック" charset="0"/>
              </a:defRPr>
            </a:lvl8pPr>
            <a:lvl9pPr marL="3886200" indent="-228600" eaLnBrk="0" fontAlgn="base" hangingPunct="0">
              <a:spcBef>
                <a:spcPct val="0"/>
              </a:spcBef>
              <a:spcAft>
                <a:spcPct val="0"/>
              </a:spcAft>
              <a:defRPr sz="2400">
                <a:solidFill>
                  <a:schemeClr val="tx1"/>
                </a:solidFill>
                <a:latin typeface="Bell MT" charset="0"/>
                <a:ea typeface="ＭＳ Ｐゴシック" charset="0"/>
              </a:defRPr>
            </a:lvl9pPr>
          </a:lstStyle>
          <a:p>
            <a:fld id="{AFFA94A4-44D8-DA4A-9DFA-85AB061CA8E1}" type="slidenum">
              <a:rPr lang="en-US" sz="1200">
                <a:solidFill>
                  <a:srgbClr val="000000"/>
                </a:solidFill>
                <a:latin typeface="Arial" charset="0"/>
              </a:rPr>
              <a:pPr/>
              <a:t>6</a:t>
            </a:fld>
            <a:endParaRPr lang="en-US" sz="1200">
              <a:solidFill>
                <a:srgbClr val="000000"/>
              </a:solidFill>
              <a:latin typeface="Arial" charset="0"/>
            </a:endParaRPr>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ell MT" charset="0"/>
                <a:ea typeface="ＭＳ Ｐゴシック" charset="0"/>
                <a:cs typeface="ＭＳ Ｐゴシック" charset="0"/>
              </a:defRPr>
            </a:lvl1pPr>
            <a:lvl2pPr marL="742950" indent="-285750" eaLnBrk="0" hangingPunct="0">
              <a:defRPr sz="2400">
                <a:solidFill>
                  <a:schemeClr val="tx1"/>
                </a:solidFill>
                <a:latin typeface="Bell MT" charset="0"/>
                <a:ea typeface="ＭＳ Ｐゴシック" charset="0"/>
              </a:defRPr>
            </a:lvl2pPr>
            <a:lvl3pPr marL="1143000" indent="-228600" eaLnBrk="0" hangingPunct="0">
              <a:defRPr sz="2400">
                <a:solidFill>
                  <a:schemeClr val="tx1"/>
                </a:solidFill>
                <a:latin typeface="Bell MT" charset="0"/>
                <a:ea typeface="ＭＳ Ｐゴシック" charset="0"/>
              </a:defRPr>
            </a:lvl3pPr>
            <a:lvl4pPr marL="1600200" indent="-228600" eaLnBrk="0" hangingPunct="0">
              <a:defRPr sz="2400">
                <a:solidFill>
                  <a:schemeClr val="tx1"/>
                </a:solidFill>
                <a:latin typeface="Bell MT" charset="0"/>
                <a:ea typeface="ＭＳ Ｐゴシック" charset="0"/>
              </a:defRPr>
            </a:lvl4pPr>
            <a:lvl5pPr marL="2057400" indent="-228600" eaLnBrk="0" hangingPunct="0">
              <a:defRPr sz="2400">
                <a:solidFill>
                  <a:schemeClr val="tx1"/>
                </a:solidFill>
                <a:latin typeface="Bell MT" charset="0"/>
                <a:ea typeface="ＭＳ Ｐゴシック" charset="0"/>
              </a:defRPr>
            </a:lvl5pPr>
            <a:lvl6pPr marL="2514600" indent="-228600" eaLnBrk="0" fontAlgn="base" hangingPunct="0">
              <a:spcBef>
                <a:spcPct val="0"/>
              </a:spcBef>
              <a:spcAft>
                <a:spcPct val="0"/>
              </a:spcAft>
              <a:defRPr sz="2400">
                <a:solidFill>
                  <a:schemeClr val="tx1"/>
                </a:solidFill>
                <a:latin typeface="Bell MT" charset="0"/>
                <a:ea typeface="ＭＳ Ｐゴシック" charset="0"/>
              </a:defRPr>
            </a:lvl6pPr>
            <a:lvl7pPr marL="2971800" indent="-228600" eaLnBrk="0" fontAlgn="base" hangingPunct="0">
              <a:spcBef>
                <a:spcPct val="0"/>
              </a:spcBef>
              <a:spcAft>
                <a:spcPct val="0"/>
              </a:spcAft>
              <a:defRPr sz="2400">
                <a:solidFill>
                  <a:schemeClr val="tx1"/>
                </a:solidFill>
                <a:latin typeface="Bell MT" charset="0"/>
                <a:ea typeface="ＭＳ Ｐゴシック" charset="0"/>
              </a:defRPr>
            </a:lvl7pPr>
            <a:lvl8pPr marL="3429000" indent="-228600" eaLnBrk="0" fontAlgn="base" hangingPunct="0">
              <a:spcBef>
                <a:spcPct val="0"/>
              </a:spcBef>
              <a:spcAft>
                <a:spcPct val="0"/>
              </a:spcAft>
              <a:defRPr sz="2400">
                <a:solidFill>
                  <a:schemeClr val="tx1"/>
                </a:solidFill>
                <a:latin typeface="Bell MT" charset="0"/>
                <a:ea typeface="ＭＳ Ｐゴシック" charset="0"/>
              </a:defRPr>
            </a:lvl8pPr>
            <a:lvl9pPr marL="3886200" indent="-228600" eaLnBrk="0" fontAlgn="base" hangingPunct="0">
              <a:spcBef>
                <a:spcPct val="0"/>
              </a:spcBef>
              <a:spcAft>
                <a:spcPct val="0"/>
              </a:spcAft>
              <a:defRPr sz="2400">
                <a:solidFill>
                  <a:schemeClr val="tx1"/>
                </a:solidFill>
                <a:latin typeface="Bell MT" charset="0"/>
                <a:ea typeface="ＭＳ Ｐゴシック" charset="0"/>
              </a:defRPr>
            </a:lvl9pPr>
          </a:lstStyle>
          <a:p>
            <a:fld id="{EFAF5419-7E3B-5442-9BCC-1E0028E707EA}" type="slidenum">
              <a:rPr lang="en-US" sz="1200">
                <a:solidFill>
                  <a:srgbClr val="000000"/>
                </a:solidFill>
                <a:latin typeface="Arial" charset="0"/>
              </a:rPr>
              <a:pPr/>
              <a:t>7</a:t>
            </a:fld>
            <a:endParaRPr lang="en-US" sz="1200">
              <a:solidFill>
                <a:srgbClr val="000000"/>
              </a:solidFill>
              <a:latin typeface="Arial" charset="0"/>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ell MT" charset="0"/>
                <a:ea typeface="ＭＳ Ｐゴシック" charset="0"/>
                <a:cs typeface="ＭＳ Ｐゴシック" charset="0"/>
              </a:defRPr>
            </a:lvl1pPr>
            <a:lvl2pPr marL="742950" indent="-285750" eaLnBrk="0" hangingPunct="0">
              <a:defRPr sz="2400">
                <a:solidFill>
                  <a:schemeClr val="tx1"/>
                </a:solidFill>
                <a:latin typeface="Bell MT" charset="0"/>
                <a:ea typeface="ＭＳ Ｐゴシック" charset="0"/>
              </a:defRPr>
            </a:lvl2pPr>
            <a:lvl3pPr marL="1143000" indent="-228600" eaLnBrk="0" hangingPunct="0">
              <a:defRPr sz="2400">
                <a:solidFill>
                  <a:schemeClr val="tx1"/>
                </a:solidFill>
                <a:latin typeface="Bell MT" charset="0"/>
                <a:ea typeface="ＭＳ Ｐゴシック" charset="0"/>
              </a:defRPr>
            </a:lvl3pPr>
            <a:lvl4pPr marL="1600200" indent="-228600" eaLnBrk="0" hangingPunct="0">
              <a:defRPr sz="2400">
                <a:solidFill>
                  <a:schemeClr val="tx1"/>
                </a:solidFill>
                <a:latin typeface="Bell MT" charset="0"/>
                <a:ea typeface="ＭＳ Ｐゴシック" charset="0"/>
              </a:defRPr>
            </a:lvl4pPr>
            <a:lvl5pPr marL="2057400" indent="-228600" eaLnBrk="0" hangingPunct="0">
              <a:defRPr sz="2400">
                <a:solidFill>
                  <a:schemeClr val="tx1"/>
                </a:solidFill>
                <a:latin typeface="Bell MT" charset="0"/>
                <a:ea typeface="ＭＳ Ｐゴシック" charset="0"/>
              </a:defRPr>
            </a:lvl5pPr>
            <a:lvl6pPr marL="2514600" indent="-228600" eaLnBrk="0" fontAlgn="base" hangingPunct="0">
              <a:spcBef>
                <a:spcPct val="0"/>
              </a:spcBef>
              <a:spcAft>
                <a:spcPct val="0"/>
              </a:spcAft>
              <a:defRPr sz="2400">
                <a:solidFill>
                  <a:schemeClr val="tx1"/>
                </a:solidFill>
                <a:latin typeface="Bell MT" charset="0"/>
                <a:ea typeface="ＭＳ Ｐゴシック" charset="0"/>
              </a:defRPr>
            </a:lvl6pPr>
            <a:lvl7pPr marL="2971800" indent="-228600" eaLnBrk="0" fontAlgn="base" hangingPunct="0">
              <a:spcBef>
                <a:spcPct val="0"/>
              </a:spcBef>
              <a:spcAft>
                <a:spcPct val="0"/>
              </a:spcAft>
              <a:defRPr sz="2400">
                <a:solidFill>
                  <a:schemeClr val="tx1"/>
                </a:solidFill>
                <a:latin typeface="Bell MT" charset="0"/>
                <a:ea typeface="ＭＳ Ｐゴシック" charset="0"/>
              </a:defRPr>
            </a:lvl7pPr>
            <a:lvl8pPr marL="3429000" indent="-228600" eaLnBrk="0" fontAlgn="base" hangingPunct="0">
              <a:spcBef>
                <a:spcPct val="0"/>
              </a:spcBef>
              <a:spcAft>
                <a:spcPct val="0"/>
              </a:spcAft>
              <a:defRPr sz="2400">
                <a:solidFill>
                  <a:schemeClr val="tx1"/>
                </a:solidFill>
                <a:latin typeface="Bell MT" charset="0"/>
                <a:ea typeface="ＭＳ Ｐゴシック" charset="0"/>
              </a:defRPr>
            </a:lvl8pPr>
            <a:lvl9pPr marL="3886200" indent="-228600" eaLnBrk="0" fontAlgn="base" hangingPunct="0">
              <a:spcBef>
                <a:spcPct val="0"/>
              </a:spcBef>
              <a:spcAft>
                <a:spcPct val="0"/>
              </a:spcAft>
              <a:defRPr sz="2400">
                <a:solidFill>
                  <a:schemeClr val="tx1"/>
                </a:solidFill>
                <a:latin typeface="Bell MT" charset="0"/>
                <a:ea typeface="ＭＳ Ｐゴシック" charset="0"/>
              </a:defRPr>
            </a:lvl9pPr>
          </a:lstStyle>
          <a:p>
            <a:fld id="{9ABDE911-0E62-BD43-B815-94E3F0E2615B}" type="slidenum">
              <a:rPr lang="en-US" sz="1200">
                <a:solidFill>
                  <a:srgbClr val="000000"/>
                </a:solidFill>
                <a:latin typeface="Arial" charset="0"/>
              </a:rPr>
              <a:pPr/>
              <a:t>8</a:t>
            </a:fld>
            <a:endParaRPr lang="en-US" sz="1200">
              <a:solidFill>
                <a:srgbClr val="000000"/>
              </a:solidFill>
              <a:latin typeface="Arial" charset="0"/>
            </a:endParaRPr>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Bell MT" charset="0"/>
                <a:ea typeface="ＭＳ Ｐゴシック" charset="0"/>
                <a:cs typeface="ＭＳ Ｐゴシック" charset="0"/>
              </a:defRPr>
            </a:lvl1pPr>
            <a:lvl2pPr marL="742950" indent="-285750" eaLnBrk="0" hangingPunct="0">
              <a:defRPr sz="2400">
                <a:solidFill>
                  <a:schemeClr val="tx1"/>
                </a:solidFill>
                <a:latin typeface="Bell MT" charset="0"/>
                <a:ea typeface="ＭＳ Ｐゴシック" charset="0"/>
              </a:defRPr>
            </a:lvl2pPr>
            <a:lvl3pPr marL="1143000" indent="-228600" eaLnBrk="0" hangingPunct="0">
              <a:defRPr sz="2400">
                <a:solidFill>
                  <a:schemeClr val="tx1"/>
                </a:solidFill>
                <a:latin typeface="Bell MT" charset="0"/>
                <a:ea typeface="ＭＳ Ｐゴシック" charset="0"/>
              </a:defRPr>
            </a:lvl3pPr>
            <a:lvl4pPr marL="1600200" indent="-228600" eaLnBrk="0" hangingPunct="0">
              <a:defRPr sz="2400">
                <a:solidFill>
                  <a:schemeClr val="tx1"/>
                </a:solidFill>
                <a:latin typeface="Bell MT" charset="0"/>
                <a:ea typeface="ＭＳ Ｐゴシック" charset="0"/>
              </a:defRPr>
            </a:lvl4pPr>
            <a:lvl5pPr marL="2057400" indent="-228600" eaLnBrk="0" hangingPunct="0">
              <a:defRPr sz="2400">
                <a:solidFill>
                  <a:schemeClr val="tx1"/>
                </a:solidFill>
                <a:latin typeface="Bell MT" charset="0"/>
                <a:ea typeface="ＭＳ Ｐゴシック" charset="0"/>
              </a:defRPr>
            </a:lvl5pPr>
            <a:lvl6pPr marL="2514600" indent="-228600" eaLnBrk="0" fontAlgn="base" hangingPunct="0">
              <a:spcBef>
                <a:spcPct val="0"/>
              </a:spcBef>
              <a:spcAft>
                <a:spcPct val="0"/>
              </a:spcAft>
              <a:defRPr sz="2400">
                <a:solidFill>
                  <a:schemeClr val="tx1"/>
                </a:solidFill>
                <a:latin typeface="Bell MT" charset="0"/>
                <a:ea typeface="ＭＳ Ｐゴシック" charset="0"/>
              </a:defRPr>
            </a:lvl6pPr>
            <a:lvl7pPr marL="2971800" indent="-228600" eaLnBrk="0" fontAlgn="base" hangingPunct="0">
              <a:spcBef>
                <a:spcPct val="0"/>
              </a:spcBef>
              <a:spcAft>
                <a:spcPct val="0"/>
              </a:spcAft>
              <a:defRPr sz="2400">
                <a:solidFill>
                  <a:schemeClr val="tx1"/>
                </a:solidFill>
                <a:latin typeface="Bell MT" charset="0"/>
                <a:ea typeface="ＭＳ Ｐゴシック" charset="0"/>
              </a:defRPr>
            </a:lvl7pPr>
            <a:lvl8pPr marL="3429000" indent="-228600" eaLnBrk="0" fontAlgn="base" hangingPunct="0">
              <a:spcBef>
                <a:spcPct val="0"/>
              </a:spcBef>
              <a:spcAft>
                <a:spcPct val="0"/>
              </a:spcAft>
              <a:defRPr sz="2400">
                <a:solidFill>
                  <a:schemeClr val="tx1"/>
                </a:solidFill>
                <a:latin typeface="Bell MT" charset="0"/>
                <a:ea typeface="ＭＳ Ｐゴシック" charset="0"/>
              </a:defRPr>
            </a:lvl8pPr>
            <a:lvl9pPr marL="3886200" indent="-228600" eaLnBrk="0" fontAlgn="base" hangingPunct="0">
              <a:spcBef>
                <a:spcPct val="0"/>
              </a:spcBef>
              <a:spcAft>
                <a:spcPct val="0"/>
              </a:spcAft>
              <a:defRPr sz="2400">
                <a:solidFill>
                  <a:schemeClr val="tx1"/>
                </a:solidFill>
                <a:latin typeface="Bell MT" charset="0"/>
                <a:ea typeface="ＭＳ Ｐゴシック" charset="0"/>
              </a:defRPr>
            </a:lvl9pPr>
          </a:lstStyle>
          <a:p>
            <a:fld id="{C4D16B22-3C52-C04B-86D4-50F787105D3A}" type="slidenum">
              <a:rPr lang="en-US" sz="1200">
                <a:solidFill>
                  <a:srgbClr val="000000"/>
                </a:solidFill>
                <a:latin typeface="Arial" charset="0"/>
              </a:rPr>
              <a:pPr/>
              <a:t>9</a:t>
            </a:fld>
            <a:endParaRPr lang="en-US" sz="1200">
              <a:solidFill>
                <a:srgbClr val="000000"/>
              </a:solidFill>
              <a:latin typeface="Arial" charset="0"/>
            </a:endParaRPr>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jpe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jpe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jpe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jpe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0"/>
            <a:ext cx="14478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a:defRPr/>
            </a:pPr>
            <a:endParaRPr kumimoji="1" lang="en-US"/>
          </a:p>
        </p:txBody>
      </p:sp>
      <p:sp>
        <p:nvSpPr>
          <p:cNvPr id="5" name="Rectangle 3"/>
          <p:cNvSpPr>
            <a:spLocks noChangeArrowheads="1"/>
          </p:cNvSpPr>
          <p:nvPr/>
        </p:nvSpPr>
        <p:spPr bwMode="auto">
          <a:xfrm>
            <a:off x="685800" y="2438400"/>
            <a:ext cx="84566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a:defRPr/>
            </a:pPr>
            <a:endParaRPr kumimoji="1" lang="en-US"/>
          </a:p>
        </p:txBody>
      </p:sp>
      <p:sp>
        <p:nvSpPr>
          <p:cNvPr id="6" name="Rectangle 9"/>
          <p:cNvSpPr>
            <a:spLocks noChangeArrowheads="1"/>
          </p:cNvSpPr>
          <p:nvPr/>
        </p:nvSpPr>
        <p:spPr bwMode="auto">
          <a:xfrm>
            <a:off x="0" y="3505200"/>
            <a:ext cx="4724400" cy="152400"/>
          </a:xfrm>
          <a:prstGeom prst="rect">
            <a:avLst/>
          </a:prstGeom>
          <a:solidFill>
            <a:schemeClr val="accent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en-US"/>
          </a:p>
        </p:txBody>
      </p:sp>
      <p:sp>
        <p:nvSpPr>
          <p:cNvPr id="3076" name="Rectangle 4"/>
          <p:cNvSpPr>
            <a:spLocks noGrp="1" noChangeArrowheads="1"/>
          </p:cNvSpPr>
          <p:nvPr>
            <p:ph type="ctrTitle" sz="quarter"/>
          </p:nvPr>
        </p:nvSpPr>
        <p:spPr>
          <a:xfrm>
            <a:off x="685800" y="2286000"/>
            <a:ext cx="7772400" cy="1143000"/>
          </a:xfrm>
        </p:spPr>
        <p:txBody>
          <a:bodyPr/>
          <a:lstStyle>
            <a:lvl1pPr>
              <a:defRPr/>
            </a:lvl1pPr>
          </a:lstStyle>
          <a:p>
            <a:r>
              <a:rPr lang="en-US"/>
              <a:t>Click to edit Master title style</a:t>
            </a:r>
          </a:p>
        </p:txBody>
      </p:sp>
      <p:sp>
        <p:nvSpPr>
          <p:cNvPr id="3077" name="Rectangle 5"/>
          <p:cNvSpPr>
            <a:spLocks noGrp="1" noChangeArrowheads="1"/>
          </p:cNvSpPr>
          <p:nvPr>
            <p:ph type="subTitle" sz="quarter" idx="1"/>
          </p:nvPr>
        </p:nvSpPr>
        <p:spPr>
          <a:xfrm>
            <a:off x="2057400" y="4114800"/>
            <a:ext cx="6400800" cy="1752600"/>
          </a:xfrm>
        </p:spPr>
        <p:txBody>
          <a:bodyPr/>
          <a:lstStyle>
            <a:lvl1pPr marL="0" indent="0" algn="ctr">
              <a:buFont typeface="Wingdings" pitchFamily="-109" charset="2"/>
              <a:buNone/>
              <a:defRPr b="0">
                <a:latin typeface="Bell MT" pitchFamily="-109" charset="0"/>
              </a:defRPr>
            </a:lvl1pPr>
          </a:lstStyle>
          <a:p>
            <a:r>
              <a:rPr lang="en-US"/>
              <a:t>Click to edit Master subtitle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a:p>
        </p:txBody>
      </p:sp>
      <p:sp>
        <p:nvSpPr>
          <p:cNvPr id="8" name="Rectangle 7"/>
          <p:cNvSpPr>
            <a:spLocks noGrp="1" noChangeArrowheads="1"/>
          </p:cNvSpPr>
          <p:nvPr>
            <p:ph type="ftr" sz="quarter" idx="11"/>
          </p:nvPr>
        </p:nvSpPr>
        <p:spPr/>
        <p:txBody>
          <a:bodyPr/>
          <a:lstStyle>
            <a:lvl1pPr>
              <a:defRPr/>
            </a:lvl1pPr>
          </a:lstStyle>
          <a:p>
            <a:pPr>
              <a:defRPr/>
            </a:pPr>
            <a:endParaRPr lang="en-US"/>
          </a:p>
        </p:txBody>
      </p:sp>
      <p:sp>
        <p:nvSpPr>
          <p:cNvPr id="9" name="Rectangle 8"/>
          <p:cNvSpPr>
            <a:spLocks noGrp="1" noChangeArrowheads="1"/>
          </p:cNvSpPr>
          <p:nvPr>
            <p:ph type="sldNum" sz="quarter" idx="12"/>
          </p:nvPr>
        </p:nvSpPr>
        <p:spPr/>
        <p:txBody>
          <a:bodyPr/>
          <a:lstStyle>
            <a:lvl1pPr>
              <a:defRPr/>
            </a:lvl1pPr>
          </a:lstStyle>
          <a:p>
            <a:pPr>
              <a:defRPr/>
            </a:pPr>
            <a:fld id="{A8D44754-58E6-7A41-AE6F-47D7C63D7C6A}" type="slidenum">
              <a:rPr lang="en-US"/>
              <a:pPr>
                <a:defRPr/>
              </a:pPr>
              <a:t>‹#›</a:t>
            </a:fld>
            <a:endParaRPr lang="en-US"/>
          </a:p>
        </p:txBody>
      </p:sp>
    </p:spTree>
    <p:extLst>
      <p:ext uri="{BB962C8B-B14F-4D97-AF65-F5344CB8AC3E}">
        <p14:creationId xmlns:p14="http://schemas.microsoft.com/office/powerpoint/2010/main" val="1712728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B01D829C-BD72-6040-A151-464160110F4E}" type="slidenum">
              <a:rPr lang="en-US"/>
              <a:pPr>
                <a:defRPr/>
              </a:pPr>
              <a:t>‹#›</a:t>
            </a:fld>
            <a:endParaRPr lang="en-US"/>
          </a:p>
        </p:txBody>
      </p:sp>
    </p:spTree>
    <p:extLst>
      <p:ext uri="{BB962C8B-B14F-4D97-AF65-F5344CB8AC3E}">
        <p14:creationId xmlns:p14="http://schemas.microsoft.com/office/powerpoint/2010/main" val="3673490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C16A20BE-38FD-6D42-9759-90F707391E42}" type="slidenum">
              <a:rPr lang="en-US"/>
              <a:pPr>
                <a:defRPr/>
              </a:pPr>
              <a:t>‹#›</a:t>
            </a:fld>
            <a:endParaRPr lang="en-US"/>
          </a:p>
        </p:txBody>
      </p:sp>
    </p:spTree>
    <p:extLst>
      <p:ext uri="{BB962C8B-B14F-4D97-AF65-F5344CB8AC3E}">
        <p14:creationId xmlns:p14="http://schemas.microsoft.com/office/powerpoint/2010/main" val="2800549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2147483647 h 1912"/>
              <a:gd name="T4" fmla="*/ 0 w 1588"/>
              <a:gd name="T5" fmla="*/ 2147483647 h 1912"/>
              <a:gd name="T6" fmla="*/ 0 w 1588"/>
              <a:gd name="T7" fmla="*/ 2147483647 h 1912"/>
              <a:gd name="T8" fmla="*/ 0 w 1588"/>
              <a:gd name="T9" fmla="*/ 2147483647 h 1912"/>
              <a:gd name="T10" fmla="*/ 0 w 1588"/>
              <a:gd name="T11" fmla="*/ 2147483647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98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4198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fld id="{BA42CBF3-B0BA-2F4E-B751-4D972A2D1632}" type="slidenum">
              <a:rPr lang="en-US"/>
              <a:pPr>
                <a:defRPr/>
              </a:pPr>
              <a:t>‹#›</a:t>
            </a:fld>
            <a:endParaRPr 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751542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7BD01A-A395-904B-B3D0-BB0CACA551AC}" type="slidenum">
              <a:rPr lang="en-US"/>
              <a:pPr>
                <a:defRPr/>
              </a:pPr>
              <a:t>‹#›</a:t>
            </a:fld>
            <a:endParaRPr lang="en-US"/>
          </a:p>
        </p:txBody>
      </p:sp>
    </p:spTree>
    <p:extLst>
      <p:ext uri="{BB962C8B-B14F-4D97-AF65-F5344CB8AC3E}">
        <p14:creationId xmlns:p14="http://schemas.microsoft.com/office/powerpoint/2010/main" val="1447581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327C5A-4961-EE42-8616-F33CFD96FF70}" type="slidenum">
              <a:rPr lang="en-US"/>
              <a:pPr>
                <a:defRPr/>
              </a:pPr>
              <a:t>‹#›</a:t>
            </a:fld>
            <a:endParaRPr lang="en-US"/>
          </a:p>
        </p:txBody>
      </p:sp>
    </p:spTree>
    <p:extLst>
      <p:ext uri="{BB962C8B-B14F-4D97-AF65-F5344CB8AC3E}">
        <p14:creationId xmlns:p14="http://schemas.microsoft.com/office/powerpoint/2010/main" val="220832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6653EC-6BE8-BB43-A1AC-E727CA591F5F}" type="slidenum">
              <a:rPr lang="en-US"/>
              <a:pPr>
                <a:defRPr/>
              </a:pPr>
              <a:t>‹#›</a:t>
            </a:fld>
            <a:endParaRPr lang="en-US"/>
          </a:p>
        </p:txBody>
      </p:sp>
    </p:spTree>
    <p:extLst>
      <p:ext uri="{BB962C8B-B14F-4D97-AF65-F5344CB8AC3E}">
        <p14:creationId xmlns:p14="http://schemas.microsoft.com/office/powerpoint/2010/main" val="3872697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F29DE22-2287-844E-9F99-57DFF2CD5BE5}" type="slidenum">
              <a:rPr lang="en-US"/>
              <a:pPr>
                <a:defRPr/>
              </a:pPr>
              <a:t>‹#›</a:t>
            </a:fld>
            <a:endParaRPr lang="en-US"/>
          </a:p>
        </p:txBody>
      </p:sp>
    </p:spTree>
    <p:extLst>
      <p:ext uri="{BB962C8B-B14F-4D97-AF65-F5344CB8AC3E}">
        <p14:creationId xmlns:p14="http://schemas.microsoft.com/office/powerpoint/2010/main" val="2371792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B2DA73F-C350-9844-9FE3-52D4E9CF4C03}" type="slidenum">
              <a:rPr lang="en-US"/>
              <a:pPr>
                <a:defRPr/>
              </a:pPr>
              <a:t>‹#›</a:t>
            </a:fld>
            <a:endParaRPr lang="en-US"/>
          </a:p>
        </p:txBody>
      </p:sp>
    </p:spTree>
    <p:extLst>
      <p:ext uri="{BB962C8B-B14F-4D97-AF65-F5344CB8AC3E}">
        <p14:creationId xmlns:p14="http://schemas.microsoft.com/office/powerpoint/2010/main" val="30524045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195B9E1-94E8-284D-A430-19583932BDBA}" type="slidenum">
              <a:rPr lang="en-US"/>
              <a:pPr>
                <a:defRPr/>
              </a:pPr>
              <a:t>‹#›</a:t>
            </a:fld>
            <a:endParaRPr lang="en-US"/>
          </a:p>
        </p:txBody>
      </p:sp>
    </p:spTree>
    <p:extLst>
      <p:ext uri="{BB962C8B-B14F-4D97-AF65-F5344CB8AC3E}">
        <p14:creationId xmlns:p14="http://schemas.microsoft.com/office/powerpoint/2010/main" val="10289746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A57246-0B41-1D4C-A814-0A000D4B331D}" type="slidenum">
              <a:rPr lang="en-US"/>
              <a:pPr>
                <a:defRPr/>
              </a:pPr>
              <a:t>‹#›</a:t>
            </a:fld>
            <a:endParaRPr lang="en-US"/>
          </a:p>
        </p:txBody>
      </p:sp>
    </p:spTree>
    <p:extLst>
      <p:ext uri="{BB962C8B-B14F-4D97-AF65-F5344CB8AC3E}">
        <p14:creationId xmlns:p14="http://schemas.microsoft.com/office/powerpoint/2010/main" val="112341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01F088BE-6D5C-0740-9A9B-70315112AD32}" type="slidenum">
              <a:rPr lang="en-US"/>
              <a:pPr>
                <a:defRPr/>
              </a:pPr>
              <a:t>‹#›</a:t>
            </a:fld>
            <a:endParaRPr lang="en-US"/>
          </a:p>
        </p:txBody>
      </p:sp>
    </p:spTree>
    <p:extLst>
      <p:ext uri="{BB962C8B-B14F-4D97-AF65-F5344CB8AC3E}">
        <p14:creationId xmlns:p14="http://schemas.microsoft.com/office/powerpoint/2010/main" val="42667528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D25F21-1B0B-F044-8F88-28331F647754}" type="slidenum">
              <a:rPr lang="en-US"/>
              <a:pPr>
                <a:defRPr/>
              </a:pPr>
              <a:t>‹#›</a:t>
            </a:fld>
            <a:endParaRPr lang="en-US"/>
          </a:p>
        </p:txBody>
      </p:sp>
    </p:spTree>
    <p:extLst>
      <p:ext uri="{BB962C8B-B14F-4D97-AF65-F5344CB8AC3E}">
        <p14:creationId xmlns:p14="http://schemas.microsoft.com/office/powerpoint/2010/main" val="514468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14E2A8-ABDD-9440-83C4-C63B5AAD52A4}" type="slidenum">
              <a:rPr lang="en-US"/>
              <a:pPr>
                <a:defRPr/>
              </a:pPr>
              <a:t>‹#›</a:t>
            </a:fld>
            <a:endParaRPr lang="en-US"/>
          </a:p>
        </p:txBody>
      </p:sp>
    </p:spTree>
    <p:extLst>
      <p:ext uri="{BB962C8B-B14F-4D97-AF65-F5344CB8AC3E}">
        <p14:creationId xmlns:p14="http://schemas.microsoft.com/office/powerpoint/2010/main" val="39625027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9A4F06-5C47-6141-AE46-DDC4760349FB}" type="slidenum">
              <a:rPr lang="en-US"/>
              <a:pPr>
                <a:defRPr/>
              </a:pPr>
              <a:t>‹#›</a:t>
            </a:fld>
            <a:endParaRPr lang="en-US"/>
          </a:p>
        </p:txBody>
      </p:sp>
    </p:spTree>
    <p:extLst>
      <p:ext uri="{BB962C8B-B14F-4D97-AF65-F5344CB8AC3E}">
        <p14:creationId xmlns:p14="http://schemas.microsoft.com/office/powerpoint/2010/main" val="26919630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92E5E2D4-EC35-5348-A9DA-9DA35360A303}" type="datetimeFigureOut">
              <a:rPr lang="en-US"/>
              <a:pPr>
                <a:defRPr/>
              </a:pPr>
              <a:t>5/11/17</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B4A4776B-3A26-6E45-A3E2-0C5688B60555}" type="slidenum">
              <a:rPr lang="en-US"/>
              <a:pPr>
                <a:defRPr/>
              </a:pPr>
              <a:t>‹#›</a:t>
            </a:fld>
            <a:endParaRPr lang="en-US"/>
          </a:p>
        </p:txBody>
      </p:sp>
    </p:spTree>
    <p:extLst>
      <p:ext uri="{BB962C8B-B14F-4D97-AF65-F5344CB8AC3E}">
        <p14:creationId xmlns:p14="http://schemas.microsoft.com/office/powerpoint/2010/main" val="9022108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4CAD4161-7C94-C64A-AE36-46C6AE78D569}" type="datetimeFigureOut">
              <a:rPr lang="en-US"/>
              <a:pPr>
                <a:defRPr/>
              </a:pPr>
              <a:t>5/11/17</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B97C97FF-7674-564A-80BA-1497C64D4539}" type="slidenum">
              <a:rPr lang="en-US"/>
              <a:pPr>
                <a:defRPr/>
              </a:pPr>
              <a:t>‹#›</a:t>
            </a:fld>
            <a:endParaRPr lang="en-US"/>
          </a:p>
        </p:txBody>
      </p:sp>
    </p:spTree>
    <p:extLst>
      <p:ext uri="{BB962C8B-B14F-4D97-AF65-F5344CB8AC3E}">
        <p14:creationId xmlns:p14="http://schemas.microsoft.com/office/powerpoint/2010/main" val="33107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74AFF8B4-02D2-7945-9300-CE379D5234C9}" type="datetimeFigureOut">
              <a:rPr lang="en-US"/>
              <a:pPr>
                <a:defRPr/>
              </a:pPr>
              <a:t>5/11/17</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AD30D2B5-0003-3C44-86A9-CB2FF4203D80}" type="slidenum">
              <a:rPr lang="en-US"/>
              <a:pPr>
                <a:defRPr/>
              </a:pPr>
              <a:t>‹#›</a:t>
            </a:fld>
            <a:endParaRPr lang="en-US"/>
          </a:p>
        </p:txBody>
      </p:sp>
    </p:spTree>
    <p:extLst>
      <p:ext uri="{BB962C8B-B14F-4D97-AF65-F5344CB8AC3E}">
        <p14:creationId xmlns:p14="http://schemas.microsoft.com/office/powerpoint/2010/main" val="17901580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6529937A-9FE6-4640-8354-3AAC86F65233}" type="datetimeFigureOut">
              <a:rPr lang="en-US"/>
              <a:pPr>
                <a:defRPr/>
              </a:pPr>
              <a:t>5/11/17</a:t>
            </a:fld>
            <a:endParaRPr lang="en-US"/>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34CD7709-417C-A14D-9FAC-5CA16A0B61B7}" type="slidenum">
              <a:rPr lang="en-US"/>
              <a:pPr>
                <a:defRPr/>
              </a:pPr>
              <a:t>‹#›</a:t>
            </a:fld>
            <a:endParaRPr lang="en-US"/>
          </a:p>
        </p:txBody>
      </p:sp>
    </p:spTree>
    <p:extLst>
      <p:ext uri="{BB962C8B-B14F-4D97-AF65-F5344CB8AC3E}">
        <p14:creationId xmlns:p14="http://schemas.microsoft.com/office/powerpoint/2010/main" val="18703982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BEE6F79E-2576-1C43-803C-8FAC934AC290}" type="datetimeFigureOut">
              <a:rPr lang="en-US"/>
              <a:pPr>
                <a:defRPr/>
              </a:pPr>
              <a:t>5/11/17</a:t>
            </a:fld>
            <a:endParaRPr lang="en-US"/>
          </a:p>
        </p:txBody>
      </p:sp>
      <p:sp>
        <p:nvSpPr>
          <p:cNvPr id="8" name="Footer Placeholder 7"/>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00D50ADF-A7BA-4D42-A234-9D822C6D2B2D}" type="slidenum">
              <a:rPr lang="en-US"/>
              <a:pPr>
                <a:defRPr/>
              </a:pPr>
              <a:t>‹#›</a:t>
            </a:fld>
            <a:endParaRPr lang="en-US"/>
          </a:p>
        </p:txBody>
      </p:sp>
    </p:spTree>
    <p:extLst>
      <p:ext uri="{BB962C8B-B14F-4D97-AF65-F5344CB8AC3E}">
        <p14:creationId xmlns:p14="http://schemas.microsoft.com/office/powerpoint/2010/main" val="7583986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3BB31B66-323C-AD40-B816-B563020F067D}" type="datetimeFigureOut">
              <a:rPr lang="en-US"/>
              <a:pPr>
                <a:defRPr/>
              </a:pPr>
              <a:t>5/11/17</a:t>
            </a:fld>
            <a:endParaRPr lang="en-US"/>
          </a:p>
        </p:txBody>
      </p:sp>
      <p:sp>
        <p:nvSpPr>
          <p:cNvPr id="4" name="Footer Placeholder 3"/>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22106BFF-961C-E547-BE16-C3B799188CFD}" type="slidenum">
              <a:rPr lang="en-US"/>
              <a:pPr>
                <a:defRPr/>
              </a:pPr>
              <a:t>‹#›</a:t>
            </a:fld>
            <a:endParaRPr lang="en-US"/>
          </a:p>
        </p:txBody>
      </p:sp>
    </p:spTree>
    <p:extLst>
      <p:ext uri="{BB962C8B-B14F-4D97-AF65-F5344CB8AC3E}">
        <p14:creationId xmlns:p14="http://schemas.microsoft.com/office/powerpoint/2010/main" val="34517048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DE77BC78-D8D1-2745-A3C2-46CD539A6A84}" type="datetimeFigureOut">
              <a:rPr lang="en-US"/>
              <a:pPr>
                <a:defRPr/>
              </a:pPr>
              <a:t>5/11/17</a:t>
            </a:fld>
            <a:endParaRPr lang="en-US"/>
          </a:p>
        </p:txBody>
      </p:sp>
      <p:sp>
        <p:nvSpPr>
          <p:cNvPr id="3" name="Footer Placeholder 2"/>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A1D64061-47F7-1445-9052-F61CCE406723}" type="slidenum">
              <a:rPr lang="en-US"/>
              <a:pPr>
                <a:defRPr/>
              </a:pPr>
              <a:t>‹#›</a:t>
            </a:fld>
            <a:endParaRPr lang="en-US"/>
          </a:p>
        </p:txBody>
      </p:sp>
    </p:spTree>
    <p:extLst>
      <p:ext uri="{BB962C8B-B14F-4D97-AF65-F5344CB8AC3E}">
        <p14:creationId xmlns:p14="http://schemas.microsoft.com/office/powerpoint/2010/main" val="164891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FB8B08E8-8F97-D140-8628-2A21B6757E9B}" type="slidenum">
              <a:rPr lang="en-US"/>
              <a:pPr>
                <a:defRPr/>
              </a:pPr>
              <a:t>‹#›</a:t>
            </a:fld>
            <a:endParaRPr lang="en-US"/>
          </a:p>
        </p:txBody>
      </p:sp>
    </p:spTree>
    <p:extLst>
      <p:ext uri="{BB962C8B-B14F-4D97-AF65-F5344CB8AC3E}">
        <p14:creationId xmlns:p14="http://schemas.microsoft.com/office/powerpoint/2010/main" val="8176247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1BCD1E83-AFC0-3B46-A772-459CB473DCEF}" type="datetimeFigureOut">
              <a:rPr lang="en-US"/>
              <a:pPr>
                <a:defRPr/>
              </a:pPr>
              <a:t>5/11/17</a:t>
            </a:fld>
            <a:endParaRPr lang="en-US"/>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4325F6AC-1D5B-0A4F-BDD2-AF26854B81D4}" type="slidenum">
              <a:rPr lang="en-US"/>
              <a:pPr>
                <a:defRPr/>
              </a:pPr>
              <a:t>‹#›</a:t>
            </a:fld>
            <a:endParaRPr lang="en-US"/>
          </a:p>
        </p:txBody>
      </p:sp>
    </p:spTree>
    <p:extLst>
      <p:ext uri="{BB962C8B-B14F-4D97-AF65-F5344CB8AC3E}">
        <p14:creationId xmlns:p14="http://schemas.microsoft.com/office/powerpoint/2010/main" val="31226897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2BDC3CEE-FA74-DE47-88D1-22DCBFDEBEA3}" type="datetimeFigureOut">
              <a:rPr lang="en-US"/>
              <a:pPr>
                <a:defRPr/>
              </a:pPr>
              <a:t>5/11/17</a:t>
            </a:fld>
            <a:endParaRPr lang="en-US"/>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C7B0CE88-FA8A-604D-8554-F9110D9EA0E0}" type="slidenum">
              <a:rPr lang="en-US"/>
              <a:pPr>
                <a:defRPr/>
              </a:pPr>
              <a:t>‹#›</a:t>
            </a:fld>
            <a:endParaRPr lang="en-US"/>
          </a:p>
        </p:txBody>
      </p:sp>
    </p:spTree>
    <p:extLst>
      <p:ext uri="{BB962C8B-B14F-4D97-AF65-F5344CB8AC3E}">
        <p14:creationId xmlns:p14="http://schemas.microsoft.com/office/powerpoint/2010/main" val="40878599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EA960289-26E1-DB47-8307-7D839C9A0943}" type="datetimeFigureOut">
              <a:rPr lang="en-US"/>
              <a:pPr>
                <a:defRPr/>
              </a:pPr>
              <a:t>5/11/17</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1DD89BE5-5C85-F142-A9E7-3961CEC88147}" type="slidenum">
              <a:rPr lang="en-US"/>
              <a:pPr>
                <a:defRPr/>
              </a:pPr>
              <a:t>‹#›</a:t>
            </a:fld>
            <a:endParaRPr lang="en-US"/>
          </a:p>
        </p:txBody>
      </p:sp>
    </p:spTree>
    <p:extLst>
      <p:ext uri="{BB962C8B-B14F-4D97-AF65-F5344CB8AC3E}">
        <p14:creationId xmlns:p14="http://schemas.microsoft.com/office/powerpoint/2010/main" val="27991961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498321CF-40CD-8241-ACF9-BCD9E3AB6118}" type="datetimeFigureOut">
              <a:rPr lang="en-US"/>
              <a:pPr>
                <a:defRPr/>
              </a:pPr>
              <a:t>5/11/17</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69504A1A-9B28-774F-ADD1-44BFF033AB17}" type="slidenum">
              <a:rPr lang="en-US"/>
              <a:pPr>
                <a:defRPr/>
              </a:pPr>
              <a:t>‹#›</a:t>
            </a:fld>
            <a:endParaRPr lang="en-US"/>
          </a:p>
        </p:txBody>
      </p:sp>
    </p:spTree>
    <p:extLst>
      <p:ext uri="{BB962C8B-B14F-4D97-AF65-F5344CB8AC3E}">
        <p14:creationId xmlns:p14="http://schemas.microsoft.com/office/powerpoint/2010/main" val="35331924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559326430"/>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4207403186"/>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658877388"/>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964744670"/>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278352997"/>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789250082"/>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1BAB2A08-A321-FC44-8A63-6FAD25F012E4}" type="slidenum">
              <a:rPr lang="en-US"/>
              <a:pPr>
                <a:defRPr/>
              </a:pPr>
              <a:t>‹#›</a:t>
            </a:fld>
            <a:endParaRPr lang="en-US"/>
          </a:p>
        </p:txBody>
      </p:sp>
    </p:spTree>
    <p:extLst>
      <p:ext uri="{BB962C8B-B14F-4D97-AF65-F5344CB8AC3E}">
        <p14:creationId xmlns:p14="http://schemas.microsoft.com/office/powerpoint/2010/main" val="11258144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574663713"/>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467004943"/>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874457313"/>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442055378"/>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761853794"/>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32F66D36-E3AE-BA41-95A9-0CD60F0D3A6A}" type="datetimeFigureOut">
              <a:rPr lang="en-US" smtClean="0">
                <a:solidFill>
                  <a:prstClr val="white"/>
                </a:solidFill>
                <a:latin typeface="Book Antiqua"/>
              </a:rPr>
              <a:pPr/>
              <a:t>5/11/17</a:t>
            </a:fld>
            <a:endParaRPr lang="en-US">
              <a:solidFill>
                <a:prstClr val="white"/>
              </a:solidFill>
              <a:latin typeface="Book Antiqua"/>
            </a:endParaRPr>
          </a:p>
        </p:txBody>
      </p:sp>
      <p:sp>
        <p:nvSpPr>
          <p:cNvPr id="5" name="Footer Placeholder 4"/>
          <p:cNvSpPr>
            <a:spLocks noGrp="1"/>
          </p:cNvSpPr>
          <p:nvPr>
            <p:ph type="ftr" sz="quarter" idx="11"/>
          </p:nvPr>
        </p:nvSpPr>
        <p:spPr/>
        <p:txBody>
          <a:bodyPr/>
          <a:lstStyle/>
          <a:p>
            <a:endParaRPr lang="en-US">
              <a:solidFill>
                <a:prstClr val="white"/>
              </a:solidFill>
              <a:latin typeface="Book Antiqua"/>
            </a:endParaRPr>
          </a:p>
        </p:txBody>
      </p:sp>
    </p:spTree>
    <p:extLst>
      <p:ext uri="{BB962C8B-B14F-4D97-AF65-F5344CB8AC3E}">
        <p14:creationId xmlns:p14="http://schemas.microsoft.com/office/powerpoint/2010/main" val="1712404869"/>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2F66D36-E3AE-BA41-95A9-0CD60F0D3A6A}" type="datetimeFigureOut">
              <a:rPr lang="en-US" smtClean="0">
                <a:solidFill>
                  <a:prstClr val="white"/>
                </a:solidFill>
                <a:latin typeface="Book Antiqua"/>
              </a:rPr>
              <a:pPr/>
              <a:t>5/11/17</a:t>
            </a:fld>
            <a:endParaRPr lang="en-US">
              <a:solidFill>
                <a:prstClr val="white"/>
              </a:solidFill>
              <a:latin typeface="Book Antiqua"/>
            </a:endParaRPr>
          </a:p>
        </p:txBody>
      </p:sp>
      <p:sp>
        <p:nvSpPr>
          <p:cNvPr id="5" name="Footer Placeholder 4"/>
          <p:cNvSpPr>
            <a:spLocks noGrp="1"/>
          </p:cNvSpPr>
          <p:nvPr>
            <p:ph type="ftr" sz="quarter" idx="11"/>
          </p:nvPr>
        </p:nvSpPr>
        <p:spPr/>
        <p:txBody>
          <a:bodyPr/>
          <a:lstStyle/>
          <a:p>
            <a:endParaRPr lang="en-US">
              <a:solidFill>
                <a:prstClr val="white"/>
              </a:solidFill>
              <a:latin typeface="Book Antiqua"/>
            </a:endParaRPr>
          </a:p>
        </p:txBody>
      </p:sp>
      <p:sp>
        <p:nvSpPr>
          <p:cNvPr id="6" name="Slide Number Placeholder 5"/>
          <p:cNvSpPr>
            <a:spLocks noGrp="1"/>
          </p:cNvSpPr>
          <p:nvPr>
            <p:ph type="sldNum" sz="quarter" idx="12"/>
          </p:nvPr>
        </p:nvSpPr>
        <p:spPr/>
        <p:txBody>
          <a:bodyPr/>
          <a:lstStyle/>
          <a:p>
            <a:fld id="{4FAF878A-19C8-B44F-BDB5-B335F14E3B2D}" type="slidenum">
              <a:rPr lang="en-US" smtClean="0">
                <a:solidFill>
                  <a:prstClr val="white"/>
                </a:solidFill>
                <a:latin typeface="Book Antiqua"/>
              </a:rPr>
              <a:pPr/>
              <a:t>‹#›</a:t>
            </a:fld>
            <a:endParaRPr lang="en-US">
              <a:solidFill>
                <a:prstClr val="white"/>
              </a:solidFill>
              <a:latin typeface="Book Antiqua"/>
            </a:endParaRPr>
          </a:p>
        </p:txBody>
      </p:sp>
    </p:spTree>
    <p:extLst>
      <p:ext uri="{BB962C8B-B14F-4D97-AF65-F5344CB8AC3E}">
        <p14:creationId xmlns:p14="http://schemas.microsoft.com/office/powerpoint/2010/main" val="195999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US"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32F66D36-E3AE-BA41-95A9-0CD60F0D3A6A}" type="datetimeFigureOut">
              <a:rPr lang="en-US" smtClean="0">
                <a:solidFill>
                  <a:prstClr val="white"/>
                </a:solidFill>
                <a:latin typeface="Book Antiqua"/>
              </a:rPr>
              <a:pPr/>
              <a:t>5/11/17</a:t>
            </a:fld>
            <a:endParaRPr lang="en-US">
              <a:solidFill>
                <a:prstClr val="white"/>
              </a:solidFill>
              <a:latin typeface="Book Antiqua"/>
            </a:endParaRPr>
          </a:p>
        </p:txBody>
      </p:sp>
      <p:sp>
        <p:nvSpPr>
          <p:cNvPr id="5" name="Footer Placeholder 4"/>
          <p:cNvSpPr>
            <a:spLocks noGrp="1"/>
          </p:cNvSpPr>
          <p:nvPr>
            <p:ph type="ftr" sz="quarter" idx="11"/>
          </p:nvPr>
        </p:nvSpPr>
        <p:spPr/>
        <p:txBody>
          <a:bodyPr/>
          <a:lstStyle/>
          <a:p>
            <a:endParaRPr lang="en-US">
              <a:solidFill>
                <a:prstClr val="white"/>
              </a:solidFill>
              <a:latin typeface="Book Antiqua"/>
            </a:endParaRPr>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extLst>
      <p:ext uri="{BB962C8B-B14F-4D97-AF65-F5344CB8AC3E}">
        <p14:creationId xmlns:p14="http://schemas.microsoft.com/office/powerpoint/2010/main" val="156012318"/>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F66D36-E3AE-BA41-95A9-0CD60F0D3A6A}" type="datetimeFigureOut">
              <a:rPr lang="en-US" smtClean="0">
                <a:solidFill>
                  <a:prstClr val="white"/>
                </a:solidFill>
                <a:latin typeface="Book Antiqua"/>
              </a:rPr>
              <a:pPr/>
              <a:t>5/11/17</a:t>
            </a:fld>
            <a:endParaRPr lang="en-US">
              <a:solidFill>
                <a:prstClr val="white"/>
              </a:solidFill>
              <a:latin typeface="Book Antiqua"/>
            </a:endParaRPr>
          </a:p>
        </p:txBody>
      </p:sp>
      <p:sp>
        <p:nvSpPr>
          <p:cNvPr id="5" name="Footer Placeholder 4"/>
          <p:cNvSpPr>
            <a:spLocks noGrp="1"/>
          </p:cNvSpPr>
          <p:nvPr>
            <p:ph type="ftr" sz="quarter" idx="11"/>
          </p:nvPr>
        </p:nvSpPr>
        <p:spPr/>
        <p:txBody>
          <a:bodyPr/>
          <a:lstStyle/>
          <a:p>
            <a:endParaRPr lang="en-US">
              <a:solidFill>
                <a:prstClr val="white"/>
              </a:solidFill>
              <a:latin typeface="Book Antiqua"/>
            </a:endParaRPr>
          </a:p>
        </p:txBody>
      </p:sp>
      <p:sp>
        <p:nvSpPr>
          <p:cNvPr id="6" name="Slide Number Placeholder 5"/>
          <p:cNvSpPr>
            <a:spLocks noGrp="1"/>
          </p:cNvSpPr>
          <p:nvPr>
            <p:ph type="sldNum" sz="quarter" idx="12"/>
          </p:nvPr>
        </p:nvSpPr>
        <p:spPr/>
        <p:txBody>
          <a:bodyPr/>
          <a:lstStyle/>
          <a:p>
            <a:fld id="{4FAF878A-19C8-B44F-BDB5-B335F14E3B2D}" type="slidenum">
              <a:rPr lang="en-US" smtClean="0">
                <a:solidFill>
                  <a:prstClr val="white"/>
                </a:solidFill>
                <a:latin typeface="Book Antiqua"/>
              </a:rPr>
              <a:pPr/>
              <a:t>‹#›</a:t>
            </a:fld>
            <a:endParaRPr lang="en-US">
              <a:solidFill>
                <a:prstClr val="white"/>
              </a:solidFill>
              <a:latin typeface="Book Antiqua"/>
            </a:endParaRPr>
          </a:p>
        </p:txBody>
      </p:sp>
    </p:spTree>
    <p:extLst>
      <p:ext uri="{BB962C8B-B14F-4D97-AF65-F5344CB8AC3E}">
        <p14:creationId xmlns:p14="http://schemas.microsoft.com/office/powerpoint/2010/main" val="38100468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32F66D36-E3AE-BA41-95A9-0CD60F0D3A6A}" type="datetimeFigureOut">
              <a:rPr lang="en-US" smtClean="0">
                <a:solidFill>
                  <a:prstClr val="white"/>
                </a:solidFill>
                <a:latin typeface="Book Antiqua"/>
              </a:rPr>
              <a:pPr/>
              <a:t>5/11/17</a:t>
            </a:fld>
            <a:endParaRPr lang="en-US">
              <a:solidFill>
                <a:prstClr val="white"/>
              </a:solidFill>
              <a:latin typeface="Book Antiqua"/>
            </a:endParaRPr>
          </a:p>
        </p:txBody>
      </p:sp>
      <p:sp>
        <p:nvSpPr>
          <p:cNvPr id="6" name="Footer Placeholder 5"/>
          <p:cNvSpPr>
            <a:spLocks noGrp="1"/>
          </p:cNvSpPr>
          <p:nvPr>
            <p:ph type="ftr" sz="quarter" idx="11"/>
          </p:nvPr>
        </p:nvSpPr>
        <p:spPr/>
        <p:txBody>
          <a:bodyPr/>
          <a:lstStyle/>
          <a:p>
            <a:endParaRPr lang="en-US">
              <a:solidFill>
                <a:prstClr val="white"/>
              </a:solidFill>
              <a:latin typeface="Book Antiqua"/>
            </a:endParaRPr>
          </a:p>
        </p:txBody>
      </p:sp>
      <p:sp>
        <p:nvSpPr>
          <p:cNvPr id="7" name="Slide Number Placeholder 6"/>
          <p:cNvSpPr>
            <a:spLocks noGrp="1"/>
          </p:cNvSpPr>
          <p:nvPr>
            <p:ph type="sldNum" sz="quarter" idx="12"/>
          </p:nvPr>
        </p:nvSpPr>
        <p:spPr/>
        <p:txBody>
          <a:bodyPr/>
          <a:lstStyle/>
          <a:p>
            <a:fld id="{4FAF878A-19C8-B44F-BDB5-B335F14E3B2D}" type="slidenum">
              <a:rPr lang="en-US" smtClean="0">
                <a:solidFill>
                  <a:prstClr val="white"/>
                </a:solidFill>
                <a:latin typeface="Book Antiqua"/>
              </a:rPr>
              <a:pPr/>
              <a:t>‹#›</a:t>
            </a:fld>
            <a:endParaRPr lang="en-US">
              <a:solidFill>
                <a:prstClr val="white"/>
              </a:solidFill>
              <a:latin typeface="Book Antiqua"/>
            </a:endParaRPr>
          </a:p>
        </p:txBody>
      </p:sp>
    </p:spTree>
    <p:extLst>
      <p:ext uri="{BB962C8B-B14F-4D97-AF65-F5344CB8AC3E}">
        <p14:creationId xmlns:p14="http://schemas.microsoft.com/office/powerpoint/2010/main" val="2699517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36975547-15A6-F649-A983-B8134716D96E}" type="slidenum">
              <a:rPr lang="en-US"/>
              <a:pPr>
                <a:defRPr/>
              </a:pPr>
              <a:t>‹#›</a:t>
            </a:fld>
            <a:endParaRPr lang="en-US"/>
          </a:p>
        </p:txBody>
      </p:sp>
    </p:spTree>
    <p:extLst>
      <p:ext uri="{BB962C8B-B14F-4D97-AF65-F5344CB8AC3E}">
        <p14:creationId xmlns:p14="http://schemas.microsoft.com/office/powerpoint/2010/main" val="786831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32F66D36-E3AE-BA41-95A9-0CD60F0D3A6A}" type="datetimeFigureOut">
              <a:rPr lang="en-US" smtClean="0">
                <a:solidFill>
                  <a:prstClr val="white"/>
                </a:solidFill>
                <a:latin typeface="Book Antiqua"/>
              </a:rPr>
              <a:pPr/>
              <a:t>5/11/17</a:t>
            </a:fld>
            <a:endParaRPr lang="en-US">
              <a:solidFill>
                <a:prstClr val="white"/>
              </a:solidFill>
              <a:latin typeface="Book Antiqua"/>
            </a:endParaRPr>
          </a:p>
        </p:txBody>
      </p:sp>
      <p:sp>
        <p:nvSpPr>
          <p:cNvPr id="8" name="Footer Placeholder 7"/>
          <p:cNvSpPr>
            <a:spLocks noGrp="1"/>
          </p:cNvSpPr>
          <p:nvPr>
            <p:ph type="ftr" sz="quarter" idx="11"/>
          </p:nvPr>
        </p:nvSpPr>
        <p:spPr/>
        <p:txBody>
          <a:bodyPr/>
          <a:lstStyle/>
          <a:p>
            <a:endParaRPr lang="en-US">
              <a:solidFill>
                <a:prstClr val="white"/>
              </a:solidFill>
              <a:latin typeface="Book Antiqua"/>
            </a:endParaRPr>
          </a:p>
        </p:txBody>
      </p:sp>
      <p:sp>
        <p:nvSpPr>
          <p:cNvPr id="9" name="Slide Number Placeholder 8"/>
          <p:cNvSpPr>
            <a:spLocks noGrp="1"/>
          </p:cNvSpPr>
          <p:nvPr>
            <p:ph type="sldNum" sz="quarter" idx="12"/>
          </p:nvPr>
        </p:nvSpPr>
        <p:spPr/>
        <p:txBody>
          <a:bodyPr/>
          <a:lstStyle/>
          <a:p>
            <a:fld id="{4FAF878A-19C8-B44F-BDB5-B335F14E3B2D}" type="slidenum">
              <a:rPr lang="en-US" smtClean="0">
                <a:solidFill>
                  <a:prstClr val="white"/>
                </a:solidFill>
                <a:latin typeface="Book Antiqua"/>
              </a:rPr>
              <a:pPr/>
              <a:t>‹#›</a:t>
            </a:fld>
            <a:endParaRPr lang="en-US">
              <a:solidFill>
                <a:prstClr val="white"/>
              </a:solidFill>
              <a:latin typeface="Book Antiqua"/>
            </a:endParaRPr>
          </a:p>
        </p:txBody>
      </p:sp>
    </p:spTree>
    <p:extLst>
      <p:ext uri="{BB962C8B-B14F-4D97-AF65-F5344CB8AC3E}">
        <p14:creationId xmlns:p14="http://schemas.microsoft.com/office/powerpoint/2010/main" val="29669020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2F66D36-E3AE-BA41-95A9-0CD60F0D3A6A}" type="datetimeFigureOut">
              <a:rPr lang="en-US" smtClean="0">
                <a:solidFill>
                  <a:prstClr val="white"/>
                </a:solidFill>
                <a:latin typeface="Book Antiqua"/>
              </a:rPr>
              <a:pPr/>
              <a:t>5/11/17</a:t>
            </a:fld>
            <a:endParaRPr lang="en-US">
              <a:solidFill>
                <a:prstClr val="white"/>
              </a:solidFill>
              <a:latin typeface="Book Antiqua"/>
            </a:endParaRPr>
          </a:p>
        </p:txBody>
      </p:sp>
      <p:sp>
        <p:nvSpPr>
          <p:cNvPr id="4" name="Footer Placeholder 3"/>
          <p:cNvSpPr>
            <a:spLocks noGrp="1"/>
          </p:cNvSpPr>
          <p:nvPr>
            <p:ph type="ftr" sz="quarter" idx="11"/>
          </p:nvPr>
        </p:nvSpPr>
        <p:spPr/>
        <p:txBody>
          <a:bodyPr/>
          <a:lstStyle/>
          <a:p>
            <a:endParaRPr lang="en-US">
              <a:solidFill>
                <a:prstClr val="white"/>
              </a:solidFill>
              <a:latin typeface="Book Antiqua"/>
            </a:endParaRPr>
          </a:p>
        </p:txBody>
      </p:sp>
      <p:sp>
        <p:nvSpPr>
          <p:cNvPr id="5" name="Slide Number Placeholder 4"/>
          <p:cNvSpPr>
            <a:spLocks noGrp="1"/>
          </p:cNvSpPr>
          <p:nvPr>
            <p:ph type="sldNum" sz="quarter" idx="12"/>
          </p:nvPr>
        </p:nvSpPr>
        <p:spPr/>
        <p:txBody>
          <a:bodyPr/>
          <a:lstStyle/>
          <a:p>
            <a:fld id="{4FAF878A-19C8-B44F-BDB5-B335F14E3B2D}" type="slidenum">
              <a:rPr lang="en-US" smtClean="0">
                <a:solidFill>
                  <a:prstClr val="white"/>
                </a:solidFill>
                <a:latin typeface="Book Antiqua"/>
              </a:rPr>
              <a:pPr/>
              <a:t>‹#›</a:t>
            </a:fld>
            <a:endParaRPr lang="en-US">
              <a:solidFill>
                <a:prstClr val="white"/>
              </a:solidFill>
              <a:latin typeface="Book Antiqua"/>
            </a:endParaRPr>
          </a:p>
        </p:txBody>
      </p:sp>
    </p:spTree>
    <p:extLst>
      <p:ext uri="{BB962C8B-B14F-4D97-AF65-F5344CB8AC3E}">
        <p14:creationId xmlns:p14="http://schemas.microsoft.com/office/powerpoint/2010/main" val="24092534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F66D36-E3AE-BA41-95A9-0CD60F0D3A6A}" type="datetimeFigureOut">
              <a:rPr lang="en-US" smtClean="0">
                <a:solidFill>
                  <a:prstClr val="white"/>
                </a:solidFill>
                <a:latin typeface="Book Antiqua"/>
              </a:rPr>
              <a:pPr/>
              <a:t>5/11/17</a:t>
            </a:fld>
            <a:endParaRPr lang="en-US">
              <a:solidFill>
                <a:prstClr val="white"/>
              </a:solidFill>
              <a:latin typeface="Book Antiqua"/>
            </a:endParaRPr>
          </a:p>
        </p:txBody>
      </p:sp>
      <p:sp>
        <p:nvSpPr>
          <p:cNvPr id="3" name="Footer Placeholder 2"/>
          <p:cNvSpPr>
            <a:spLocks noGrp="1"/>
          </p:cNvSpPr>
          <p:nvPr>
            <p:ph type="ftr" sz="quarter" idx="11"/>
          </p:nvPr>
        </p:nvSpPr>
        <p:spPr/>
        <p:txBody>
          <a:bodyPr/>
          <a:lstStyle/>
          <a:p>
            <a:endParaRPr lang="en-US">
              <a:solidFill>
                <a:prstClr val="white"/>
              </a:solidFill>
              <a:latin typeface="Book Antiqua"/>
            </a:endParaRPr>
          </a:p>
        </p:txBody>
      </p:sp>
      <p:sp>
        <p:nvSpPr>
          <p:cNvPr id="4" name="Slide Number Placeholder 3"/>
          <p:cNvSpPr>
            <a:spLocks noGrp="1"/>
          </p:cNvSpPr>
          <p:nvPr>
            <p:ph type="sldNum" sz="quarter" idx="12"/>
          </p:nvPr>
        </p:nvSpPr>
        <p:spPr/>
        <p:txBody>
          <a:bodyPr/>
          <a:lstStyle/>
          <a:p>
            <a:fld id="{4FAF878A-19C8-B44F-BDB5-B335F14E3B2D}" type="slidenum">
              <a:rPr lang="en-US" smtClean="0">
                <a:solidFill>
                  <a:prstClr val="white"/>
                </a:solidFill>
                <a:latin typeface="Book Antiqua"/>
              </a:rPr>
              <a:pPr/>
              <a:t>‹#›</a:t>
            </a:fld>
            <a:endParaRPr lang="en-US">
              <a:solidFill>
                <a:prstClr val="white"/>
              </a:solidFill>
              <a:latin typeface="Book Antiqua"/>
            </a:endParaRPr>
          </a:p>
        </p:txBody>
      </p:sp>
    </p:spTree>
    <p:extLst>
      <p:ext uri="{BB962C8B-B14F-4D97-AF65-F5344CB8AC3E}">
        <p14:creationId xmlns:p14="http://schemas.microsoft.com/office/powerpoint/2010/main" val="230124472"/>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32F66D36-E3AE-BA41-95A9-0CD60F0D3A6A}" type="datetimeFigureOut">
              <a:rPr lang="en-US" smtClean="0">
                <a:solidFill>
                  <a:prstClr val="white"/>
                </a:solidFill>
                <a:latin typeface="Book Antiqua"/>
              </a:rPr>
              <a:pPr/>
              <a:t>5/11/17</a:t>
            </a:fld>
            <a:endParaRPr lang="en-US">
              <a:solidFill>
                <a:prstClr val="white"/>
              </a:solidFill>
              <a:latin typeface="Book Antiqua"/>
            </a:endParaRPr>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solidFill>
                <a:prstClr val="white"/>
              </a:solidFill>
              <a:latin typeface="Book Antiqua"/>
            </a:endParaRPr>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FAF878A-19C8-B44F-BDB5-B335F14E3B2D}" type="slidenum">
              <a:rPr lang="en-US" smtClean="0">
                <a:solidFill>
                  <a:srgbClr val="194431"/>
                </a:solidFill>
                <a:latin typeface="Book Antiqua"/>
              </a:rPr>
              <a:pPr/>
              <a:t>‹#›</a:t>
            </a:fld>
            <a:endParaRPr lang="en-US">
              <a:solidFill>
                <a:srgbClr val="194431"/>
              </a:solidFill>
              <a:latin typeface="Book Antiqua"/>
            </a:endParaRPr>
          </a:p>
        </p:txBody>
      </p:sp>
    </p:spTree>
    <p:extLst>
      <p:ext uri="{BB962C8B-B14F-4D97-AF65-F5344CB8AC3E}">
        <p14:creationId xmlns:p14="http://schemas.microsoft.com/office/powerpoint/2010/main" val="39474811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F66D36-E3AE-BA41-95A9-0CD60F0D3A6A}" type="datetimeFigureOut">
              <a:rPr lang="en-US" smtClean="0">
                <a:solidFill>
                  <a:prstClr val="white"/>
                </a:solidFill>
                <a:latin typeface="Book Antiqua"/>
              </a:rPr>
              <a:pPr/>
              <a:t>5/11/17</a:t>
            </a:fld>
            <a:endParaRPr lang="en-US">
              <a:solidFill>
                <a:prstClr val="white"/>
              </a:solidFill>
              <a:latin typeface="Book Antiqua"/>
            </a:endParaRPr>
          </a:p>
        </p:txBody>
      </p:sp>
      <p:sp>
        <p:nvSpPr>
          <p:cNvPr id="6" name="Footer Placeholder 5"/>
          <p:cNvSpPr>
            <a:spLocks noGrp="1"/>
          </p:cNvSpPr>
          <p:nvPr>
            <p:ph type="ftr" sz="quarter" idx="11"/>
          </p:nvPr>
        </p:nvSpPr>
        <p:spPr/>
        <p:txBody>
          <a:bodyPr/>
          <a:lstStyle/>
          <a:p>
            <a:endParaRPr lang="en-US">
              <a:solidFill>
                <a:prstClr val="white"/>
              </a:solidFill>
              <a:latin typeface="Book Antiqua"/>
            </a:endParaRPr>
          </a:p>
        </p:txBody>
      </p:sp>
      <p:sp>
        <p:nvSpPr>
          <p:cNvPr id="7" name="Slide Number Placeholder 6"/>
          <p:cNvSpPr>
            <a:spLocks noGrp="1"/>
          </p:cNvSpPr>
          <p:nvPr>
            <p:ph type="sldNum" sz="quarter" idx="12"/>
          </p:nvPr>
        </p:nvSpPr>
        <p:spPr/>
        <p:txBody>
          <a:bodyPr/>
          <a:lstStyle/>
          <a:p>
            <a:fld id="{4FAF878A-19C8-B44F-BDB5-B335F14E3B2D}" type="slidenum">
              <a:rPr lang="en-US" smtClean="0">
                <a:solidFill>
                  <a:prstClr val="white"/>
                </a:solidFill>
                <a:latin typeface="Book Antiqua"/>
              </a:rPr>
              <a:pPr/>
              <a:t>‹#›</a:t>
            </a:fld>
            <a:endParaRPr lang="en-US">
              <a:solidFill>
                <a:prstClr val="white"/>
              </a:solidFill>
              <a:latin typeface="Book Antiqua"/>
            </a:endParaRPr>
          </a:p>
        </p:txBody>
      </p:sp>
    </p:spTree>
    <p:extLst>
      <p:ext uri="{BB962C8B-B14F-4D97-AF65-F5344CB8AC3E}">
        <p14:creationId xmlns:p14="http://schemas.microsoft.com/office/powerpoint/2010/main" val="13192489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32F66D36-E3AE-BA41-95A9-0CD60F0D3A6A}" type="datetimeFigureOut">
              <a:rPr lang="en-US" smtClean="0">
                <a:solidFill>
                  <a:prstClr val="white"/>
                </a:solidFill>
                <a:latin typeface="Book Antiqua"/>
              </a:rPr>
              <a:pPr/>
              <a:t>5/11/17</a:t>
            </a:fld>
            <a:endParaRPr lang="en-US">
              <a:solidFill>
                <a:prstClr val="white"/>
              </a:solidFill>
              <a:latin typeface="Book Antiqua"/>
            </a:endParaRPr>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solidFill>
                <a:prstClr val="white"/>
              </a:solidFill>
              <a:latin typeface="Book Antiqua"/>
            </a:endParaRPr>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FAF878A-19C8-B44F-BDB5-B335F14E3B2D}" type="slidenum">
              <a:rPr lang="en-US" smtClean="0">
                <a:solidFill>
                  <a:srgbClr val="194431"/>
                </a:solidFill>
                <a:latin typeface="Book Antiqua"/>
              </a:rPr>
              <a:pPr/>
              <a:t>‹#›</a:t>
            </a:fld>
            <a:endParaRPr lang="en-US">
              <a:solidFill>
                <a:srgbClr val="194431"/>
              </a:solidFill>
              <a:latin typeface="Book Antiqua"/>
            </a:endParaRPr>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extLst>
      <p:ext uri="{BB962C8B-B14F-4D97-AF65-F5344CB8AC3E}">
        <p14:creationId xmlns:p14="http://schemas.microsoft.com/office/powerpoint/2010/main" val="21459937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2F66D36-E3AE-BA41-95A9-0CD60F0D3A6A}" type="datetimeFigureOut">
              <a:rPr lang="en-US" smtClean="0">
                <a:solidFill>
                  <a:prstClr val="white"/>
                </a:solidFill>
                <a:latin typeface="Book Antiqua"/>
              </a:rPr>
              <a:pPr/>
              <a:t>5/11/17</a:t>
            </a:fld>
            <a:endParaRPr lang="en-US">
              <a:solidFill>
                <a:prstClr val="white"/>
              </a:solidFill>
              <a:latin typeface="Book Antiqua"/>
            </a:endParaRPr>
          </a:p>
        </p:txBody>
      </p:sp>
      <p:sp>
        <p:nvSpPr>
          <p:cNvPr id="5" name="Footer Placeholder 4"/>
          <p:cNvSpPr>
            <a:spLocks noGrp="1"/>
          </p:cNvSpPr>
          <p:nvPr>
            <p:ph type="ftr" sz="quarter" idx="11"/>
          </p:nvPr>
        </p:nvSpPr>
        <p:spPr/>
        <p:txBody>
          <a:bodyPr/>
          <a:lstStyle/>
          <a:p>
            <a:endParaRPr lang="en-US">
              <a:solidFill>
                <a:prstClr val="white"/>
              </a:solidFill>
              <a:latin typeface="Book Antiqua"/>
            </a:endParaRPr>
          </a:p>
        </p:txBody>
      </p:sp>
      <p:sp>
        <p:nvSpPr>
          <p:cNvPr id="6" name="Slide Number Placeholder 5"/>
          <p:cNvSpPr>
            <a:spLocks noGrp="1"/>
          </p:cNvSpPr>
          <p:nvPr>
            <p:ph type="sldNum" sz="quarter" idx="12"/>
          </p:nvPr>
        </p:nvSpPr>
        <p:spPr/>
        <p:txBody>
          <a:bodyPr/>
          <a:lstStyle/>
          <a:p>
            <a:fld id="{4FAF878A-19C8-B44F-BDB5-B335F14E3B2D}" type="slidenum">
              <a:rPr lang="en-US" smtClean="0">
                <a:solidFill>
                  <a:prstClr val="white"/>
                </a:solidFill>
                <a:latin typeface="Book Antiqua"/>
              </a:rPr>
              <a:pPr/>
              <a:t>‹#›</a:t>
            </a:fld>
            <a:endParaRPr lang="en-US">
              <a:solidFill>
                <a:prstClr val="white"/>
              </a:solidFill>
              <a:latin typeface="Book Antiqua"/>
            </a:endParaRPr>
          </a:p>
        </p:txBody>
      </p:sp>
    </p:spTree>
    <p:extLst>
      <p:ext uri="{BB962C8B-B14F-4D97-AF65-F5344CB8AC3E}">
        <p14:creationId xmlns:p14="http://schemas.microsoft.com/office/powerpoint/2010/main" val="29265248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2F66D36-E3AE-BA41-95A9-0CD60F0D3A6A}" type="datetimeFigureOut">
              <a:rPr lang="en-US" smtClean="0">
                <a:solidFill>
                  <a:prstClr val="white"/>
                </a:solidFill>
                <a:latin typeface="Book Antiqua"/>
              </a:rPr>
              <a:pPr/>
              <a:t>5/11/17</a:t>
            </a:fld>
            <a:endParaRPr lang="en-US">
              <a:solidFill>
                <a:prstClr val="white"/>
              </a:solidFill>
              <a:latin typeface="Book Antiqua"/>
            </a:endParaRPr>
          </a:p>
        </p:txBody>
      </p:sp>
      <p:sp>
        <p:nvSpPr>
          <p:cNvPr id="5" name="Footer Placeholder 4"/>
          <p:cNvSpPr>
            <a:spLocks noGrp="1"/>
          </p:cNvSpPr>
          <p:nvPr>
            <p:ph type="ftr" sz="quarter" idx="11"/>
          </p:nvPr>
        </p:nvSpPr>
        <p:spPr/>
        <p:txBody>
          <a:bodyPr/>
          <a:lstStyle/>
          <a:p>
            <a:endParaRPr lang="en-US">
              <a:solidFill>
                <a:prstClr val="white"/>
              </a:solidFill>
              <a:latin typeface="Book Antiqua"/>
            </a:endParaRPr>
          </a:p>
        </p:txBody>
      </p:sp>
      <p:sp>
        <p:nvSpPr>
          <p:cNvPr id="6" name="Slide Number Placeholder 5"/>
          <p:cNvSpPr>
            <a:spLocks noGrp="1"/>
          </p:cNvSpPr>
          <p:nvPr>
            <p:ph type="sldNum" sz="quarter" idx="12"/>
          </p:nvPr>
        </p:nvSpPr>
        <p:spPr/>
        <p:txBody>
          <a:bodyPr/>
          <a:lstStyle/>
          <a:p>
            <a:fld id="{4FAF878A-19C8-B44F-BDB5-B335F14E3B2D}" type="slidenum">
              <a:rPr lang="en-US" smtClean="0">
                <a:solidFill>
                  <a:prstClr val="white"/>
                </a:solidFill>
                <a:latin typeface="Book Antiqua"/>
              </a:rPr>
              <a:pPr/>
              <a:t>‹#›</a:t>
            </a:fld>
            <a:endParaRPr lang="en-US">
              <a:solidFill>
                <a:prstClr val="white"/>
              </a:solidFill>
              <a:latin typeface="Book Antiqua"/>
            </a:endParaRPr>
          </a:p>
        </p:txBody>
      </p:sp>
    </p:spTree>
    <p:extLst>
      <p:ext uri="{BB962C8B-B14F-4D97-AF65-F5344CB8AC3E}">
        <p14:creationId xmlns:p14="http://schemas.microsoft.com/office/powerpoint/2010/main" val="3217604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BFBBAC59-A581-9048-A32B-27BA898ECB53}" type="slidenum">
              <a:rPr lang="en-US"/>
              <a:pPr>
                <a:defRPr/>
              </a:pPr>
              <a:t>‹#›</a:t>
            </a:fld>
            <a:endParaRPr lang="en-US"/>
          </a:p>
        </p:txBody>
      </p:sp>
    </p:spTree>
    <p:extLst>
      <p:ext uri="{BB962C8B-B14F-4D97-AF65-F5344CB8AC3E}">
        <p14:creationId xmlns:p14="http://schemas.microsoft.com/office/powerpoint/2010/main" val="4285269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1D764DB7-2EE6-CF4A-AC48-103D2BCD1FFC}" type="slidenum">
              <a:rPr lang="en-US"/>
              <a:pPr>
                <a:defRPr/>
              </a:pPr>
              <a:t>‹#›</a:t>
            </a:fld>
            <a:endParaRPr lang="en-US"/>
          </a:p>
        </p:txBody>
      </p:sp>
    </p:spTree>
    <p:extLst>
      <p:ext uri="{BB962C8B-B14F-4D97-AF65-F5344CB8AC3E}">
        <p14:creationId xmlns:p14="http://schemas.microsoft.com/office/powerpoint/2010/main" val="3474814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EF441CB2-8CF9-2046-AF83-6FF1C8E781C4}" type="slidenum">
              <a:rPr lang="en-US"/>
              <a:pPr>
                <a:defRPr/>
              </a:pPr>
              <a:t>‹#›</a:t>
            </a:fld>
            <a:endParaRPr lang="en-US"/>
          </a:p>
        </p:txBody>
      </p:sp>
    </p:spTree>
    <p:extLst>
      <p:ext uri="{BB962C8B-B14F-4D97-AF65-F5344CB8AC3E}">
        <p14:creationId xmlns:p14="http://schemas.microsoft.com/office/powerpoint/2010/main" val="3100063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A1EE4671-C424-CE4B-8CCB-9FFBB0FC07F6}" type="slidenum">
              <a:rPr lang="en-US"/>
              <a:pPr>
                <a:defRPr/>
              </a:pPr>
              <a:t>‹#›</a:t>
            </a:fld>
            <a:endParaRPr lang="en-US"/>
          </a:p>
        </p:txBody>
      </p:sp>
    </p:spTree>
    <p:extLst>
      <p:ext uri="{BB962C8B-B14F-4D97-AF65-F5344CB8AC3E}">
        <p14:creationId xmlns:p14="http://schemas.microsoft.com/office/powerpoint/2010/main" val="212771023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slideLayout" Target="../slideLayouts/slideLayout56.xml"/><Relationship Id="rId13" Type="http://schemas.openxmlformats.org/officeDocument/2006/relationships/slideLayout" Target="../slideLayouts/slideLayout57.xml"/><Relationship Id="rId14"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9999"/>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381000" y="0"/>
            <a:ext cx="1447800" cy="6856413"/>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a:defRPr/>
            </a:pPr>
            <a:endParaRPr kumimoji="1" lang="en-US"/>
          </a:p>
        </p:txBody>
      </p:sp>
      <p:sp>
        <p:nvSpPr>
          <p:cNvPr id="1027" name="Rectangle 3"/>
          <p:cNvSpPr>
            <a:spLocks noChangeArrowheads="1"/>
          </p:cNvSpPr>
          <p:nvPr/>
        </p:nvSpPr>
        <p:spPr bwMode="auto">
          <a:xfrm>
            <a:off x="152400" y="1752600"/>
            <a:ext cx="4724400" cy="152400"/>
          </a:xfrm>
          <a:prstGeom prst="rect">
            <a:avLst/>
          </a:prstGeom>
          <a:solidFill>
            <a:schemeClr val="accent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en-US"/>
          </a:p>
        </p:txBody>
      </p:sp>
      <p:sp>
        <p:nvSpPr>
          <p:cNvPr id="1028" name="Rectangle 4"/>
          <p:cNvSpPr>
            <a:spLocks noChangeArrowheads="1"/>
          </p:cNvSpPr>
          <p:nvPr/>
        </p:nvSpPr>
        <p:spPr bwMode="auto">
          <a:xfrm>
            <a:off x="685800" y="6629400"/>
            <a:ext cx="3505200" cy="227013"/>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0" scaled="1"/>
          </a:gradFill>
          <a:ln w="9525">
            <a:noFill/>
            <a:miter lim="800000"/>
            <a:headEnd/>
            <a:tailEnd/>
          </a:ln>
          <a:effectLst/>
        </p:spPr>
        <p:txBody>
          <a:bodyPr/>
          <a:lstStyle/>
          <a:p>
            <a:pPr>
              <a:defRPr/>
            </a:pPr>
            <a:endParaRPr kumimoji="1" lang="en-US"/>
          </a:p>
        </p:txBody>
      </p:sp>
      <p:sp>
        <p:nvSpPr>
          <p:cNvPr id="1029" name="Rectangle 5"/>
          <p:cNvSpPr>
            <a:spLocks noChangeArrowheads="1"/>
          </p:cNvSpPr>
          <p:nvPr/>
        </p:nvSpPr>
        <p:spPr bwMode="auto">
          <a:xfrm>
            <a:off x="762000" y="762000"/>
            <a:ext cx="83804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a:defRPr/>
            </a:pPr>
            <a:endParaRPr kumimoji="1" lang="en-US"/>
          </a:p>
        </p:txBody>
      </p:sp>
      <p:sp>
        <p:nvSpPr>
          <p:cNvPr id="1030" name="Rectangle 6"/>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31" name="Rectangle 7"/>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2" name="Rectangle 8"/>
          <p:cNvSpPr>
            <a:spLocks noGrp="1" noChangeArrowheads="1"/>
          </p:cNvSpPr>
          <p:nvPr>
            <p:ph type="dt" sz="half" idx="2"/>
          </p:nvPr>
        </p:nvSpPr>
        <p:spPr bwMode="auto">
          <a:xfrm>
            <a:off x="685800" y="61722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vl1pPr>
          </a:lstStyle>
          <a:p>
            <a:pPr>
              <a:defRPr/>
            </a:pPr>
            <a:endParaRPr lang="en-US"/>
          </a:p>
        </p:txBody>
      </p:sp>
      <p:sp>
        <p:nvSpPr>
          <p:cNvPr id="1033" name="Rectangle 9"/>
          <p:cNvSpPr>
            <a:spLocks noGrp="1" noChangeArrowheads="1"/>
          </p:cNvSpPr>
          <p:nvPr>
            <p:ph type="ftr" sz="quarter" idx="3"/>
          </p:nvPr>
        </p:nvSpPr>
        <p:spPr bwMode="auto">
          <a:xfrm>
            <a:off x="3124200" y="61722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vl1pPr>
          </a:lstStyle>
          <a:p>
            <a:pPr>
              <a:defRPr/>
            </a:pPr>
            <a:endParaRPr lang="en-US"/>
          </a:p>
        </p:txBody>
      </p:sp>
      <p:sp>
        <p:nvSpPr>
          <p:cNvPr id="1034" name="Rectangle 10"/>
          <p:cNvSpPr>
            <a:spLocks noGrp="1" noChangeArrowheads="1"/>
          </p:cNvSpPr>
          <p:nvPr>
            <p:ph type="sldNum" sz="quarter" idx="4"/>
          </p:nvPr>
        </p:nvSpPr>
        <p:spPr bwMode="auto">
          <a:xfrm>
            <a:off x="65532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pPr>
              <a:defRPr/>
            </a:pPr>
            <a:fld id="{91EB0874-1CCA-984D-B70D-1531773B5D18}" type="slidenum">
              <a:rPr lang="en-US"/>
              <a:pPr>
                <a:defRPr/>
              </a:pPr>
              <a:t>‹#›</a:t>
            </a:fld>
            <a:endParaRPr lang="en-US"/>
          </a:p>
        </p:txBody>
      </p:sp>
      <p:pic>
        <p:nvPicPr>
          <p:cNvPr id="1035" name="Picture 11"/>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cSld>
  <p:clrMap bg1="lt1" tx1="dk1" bg2="lt2" tx2="dk2" accent1="accent1" accent2="accent2" accent3="accent3" accent4="accent4" accent5="accent5" accent6="accent6" hlink="hlink" folHlink="folHlink"/>
  <p:sldLayoutIdLst>
    <p:sldLayoutId id="2147483995"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ＭＳ Ｐゴシック" pitchFamily="-109" charset="-128"/>
          <a:cs typeface="ＭＳ Ｐゴシック" pitchFamily="-109" charset="-128"/>
        </a:defRPr>
      </a:lvl1pPr>
      <a:lvl2pPr algn="l" rtl="0" eaLnBrk="0" fontAlgn="base" hangingPunct="0">
        <a:spcBef>
          <a:spcPct val="0"/>
        </a:spcBef>
        <a:spcAft>
          <a:spcPct val="0"/>
        </a:spcAft>
        <a:defRPr sz="4400">
          <a:solidFill>
            <a:schemeClr val="tx2"/>
          </a:solidFill>
          <a:effectLst>
            <a:outerShdw blurRad="38100" dist="38100" dir="2700000" algn="tl">
              <a:srgbClr val="FFFFFF"/>
            </a:outerShdw>
          </a:effectLst>
          <a:latin typeface="Bell MT" pitchFamily="-109" charset="0"/>
          <a:ea typeface="ＭＳ Ｐゴシック" pitchFamily="-109" charset="-128"/>
          <a:cs typeface="ＭＳ Ｐゴシック" pitchFamily="-109" charset="-128"/>
        </a:defRPr>
      </a:lvl2pPr>
      <a:lvl3pPr algn="l" rtl="0" eaLnBrk="0" fontAlgn="base" hangingPunct="0">
        <a:spcBef>
          <a:spcPct val="0"/>
        </a:spcBef>
        <a:spcAft>
          <a:spcPct val="0"/>
        </a:spcAft>
        <a:defRPr sz="4400">
          <a:solidFill>
            <a:schemeClr val="tx2"/>
          </a:solidFill>
          <a:effectLst>
            <a:outerShdw blurRad="38100" dist="38100" dir="2700000" algn="tl">
              <a:srgbClr val="FFFFFF"/>
            </a:outerShdw>
          </a:effectLst>
          <a:latin typeface="Bell MT" pitchFamily="-109" charset="0"/>
          <a:ea typeface="ＭＳ Ｐゴシック" pitchFamily="-109" charset="-128"/>
          <a:cs typeface="ＭＳ Ｐゴシック" pitchFamily="-109" charset="-128"/>
        </a:defRPr>
      </a:lvl3pPr>
      <a:lvl4pPr algn="l" rtl="0" eaLnBrk="0" fontAlgn="base" hangingPunct="0">
        <a:spcBef>
          <a:spcPct val="0"/>
        </a:spcBef>
        <a:spcAft>
          <a:spcPct val="0"/>
        </a:spcAft>
        <a:defRPr sz="4400">
          <a:solidFill>
            <a:schemeClr val="tx2"/>
          </a:solidFill>
          <a:effectLst>
            <a:outerShdw blurRad="38100" dist="38100" dir="2700000" algn="tl">
              <a:srgbClr val="FFFFFF"/>
            </a:outerShdw>
          </a:effectLst>
          <a:latin typeface="Bell MT" pitchFamily="-109" charset="0"/>
          <a:ea typeface="ＭＳ Ｐゴシック" pitchFamily="-109" charset="-128"/>
          <a:cs typeface="ＭＳ Ｐゴシック" pitchFamily="-109" charset="-128"/>
        </a:defRPr>
      </a:lvl4pPr>
      <a:lvl5pPr algn="l" rtl="0" eaLnBrk="0" fontAlgn="base" hangingPunct="0">
        <a:spcBef>
          <a:spcPct val="0"/>
        </a:spcBef>
        <a:spcAft>
          <a:spcPct val="0"/>
        </a:spcAft>
        <a:defRPr sz="4400">
          <a:solidFill>
            <a:schemeClr val="tx2"/>
          </a:solidFill>
          <a:effectLst>
            <a:outerShdw blurRad="38100" dist="38100" dir="2700000" algn="tl">
              <a:srgbClr val="FFFFFF"/>
            </a:outerShdw>
          </a:effectLst>
          <a:latin typeface="Bell MT" pitchFamily="-109" charset="0"/>
          <a:ea typeface="ＭＳ Ｐゴシック" pitchFamily="-109" charset="-128"/>
          <a:cs typeface="ＭＳ Ｐゴシック" pitchFamily="-109" charset="-128"/>
        </a:defRPr>
      </a:lvl5pPr>
      <a:lvl6pPr marL="457200" algn="l" rtl="0" fontAlgn="base">
        <a:spcBef>
          <a:spcPct val="0"/>
        </a:spcBef>
        <a:spcAft>
          <a:spcPct val="0"/>
        </a:spcAft>
        <a:defRPr sz="4400">
          <a:solidFill>
            <a:schemeClr val="tx2"/>
          </a:solidFill>
          <a:effectLst>
            <a:outerShdw blurRad="38100" dist="38100" dir="2700000" algn="tl">
              <a:srgbClr val="FFFFFF"/>
            </a:outerShdw>
          </a:effectLst>
          <a:latin typeface="Bell MT" pitchFamily="-109" charset="0"/>
        </a:defRPr>
      </a:lvl6pPr>
      <a:lvl7pPr marL="914400" algn="l" rtl="0" fontAlgn="base">
        <a:spcBef>
          <a:spcPct val="0"/>
        </a:spcBef>
        <a:spcAft>
          <a:spcPct val="0"/>
        </a:spcAft>
        <a:defRPr sz="4400">
          <a:solidFill>
            <a:schemeClr val="tx2"/>
          </a:solidFill>
          <a:effectLst>
            <a:outerShdw blurRad="38100" dist="38100" dir="2700000" algn="tl">
              <a:srgbClr val="FFFFFF"/>
            </a:outerShdw>
          </a:effectLst>
          <a:latin typeface="Bell MT" pitchFamily="-109" charset="0"/>
        </a:defRPr>
      </a:lvl7pPr>
      <a:lvl8pPr marL="1371600" algn="l" rtl="0" fontAlgn="base">
        <a:spcBef>
          <a:spcPct val="0"/>
        </a:spcBef>
        <a:spcAft>
          <a:spcPct val="0"/>
        </a:spcAft>
        <a:defRPr sz="4400">
          <a:solidFill>
            <a:schemeClr val="tx2"/>
          </a:solidFill>
          <a:effectLst>
            <a:outerShdw blurRad="38100" dist="38100" dir="2700000" algn="tl">
              <a:srgbClr val="FFFFFF"/>
            </a:outerShdw>
          </a:effectLst>
          <a:latin typeface="Bell MT" pitchFamily="-109" charset="0"/>
        </a:defRPr>
      </a:lvl8pPr>
      <a:lvl9pPr marL="1828800" algn="l" rtl="0" fontAlgn="base">
        <a:spcBef>
          <a:spcPct val="0"/>
        </a:spcBef>
        <a:spcAft>
          <a:spcPct val="0"/>
        </a:spcAft>
        <a:defRPr sz="4400">
          <a:solidFill>
            <a:schemeClr val="tx2"/>
          </a:solidFill>
          <a:effectLst>
            <a:outerShdw blurRad="38100" dist="38100" dir="2700000" algn="tl">
              <a:srgbClr val="FFFFFF"/>
            </a:outerShdw>
          </a:effectLst>
          <a:latin typeface="Bell MT" pitchFamily="-109" charset="0"/>
        </a:defRPr>
      </a:lvl9pPr>
    </p:titleStyle>
    <p:bodyStyle>
      <a:lvl1pPr marL="342900" indent="-342900" algn="l" rtl="0" eaLnBrk="0" fontAlgn="base" hangingPunct="0">
        <a:spcBef>
          <a:spcPct val="20000"/>
        </a:spcBef>
        <a:spcAft>
          <a:spcPct val="0"/>
        </a:spcAft>
        <a:buClr>
          <a:schemeClr val="accent2"/>
        </a:buClr>
        <a:buSzPct val="80000"/>
        <a:buFont typeface="Wingdings" charset="0"/>
        <a:buChar char="l"/>
        <a:defRPr sz="3200" b="1">
          <a:solidFill>
            <a:schemeClr val="tx1"/>
          </a:solidFill>
          <a:latin typeface="+mn-lt"/>
          <a:ea typeface="ＭＳ Ｐゴシック" pitchFamily="-109" charset="-128"/>
          <a:cs typeface="ＭＳ Ｐゴシック" pitchFamily="-109" charset="-128"/>
        </a:defRPr>
      </a:lvl1pPr>
      <a:lvl2pPr marL="742950" indent="-285750" algn="l" rtl="0" eaLnBrk="0" fontAlgn="base" hangingPunct="0">
        <a:spcBef>
          <a:spcPct val="20000"/>
        </a:spcBef>
        <a:spcAft>
          <a:spcPct val="0"/>
        </a:spcAft>
        <a:buChar char="–"/>
        <a:defRPr sz="2800" b="1">
          <a:solidFill>
            <a:schemeClr val="tx1"/>
          </a:solidFill>
          <a:latin typeface="+mn-lt"/>
          <a:ea typeface="ＭＳ Ｐゴシック" pitchFamily="-109" charset="-128"/>
        </a:defRPr>
      </a:lvl2pPr>
      <a:lvl3pPr marL="1143000" indent="-228600" algn="l" rtl="0" eaLnBrk="0" fontAlgn="base" hangingPunct="0">
        <a:spcBef>
          <a:spcPct val="20000"/>
        </a:spcBef>
        <a:spcAft>
          <a:spcPct val="0"/>
        </a:spcAft>
        <a:buClr>
          <a:schemeClr val="accent2"/>
        </a:buClr>
        <a:buChar char="•"/>
        <a:defRPr sz="2400" b="1">
          <a:solidFill>
            <a:schemeClr val="tx1"/>
          </a:solidFill>
          <a:latin typeface="+mn-lt"/>
          <a:ea typeface="ＭＳ Ｐゴシック" pitchFamily="-109" charset="-128"/>
        </a:defRPr>
      </a:lvl3pPr>
      <a:lvl4pPr marL="1600200" indent="-228600" algn="l" rtl="0" eaLnBrk="0" fontAlgn="base" hangingPunct="0">
        <a:spcBef>
          <a:spcPct val="20000"/>
        </a:spcBef>
        <a:spcAft>
          <a:spcPct val="0"/>
        </a:spcAft>
        <a:buChar char="–"/>
        <a:defRPr sz="2000" b="1">
          <a:solidFill>
            <a:schemeClr val="tx1"/>
          </a:solidFill>
          <a:latin typeface="+mn-lt"/>
          <a:ea typeface="ＭＳ Ｐゴシック" pitchFamily="-109" charset="-128"/>
        </a:defRPr>
      </a:lvl4pPr>
      <a:lvl5pPr marL="2057400" indent="-228600" algn="l" rtl="0" eaLnBrk="0" fontAlgn="base" hangingPunct="0">
        <a:spcBef>
          <a:spcPct val="20000"/>
        </a:spcBef>
        <a:spcAft>
          <a:spcPct val="0"/>
        </a:spcAft>
        <a:buClr>
          <a:schemeClr val="accent2"/>
        </a:buClr>
        <a:buChar char="•"/>
        <a:defRPr sz="2000" b="1">
          <a:solidFill>
            <a:schemeClr val="tx1"/>
          </a:solidFill>
          <a:latin typeface="+mn-lt"/>
          <a:ea typeface="ＭＳ Ｐゴシック" pitchFamily="-109" charset="-128"/>
        </a:defRPr>
      </a:lvl5pPr>
      <a:lvl6pPr marL="2514600" indent="-228600" algn="l" rtl="0" fontAlgn="base">
        <a:spcBef>
          <a:spcPct val="20000"/>
        </a:spcBef>
        <a:spcAft>
          <a:spcPct val="0"/>
        </a:spcAft>
        <a:buClr>
          <a:schemeClr val="accent2"/>
        </a:buClr>
        <a:buChar char="•"/>
        <a:defRPr sz="2000" b="1">
          <a:solidFill>
            <a:schemeClr val="tx1"/>
          </a:solidFill>
          <a:latin typeface="+mn-lt"/>
          <a:ea typeface="ＭＳ Ｐゴシック" pitchFamily="-109" charset="-128"/>
        </a:defRPr>
      </a:lvl6pPr>
      <a:lvl7pPr marL="2971800" indent="-228600" algn="l" rtl="0" fontAlgn="base">
        <a:spcBef>
          <a:spcPct val="20000"/>
        </a:spcBef>
        <a:spcAft>
          <a:spcPct val="0"/>
        </a:spcAft>
        <a:buClr>
          <a:schemeClr val="accent2"/>
        </a:buClr>
        <a:buChar char="•"/>
        <a:defRPr sz="2000" b="1">
          <a:solidFill>
            <a:schemeClr val="tx1"/>
          </a:solidFill>
          <a:latin typeface="+mn-lt"/>
          <a:ea typeface="ＭＳ Ｐゴシック" pitchFamily="-109" charset="-128"/>
        </a:defRPr>
      </a:lvl7pPr>
      <a:lvl8pPr marL="3429000" indent="-228600" algn="l" rtl="0" fontAlgn="base">
        <a:spcBef>
          <a:spcPct val="20000"/>
        </a:spcBef>
        <a:spcAft>
          <a:spcPct val="0"/>
        </a:spcAft>
        <a:buClr>
          <a:schemeClr val="accent2"/>
        </a:buClr>
        <a:buChar char="•"/>
        <a:defRPr sz="2000" b="1">
          <a:solidFill>
            <a:schemeClr val="tx1"/>
          </a:solidFill>
          <a:latin typeface="+mn-lt"/>
          <a:ea typeface="ＭＳ Ｐゴシック" pitchFamily="-109" charset="-128"/>
        </a:defRPr>
      </a:lvl8pPr>
      <a:lvl9pPr marL="3886200" indent="-228600" algn="l" rtl="0" fontAlgn="base">
        <a:spcBef>
          <a:spcPct val="20000"/>
        </a:spcBef>
        <a:spcAft>
          <a:spcPct val="0"/>
        </a:spcAft>
        <a:buClr>
          <a:schemeClr val="accent2"/>
        </a:buClr>
        <a:buChar char="•"/>
        <a:defRPr sz="2000" b="1">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40963"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9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solidFill>
                  <a:srgbClr val="FFFFFF"/>
                </a:solidFill>
                <a:effectLst>
                  <a:outerShdw blurRad="38100" dist="38100" dir="2700000" algn="tl">
                    <a:srgbClr val="000000"/>
                  </a:outerShdw>
                </a:effectLst>
                <a:latin typeface="Arial" charset="0"/>
              </a:defRPr>
            </a:lvl1pPr>
          </a:lstStyle>
          <a:p>
            <a:pPr>
              <a:defRPr/>
            </a:pPr>
            <a:endParaRPr lang="en-US"/>
          </a:p>
        </p:txBody>
      </p:sp>
      <p:sp>
        <p:nvSpPr>
          <p:cNvPr id="409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rgbClr val="FFFFFF"/>
                </a:solidFill>
                <a:effectLst>
                  <a:outerShdw blurRad="38100" dist="38100" dir="2700000" algn="tl">
                    <a:srgbClr val="000000"/>
                  </a:outerShdw>
                </a:effectLst>
                <a:latin typeface="Arial" charset="0"/>
              </a:defRPr>
            </a:lvl1pPr>
          </a:lstStyle>
          <a:p>
            <a:pPr>
              <a:defRPr/>
            </a:pPr>
            <a:endParaRPr lang="en-US"/>
          </a:p>
        </p:txBody>
      </p:sp>
      <p:sp>
        <p:nvSpPr>
          <p:cNvPr id="409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rgbClr val="FFFFFF"/>
                </a:solidFill>
                <a:effectLst>
                  <a:outerShdw blurRad="38100" dist="38100" dir="2700000" algn="tl">
                    <a:srgbClr val="000000"/>
                  </a:outerShdw>
                </a:effectLst>
                <a:latin typeface="Arial" charset="0"/>
              </a:defRPr>
            </a:lvl1pPr>
          </a:lstStyle>
          <a:p>
            <a:pPr>
              <a:defRPr/>
            </a:pPr>
            <a:fld id="{CA944F6B-1008-034F-81DD-7A2C90DA6EC9}"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996"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Bell MT"/>
          <a:ea typeface="ＭＳ Ｐゴシック" charset="0"/>
          <a:cs typeface="ＭＳ Ｐゴシック" charset="0"/>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Bell MT"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Bell MT"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Bell MT"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Bell MT" charset="0"/>
          <a:ea typeface="ＭＳ Ｐゴシック" charset="0"/>
          <a:cs typeface="ＭＳ Ｐゴシック"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109"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109"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109"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109"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Bell MT"/>
          <a:ea typeface="ＭＳ Ｐゴシック" charset="0"/>
          <a:cs typeface="ＭＳ Ｐゴシック" charset="0"/>
        </a:defRPr>
      </a:lvl1pPr>
      <a:lvl2pPr marL="742950" indent="-285750" algn="l" rtl="0" eaLnBrk="0" fontAlgn="base" hangingPunct="0">
        <a:spcBef>
          <a:spcPct val="20000"/>
        </a:spcBef>
        <a:spcAft>
          <a:spcPct val="0"/>
        </a:spcAft>
        <a:buFont typeface="Tahoma" charset="0"/>
        <a:buChar char="–"/>
        <a:defRPr sz="2800">
          <a:solidFill>
            <a:schemeClr val="tx1"/>
          </a:solidFill>
          <a:effectLst>
            <a:outerShdw blurRad="38100" dist="38100" dir="2700000" algn="tl">
              <a:srgbClr val="000000"/>
            </a:outerShdw>
          </a:effectLst>
          <a:latin typeface="Bell MT"/>
          <a:ea typeface="ＭＳ Ｐゴシック" pitchFamily="-109" charset="-128"/>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Bell MT"/>
          <a:ea typeface="ＭＳ Ｐゴシック" pitchFamily="-109" charset="-128"/>
        </a:defRPr>
      </a:lvl3pPr>
      <a:lvl4pPr marL="1600200" indent="-228600" algn="l" rtl="0" eaLnBrk="0" fontAlgn="base" hangingPunct="0">
        <a:spcBef>
          <a:spcPct val="20000"/>
        </a:spcBef>
        <a:spcAft>
          <a:spcPct val="0"/>
        </a:spcAft>
        <a:buFont typeface="Tahoma" charset="0"/>
        <a:buChar char="–"/>
        <a:defRPr sz="2000">
          <a:solidFill>
            <a:schemeClr val="tx1"/>
          </a:solidFill>
          <a:effectLst>
            <a:outerShdw blurRad="38100" dist="38100" dir="2700000" algn="tl">
              <a:srgbClr val="000000"/>
            </a:outerShdw>
          </a:effectLst>
          <a:latin typeface="Bell MT"/>
          <a:ea typeface="ＭＳ Ｐゴシック" pitchFamily="-109" charset="-128"/>
        </a:defRPr>
      </a:lvl4pPr>
      <a:lvl5pPr marL="2057400" indent="-228600" algn="l" rtl="0" eaLnBrk="0" fontAlgn="base" hangingPunct="0">
        <a:spcBef>
          <a:spcPct val="20000"/>
        </a:spcBef>
        <a:spcAft>
          <a:spcPct val="0"/>
        </a:spcAft>
        <a:buClr>
          <a:schemeClr val="hlink"/>
        </a:buClr>
        <a:buSzPct val="80000"/>
        <a:buFont typeface="Wingdings" charset="0"/>
        <a:buChar char="v"/>
        <a:defRPr sz="2000">
          <a:solidFill>
            <a:schemeClr val="tx1"/>
          </a:solidFill>
          <a:effectLst>
            <a:outerShdw blurRad="38100" dist="38100" dir="2700000" algn="tl">
              <a:srgbClr val="000000"/>
            </a:outerShdw>
          </a:effectLst>
          <a:latin typeface="Bell MT"/>
          <a:ea typeface="ＭＳ Ｐゴシック" pitchFamily="-109" charset="-128"/>
        </a:defRPr>
      </a:lvl5pPr>
      <a:lvl6pPr marL="2514600" indent="-228600" algn="l" rtl="0" fontAlgn="base">
        <a:spcBef>
          <a:spcPct val="20000"/>
        </a:spcBef>
        <a:spcAft>
          <a:spcPct val="0"/>
        </a:spcAft>
        <a:buClr>
          <a:schemeClr val="hlink"/>
        </a:buClr>
        <a:buSzPct val="80000"/>
        <a:buFont typeface="Wingdings" pitchFamily="-109" charset="2"/>
        <a:buChar char="v"/>
        <a:defRPr sz="2000">
          <a:solidFill>
            <a:schemeClr val="tx1"/>
          </a:solidFill>
          <a:effectLst>
            <a:outerShdw blurRad="38100" dist="38100" dir="2700000" algn="tl">
              <a:srgbClr val="000000"/>
            </a:outerShdw>
          </a:effectLst>
          <a:latin typeface="+mn-lt"/>
          <a:ea typeface="ＭＳ Ｐゴシック" pitchFamily="-109" charset="-128"/>
        </a:defRPr>
      </a:lvl6pPr>
      <a:lvl7pPr marL="2971800" indent="-228600" algn="l" rtl="0" fontAlgn="base">
        <a:spcBef>
          <a:spcPct val="20000"/>
        </a:spcBef>
        <a:spcAft>
          <a:spcPct val="0"/>
        </a:spcAft>
        <a:buClr>
          <a:schemeClr val="hlink"/>
        </a:buClr>
        <a:buSzPct val="80000"/>
        <a:buFont typeface="Wingdings" pitchFamily="-109" charset="2"/>
        <a:buChar char="v"/>
        <a:defRPr sz="2000">
          <a:solidFill>
            <a:schemeClr val="tx1"/>
          </a:solidFill>
          <a:effectLst>
            <a:outerShdw blurRad="38100" dist="38100" dir="2700000" algn="tl">
              <a:srgbClr val="000000"/>
            </a:outerShdw>
          </a:effectLst>
          <a:latin typeface="+mn-lt"/>
          <a:ea typeface="ＭＳ Ｐゴシック" pitchFamily="-109" charset="-128"/>
        </a:defRPr>
      </a:lvl7pPr>
      <a:lvl8pPr marL="3429000" indent="-228600" algn="l" rtl="0" fontAlgn="base">
        <a:spcBef>
          <a:spcPct val="20000"/>
        </a:spcBef>
        <a:spcAft>
          <a:spcPct val="0"/>
        </a:spcAft>
        <a:buClr>
          <a:schemeClr val="hlink"/>
        </a:buClr>
        <a:buSzPct val="80000"/>
        <a:buFont typeface="Wingdings" pitchFamily="-109" charset="2"/>
        <a:buChar char="v"/>
        <a:defRPr sz="2000">
          <a:solidFill>
            <a:schemeClr val="tx1"/>
          </a:solidFill>
          <a:effectLst>
            <a:outerShdw blurRad="38100" dist="38100" dir="2700000" algn="tl">
              <a:srgbClr val="000000"/>
            </a:outerShdw>
          </a:effectLst>
          <a:latin typeface="+mn-lt"/>
          <a:ea typeface="ＭＳ Ｐゴシック" pitchFamily="-109" charset="-128"/>
        </a:defRPr>
      </a:lvl8pPr>
      <a:lvl9pPr marL="3886200" indent="-228600" algn="l" rtl="0" fontAlgn="base">
        <a:spcBef>
          <a:spcPct val="20000"/>
        </a:spcBef>
        <a:spcAft>
          <a:spcPct val="0"/>
        </a:spcAft>
        <a:buClr>
          <a:schemeClr val="hlink"/>
        </a:buClr>
        <a:buSzPct val="80000"/>
        <a:buFont typeface="Wingdings" pitchFamily="-109" charset="2"/>
        <a:buChar char="v"/>
        <a:defRPr sz="2000">
          <a:solidFill>
            <a:schemeClr val="tx1"/>
          </a:solidFill>
          <a:effectLst>
            <a:outerShdw blurRad="38100" dist="38100" dir="2700000" algn="tl">
              <a:srgbClr val="000000"/>
            </a:outerShdw>
          </a:effectLst>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60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5F73E370-7676-9444-8682-64EE34D3FE91}" type="datetimeFigureOut">
              <a:rPr lang="en-US"/>
              <a:pPr>
                <a:defRPr/>
              </a:pPr>
              <a:t>5/11/17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457200"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17BCED9A-A148-FB44-9588-B167872AB40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Times New Roman"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Times New Roman"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61F442D0-A11F-2640-8129-5D1BEF7A3C1E}" type="slidenum">
              <a:rPr lang="en-US"/>
              <a:pPr>
                <a:defRPr/>
              </a:pPr>
              <a:t>‹#›</a:t>
            </a:fld>
            <a:endParaRPr lang="en-US"/>
          </a:p>
        </p:txBody>
      </p:sp>
    </p:spTree>
    <p:extLst>
      <p:ext uri="{BB962C8B-B14F-4D97-AF65-F5344CB8AC3E}">
        <p14:creationId xmlns:p14="http://schemas.microsoft.com/office/powerpoint/2010/main" val="100446960"/>
      </p:ext>
    </p:extLst>
  </p:cSld>
  <p:clrMap bg1="dk2" tx1="lt1" bg2="dk1" tx2="lt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fontAlgn="auto">
              <a:spcBef>
                <a:spcPts val="0"/>
              </a:spcBef>
              <a:spcAft>
                <a:spcPts val="0"/>
              </a:spcAft>
            </a:pPr>
            <a:fld id="{32F66D36-E3AE-BA41-95A9-0CD60F0D3A6A}" type="datetimeFigureOut">
              <a:rPr lang="en-US" smtClean="0">
                <a:solidFill>
                  <a:prstClr val="white"/>
                </a:solidFill>
                <a:latin typeface="Book Antiqua"/>
                <a:ea typeface="+mn-ea"/>
                <a:cs typeface="+mn-cs"/>
              </a:rPr>
              <a:pPr defTabSz="457200" fontAlgn="auto">
                <a:spcBef>
                  <a:spcPts val="0"/>
                </a:spcBef>
                <a:spcAft>
                  <a:spcPts val="0"/>
                </a:spcAft>
              </a:pPr>
              <a:t>5/11/17</a:t>
            </a:fld>
            <a:endParaRPr lang="en-US">
              <a:solidFill>
                <a:prstClr val="white"/>
              </a:solidFill>
              <a:latin typeface="Book Antiqua"/>
              <a:ea typeface="+mn-ea"/>
              <a:cs typeface="+mn-cs"/>
            </a:endParaRPr>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pPr defTabSz="457200" fontAlgn="auto">
              <a:spcBef>
                <a:spcPts val="0"/>
              </a:spcBef>
              <a:spcAft>
                <a:spcPts val="0"/>
              </a:spcAft>
            </a:pPr>
            <a:endParaRPr lang="en-US">
              <a:solidFill>
                <a:prstClr val="white"/>
              </a:solidFill>
              <a:latin typeface="Book Antiqua"/>
              <a:ea typeface="+mn-ea"/>
              <a:cs typeface="+mn-cs"/>
            </a:endParaRPr>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pPr defTabSz="457200" fontAlgn="auto">
              <a:spcBef>
                <a:spcPts val="0"/>
              </a:spcBef>
              <a:spcAft>
                <a:spcPts val="0"/>
              </a:spcAft>
            </a:pPr>
            <a:fld id="{4FAF878A-19C8-B44F-BDB5-B335F14E3B2D}" type="slidenum">
              <a:rPr lang="en-US" smtClean="0">
                <a:solidFill>
                  <a:prstClr val="white"/>
                </a:solidFill>
                <a:latin typeface="Book Antiqua"/>
                <a:ea typeface="+mn-ea"/>
                <a:cs typeface="+mn-cs"/>
              </a:rPr>
              <a:pPr defTabSz="457200" fontAlgn="auto">
                <a:spcBef>
                  <a:spcPts val="0"/>
                </a:spcBef>
                <a:spcAft>
                  <a:spcPts val="0"/>
                </a:spcAft>
              </a:pPr>
              <a:t>‹#›</a:t>
            </a:fld>
            <a:endParaRPr lang="en-US">
              <a:solidFill>
                <a:prstClr val="white"/>
              </a:solidFill>
              <a:latin typeface="Book Antiqua"/>
              <a:ea typeface="+mn-ea"/>
              <a:cs typeface="+mn-cs"/>
            </a:endParaRPr>
          </a:p>
        </p:txBody>
      </p:sp>
    </p:spTree>
    <p:extLst>
      <p:ext uri="{BB962C8B-B14F-4D97-AF65-F5344CB8AC3E}">
        <p14:creationId xmlns:p14="http://schemas.microsoft.com/office/powerpoint/2010/main" val="3809726962"/>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 id="2147484032" r:id="rId12"/>
    <p:sldLayoutId id="2147484033" r:id="rId13"/>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44.xml"/><Relationship Id="rId2" Type="http://schemas.openxmlformats.org/officeDocument/2006/relationships/notesSlide" Target="../notesSlides/notesSlide4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dirty="0"/>
              <a:t>4. WORSHIP IN THE NEW TESTAMENT</a:t>
            </a:r>
          </a:p>
        </p:txBody>
      </p:sp>
      <p:sp>
        <p:nvSpPr>
          <p:cNvPr id="4" name="Rectangle 3"/>
          <p:cNvSpPr>
            <a:spLocks noChangeArrowheads="1"/>
          </p:cNvSpPr>
          <p:nvPr/>
        </p:nvSpPr>
        <p:spPr bwMode="auto">
          <a:xfrm>
            <a:off x="0" y="5644997"/>
            <a:ext cx="9144000" cy="1199313"/>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lstStyle/>
          <a:p>
            <a:pPr algn="ctr">
              <a:spcBef>
                <a:spcPct val="20000"/>
              </a:spcBef>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cs typeface="Arial"/>
              </a:rPr>
              <a:t>Taught by Dr. Ron Man for Singapore 2017 Church Retreat in Malaysia Uploaded by Dr. Rick Griffith • Crossroads International Church </a:t>
            </a:r>
            <a:br>
              <a:rPr lang="en-US" sz="2000" b="1" kern="0" dirty="0">
                <a:solidFill>
                  <a:srgbClr val="FFFFFF"/>
                </a:solidFill>
                <a:effectLst>
                  <a:outerShdw blurRad="38100" dist="38100" dir="2700000" algn="tl">
                    <a:srgbClr val="000000"/>
                  </a:outerShdw>
                </a:effectLst>
                <a:latin typeface="Arial"/>
                <a:cs typeface="Arial"/>
              </a:rPr>
            </a:br>
            <a:r>
              <a:rPr lang="en-US" sz="2000" b="1" kern="0" dirty="0">
                <a:solidFill>
                  <a:srgbClr val="FFFFFF"/>
                </a:solidFill>
                <a:effectLst>
                  <a:outerShdw blurRad="38100" dist="38100" dir="2700000" algn="tl">
                    <a:srgbClr val="000000"/>
                  </a:outerShdw>
                </a:effectLst>
                <a:latin typeface="Arial"/>
                <a:cs typeface="Arial"/>
              </a:rPr>
              <a:t>Files in many languages for free download at BibleStudyDownloads.org</a:t>
            </a:r>
          </a:p>
        </p:txBody>
      </p:sp>
    </p:spTree>
    <p:extLst>
      <p:ext uri="{BB962C8B-B14F-4D97-AF65-F5344CB8AC3E}">
        <p14:creationId xmlns:p14="http://schemas.microsoft.com/office/powerpoint/2010/main" val="26904014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62466" name="Title 1"/>
          <p:cNvSpPr>
            <a:spLocks noGrp="1"/>
          </p:cNvSpPr>
          <p:nvPr>
            <p:ph type="ctrTitle"/>
          </p:nvPr>
        </p:nvSpPr>
        <p:spPr/>
        <p:txBody>
          <a:bodyPr/>
          <a:lstStyle/>
          <a:p>
            <a:pPr eaLnBrk="1" hangingPunct="1"/>
            <a:r>
              <a:rPr lang="en-US">
                <a:latin typeface="Calibri" charset="0"/>
              </a:rPr>
              <a:t>The Ministry of Song</a:t>
            </a:r>
            <a:br>
              <a:rPr lang="en-US">
                <a:latin typeface="Calibri" charset="0"/>
              </a:rPr>
            </a:br>
            <a:r>
              <a:rPr lang="en-US">
                <a:latin typeface="Calibri" charset="0"/>
              </a:rPr>
              <a:t>(Ephesians 5:18-20)</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a:buNone/>
              <a:defRPr/>
            </a:pPr>
            <a:endParaRPr lang="en-US">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63490" name="Title 1"/>
          <p:cNvSpPr>
            <a:spLocks noGrp="1"/>
          </p:cNvSpPr>
          <p:nvPr>
            <p:ph type="ctrTitle"/>
          </p:nvPr>
        </p:nvSpPr>
        <p:spPr/>
        <p:txBody>
          <a:bodyPr/>
          <a:lstStyle/>
          <a:p>
            <a:pPr eaLnBrk="1" hangingPunct="1"/>
            <a:r>
              <a:rPr lang="en-US">
                <a:latin typeface="Calibri" charset="0"/>
              </a:rPr>
              <a:t>A Spirit-filled ministry</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a:buNone/>
              <a:defRPr/>
            </a:pPr>
            <a:endParaRPr lang="en-US">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64514" name="Title 1"/>
          <p:cNvSpPr>
            <a:spLocks noGrp="1"/>
          </p:cNvSpPr>
          <p:nvPr>
            <p:ph type="ctrTitle"/>
          </p:nvPr>
        </p:nvSpPr>
        <p:spPr/>
        <p:txBody>
          <a:bodyPr/>
          <a:lstStyle/>
          <a:p>
            <a:pPr eaLnBrk="1" hangingPunct="1"/>
            <a:r>
              <a:rPr lang="en-US">
                <a:latin typeface="Calibri" charset="0"/>
              </a:rPr>
              <a:t>A mutual ministry</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a:buNone/>
              <a:defRPr/>
            </a:pPr>
            <a:endParaRPr lang="en-US">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65538" name="Title 1"/>
          <p:cNvSpPr>
            <a:spLocks noGrp="1"/>
          </p:cNvSpPr>
          <p:nvPr>
            <p:ph type="ctrTitle"/>
          </p:nvPr>
        </p:nvSpPr>
        <p:spPr/>
        <p:txBody>
          <a:bodyPr/>
          <a:lstStyle/>
          <a:p>
            <a:pPr eaLnBrk="1" hangingPunct="1"/>
            <a:r>
              <a:rPr lang="en-US">
                <a:latin typeface="Calibri" charset="0"/>
              </a:rPr>
              <a:t>A varied ministry</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a:buNone/>
              <a:defRPr/>
            </a:pPr>
            <a:endParaRPr lang="en-US">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66562" name="Title 1"/>
          <p:cNvSpPr>
            <a:spLocks noGrp="1"/>
          </p:cNvSpPr>
          <p:nvPr>
            <p:ph type="ctrTitle"/>
          </p:nvPr>
        </p:nvSpPr>
        <p:spPr/>
        <p:txBody>
          <a:bodyPr/>
          <a:lstStyle/>
          <a:p>
            <a:pPr eaLnBrk="1" hangingPunct="1"/>
            <a:r>
              <a:rPr lang="en-US">
                <a:latin typeface="Calibri" charset="0"/>
              </a:rPr>
              <a:t>A God-focused ministry</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a:buNone/>
              <a:defRPr/>
            </a:pPr>
            <a:endParaRPr lang="en-US">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67586" name="Title 1"/>
          <p:cNvSpPr>
            <a:spLocks noGrp="1"/>
          </p:cNvSpPr>
          <p:nvPr>
            <p:ph type="ctrTitle"/>
          </p:nvPr>
        </p:nvSpPr>
        <p:spPr/>
        <p:txBody>
          <a:bodyPr/>
          <a:lstStyle/>
          <a:p>
            <a:pPr eaLnBrk="1" hangingPunct="1"/>
            <a:r>
              <a:rPr lang="en-US">
                <a:latin typeface="Calibri" charset="0"/>
              </a:rPr>
              <a:t>An internal ministry</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a:buNone/>
              <a:defRPr/>
            </a:pPr>
            <a:endParaRPr lang="en-US">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68610" name="Title 1"/>
          <p:cNvSpPr>
            <a:spLocks noGrp="1"/>
          </p:cNvSpPr>
          <p:nvPr>
            <p:ph type="ctrTitle"/>
          </p:nvPr>
        </p:nvSpPr>
        <p:spPr/>
        <p:txBody>
          <a:bodyPr/>
          <a:lstStyle/>
          <a:p>
            <a:pPr eaLnBrk="1" hangingPunct="1"/>
            <a:r>
              <a:rPr lang="en-US">
                <a:latin typeface="Calibri" charset="0"/>
              </a:rPr>
              <a:t>A responsive ministry</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a:buNone/>
              <a:defRPr/>
            </a:pPr>
            <a:endParaRPr lang="en-US">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69634" name="Title 1"/>
          <p:cNvSpPr>
            <a:spLocks noGrp="1"/>
          </p:cNvSpPr>
          <p:nvPr>
            <p:ph type="ctrTitle"/>
          </p:nvPr>
        </p:nvSpPr>
        <p:spPr/>
        <p:txBody>
          <a:bodyPr/>
          <a:lstStyle/>
          <a:p>
            <a:pPr eaLnBrk="1" hangingPunct="1"/>
            <a:r>
              <a:rPr lang="en-US">
                <a:latin typeface="Calibri" charset="0"/>
              </a:rPr>
              <a:t>A Christ-empowered ministry</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a:buNone/>
              <a:defRPr/>
            </a:pPr>
            <a:endParaRPr lang="en-US">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Holy Spirit and Worship</a:t>
            </a:r>
            <a:endParaRPr lang="en-US" dirty="0"/>
          </a:p>
        </p:txBody>
      </p:sp>
      <p:sp>
        <p:nvSpPr>
          <p:cNvPr id="4" name="Rectangle 3"/>
          <p:cNvSpPr>
            <a:spLocks noChangeArrowheads="1"/>
          </p:cNvSpPr>
          <p:nvPr/>
        </p:nvSpPr>
        <p:spPr bwMode="auto">
          <a:xfrm>
            <a:off x="0" y="5654107"/>
            <a:ext cx="9144000" cy="1199313"/>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lstStyle/>
          <a:p>
            <a:pPr algn="ctr" defTabSz="457200" fontAlgn="auto">
              <a:spcBef>
                <a:spcPct val="20000"/>
              </a:spcBef>
              <a:spcAft>
                <a:spcPts val="0"/>
              </a:spcAft>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ea typeface="+mn-ea"/>
                <a:cs typeface="Arial"/>
              </a:rPr>
              <a:t>Taught by Dr. Ron Man for Doctor of Ministry Students</a:t>
            </a:r>
            <a:br>
              <a:rPr lang="en-US" sz="2000" b="1" kern="0" dirty="0">
                <a:solidFill>
                  <a:srgbClr val="FFFFFF"/>
                </a:solidFill>
                <a:effectLst>
                  <a:outerShdw blurRad="38100" dist="38100" dir="2700000" algn="tl">
                    <a:srgbClr val="000000"/>
                  </a:outerShdw>
                </a:effectLst>
                <a:latin typeface="Arial"/>
                <a:ea typeface="+mn-ea"/>
                <a:cs typeface="Arial"/>
              </a:rPr>
            </a:br>
            <a:r>
              <a:rPr lang="en-US" sz="2000" b="1" kern="0" dirty="0">
                <a:solidFill>
                  <a:srgbClr val="FFFFFF"/>
                </a:solidFill>
                <a:effectLst>
                  <a:outerShdw blurRad="38100" dist="38100" dir="2700000" algn="tl">
                    <a:srgbClr val="000000"/>
                  </a:outerShdw>
                </a:effectLst>
                <a:latin typeface="Arial"/>
                <a:ea typeface="+mn-ea"/>
                <a:cs typeface="Arial"/>
              </a:rPr>
              <a:t>Uploaded by Dr. Rick Griffith • Singapore Bible College</a:t>
            </a:r>
            <a:br>
              <a:rPr lang="en-US" sz="2000" b="1" kern="0" dirty="0">
                <a:solidFill>
                  <a:srgbClr val="FFFFFF"/>
                </a:solidFill>
                <a:effectLst>
                  <a:outerShdw blurRad="38100" dist="38100" dir="2700000" algn="tl">
                    <a:srgbClr val="000000"/>
                  </a:outerShdw>
                </a:effectLst>
                <a:latin typeface="Arial"/>
                <a:ea typeface="+mn-ea"/>
                <a:cs typeface="Arial"/>
              </a:rPr>
            </a:br>
            <a:r>
              <a:rPr lang="en-US" sz="2000" b="1" kern="0" dirty="0">
                <a:solidFill>
                  <a:srgbClr val="FFFFFF"/>
                </a:solidFill>
                <a:effectLst>
                  <a:outerShdw blurRad="38100" dist="38100" dir="2700000" algn="tl">
                    <a:srgbClr val="000000"/>
                  </a:outerShdw>
                </a:effectLst>
                <a:latin typeface="Arial"/>
                <a:ea typeface="+mn-ea"/>
                <a:cs typeface="Arial"/>
              </a:rPr>
              <a:t>Files in many languages for free download at BibleStudyDownloads.org</a:t>
            </a:r>
          </a:p>
        </p:txBody>
      </p:sp>
    </p:spTree>
    <p:extLst>
      <p:ext uri="{BB962C8B-B14F-4D97-AF65-F5344CB8AC3E}">
        <p14:creationId xmlns:p14="http://schemas.microsoft.com/office/powerpoint/2010/main" val="2111197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main focus of His ministry is to </a:t>
            </a:r>
            <a:r>
              <a:rPr lang="en-US" i="1" dirty="0" smtClean="0"/>
              <a:t>glorify Christ</a:t>
            </a:r>
            <a:endParaRPr lang="en-US" dirty="0"/>
          </a:p>
        </p:txBody>
      </p:sp>
      <p:sp>
        <p:nvSpPr>
          <p:cNvPr id="3" name="Content Placeholder 2"/>
          <p:cNvSpPr>
            <a:spLocks noGrp="1"/>
          </p:cNvSpPr>
          <p:nvPr>
            <p:ph idx="1"/>
          </p:nvPr>
        </p:nvSpPr>
        <p:spPr/>
        <p:txBody>
          <a:bodyPr>
            <a:normAutofit/>
          </a:bodyPr>
          <a:lstStyle/>
          <a:p>
            <a:pPr algn="ctr"/>
            <a:endParaRPr lang="en-US" sz="4000" i="1" dirty="0" smtClean="0"/>
          </a:p>
          <a:p>
            <a:pPr algn="ctr"/>
            <a:r>
              <a:rPr lang="en-US" sz="4000" i="1" dirty="0" smtClean="0"/>
              <a:t>When the Spirit of truth comes . . . he will glorify me.</a:t>
            </a:r>
          </a:p>
          <a:p>
            <a:pPr marL="0" indent="0" algn="ctr">
              <a:buNone/>
            </a:pPr>
            <a:r>
              <a:rPr lang="en-US" sz="4000" i="1" dirty="0" smtClean="0"/>
              <a:t>(John 16:13-14) </a:t>
            </a:r>
            <a:endParaRPr lang="en-US" sz="4000" i="1" dirty="0"/>
          </a:p>
        </p:txBody>
      </p:sp>
    </p:spTree>
    <p:extLst>
      <p:ext uri="{BB962C8B-B14F-4D97-AF65-F5344CB8AC3E}">
        <p14:creationId xmlns:p14="http://schemas.microsoft.com/office/powerpoint/2010/main" val="3216334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dirty="0" smtClean="0"/>
              <a:t>Similarities/Differences</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 glorifies Christ by . . .</a:t>
            </a:r>
            <a:endParaRPr lang="en-US" dirty="0"/>
          </a:p>
        </p:txBody>
      </p:sp>
      <p:sp>
        <p:nvSpPr>
          <p:cNvPr id="3" name="Content Placeholder 2"/>
          <p:cNvSpPr>
            <a:spLocks noGrp="1"/>
          </p:cNvSpPr>
          <p:nvPr>
            <p:ph idx="1"/>
          </p:nvPr>
        </p:nvSpPr>
        <p:spPr>
          <a:xfrm>
            <a:off x="480586" y="2070846"/>
            <a:ext cx="8496067" cy="4656301"/>
          </a:xfrm>
        </p:spPr>
        <p:txBody>
          <a:bodyPr>
            <a:normAutofit fontScale="40000" lnSpcReduction="20000"/>
          </a:bodyPr>
          <a:lstStyle/>
          <a:p>
            <a:r>
              <a:rPr lang="en-US" sz="6000" b="1" dirty="0" smtClean="0"/>
              <a:t>Acting in Christ’s earthly ministry (conception, baptism, miracles, death, resurrection)</a:t>
            </a:r>
          </a:p>
          <a:p>
            <a:r>
              <a:rPr lang="en-US" sz="6000" b="1" dirty="0" smtClean="0"/>
              <a:t>Continuing Christ’s earthly ministry (</a:t>
            </a:r>
            <a:r>
              <a:rPr lang="en-US" sz="6000" b="1" dirty="0" err="1" smtClean="0"/>
              <a:t>Christcenteredness</a:t>
            </a:r>
            <a:r>
              <a:rPr lang="en-US" sz="6000" b="1" dirty="0" smtClean="0"/>
              <a:t> of all his activities in the New Testament)</a:t>
            </a:r>
          </a:p>
          <a:p>
            <a:pPr marL="0" indent="0">
              <a:buNone/>
            </a:pPr>
            <a:r>
              <a:rPr lang="en-US" sz="3500" dirty="0" smtClean="0"/>
              <a:t>	</a:t>
            </a:r>
            <a:r>
              <a:rPr lang="en-US" sz="5900" i="1" dirty="0" smtClean="0"/>
              <a:t>And </a:t>
            </a:r>
            <a:r>
              <a:rPr lang="en-US" sz="5900" i="1" dirty="0"/>
              <a:t>I will ask the Father, and he will give you</a:t>
            </a:r>
            <a:r>
              <a:rPr lang="en-US" sz="5900" b="1" i="1" dirty="0"/>
              <a:t> </a:t>
            </a:r>
            <a:r>
              <a:rPr lang="en-US" sz="5900" i="1" dirty="0" smtClean="0"/>
              <a:t>another Helper</a:t>
            </a:r>
            <a:r>
              <a:rPr lang="en-US" sz="5900" i="1" dirty="0"/>
              <a:t>, </a:t>
            </a:r>
            <a:r>
              <a:rPr lang="en-US" sz="5900" i="1" dirty="0" smtClean="0"/>
              <a:t>	to </a:t>
            </a:r>
            <a:r>
              <a:rPr lang="en-US" sz="5900" i="1" dirty="0"/>
              <a:t>be with you </a:t>
            </a:r>
            <a:r>
              <a:rPr lang="en-US" sz="5900" i="1" dirty="0" smtClean="0"/>
              <a:t>forever. (John 14:16)</a:t>
            </a:r>
          </a:p>
          <a:p>
            <a:pPr marL="0" indent="0">
              <a:buNone/>
            </a:pPr>
            <a:r>
              <a:rPr lang="en-US" sz="5900" i="1" dirty="0"/>
              <a:t>	When the Spirit of truth comes, he will guide you into all </a:t>
            </a:r>
            <a:r>
              <a:rPr lang="en-US" sz="5900" i="1" dirty="0" smtClean="0"/>
              <a:t>	the </a:t>
            </a:r>
            <a:r>
              <a:rPr lang="en-US" sz="5900" i="1" dirty="0"/>
              <a:t>truth, </a:t>
            </a:r>
            <a:r>
              <a:rPr lang="en-US" sz="5900" i="1" dirty="0" smtClean="0"/>
              <a:t>for </a:t>
            </a:r>
            <a:r>
              <a:rPr lang="en-US" sz="5900" i="1" dirty="0"/>
              <a:t>he will not speak on his own authority, but </a:t>
            </a:r>
            <a:r>
              <a:rPr lang="en-US" sz="5900" i="1" dirty="0" smtClean="0"/>
              <a:t>	whatever </a:t>
            </a:r>
            <a:r>
              <a:rPr lang="en-US" sz="5900" i="1" dirty="0"/>
              <a:t>he hears </a:t>
            </a:r>
            <a:r>
              <a:rPr lang="en-US" sz="5900" i="1" dirty="0" smtClean="0"/>
              <a:t>he </a:t>
            </a:r>
            <a:r>
              <a:rPr lang="en-US" sz="5900" i="1" dirty="0"/>
              <a:t>will speak, and he will declare to you </a:t>
            </a:r>
            <a:r>
              <a:rPr lang="en-US" sz="5900" i="1" dirty="0" smtClean="0"/>
              <a:t>	the </a:t>
            </a:r>
            <a:r>
              <a:rPr lang="en-US" sz="5900" i="1" dirty="0"/>
              <a:t>things that are to come. </a:t>
            </a:r>
            <a:r>
              <a:rPr lang="en-US" sz="5900" i="1" dirty="0" smtClean="0"/>
              <a:t>He </a:t>
            </a:r>
            <a:r>
              <a:rPr lang="en-US" sz="5900" i="1" dirty="0"/>
              <a:t>will glorify me, for he will </a:t>
            </a:r>
            <a:r>
              <a:rPr lang="en-US" sz="5900" i="1" dirty="0" smtClean="0"/>
              <a:t>	take </a:t>
            </a:r>
            <a:r>
              <a:rPr lang="en-US" sz="5900" i="1" dirty="0"/>
              <a:t>what is mine and declare it to </a:t>
            </a:r>
            <a:r>
              <a:rPr lang="en-US" sz="5900" i="1" dirty="0" smtClean="0"/>
              <a:t>you</a:t>
            </a:r>
            <a:r>
              <a:rPr lang="en-US" sz="5900" i="1" dirty="0"/>
              <a:t>. </a:t>
            </a:r>
            <a:r>
              <a:rPr lang="en-US" sz="5900" i="1" dirty="0" smtClean="0"/>
              <a:t>(John 	16:13-14) </a:t>
            </a:r>
            <a:endParaRPr lang="en-US" sz="2900" dirty="0"/>
          </a:p>
        </p:txBody>
      </p:sp>
    </p:spTree>
    <p:extLst>
      <p:ext uri="{BB962C8B-B14F-4D97-AF65-F5344CB8AC3E}">
        <p14:creationId xmlns:p14="http://schemas.microsoft.com/office/powerpoint/2010/main" val="3781603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 glorifies Christ by . . .</a:t>
            </a:r>
            <a:endParaRPr lang="en-US" dirty="0"/>
          </a:p>
        </p:txBody>
      </p:sp>
      <p:sp>
        <p:nvSpPr>
          <p:cNvPr id="3" name="Content Placeholder 2"/>
          <p:cNvSpPr>
            <a:spLocks noGrp="1"/>
          </p:cNvSpPr>
          <p:nvPr>
            <p:ph idx="1"/>
          </p:nvPr>
        </p:nvSpPr>
        <p:spPr>
          <a:xfrm>
            <a:off x="480586" y="1847751"/>
            <a:ext cx="8496067" cy="4656301"/>
          </a:xfrm>
        </p:spPr>
        <p:txBody>
          <a:bodyPr>
            <a:normAutofit fontScale="85000" lnSpcReduction="10000"/>
          </a:bodyPr>
          <a:lstStyle/>
          <a:p>
            <a:pPr>
              <a:lnSpc>
                <a:spcPct val="110000"/>
              </a:lnSpc>
              <a:spcBef>
                <a:spcPts val="600"/>
              </a:spcBef>
            </a:pPr>
            <a:r>
              <a:rPr lang="en-US" sz="3200" b="1" dirty="0" smtClean="0"/>
              <a:t>Bringing us to faith in Christ</a:t>
            </a:r>
          </a:p>
          <a:p>
            <a:pPr marL="0" indent="0">
              <a:lnSpc>
                <a:spcPct val="110000"/>
              </a:lnSpc>
              <a:spcBef>
                <a:spcPts val="600"/>
              </a:spcBef>
              <a:buNone/>
            </a:pPr>
            <a:endParaRPr lang="en-US" sz="1300" dirty="0" smtClean="0"/>
          </a:p>
          <a:p>
            <a:pPr marL="342900" lvl="1" indent="0">
              <a:lnSpc>
                <a:spcPct val="110000"/>
              </a:lnSpc>
              <a:spcBef>
                <a:spcPts val="0"/>
              </a:spcBef>
              <a:buNone/>
            </a:pPr>
            <a:r>
              <a:rPr lang="en-US" sz="2500" i="1" dirty="0" smtClean="0"/>
              <a:t>	</a:t>
            </a:r>
            <a:r>
              <a:rPr lang="en-US" sz="2900" i="1" dirty="0" smtClean="0"/>
              <a:t>And </a:t>
            </a:r>
            <a:r>
              <a:rPr lang="en-US" sz="2900" i="1" dirty="0"/>
              <a:t>when he comes, he will convict the world concerning </a:t>
            </a:r>
            <a:r>
              <a:rPr lang="en-US" sz="2900" i="1" dirty="0" smtClean="0"/>
              <a:t>	sin </a:t>
            </a:r>
            <a:r>
              <a:rPr lang="en-US" sz="2900" i="1" dirty="0"/>
              <a:t>and righteousness and </a:t>
            </a:r>
            <a:r>
              <a:rPr lang="en-US" sz="2900" i="1" dirty="0" smtClean="0"/>
              <a:t>judgment. (John 16:8)</a:t>
            </a:r>
            <a:endParaRPr lang="en-US" sz="2900" i="1" dirty="0"/>
          </a:p>
          <a:p>
            <a:pPr marL="342900" lvl="1" indent="0">
              <a:lnSpc>
                <a:spcPct val="110000"/>
              </a:lnSpc>
              <a:spcBef>
                <a:spcPts val="0"/>
              </a:spcBef>
              <a:buNone/>
            </a:pPr>
            <a:endParaRPr lang="en-US" sz="2900" i="1" dirty="0" smtClean="0"/>
          </a:p>
          <a:p>
            <a:pPr marL="342900" lvl="1" indent="0">
              <a:lnSpc>
                <a:spcPct val="110000"/>
              </a:lnSpc>
              <a:spcBef>
                <a:spcPts val="0"/>
              </a:spcBef>
              <a:buNone/>
            </a:pPr>
            <a:r>
              <a:rPr lang="en-US" sz="2900" i="1" dirty="0"/>
              <a:t>	</a:t>
            </a:r>
            <a:r>
              <a:rPr lang="en-US" sz="2900" i="1" dirty="0" smtClean="0"/>
              <a:t>Jesus </a:t>
            </a:r>
            <a:r>
              <a:rPr lang="en-US" sz="2900" i="1" dirty="0"/>
              <a:t>answered, “Truly, truly, I say to you, unless one is </a:t>
            </a:r>
            <a:r>
              <a:rPr lang="en-US" sz="2900" i="1" dirty="0" smtClean="0"/>
              <a:t>	born </a:t>
            </a:r>
            <a:r>
              <a:rPr lang="en-US" sz="2900" i="1" dirty="0"/>
              <a:t>of water and the Spirit, he cannot enter the kingdom </a:t>
            </a:r>
            <a:r>
              <a:rPr lang="en-US" sz="2900" i="1" dirty="0" smtClean="0"/>
              <a:t>	of </a:t>
            </a:r>
            <a:r>
              <a:rPr lang="en-US" sz="2900" i="1" dirty="0"/>
              <a:t>God</a:t>
            </a:r>
            <a:r>
              <a:rPr lang="en-US" sz="2900" i="1" dirty="0" smtClean="0"/>
              <a:t>. (John 3:5)</a:t>
            </a:r>
          </a:p>
          <a:p>
            <a:pPr marL="342900" lvl="1" indent="0">
              <a:lnSpc>
                <a:spcPct val="110000"/>
              </a:lnSpc>
              <a:spcBef>
                <a:spcPts val="0"/>
              </a:spcBef>
              <a:buNone/>
            </a:pPr>
            <a:endParaRPr lang="en-US" sz="2900" i="1" dirty="0" smtClean="0"/>
          </a:p>
          <a:p>
            <a:pPr marL="342900" lvl="1" indent="0">
              <a:lnSpc>
                <a:spcPct val="110000"/>
              </a:lnSpc>
              <a:spcBef>
                <a:spcPts val="0"/>
              </a:spcBef>
              <a:buNone/>
            </a:pPr>
            <a:r>
              <a:rPr lang="en-US" sz="2900" i="1" dirty="0"/>
              <a:t>	</a:t>
            </a:r>
            <a:r>
              <a:rPr lang="en-US" sz="2900" i="1" dirty="0" smtClean="0"/>
              <a:t>But </a:t>
            </a:r>
            <a:r>
              <a:rPr lang="en-US" sz="2900" i="1" dirty="0"/>
              <a:t>when the goodness and loving kindness of God our </a:t>
            </a:r>
            <a:r>
              <a:rPr lang="en-US" sz="2900" i="1" dirty="0" smtClean="0"/>
              <a:t>	Savior 	appeared</a:t>
            </a:r>
            <a:r>
              <a:rPr lang="en-US" sz="2900" i="1" dirty="0"/>
              <a:t>, </a:t>
            </a:r>
            <a:r>
              <a:rPr lang="en-US" sz="2900" i="1" dirty="0" smtClean="0"/>
              <a:t>he </a:t>
            </a:r>
            <a:r>
              <a:rPr lang="en-US" sz="2900" i="1" dirty="0"/>
              <a:t>saved </a:t>
            </a:r>
            <a:r>
              <a:rPr lang="en-US" sz="2900" i="1" dirty="0" smtClean="0"/>
              <a:t>us . . . by </a:t>
            </a:r>
            <a:r>
              <a:rPr lang="en-US" sz="2900" i="1" dirty="0"/>
              <a:t>the washing </a:t>
            </a:r>
            <a:r>
              <a:rPr lang="en-US" sz="2900" i="1" dirty="0" smtClean="0"/>
              <a:t>	of 	regeneration </a:t>
            </a:r>
            <a:r>
              <a:rPr lang="en-US" sz="2900" i="1" dirty="0"/>
              <a:t>and renewal of the Holy </a:t>
            </a:r>
            <a:r>
              <a:rPr lang="en-US" sz="2900" i="1" dirty="0" smtClean="0"/>
              <a:t>Spirit. (Titus 3:4-5)</a:t>
            </a:r>
          </a:p>
          <a:p>
            <a:pPr marL="0" indent="0">
              <a:buNone/>
            </a:pPr>
            <a:endParaRPr lang="en-US" sz="2900" dirty="0" smtClean="0"/>
          </a:p>
          <a:p>
            <a:endParaRPr lang="en-US" dirty="0"/>
          </a:p>
        </p:txBody>
      </p:sp>
    </p:spTree>
    <p:extLst>
      <p:ext uri="{BB962C8B-B14F-4D97-AF65-F5344CB8AC3E}">
        <p14:creationId xmlns:p14="http://schemas.microsoft.com/office/powerpoint/2010/main" val="3974509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 glorifies Christ by . . .</a:t>
            </a:r>
            <a:endParaRPr lang="en-US" dirty="0"/>
          </a:p>
        </p:txBody>
      </p:sp>
      <p:sp>
        <p:nvSpPr>
          <p:cNvPr id="3" name="Content Placeholder 2"/>
          <p:cNvSpPr>
            <a:spLocks noGrp="1"/>
          </p:cNvSpPr>
          <p:nvPr>
            <p:ph idx="1"/>
          </p:nvPr>
        </p:nvSpPr>
        <p:spPr>
          <a:xfrm>
            <a:off x="480586" y="1847751"/>
            <a:ext cx="8496067" cy="4656301"/>
          </a:xfrm>
        </p:spPr>
        <p:txBody>
          <a:bodyPr>
            <a:normAutofit fontScale="92500" lnSpcReduction="10000"/>
          </a:bodyPr>
          <a:lstStyle/>
          <a:p>
            <a:pPr>
              <a:lnSpc>
                <a:spcPct val="110000"/>
              </a:lnSpc>
              <a:spcBef>
                <a:spcPts val="600"/>
              </a:spcBef>
            </a:pPr>
            <a:r>
              <a:rPr lang="en-US" sz="2700" b="1" dirty="0" smtClean="0"/>
              <a:t>Giving us assurance of our relationship to God in Christ</a:t>
            </a:r>
          </a:p>
          <a:p>
            <a:pPr marL="0" indent="0">
              <a:lnSpc>
                <a:spcPct val="110000"/>
              </a:lnSpc>
              <a:spcBef>
                <a:spcPts val="600"/>
              </a:spcBef>
              <a:buNone/>
            </a:pPr>
            <a:endParaRPr lang="en-US" sz="1300" dirty="0" smtClean="0"/>
          </a:p>
          <a:p>
            <a:pPr marL="342900" lvl="1" indent="0">
              <a:lnSpc>
                <a:spcPct val="110000"/>
              </a:lnSpc>
              <a:spcBef>
                <a:spcPts val="0"/>
              </a:spcBef>
              <a:buNone/>
            </a:pPr>
            <a:r>
              <a:rPr lang="en-US" sz="2500" i="1" dirty="0" smtClean="0"/>
              <a:t>	</a:t>
            </a:r>
            <a:r>
              <a:rPr lang="en-US" sz="2900" i="1" dirty="0"/>
              <a:t>For you did not receive the spirit of slavery to fall </a:t>
            </a:r>
            <a:r>
              <a:rPr lang="en-US" sz="2900" i="1" dirty="0" smtClean="0"/>
              <a:t>	back </a:t>
            </a:r>
            <a:r>
              <a:rPr lang="en-US" sz="2900" i="1" dirty="0"/>
              <a:t>into fear, but you have received the Spirit of </a:t>
            </a:r>
            <a:r>
              <a:rPr lang="en-US" sz="2900" i="1" dirty="0" smtClean="0"/>
              <a:t>	adoption </a:t>
            </a:r>
            <a:r>
              <a:rPr lang="en-US" sz="2900" i="1" dirty="0"/>
              <a:t>as sons, by whom we cry, “Abba! </a:t>
            </a:r>
            <a:r>
              <a:rPr lang="en-US" sz="2900" i="1" dirty="0" smtClean="0"/>
              <a:t>	Father</a:t>
            </a:r>
            <a:r>
              <a:rPr lang="en-US" sz="2900" i="1" dirty="0"/>
              <a:t>!</a:t>
            </a:r>
            <a:r>
              <a:rPr lang="en-US" sz="2900" i="1" dirty="0" smtClean="0"/>
              <a:t>” (Romans 8:15)</a:t>
            </a:r>
          </a:p>
          <a:p>
            <a:pPr marL="342900" lvl="1" indent="0">
              <a:lnSpc>
                <a:spcPct val="110000"/>
              </a:lnSpc>
              <a:spcBef>
                <a:spcPts val="0"/>
              </a:spcBef>
              <a:buNone/>
            </a:pPr>
            <a:r>
              <a:rPr lang="en-US" sz="2900" i="1" dirty="0"/>
              <a:t>	</a:t>
            </a:r>
            <a:endParaRPr lang="en-US" sz="2900" i="1" dirty="0" smtClean="0"/>
          </a:p>
          <a:p>
            <a:pPr marL="342900" lvl="1" indent="0">
              <a:lnSpc>
                <a:spcPct val="110000"/>
              </a:lnSpc>
              <a:spcBef>
                <a:spcPts val="0"/>
              </a:spcBef>
              <a:buNone/>
            </a:pPr>
            <a:r>
              <a:rPr lang="en-US" sz="2900" i="1" dirty="0"/>
              <a:t>	</a:t>
            </a:r>
            <a:r>
              <a:rPr lang="en-US" sz="2900" i="1" dirty="0" smtClean="0"/>
              <a:t>And </a:t>
            </a:r>
            <a:r>
              <a:rPr lang="en-US" sz="2900" i="1" dirty="0"/>
              <a:t>because you are sons, God has sent the </a:t>
            </a:r>
            <a:r>
              <a:rPr lang="en-US" sz="2900" i="1" dirty="0" smtClean="0"/>
              <a:t>Spirit 	of </a:t>
            </a:r>
            <a:r>
              <a:rPr lang="en-US" sz="2900" i="1" dirty="0"/>
              <a:t>his Son into our hearts, crying, “Abba! </a:t>
            </a:r>
            <a:r>
              <a:rPr lang="en-US" sz="2900" i="1" dirty="0" smtClean="0"/>
              <a:t>	Father</a:t>
            </a:r>
            <a:r>
              <a:rPr lang="en-US" sz="2900" i="1" dirty="0"/>
              <a:t>!</a:t>
            </a:r>
            <a:r>
              <a:rPr lang="en-US" sz="2900" i="1" dirty="0" smtClean="0"/>
              <a:t>” (Galatians 4:6)</a:t>
            </a:r>
          </a:p>
          <a:p>
            <a:endParaRPr lang="en-US" dirty="0"/>
          </a:p>
        </p:txBody>
      </p:sp>
    </p:spTree>
    <p:extLst>
      <p:ext uri="{BB962C8B-B14F-4D97-AF65-F5344CB8AC3E}">
        <p14:creationId xmlns:p14="http://schemas.microsoft.com/office/powerpoint/2010/main" val="2800302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 glorifies Christ by . . .</a:t>
            </a:r>
            <a:endParaRPr lang="en-US" dirty="0"/>
          </a:p>
        </p:txBody>
      </p:sp>
      <p:sp>
        <p:nvSpPr>
          <p:cNvPr id="3" name="Content Placeholder 2"/>
          <p:cNvSpPr>
            <a:spLocks noGrp="1"/>
          </p:cNvSpPr>
          <p:nvPr>
            <p:ph idx="1"/>
          </p:nvPr>
        </p:nvSpPr>
        <p:spPr>
          <a:xfrm>
            <a:off x="480586" y="1847751"/>
            <a:ext cx="8496067" cy="4879396"/>
          </a:xfrm>
        </p:spPr>
        <p:txBody>
          <a:bodyPr>
            <a:normAutofit fontScale="92500" lnSpcReduction="20000"/>
          </a:bodyPr>
          <a:lstStyle/>
          <a:p>
            <a:pPr>
              <a:lnSpc>
                <a:spcPct val="110000"/>
              </a:lnSpc>
              <a:spcBef>
                <a:spcPts val="600"/>
              </a:spcBef>
            </a:pPr>
            <a:r>
              <a:rPr lang="en-US" sz="2900" b="1" dirty="0" smtClean="0"/>
              <a:t>Motivating and empowering our worship of the Father through Christ</a:t>
            </a:r>
          </a:p>
          <a:p>
            <a:pPr marL="0" indent="0">
              <a:lnSpc>
                <a:spcPct val="110000"/>
              </a:lnSpc>
              <a:spcBef>
                <a:spcPts val="600"/>
              </a:spcBef>
              <a:buNone/>
            </a:pPr>
            <a:endParaRPr lang="en-US" sz="1300" dirty="0" smtClean="0"/>
          </a:p>
          <a:p>
            <a:pPr lvl="1" indent="-342900">
              <a:lnSpc>
                <a:spcPct val="110000"/>
              </a:lnSpc>
              <a:spcBef>
                <a:spcPts val="0"/>
              </a:spcBef>
              <a:buFont typeface="Wingdings" charset="2"/>
              <a:buChar char="²"/>
            </a:pPr>
            <a:r>
              <a:rPr lang="en-US" sz="2500" i="1" dirty="0" smtClean="0"/>
              <a:t>	</a:t>
            </a:r>
            <a:r>
              <a:rPr lang="en-US" sz="3000" i="1" dirty="0" smtClean="0"/>
              <a:t>Connecting Revelation and Response/Head and 	Heart</a:t>
            </a:r>
          </a:p>
          <a:p>
            <a:pPr lvl="1" indent="-342900">
              <a:lnSpc>
                <a:spcPct val="110000"/>
              </a:lnSpc>
              <a:spcBef>
                <a:spcPts val="0"/>
              </a:spcBef>
              <a:buFont typeface="Wingdings" charset="2"/>
              <a:buChar char="²"/>
            </a:pPr>
            <a:endParaRPr lang="en-US" sz="3000" i="1" dirty="0" smtClean="0"/>
          </a:p>
          <a:p>
            <a:pPr lvl="1" indent="-342900">
              <a:lnSpc>
                <a:spcPct val="110000"/>
              </a:lnSpc>
              <a:spcBef>
                <a:spcPts val="0"/>
              </a:spcBef>
              <a:buFont typeface="Wingdings" charset="2"/>
              <a:buChar char="²"/>
            </a:pPr>
            <a:r>
              <a:rPr lang="en-US" sz="3000" i="1" dirty="0" smtClean="0"/>
              <a:t>   Christ </a:t>
            </a:r>
            <a:r>
              <a:rPr lang="en-US" sz="3000" i="1" dirty="0"/>
              <a:t>is the </a:t>
            </a:r>
            <a:r>
              <a:rPr lang="en-US" sz="3000" b="1" dirty="0"/>
              <a:t>Way</a:t>
            </a:r>
            <a:r>
              <a:rPr lang="en-US" sz="3000" i="1" dirty="0"/>
              <a:t> – the </a:t>
            </a:r>
            <a:r>
              <a:rPr lang="en-US" sz="3000" i="1" dirty="0" smtClean="0"/>
              <a:t>Holy Spirit </a:t>
            </a:r>
            <a:r>
              <a:rPr lang="en-US" sz="3000" i="1" dirty="0"/>
              <a:t>is the </a:t>
            </a:r>
            <a:r>
              <a:rPr lang="en-US" sz="3000" b="1" dirty="0"/>
              <a:t>Guide</a:t>
            </a:r>
          </a:p>
          <a:p>
            <a:pPr lvl="1" indent="-342900">
              <a:lnSpc>
                <a:spcPct val="110000"/>
              </a:lnSpc>
              <a:spcBef>
                <a:spcPts val="0"/>
              </a:spcBef>
              <a:buFont typeface="Wingdings" charset="2"/>
              <a:buChar char="²"/>
            </a:pPr>
            <a:endParaRPr lang="en-US" sz="900" i="1" dirty="0"/>
          </a:p>
          <a:p>
            <a:pPr lvl="1" indent="-342900">
              <a:lnSpc>
                <a:spcPct val="110000"/>
              </a:lnSpc>
              <a:spcBef>
                <a:spcPts val="0"/>
              </a:spcBef>
              <a:buFont typeface="Wingdings" charset="2"/>
              <a:buChar char="²"/>
            </a:pPr>
            <a:endParaRPr lang="en-US" sz="3000" i="1" dirty="0"/>
          </a:p>
          <a:p>
            <a:pPr lvl="1" indent="-342900">
              <a:lnSpc>
                <a:spcPct val="110000"/>
              </a:lnSpc>
              <a:spcBef>
                <a:spcPts val="0"/>
              </a:spcBef>
              <a:buFont typeface="Wingdings" charset="2"/>
              <a:buChar char="²"/>
            </a:pPr>
            <a:r>
              <a:rPr lang="en-US" sz="3000" i="1" dirty="0" smtClean="0"/>
              <a:t>   We CAN come to the Father in worship because 	of the ministry of  Christ; </a:t>
            </a:r>
            <a:r>
              <a:rPr lang="en-US" sz="3000" i="1" dirty="0"/>
              <a:t>we </a:t>
            </a:r>
            <a:r>
              <a:rPr lang="en-US" sz="3000" i="1" dirty="0" smtClean="0"/>
              <a:t>WANT to come to 	the Father in worship because of the  ministry of 	the Holy Spirit.</a:t>
            </a:r>
          </a:p>
          <a:p>
            <a:pPr lvl="1" indent="-342900">
              <a:lnSpc>
                <a:spcPct val="110000"/>
              </a:lnSpc>
              <a:spcBef>
                <a:spcPts val="0"/>
              </a:spcBef>
              <a:buFont typeface="Wingdings" charset="2"/>
              <a:buChar char="²"/>
            </a:pPr>
            <a:endParaRPr lang="en-US" sz="3000" i="1" dirty="0"/>
          </a:p>
          <a:p>
            <a:endParaRPr lang="en-US" dirty="0"/>
          </a:p>
        </p:txBody>
      </p:sp>
    </p:spTree>
    <p:extLst>
      <p:ext uri="{BB962C8B-B14F-4D97-AF65-F5344CB8AC3E}">
        <p14:creationId xmlns:p14="http://schemas.microsoft.com/office/powerpoint/2010/main" val="3950712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 glorifies Christ by . . .</a:t>
            </a:r>
            <a:endParaRPr lang="en-US" dirty="0"/>
          </a:p>
        </p:txBody>
      </p:sp>
      <p:sp>
        <p:nvSpPr>
          <p:cNvPr id="3" name="Content Placeholder 2"/>
          <p:cNvSpPr>
            <a:spLocks noGrp="1"/>
          </p:cNvSpPr>
          <p:nvPr>
            <p:ph idx="1"/>
          </p:nvPr>
        </p:nvSpPr>
        <p:spPr>
          <a:xfrm>
            <a:off x="480586" y="1847751"/>
            <a:ext cx="8496067" cy="4656301"/>
          </a:xfrm>
        </p:spPr>
        <p:txBody>
          <a:bodyPr>
            <a:normAutofit lnSpcReduction="10000"/>
          </a:bodyPr>
          <a:lstStyle/>
          <a:p>
            <a:pPr>
              <a:lnSpc>
                <a:spcPct val="110000"/>
              </a:lnSpc>
              <a:spcBef>
                <a:spcPts val="600"/>
              </a:spcBef>
            </a:pPr>
            <a:r>
              <a:rPr lang="en-US" sz="2700" b="1" dirty="0" smtClean="0"/>
              <a:t>Motivating and empowering our worship of the Father through Christ</a:t>
            </a:r>
          </a:p>
          <a:p>
            <a:pPr marL="0" indent="0">
              <a:lnSpc>
                <a:spcPct val="110000"/>
              </a:lnSpc>
              <a:spcBef>
                <a:spcPts val="600"/>
              </a:spcBef>
              <a:buNone/>
            </a:pPr>
            <a:endParaRPr lang="en-US" sz="1300" dirty="0" smtClean="0"/>
          </a:p>
          <a:p>
            <a:pPr marL="342900" lvl="1" indent="0">
              <a:lnSpc>
                <a:spcPct val="110000"/>
              </a:lnSpc>
              <a:spcBef>
                <a:spcPts val="0"/>
              </a:spcBef>
              <a:buNone/>
            </a:pPr>
            <a:r>
              <a:rPr lang="en-US" sz="2500" i="1" dirty="0" smtClean="0"/>
              <a:t>	</a:t>
            </a:r>
            <a:r>
              <a:rPr lang="en-US" sz="2700" i="1" dirty="0"/>
              <a:t>For we are the </a:t>
            </a:r>
            <a:r>
              <a:rPr lang="en-US" sz="2700" i="1" dirty="0" smtClean="0"/>
              <a:t>true circumcision</a:t>
            </a:r>
            <a:r>
              <a:rPr lang="en-US" sz="2700" i="1" dirty="0"/>
              <a:t>, who worship by the </a:t>
            </a:r>
            <a:r>
              <a:rPr lang="en-US" sz="2700" i="1" dirty="0" smtClean="0"/>
              <a:t>	Spirit </a:t>
            </a:r>
            <a:r>
              <a:rPr lang="en-US" sz="2700" i="1" dirty="0"/>
              <a:t>of God and glory in Christ Jesus and put no </a:t>
            </a:r>
            <a:r>
              <a:rPr lang="en-US" sz="2700" i="1" dirty="0" smtClean="0"/>
              <a:t>	confidence </a:t>
            </a:r>
            <a:r>
              <a:rPr lang="en-US" sz="2700" i="1" dirty="0"/>
              <a:t>in the </a:t>
            </a:r>
            <a:r>
              <a:rPr lang="en-US" sz="2700" i="1" dirty="0" smtClean="0"/>
              <a:t>flesh. (Philippians 3:3)</a:t>
            </a:r>
          </a:p>
          <a:p>
            <a:pPr marL="342900" lvl="1" indent="0">
              <a:lnSpc>
                <a:spcPct val="110000"/>
              </a:lnSpc>
              <a:spcBef>
                <a:spcPts val="0"/>
              </a:spcBef>
              <a:buNone/>
            </a:pPr>
            <a:endParaRPr lang="en-US" sz="2700" i="1" dirty="0"/>
          </a:p>
          <a:p>
            <a:pPr marL="342900" lvl="1" indent="0">
              <a:lnSpc>
                <a:spcPct val="110000"/>
              </a:lnSpc>
              <a:spcBef>
                <a:spcPts val="0"/>
              </a:spcBef>
              <a:buNone/>
            </a:pPr>
            <a:r>
              <a:rPr lang="en-US" sz="2700" i="1" dirty="0" smtClean="0"/>
              <a:t> 	Be </a:t>
            </a:r>
            <a:r>
              <a:rPr lang="en-US" sz="2700" i="1" dirty="0"/>
              <a:t>filled with the Spirit</a:t>
            </a:r>
            <a:r>
              <a:rPr lang="en-US" sz="2700" i="1" dirty="0" smtClean="0"/>
              <a:t>, </a:t>
            </a:r>
            <a:r>
              <a:rPr lang="en-US" sz="2700" i="1" dirty="0"/>
              <a:t>addressing one another in </a:t>
            </a:r>
            <a:r>
              <a:rPr lang="en-US" sz="2700" i="1" dirty="0" smtClean="0"/>
              <a:t>	psalms </a:t>
            </a:r>
            <a:r>
              <a:rPr lang="en-US" sz="2700" i="1" dirty="0"/>
              <a:t>and hymns and spiritual songs, singing and </a:t>
            </a:r>
            <a:r>
              <a:rPr lang="en-US" sz="2700" i="1" dirty="0" smtClean="0"/>
              <a:t>	making </a:t>
            </a:r>
            <a:r>
              <a:rPr lang="en-US" sz="2700" i="1" dirty="0"/>
              <a:t>melody to the Lord with your </a:t>
            </a:r>
            <a:r>
              <a:rPr lang="en-US" sz="2700" i="1" dirty="0" smtClean="0"/>
              <a:t>heart. 	(Ephesians 5:18-19)</a:t>
            </a:r>
            <a:endParaRPr lang="en-US" sz="2900" i="1" dirty="0"/>
          </a:p>
          <a:p>
            <a:endParaRPr lang="en-US" dirty="0"/>
          </a:p>
        </p:txBody>
      </p:sp>
    </p:spTree>
    <p:extLst>
      <p:ext uri="{BB962C8B-B14F-4D97-AF65-F5344CB8AC3E}">
        <p14:creationId xmlns:p14="http://schemas.microsoft.com/office/powerpoint/2010/main" val="19363344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 glorifies Christ by . . .</a:t>
            </a:r>
            <a:endParaRPr lang="en-US" dirty="0"/>
          </a:p>
        </p:txBody>
      </p:sp>
      <p:sp>
        <p:nvSpPr>
          <p:cNvPr id="3" name="Content Placeholder 2"/>
          <p:cNvSpPr>
            <a:spLocks noGrp="1"/>
          </p:cNvSpPr>
          <p:nvPr>
            <p:ph idx="1"/>
          </p:nvPr>
        </p:nvSpPr>
        <p:spPr>
          <a:xfrm>
            <a:off x="480586" y="1847751"/>
            <a:ext cx="8496067" cy="4656301"/>
          </a:xfrm>
        </p:spPr>
        <p:txBody>
          <a:bodyPr>
            <a:normAutofit fontScale="77500" lnSpcReduction="20000"/>
          </a:bodyPr>
          <a:lstStyle/>
          <a:p>
            <a:pPr>
              <a:lnSpc>
                <a:spcPct val="110000"/>
              </a:lnSpc>
              <a:spcBef>
                <a:spcPts val="600"/>
              </a:spcBef>
            </a:pPr>
            <a:r>
              <a:rPr lang="en-US" sz="3500" b="1" dirty="0" smtClean="0"/>
              <a:t>Producing growth in Christlikeness in us </a:t>
            </a:r>
            <a:r>
              <a:rPr lang="en-US" sz="3500" b="1" dirty="0" err="1" smtClean="0"/>
              <a:t>individ-ually</a:t>
            </a:r>
            <a:r>
              <a:rPr lang="en-US" sz="3500" b="1" dirty="0" smtClean="0"/>
              <a:t> and as a Church.</a:t>
            </a:r>
          </a:p>
          <a:p>
            <a:pPr marL="0" indent="0">
              <a:lnSpc>
                <a:spcPct val="110000"/>
              </a:lnSpc>
              <a:spcBef>
                <a:spcPts val="600"/>
              </a:spcBef>
              <a:buNone/>
            </a:pPr>
            <a:endParaRPr lang="en-US" sz="1300" dirty="0" smtClean="0"/>
          </a:p>
          <a:p>
            <a:pPr marL="342900" lvl="1" indent="0">
              <a:lnSpc>
                <a:spcPct val="110000"/>
              </a:lnSpc>
              <a:spcBef>
                <a:spcPts val="0"/>
              </a:spcBef>
              <a:buNone/>
            </a:pPr>
            <a:r>
              <a:rPr lang="en-US" sz="2500" i="1" dirty="0" smtClean="0"/>
              <a:t>	</a:t>
            </a:r>
            <a:r>
              <a:rPr lang="en-US" sz="3200" i="1" dirty="0"/>
              <a:t>And we all, with unveiled face, beholding the glory of the </a:t>
            </a:r>
            <a:r>
              <a:rPr lang="en-US" sz="3200" i="1" dirty="0" smtClean="0"/>
              <a:t>	Lord</a:t>
            </a:r>
            <a:r>
              <a:rPr lang="en-US" sz="3200" i="1" dirty="0"/>
              <a:t>, are being transformed into the same image from one </a:t>
            </a:r>
            <a:r>
              <a:rPr lang="en-US" sz="3200" i="1" dirty="0" smtClean="0"/>
              <a:t>	degree </a:t>
            </a:r>
            <a:r>
              <a:rPr lang="en-US" sz="3200" i="1" dirty="0"/>
              <a:t>of glory to another. For this comes from the Lord </a:t>
            </a:r>
            <a:r>
              <a:rPr lang="en-US" sz="3200" i="1" dirty="0" smtClean="0"/>
              <a:t>	who </a:t>
            </a:r>
            <a:r>
              <a:rPr lang="en-US" sz="3200" i="1" dirty="0"/>
              <a:t>is the Spirit</a:t>
            </a:r>
            <a:r>
              <a:rPr lang="en-US" sz="3200" i="1" dirty="0" smtClean="0"/>
              <a:t>. (2 Corinthians 3:18)</a:t>
            </a:r>
          </a:p>
          <a:p>
            <a:pPr marL="342900" lvl="1" indent="0">
              <a:lnSpc>
                <a:spcPct val="110000"/>
              </a:lnSpc>
              <a:spcBef>
                <a:spcPts val="0"/>
              </a:spcBef>
              <a:buNone/>
            </a:pPr>
            <a:endParaRPr lang="en-US" sz="3200" i="1" dirty="0"/>
          </a:p>
          <a:p>
            <a:pPr marL="342900" lvl="1" indent="0">
              <a:lnSpc>
                <a:spcPct val="110000"/>
              </a:lnSpc>
              <a:spcBef>
                <a:spcPts val="0"/>
              </a:spcBef>
              <a:buNone/>
            </a:pPr>
            <a:r>
              <a:rPr lang="en-US" sz="3200" i="1" dirty="0" smtClean="0"/>
              <a:t> 	</a:t>
            </a:r>
            <a:r>
              <a:rPr lang="en-US" sz="3200" i="1" dirty="0"/>
              <a:t>To each is given the manifestation of the Spirit for </a:t>
            </a:r>
            <a:r>
              <a:rPr lang="en-US" sz="3200" i="1" dirty="0" smtClean="0"/>
              <a:t>the 	common </a:t>
            </a:r>
            <a:r>
              <a:rPr lang="en-US" sz="3200" i="1" dirty="0"/>
              <a:t>good</a:t>
            </a:r>
            <a:r>
              <a:rPr lang="en-US" sz="3200" i="1" dirty="0" smtClean="0"/>
              <a:t>. (1 Corinthians 12:7)</a:t>
            </a:r>
          </a:p>
          <a:p>
            <a:pPr marL="342900" lvl="1" indent="0">
              <a:lnSpc>
                <a:spcPct val="110000"/>
              </a:lnSpc>
              <a:spcBef>
                <a:spcPts val="0"/>
              </a:spcBef>
              <a:buNone/>
            </a:pPr>
            <a:endParaRPr lang="en-US" sz="3200" i="1" dirty="0"/>
          </a:p>
          <a:p>
            <a:pPr marL="342900" lvl="1" indent="0">
              <a:lnSpc>
                <a:spcPct val="110000"/>
              </a:lnSpc>
              <a:spcBef>
                <a:spcPts val="0"/>
              </a:spcBef>
              <a:buNone/>
            </a:pPr>
            <a:r>
              <a:rPr lang="en-US" sz="3200" i="1" dirty="0" smtClean="0"/>
              <a:t>	In Christ </a:t>
            </a:r>
            <a:r>
              <a:rPr lang="en-US" sz="3200" i="1" dirty="0"/>
              <a:t>you also are being built together into a dwelling </a:t>
            </a:r>
            <a:r>
              <a:rPr lang="en-US" sz="3200" i="1" dirty="0" smtClean="0"/>
              <a:t>	place for </a:t>
            </a:r>
            <a:r>
              <a:rPr lang="en-US" sz="3200" i="1" dirty="0"/>
              <a:t>God by the Spirit</a:t>
            </a:r>
            <a:r>
              <a:rPr lang="en-US" sz="3200" i="1" dirty="0" smtClean="0"/>
              <a:t>. (Ephesians 2:22)</a:t>
            </a:r>
            <a:endParaRPr lang="en-US" sz="3200" i="1" dirty="0"/>
          </a:p>
        </p:txBody>
      </p:sp>
    </p:spTree>
    <p:extLst>
      <p:ext uri="{BB962C8B-B14F-4D97-AF65-F5344CB8AC3E}">
        <p14:creationId xmlns:p14="http://schemas.microsoft.com/office/powerpoint/2010/main" val="14109463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 glorifies Christ by . . .</a:t>
            </a:r>
            <a:endParaRPr lang="en-US" dirty="0"/>
          </a:p>
        </p:txBody>
      </p:sp>
      <p:sp>
        <p:nvSpPr>
          <p:cNvPr id="3" name="Content Placeholder 2"/>
          <p:cNvSpPr>
            <a:spLocks noGrp="1"/>
          </p:cNvSpPr>
          <p:nvPr>
            <p:ph idx="1"/>
          </p:nvPr>
        </p:nvSpPr>
        <p:spPr>
          <a:xfrm>
            <a:off x="480586" y="1847751"/>
            <a:ext cx="8496067" cy="4656301"/>
          </a:xfrm>
        </p:spPr>
        <p:txBody>
          <a:bodyPr>
            <a:normAutofit lnSpcReduction="10000"/>
          </a:bodyPr>
          <a:lstStyle/>
          <a:p>
            <a:pPr>
              <a:lnSpc>
                <a:spcPct val="110000"/>
              </a:lnSpc>
              <a:spcBef>
                <a:spcPts val="600"/>
              </a:spcBef>
            </a:pPr>
            <a:r>
              <a:rPr lang="en-US" sz="3500" b="1" dirty="0" smtClean="0"/>
              <a:t>Producing growth in Christlikeness in </a:t>
            </a:r>
            <a:r>
              <a:rPr lang="en-US" sz="3500" b="1" smtClean="0"/>
              <a:t>us individually </a:t>
            </a:r>
            <a:r>
              <a:rPr lang="en-US" sz="3500" b="1" dirty="0" smtClean="0"/>
              <a:t>and as a Church.</a:t>
            </a:r>
          </a:p>
          <a:p>
            <a:pPr marL="0" indent="0">
              <a:lnSpc>
                <a:spcPct val="110000"/>
              </a:lnSpc>
              <a:spcBef>
                <a:spcPts val="600"/>
              </a:spcBef>
              <a:buNone/>
            </a:pPr>
            <a:endParaRPr lang="en-US" sz="1300" dirty="0" smtClean="0"/>
          </a:p>
          <a:p>
            <a:pPr marL="0" indent="0">
              <a:buNone/>
            </a:pPr>
            <a:r>
              <a:rPr lang="en-US" sz="2500" i="1" dirty="0" smtClean="0"/>
              <a:t>	</a:t>
            </a:r>
            <a:r>
              <a:rPr lang="en-US" dirty="0">
                <a:effectLst/>
              </a:rPr>
              <a:t>More about Jesus let me learn</a:t>
            </a:r>
            <a:r>
              <a:rPr lang="en-US" dirty="0" smtClean="0">
                <a:effectLst/>
              </a:rPr>
              <a:t>,</a:t>
            </a:r>
            <a:br>
              <a:rPr lang="en-US" dirty="0" smtClean="0">
                <a:effectLst/>
              </a:rPr>
            </a:br>
            <a:r>
              <a:rPr lang="en-US" dirty="0" smtClean="0">
                <a:effectLst/>
              </a:rPr>
              <a:t>	more </a:t>
            </a:r>
            <a:r>
              <a:rPr lang="en-US" dirty="0">
                <a:effectLst/>
              </a:rPr>
              <a:t>of His holy will discern</a:t>
            </a:r>
            <a:r>
              <a:rPr lang="en-US" dirty="0" smtClean="0">
                <a:effectLst/>
              </a:rPr>
              <a:t>;</a:t>
            </a:r>
            <a:br>
              <a:rPr lang="en-US" dirty="0" smtClean="0">
                <a:effectLst/>
              </a:rPr>
            </a:br>
            <a:r>
              <a:rPr lang="en-US" dirty="0" smtClean="0">
                <a:effectLst/>
              </a:rPr>
              <a:t>	Spirit </a:t>
            </a:r>
            <a:r>
              <a:rPr lang="en-US" dirty="0">
                <a:effectLst/>
              </a:rPr>
              <a:t>of God, my teacher be</a:t>
            </a:r>
            <a:r>
              <a:rPr lang="en-US" dirty="0" smtClean="0">
                <a:effectLst/>
              </a:rPr>
              <a:t>,</a:t>
            </a:r>
            <a:br>
              <a:rPr lang="en-US" dirty="0" smtClean="0">
                <a:effectLst/>
              </a:rPr>
            </a:br>
            <a:r>
              <a:rPr lang="en-US" dirty="0" smtClean="0">
                <a:effectLst/>
              </a:rPr>
              <a:t>	showing </a:t>
            </a:r>
            <a:r>
              <a:rPr lang="en-US" dirty="0">
                <a:effectLst/>
              </a:rPr>
              <a:t>the things of Christ to </a:t>
            </a:r>
            <a:r>
              <a:rPr lang="en-US" dirty="0" smtClean="0">
                <a:effectLst/>
              </a:rPr>
              <a:t>me.</a:t>
            </a:r>
          </a:p>
          <a:p>
            <a:pPr marL="0" indent="0">
              <a:buNone/>
            </a:pPr>
            <a:r>
              <a:rPr lang="en-US" dirty="0" smtClean="0">
                <a:effectLst/>
              </a:rPr>
              <a:t>		</a:t>
            </a:r>
            <a:r>
              <a:rPr lang="en-US" i="1" dirty="0" smtClean="0">
                <a:effectLst/>
              </a:rPr>
              <a:t>More</a:t>
            </a:r>
            <a:r>
              <a:rPr lang="en-US" i="1" dirty="0">
                <a:effectLst/>
              </a:rPr>
              <a:t>, more about Jesus</a:t>
            </a:r>
            <a:r>
              <a:rPr lang="en-US" i="1" dirty="0" smtClean="0">
                <a:effectLst/>
              </a:rPr>
              <a:t>,</a:t>
            </a:r>
            <a:br>
              <a:rPr lang="en-US" i="1" dirty="0" smtClean="0">
                <a:effectLst/>
              </a:rPr>
            </a:br>
            <a:r>
              <a:rPr lang="en-US" i="1" dirty="0" smtClean="0">
                <a:effectLst/>
              </a:rPr>
              <a:t>		more</a:t>
            </a:r>
            <a:r>
              <a:rPr lang="en-US" i="1" dirty="0">
                <a:effectLst/>
              </a:rPr>
              <a:t>, more about Jesus;</a:t>
            </a:r>
            <a:br>
              <a:rPr lang="en-US" i="1" dirty="0">
                <a:effectLst/>
              </a:rPr>
            </a:br>
            <a:r>
              <a:rPr lang="en-US" i="1" dirty="0" smtClean="0">
                <a:effectLst/>
              </a:rPr>
              <a:t>		More </a:t>
            </a:r>
            <a:r>
              <a:rPr lang="en-US" i="1" dirty="0">
                <a:effectLst/>
              </a:rPr>
              <a:t>of His saving fullness see</a:t>
            </a:r>
            <a:r>
              <a:rPr lang="en-US" i="1" dirty="0" smtClean="0">
                <a:effectLst/>
              </a:rPr>
              <a:t>,</a:t>
            </a:r>
            <a:br>
              <a:rPr lang="en-US" i="1" dirty="0" smtClean="0">
                <a:effectLst/>
              </a:rPr>
            </a:br>
            <a:r>
              <a:rPr lang="en-US" i="1" dirty="0" smtClean="0">
                <a:effectLst/>
              </a:rPr>
              <a:t>		more </a:t>
            </a:r>
            <a:r>
              <a:rPr lang="en-US" i="1" dirty="0">
                <a:effectLst/>
              </a:rPr>
              <a:t>of His love who died for me. </a:t>
            </a:r>
          </a:p>
        </p:txBody>
      </p:sp>
    </p:spTree>
    <p:extLst>
      <p:ext uri="{BB962C8B-B14F-4D97-AF65-F5344CB8AC3E}">
        <p14:creationId xmlns:p14="http://schemas.microsoft.com/office/powerpoint/2010/main" val="37243883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1" y="-76200"/>
            <a:ext cx="9247741"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25954" name="Rectangle 2"/>
          <p:cNvSpPr>
            <a:spLocks noGrp="1" noChangeArrowheads="1"/>
          </p:cNvSpPr>
          <p:nvPr>
            <p:ph type="ctrTitle"/>
          </p:nvPr>
        </p:nvSpPr>
        <p:spPr>
          <a:xfrm>
            <a:off x="685800" y="3429000"/>
            <a:ext cx="7848600" cy="609600"/>
          </a:xfrm>
        </p:spPr>
        <p:txBody>
          <a:bodyPr/>
          <a:lstStyle/>
          <a:p>
            <a:pPr algn="ctr" eaLnBrk="1" hangingPunct="1"/>
            <a:r>
              <a:rPr lang="de-DE" sz="4800">
                <a:solidFill>
                  <a:schemeClr val="bg1"/>
                </a:solidFill>
                <a:effectLst/>
                <a:latin typeface="Bell MT" charset="0"/>
                <a:ea typeface="ＭＳ Ｐゴシック" charset="0"/>
                <a:cs typeface="ＭＳ Ｐゴシック" charset="0"/>
              </a:rPr>
              <a:t>What God requires,</a:t>
            </a:r>
            <a:br>
              <a:rPr lang="de-DE" sz="4800">
                <a:solidFill>
                  <a:schemeClr val="bg1"/>
                </a:solidFill>
                <a:effectLst/>
                <a:latin typeface="Bell MT" charset="0"/>
                <a:ea typeface="ＭＳ Ｐゴシック" charset="0"/>
                <a:cs typeface="ＭＳ Ｐゴシック" charset="0"/>
              </a:rPr>
            </a:br>
            <a:r>
              <a:rPr lang="de-DE" sz="4800">
                <a:solidFill>
                  <a:schemeClr val="bg1"/>
                </a:solidFill>
                <a:effectLst/>
                <a:latin typeface="Bell MT" charset="0"/>
                <a:ea typeface="ＭＳ Ｐゴシック" charset="0"/>
                <a:cs typeface="ＭＳ Ｐゴシック" charset="0"/>
              </a:rPr>
              <a:t>He provides</a:t>
            </a:r>
            <a:r>
              <a:rPr lang="en-US">
                <a:solidFill>
                  <a:schemeClr val="bg1"/>
                </a:solidFill>
                <a:effectLst/>
                <a:latin typeface="Bell MT" charset="0"/>
                <a:ea typeface="ＭＳ Ｐゴシック" charset="0"/>
                <a:cs typeface="ＭＳ Ｐゴシック" charset="0"/>
              </a:rPr>
              <a:t>—</a:t>
            </a:r>
            <a:r>
              <a:rPr lang="de-DE" sz="4800">
                <a:solidFill>
                  <a:schemeClr val="bg1"/>
                </a:solidFill>
                <a:effectLst/>
                <a:latin typeface="Bell MT" charset="0"/>
                <a:ea typeface="ＭＳ Ｐゴシック" charset="0"/>
                <a:cs typeface="ＭＳ Ｐゴシック" charset="0"/>
              </a:rPr>
              <a:t>in Jesus Christ.</a:t>
            </a:r>
            <a:r>
              <a:rPr lang="de-DE" sz="6000">
                <a:solidFill>
                  <a:schemeClr val="bg1"/>
                </a:solidFill>
                <a:effectLst/>
                <a:latin typeface="Bell MT" charset="0"/>
                <a:ea typeface="ＭＳ Ｐゴシック" charset="0"/>
                <a:cs typeface="ＭＳ Ｐゴシック" charset="0"/>
              </a:rPr>
              <a:t/>
            </a:r>
            <a:br>
              <a:rPr lang="de-DE" sz="6000">
                <a:solidFill>
                  <a:schemeClr val="bg1"/>
                </a:solidFill>
                <a:effectLst/>
                <a:latin typeface="Bell MT" charset="0"/>
                <a:ea typeface="ＭＳ Ｐゴシック" charset="0"/>
                <a:cs typeface="ＭＳ Ｐゴシック" charset="0"/>
              </a:rPr>
            </a:br>
            <a:r>
              <a:rPr lang="de-DE" sz="3200">
                <a:solidFill>
                  <a:schemeClr val="bg1"/>
                </a:solidFill>
                <a:effectLst/>
                <a:latin typeface="Bell MT" charset="0"/>
                <a:ea typeface="ＭＳ Ｐゴシック" charset="0"/>
                <a:cs typeface="ＭＳ Ｐゴシック" charset="0"/>
              </a:rPr>
              <a:t/>
            </a:r>
            <a:br>
              <a:rPr lang="de-DE" sz="3200">
                <a:solidFill>
                  <a:schemeClr val="bg1"/>
                </a:solidFill>
                <a:effectLst/>
                <a:latin typeface="Bell MT" charset="0"/>
                <a:ea typeface="ＭＳ Ｐゴシック" charset="0"/>
                <a:cs typeface="ＭＳ Ｐゴシック" charset="0"/>
              </a:rPr>
            </a:br>
            <a:r>
              <a:rPr lang="de-DE" sz="4000">
                <a:solidFill>
                  <a:schemeClr val="bg1"/>
                </a:solidFill>
                <a:effectLst/>
                <a:latin typeface="Bell MT" charset="0"/>
                <a:ea typeface="ＭＳ Ｐゴシック" charset="0"/>
                <a:cs typeface="ＭＳ Ｐゴシック" charset="0"/>
              </a:rPr>
              <a:t>salvation</a:t>
            </a:r>
            <a:br>
              <a:rPr lang="de-DE" sz="4000">
                <a:solidFill>
                  <a:schemeClr val="bg1"/>
                </a:solidFill>
                <a:effectLst/>
                <a:latin typeface="Bell MT" charset="0"/>
                <a:ea typeface="ＭＳ Ｐゴシック" charset="0"/>
                <a:cs typeface="ＭＳ Ｐゴシック" charset="0"/>
              </a:rPr>
            </a:br>
            <a:r>
              <a:rPr lang="de-DE" sz="800">
                <a:solidFill>
                  <a:schemeClr val="bg1"/>
                </a:solidFill>
                <a:effectLst/>
                <a:latin typeface="Bell MT" charset="0"/>
                <a:ea typeface="ＭＳ Ｐゴシック" charset="0"/>
                <a:cs typeface="ＭＳ Ｐゴシック" charset="0"/>
              </a:rPr>
              <a:t/>
            </a:r>
            <a:br>
              <a:rPr lang="de-DE" sz="800">
                <a:solidFill>
                  <a:schemeClr val="bg1"/>
                </a:solidFill>
                <a:effectLst/>
                <a:latin typeface="Bell MT" charset="0"/>
                <a:ea typeface="ＭＳ Ｐゴシック" charset="0"/>
                <a:cs typeface="ＭＳ Ｐゴシック" charset="0"/>
              </a:rPr>
            </a:br>
            <a:r>
              <a:rPr lang="de-DE" sz="4000">
                <a:solidFill>
                  <a:schemeClr val="bg1"/>
                </a:solidFill>
                <a:effectLst/>
                <a:latin typeface="Bell MT" charset="0"/>
                <a:ea typeface="ＭＳ Ｐゴシック" charset="0"/>
                <a:cs typeface="ＭＳ Ｐゴシック" charset="0"/>
              </a:rPr>
              <a:t>sanctification</a:t>
            </a:r>
            <a:br>
              <a:rPr lang="de-DE" sz="4000">
                <a:solidFill>
                  <a:schemeClr val="bg1"/>
                </a:solidFill>
                <a:effectLst/>
                <a:latin typeface="Bell MT" charset="0"/>
                <a:ea typeface="ＭＳ Ｐゴシック" charset="0"/>
                <a:cs typeface="ＭＳ Ｐゴシック" charset="0"/>
              </a:rPr>
            </a:br>
            <a:r>
              <a:rPr lang="de-DE" sz="800">
                <a:solidFill>
                  <a:schemeClr val="bg1"/>
                </a:solidFill>
                <a:effectLst/>
                <a:latin typeface="Bell MT" charset="0"/>
                <a:ea typeface="ＭＳ Ｐゴシック" charset="0"/>
                <a:cs typeface="ＭＳ Ｐゴシック" charset="0"/>
              </a:rPr>
              <a:t/>
            </a:r>
            <a:br>
              <a:rPr lang="de-DE" sz="800">
                <a:solidFill>
                  <a:schemeClr val="bg1"/>
                </a:solidFill>
                <a:effectLst/>
                <a:latin typeface="Bell MT" charset="0"/>
                <a:ea typeface="ＭＳ Ｐゴシック" charset="0"/>
                <a:cs typeface="ＭＳ Ｐゴシック" charset="0"/>
              </a:rPr>
            </a:br>
            <a:r>
              <a:rPr lang="de-DE" sz="4000">
                <a:solidFill>
                  <a:schemeClr val="bg1"/>
                </a:solidFill>
                <a:effectLst/>
                <a:latin typeface="Bell MT" charset="0"/>
                <a:ea typeface="ＭＳ Ｐゴシック" charset="0"/>
                <a:cs typeface="ＭＳ Ｐゴシック" charset="0"/>
              </a:rPr>
              <a:t>worship</a:t>
            </a:r>
            <a:r>
              <a:rPr lang="de-DE" sz="6000">
                <a:solidFill>
                  <a:schemeClr val="bg1"/>
                </a:solidFill>
                <a:effectLst/>
                <a:latin typeface="Bell MT" charset="0"/>
                <a:ea typeface="ＭＳ Ｐゴシック" charset="0"/>
                <a:cs typeface="ＭＳ Ｐゴシック" charset="0"/>
              </a:rPr>
              <a:t/>
            </a:r>
            <a:br>
              <a:rPr lang="de-DE" sz="6000">
                <a:solidFill>
                  <a:schemeClr val="bg1"/>
                </a:solidFill>
                <a:effectLst/>
                <a:latin typeface="Bell MT" charset="0"/>
                <a:ea typeface="ＭＳ Ｐゴシック" charset="0"/>
                <a:cs typeface="ＭＳ Ｐゴシック" charset="0"/>
              </a:rPr>
            </a:br>
            <a:endParaRPr lang="en-US" sz="6000">
              <a:solidFill>
                <a:schemeClr val="bg1"/>
              </a:solidFill>
              <a:effectLst/>
              <a:latin typeface="Bell MT"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1" y="-76200"/>
            <a:ext cx="9247741"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28002" name="Rectangle 2"/>
          <p:cNvSpPr>
            <a:spLocks noGrp="1" noChangeArrowheads="1"/>
          </p:cNvSpPr>
          <p:nvPr>
            <p:ph type="title"/>
          </p:nvPr>
        </p:nvSpPr>
        <p:spPr>
          <a:xfrm>
            <a:off x="228600" y="1066800"/>
            <a:ext cx="8534400" cy="1143000"/>
          </a:xfrm>
        </p:spPr>
        <p:txBody>
          <a:bodyPr/>
          <a:lstStyle/>
          <a:p>
            <a:pPr eaLnBrk="1" hangingPunct="1"/>
            <a:r>
              <a:rPr lang="de-DE">
                <a:solidFill>
                  <a:schemeClr val="bg1"/>
                </a:solidFill>
                <a:effectLst/>
                <a:latin typeface="Bell MT" charset="0"/>
                <a:ea typeface="ＭＳ Ｐゴシック" charset="0"/>
                <a:cs typeface="ＭＳ Ｐゴシック" charset="0"/>
              </a:rPr>
              <a:t>Three Common Misunderstandings</a:t>
            </a:r>
            <a:endParaRPr lang="en-US">
              <a:solidFill>
                <a:schemeClr val="bg1"/>
              </a:solidFill>
              <a:effectLst/>
              <a:latin typeface="Bell MT" charset="0"/>
              <a:ea typeface="ＭＳ Ｐゴシック" charset="0"/>
              <a:cs typeface="ＭＳ Ｐゴシック" charset="0"/>
            </a:endParaRPr>
          </a:p>
        </p:txBody>
      </p:sp>
      <p:sp>
        <p:nvSpPr>
          <p:cNvPr id="128003" name="Rectangle 3"/>
          <p:cNvSpPr>
            <a:spLocks noGrp="1" noChangeArrowheads="1"/>
          </p:cNvSpPr>
          <p:nvPr>
            <p:ph type="body" idx="1"/>
          </p:nvPr>
        </p:nvSpPr>
        <p:spPr>
          <a:xfrm>
            <a:off x="1066800" y="2438400"/>
            <a:ext cx="7162800" cy="4114800"/>
          </a:xfrm>
        </p:spPr>
        <p:txBody>
          <a:bodyPr/>
          <a:lstStyle/>
          <a:p>
            <a:pPr eaLnBrk="1" hangingPunct="1">
              <a:buFont typeface="Wingdings" charset="0"/>
              <a:buChar char="§"/>
            </a:pPr>
            <a:r>
              <a:rPr lang="de-DE" sz="4000" b="0">
                <a:solidFill>
                  <a:schemeClr val="bg1"/>
                </a:solidFill>
                <a:latin typeface="Bell MT" charset="0"/>
                <a:ea typeface="ＭＳ Ｐゴシック" charset="0"/>
                <a:cs typeface="ＭＳ Ｐゴシック" charset="0"/>
              </a:rPr>
              <a:t>Jesus is gone</a:t>
            </a:r>
          </a:p>
          <a:p>
            <a:pPr eaLnBrk="1" hangingPunct="1">
              <a:buFont typeface="Wingdings" charset="0"/>
              <a:buChar char="§"/>
            </a:pPr>
            <a:r>
              <a:rPr lang="de-DE" sz="4000" b="0">
                <a:solidFill>
                  <a:schemeClr val="bg1"/>
                </a:solidFill>
                <a:latin typeface="Bell MT" charset="0"/>
                <a:ea typeface="ＭＳ Ｐゴシック" charset="0"/>
                <a:cs typeface="ＭＳ Ｐゴシック" charset="0"/>
              </a:rPr>
              <a:t>Jesus is no longer a man</a:t>
            </a:r>
          </a:p>
          <a:p>
            <a:pPr eaLnBrk="1" hangingPunct="1">
              <a:buFont typeface="Wingdings" charset="0"/>
              <a:buChar char="§"/>
            </a:pPr>
            <a:r>
              <a:rPr lang="de-DE" sz="4000" b="0">
                <a:solidFill>
                  <a:schemeClr val="bg1"/>
                </a:solidFill>
                <a:latin typeface="Bell MT" charset="0"/>
                <a:ea typeface="ＭＳ Ｐゴシック" charset="0"/>
                <a:cs typeface="ＭＳ Ｐゴシック" charset="0"/>
              </a:rPr>
              <a:t>Jesus is no longer a High Priest</a:t>
            </a:r>
          </a:p>
          <a:p>
            <a:pPr eaLnBrk="1" hangingPunct="1">
              <a:buFont typeface="Wingdings" charset="0"/>
              <a:buChar char="§"/>
            </a:pPr>
            <a:endParaRPr lang="de-DE" sz="4000">
              <a:solidFill>
                <a:schemeClr val="bg1"/>
              </a:solidFill>
              <a:latin typeface="Bell MT"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1" y="-76200"/>
            <a:ext cx="9247741"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30050" name="Rectangle 2"/>
          <p:cNvSpPr>
            <a:spLocks noGrp="1" noChangeArrowheads="1"/>
          </p:cNvSpPr>
          <p:nvPr>
            <p:ph type="ctrTitle"/>
          </p:nvPr>
        </p:nvSpPr>
        <p:spPr>
          <a:xfrm>
            <a:off x="457200" y="2286000"/>
            <a:ext cx="8229600" cy="1143000"/>
          </a:xfrm>
        </p:spPr>
        <p:txBody>
          <a:bodyPr/>
          <a:lstStyle/>
          <a:p>
            <a:pPr algn="ctr" eaLnBrk="1" hangingPunct="1"/>
            <a:r>
              <a:rPr lang="de-DE" sz="4800">
                <a:solidFill>
                  <a:schemeClr val="bg1"/>
                </a:solidFill>
                <a:effectLst/>
                <a:latin typeface="Bell MT" charset="0"/>
                <a:ea typeface="ＭＳ Ｐゴシック" charset="0"/>
                <a:cs typeface="ＭＳ Ｐゴシック" charset="0"/>
              </a:rPr>
              <a:t>Jesus is here!</a:t>
            </a:r>
            <a:br>
              <a:rPr lang="de-DE" sz="4800">
                <a:solidFill>
                  <a:schemeClr val="bg1"/>
                </a:solidFill>
                <a:effectLst/>
                <a:latin typeface="Bell MT" charset="0"/>
                <a:ea typeface="ＭＳ Ｐゴシック" charset="0"/>
                <a:cs typeface="ＭＳ Ｐゴシック" charset="0"/>
              </a:rPr>
            </a:br>
            <a:r>
              <a:rPr lang="de-DE" sz="4800">
                <a:solidFill>
                  <a:schemeClr val="bg1"/>
                </a:solidFill>
                <a:effectLst/>
                <a:latin typeface="Bell MT" charset="0"/>
                <a:ea typeface="ＭＳ Ｐゴシック" charset="0"/>
                <a:cs typeface="ＭＳ Ｐゴシック" charset="0"/>
              </a:rPr>
              <a:t/>
            </a:r>
            <a:br>
              <a:rPr lang="de-DE" sz="4800">
                <a:solidFill>
                  <a:schemeClr val="bg1"/>
                </a:solidFill>
                <a:effectLst/>
                <a:latin typeface="Bell MT" charset="0"/>
                <a:ea typeface="ＭＳ Ｐゴシック" charset="0"/>
                <a:cs typeface="ＭＳ Ｐゴシック" charset="0"/>
              </a:rPr>
            </a:br>
            <a:r>
              <a:rPr lang="de-DE" sz="3200">
                <a:solidFill>
                  <a:schemeClr val="bg1"/>
                </a:solidFill>
                <a:effectLst/>
                <a:latin typeface="Bell MT" charset="0"/>
                <a:ea typeface="ＭＳ Ｐゴシック" charset="0"/>
                <a:cs typeface="ＭＳ Ｐゴシック" charset="0"/>
              </a:rPr>
              <a:t>“I am with you always, to the end of the age.”</a:t>
            </a:r>
            <a:br>
              <a:rPr lang="de-DE" sz="3200">
                <a:solidFill>
                  <a:schemeClr val="bg1"/>
                </a:solidFill>
                <a:effectLst/>
                <a:latin typeface="Bell MT" charset="0"/>
                <a:ea typeface="ＭＳ Ｐゴシック" charset="0"/>
                <a:cs typeface="ＭＳ Ｐゴシック" charset="0"/>
              </a:rPr>
            </a:br>
            <a:r>
              <a:rPr lang="de-DE" sz="3200">
                <a:solidFill>
                  <a:schemeClr val="bg1"/>
                </a:solidFill>
                <a:effectLst/>
                <a:latin typeface="Bell MT" charset="0"/>
                <a:ea typeface="ＭＳ Ｐゴシック" charset="0"/>
                <a:cs typeface="ＭＳ Ｐゴシック" charset="0"/>
              </a:rPr>
              <a:t/>
            </a:r>
            <a:br>
              <a:rPr lang="de-DE" sz="3200">
                <a:solidFill>
                  <a:schemeClr val="bg1"/>
                </a:solidFill>
                <a:effectLst/>
                <a:latin typeface="Bell MT" charset="0"/>
                <a:ea typeface="ＭＳ Ｐゴシック" charset="0"/>
                <a:cs typeface="ＭＳ Ｐゴシック" charset="0"/>
              </a:rPr>
            </a:br>
            <a:r>
              <a:rPr lang="de-DE" sz="3200">
                <a:solidFill>
                  <a:schemeClr val="bg1"/>
                </a:solidFill>
                <a:effectLst/>
                <a:latin typeface="Bell MT" charset="0"/>
                <a:ea typeface="ＭＳ Ｐゴシック" charset="0"/>
                <a:cs typeface="ＭＳ Ｐゴシック" charset="0"/>
              </a:rPr>
              <a:t>(Matthew 28:20)</a:t>
            </a:r>
            <a:endParaRPr lang="en-US" sz="3200">
              <a:solidFill>
                <a:schemeClr val="bg1"/>
              </a:solidFill>
              <a:effectLst/>
              <a:latin typeface="Bell MT"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0"/>
            <a:ext cx="8229600" cy="1384300"/>
          </a:xfrm>
        </p:spPr>
        <p:txBody>
          <a:bodyPr/>
          <a:lstStyle/>
          <a:p>
            <a:pPr algn="ctr" eaLnBrk="1" hangingPunct="1">
              <a:defRPr/>
            </a:pPr>
            <a:r>
              <a:rPr lang="en-US" dirty="0"/>
              <a:t>A. Important Themes</a:t>
            </a:r>
          </a:p>
        </p:txBody>
      </p:sp>
      <p:sp>
        <p:nvSpPr>
          <p:cNvPr id="43011" name="Rectangle 3"/>
          <p:cNvSpPr>
            <a:spLocks noGrp="1" noChangeArrowheads="1"/>
          </p:cNvSpPr>
          <p:nvPr>
            <p:ph type="body" idx="1"/>
          </p:nvPr>
        </p:nvSpPr>
        <p:spPr>
          <a:xfrm>
            <a:off x="457200" y="1371600"/>
            <a:ext cx="8229600" cy="4114800"/>
          </a:xfrm>
        </p:spPr>
        <p:txBody>
          <a:bodyPr/>
          <a:lstStyle/>
          <a:p>
            <a:pPr eaLnBrk="1" hangingPunct="1">
              <a:defRPr/>
            </a:pPr>
            <a:endParaRPr lang="en-US" dirty="0"/>
          </a:p>
          <a:p>
            <a:pPr eaLnBrk="1" hangingPunct="1">
              <a:defRPr/>
            </a:pPr>
            <a:r>
              <a:rPr lang="en-US" dirty="0"/>
              <a:t>Inward worship</a:t>
            </a:r>
          </a:p>
          <a:p>
            <a:pPr eaLnBrk="1" hangingPunct="1">
              <a:defRPr/>
            </a:pPr>
            <a:endParaRPr lang="en-US" dirty="0"/>
          </a:p>
          <a:p>
            <a:pPr eaLnBrk="1" hangingPunct="1">
              <a:defRPr/>
            </a:pPr>
            <a:r>
              <a:rPr lang="en-US" dirty="0"/>
              <a:t>Whole-life worship</a:t>
            </a:r>
          </a:p>
          <a:p>
            <a:pPr eaLnBrk="1" hangingPunct="1">
              <a:defRPr/>
            </a:pPr>
            <a:endParaRPr lang="en-US" dirty="0"/>
          </a:p>
          <a:p>
            <a:pPr eaLnBrk="1" hangingPunct="1">
              <a:defRPr/>
            </a:pPr>
            <a:r>
              <a:rPr lang="en-US" dirty="0"/>
              <a:t>Freedom of form</a:t>
            </a:r>
          </a:p>
          <a:p>
            <a:pPr eaLnBrk="1" hangingPunct="1">
              <a:defRPr/>
            </a:pPr>
            <a:endParaRPr lang="en-US" dirty="0"/>
          </a:p>
          <a:p>
            <a:pPr eaLnBrk="1" hangingPunct="1">
              <a:defRPr/>
            </a:pPr>
            <a:r>
              <a:rPr lang="en-US" dirty="0"/>
              <a:t>Access</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1" y="-76200"/>
            <a:ext cx="9247741"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32098" name="Rectangle 2"/>
          <p:cNvSpPr>
            <a:spLocks noGrp="1" noChangeArrowheads="1"/>
          </p:cNvSpPr>
          <p:nvPr>
            <p:ph type="ctrTitle"/>
          </p:nvPr>
        </p:nvSpPr>
        <p:spPr>
          <a:xfrm>
            <a:off x="838200" y="2743200"/>
            <a:ext cx="7772400" cy="1143000"/>
          </a:xfrm>
        </p:spPr>
        <p:txBody>
          <a:bodyPr/>
          <a:lstStyle/>
          <a:p>
            <a:pPr algn="ctr" eaLnBrk="1" hangingPunct="1"/>
            <a:r>
              <a:rPr lang="de-DE" sz="4800">
                <a:solidFill>
                  <a:schemeClr val="bg1"/>
                </a:solidFill>
                <a:effectLst/>
                <a:latin typeface="Bell MT" charset="0"/>
                <a:ea typeface="ＭＳ Ｐゴシック" charset="0"/>
                <a:cs typeface="ＭＳ Ｐゴシック" charset="0"/>
              </a:rPr>
              <a:t>Jesus is still a man</a:t>
            </a:r>
            <a:r>
              <a:rPr lang="de-DE" sz="6000">
                <a:solidFill>
                  <a:schemeClr val="bg1"/>
                </a:solidFill>
                <a:effectLst/>
                <a:latin typeface="Bell MT" charset="0"/>
                <a:ea typeface="ＭＳ Ｐゴシック" charset="0"/>
                <a:cs typeface="ＭＳ Ｐゴシック" charset="0"/>
              </a:rPr>
              <a:t/>
            </a:r>
            <a:br>
              <a:rPr lang="de-DE" sz="6000">
                <a:solidFill>
                  <a:schemeClr val="bg1"/>
                </a:solidFill>
                <a:effectLst/>
                <a:latin typeface="Bell MT" charset="0"/>
                <a:ea typeface="ＭＳ Ｐゴシック" charset="0"/>
                <a:cs typeface="ＭＳ Ｐゴシック" charset="0"/>
              </a:rPr>
            </a:br>
            <a:r>
              <a:rPr lang="de-DE" sz="3200">
                <a:solidFill>
                  <a:schemeClr val="bg1"/>
                </a:solidFill>
                <a:effectLst/>
                <a:latin typeface="Bell MT" charset="0"/>
                <a:ea typeface="ＭＳ Ｐゴシック" charset="0"/>
                <a:cs typeface="ＭＳ Ｐゴシック" charset="0"/>
              </a:rPr>
              <a:t/>
            </a:r>
            <a:br>
              <a:rPr lang="de-DE" sz="3200">
                <a:solidFill>
                  <a:schemeClr val="bg1"/>
                </a:solidFill>
                <a:effectLst/>
                <a:latin typeface="Bell MT" charset="0"/>
                <a:ea typeface="ＭＳ Ｐゴシック" charset="0"/>
                <a:cs typeface="ＭＳ Ｐゴシック" charset="0"/>
              </a:rPr>
            </a:br>
            <a:r>
              <a:rPr lang="de-DE" sz="3200">
                <a:solidFill>
                  <a:schemeClr val="bg1"/>
                </a:solidFill>
                <a:effectLst/>
                <a:latin typeface="Bell MT" charset="0"/>
                <a:ea typeface="ＭＳ Ｐゴシック" charset="0"/>
                <a:cs typeface="ＭＳ Ｐゴシック" charset="0"/>
              </a:rPr>
              <a:t/>
            </a:r>
            <a:br>
              <a:rPr lang="de-DE" sz="3200">
                <a:solidFill>
                  <a:schemeClr val="bg1"/>
                </a:solidFill>
                <a:effectLst/>
                <a:latin typeface="Bell MT" charset="0"/>
                <a:ea typeface="ＭＳ Ｐゴシック" charset="0"/>
                <a:cs typeface="ＭＳ Ｐゴシック" charset="0"/>
              </a:rPr>
            </a:br>
            <a:r>
              <a:rPr lang="de-DE" sz="3200">
                <a:solidFill>
                  <a:schemeClr val="bg1"/>
                </a:solidFill>
                <a:effectLst/>
                <a:latin typeface="Bell MT" charset="0"/>
                <a:ea typeface="ＭＳ Ｐゴシック" charset="0"/>
                <a:cs typeface="ＭＳ Ｐゴシック" charset="0"/>
              </a:rPr>
              <a:t>For there is one God, and there is one mediator between God and men, the man Christ Jesus.</a:t>
            </a:r>
            <a:br>
              <a:rPr lang="de-DE" sz="3200">
                <a:solidFill>
                  <a:schemeClr val="bg1"/>
                </a:solidFill>
                <a:effectLst/>
                <a:latin typeface="Bell MT" charset="0"/>
                <a:ea typeface="ＭＳ Ｐゴシック" charset="0"/>
                <a:cs typeface="ＭＳ Ｐゴシック" charset="0"/>
              </a:rPr>
            </a:br>
            <a:r>
              <a:rPr lang="de-DE" sz="3200">
                <a:solidFill>
                  <a:schemeClr val="bg1"/>
                </a:solidFill>
                <a:effectLst/>
                <a:latin typeface="Bell MT" charset="0"/>
                <a:ea typeface="ＭＳ Ｐゴシック" charset="0"/>
                <a:cs typeface="ＭＳ Ｐゴシック" charset="0"/>
              </a:rPr>
              <a:t/>
            </a:r>
            <a:br>
              <a:rPr lang="de-DE" sz="3200">
                <a:solidFill>
                  <a:schemeClr val="bg1"/>
                </a:solidFill>
                <a:effectLst/>
                <a:latin typeface="Bell MT" charset="0"/>
                <a:ea typeface="ＭＳ Ｐゴシック" charset="0"/>
                <a:cs typeface="ＭＳ Ｐゴシック" charset="0"/>
              </a:rPr>
            </a:br>
            <a:r>
              <a:rPr lang="de-DE" sz="3200">
                <a:solidFill>
                  <a:schemeClr val="bg1"/>
                </a:solidFill>
                <a:effectLst/>
                <a:latin typeface="Bell MT" charset="0"/>
                <a:ea typeface="ＭＳ Ｐゴシック" charset="0"/>
                <a:cs typeface="ＭＳ Ｐゴシック" charset="0"/>
              </a:rPr>
              <a:t>(1 Timothy 2:5)</a:t>
            </a:r>
            <a:endParaRPr lang="en-US" sz="3200">
              <a:solidFill>
                <a:schemeClr val="bg1"/>
              </a:solidFill>
              <a:effectLst/>
              <a:latin typeface="Bell MT"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1" y="-76200"/>
            <a:ext cx="9247741"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34146" name="Rectangle 2"/>
          <p:cNvSpPr>
            <a:spLocks noGrp="1" noChangeArrowheads="1"/>
          </p:cNvSpPr>
          <p:nvPr>
            <p:ph type="ctrTitle"/>
          </p:nvPr>
        </p:nvSpPr>
        <p:spPr>
          <a:xfrm>
            <a:off x="457200" y="2514600"/>
            <a:ext cx="8229600" cy="1143000"/>
          </a:xfrm>
        </p:spPr>
        <p:txBody>
          <a:bodyPr/>
          <a:lstStyle/>
          <a:p>
            <a:pPr algn="ctr" eaLnBrk="1" hangingPunct="1"/>
            <a:r>
              <a:rPr lang="de-DE" sz="4800">
                <a:solidFill>
                  <a:schemeClr val="bg1"/>
                </a:solidFill>
                <a:effectLst/>
                <a:latin typeface="Bell MT" charset="0"/>
                <a:ea typeface="ＭＳ Ｐゴシック" charset="0"/>
                <a:cs typeface="ＭＳ Ｐゴシック" charset="0"/>
              </a:rPr>
              <a:t>Jesus is still a High Priest</a:t>
            </a:r>
            <a:br>
              <a:rPr lang="de-DE" sz="4800">
                <a:solidFill>
                  <a:schemeClr val="bg1"/>
                </a:solidFill>
                <a:effectLst/>
                <a:latin typeface="Bell MT" charset="0"/>
                <a:ea typeface="ＭＳ Ｐゴシック" charset="0"/>
                <a:cs typeface="ＭＳ Ｐゴシック" charset="0"/>
              </a:rPr>
            </a:br>
            <a:r>
              <a:rPr lang="de-DE" sz="3200">
                <a:solidFill>
                  <a:schemeClr val="bg1"/>
                </a:solidFill>
                <a:effectLst/>
                <a:latin typeface="Bell MT" charset="0"/>
                <a:ea typeface="ＭＳ Ｐゴシック" charset="0"/>
                <a:cs typeface="ＭＳ Ｐゴシック" charset="0"/>
              </a:rPr>
              <a:t/>
            </a:r>
            <a:br>
              <a:rPr lang="de-DE" sz="3200">
                <a:solidFill>
                  <a:schemeClr val="bg1"/>
                </a:solidFill>
                <a:effectLst/>
                <a:latin typeface="Bell MT" charset="0"/>
                <a:ea typeface="ＭＳ Ｐゴシック" charset="0"/>
                <a:cs typeface="ＭＳ Ｐゴシック" charset="0"/>
              </a:rPr>
            </a:br>
            <a:r>
              <a:rPr lang="de-DE" sz="3200">
                <a:solidFill>
                  <a:schemeClr val="bg1"/>
                </a:solidFill>
                <a:effectLst/>
                <a:latin typeface="Bell MT" charset="0"/>
                <a:ea typeface="ＭＳ Ｐゴシック" charset="0"/>
                <a:cs typeface="ＭＳ Ｐゴシック" charset="0"/>
              </a:rPr>
              <a:t>We </a:t>
            </a:r>
            <a:r>
              <a:rPr lang="de-DE" sz="3200" i="1">
                <a:solidFill>
                  <a:schemeClr val="bg1"/>
                </a:solidFill>
                <a:effectLst/>
                <a:latin typeface="Bell MT" charset="0"/>
                <a:ea typeface="ＭＳ Ｐゴシック" charset="0"/>
                <a:cs typeface="ＭＳ Ｐゴシック" charset="0"/>
              </a:rPr>
              <a:t>have</a:t>
            </a:r>
            <a:r>
              <a:rPr lang="de-DE" sz="3200">
                <a:solidFill>
                  <a:schemeClr val="bg1"/>
                </a:solidFill>
                <a:effectLst/>
                <a:latin typeface="Bell MT" charset="0"/>
                <a:ea typeface="ＭＳ Ｐゴシック" charset="0"/>
                <a:cs typeface="ＭＳ Ｐゴシック" charset="0"/>
              </a:rPr>
              <a:t> such a high priest.</a:t>
            </a:r>
            <a:br>
              <a:rPr lang="de-DE" sz="3200">
                <a:solidFill>
                  <a:schemeClr val="bg1"/>
                </a:solidFill>
                <a:effectLst/>
                <a:latin typeface="Bell MT" charset="0"/>
                <a:ea typeface="ＭＳ Ｐゴシック" charset="0"/>
                <a:cs typeface="ＭＳ Ｐゴシック" charset="0"/>
              </a:rPr>
            </a:br>
            <a:r>
              <a:rPr lang="de-DE" sz="3200">
                <a:solidFill>
                  <a:schemeClr val="bg1"/>
                </a:solidFill>
                <a:effectLst/>
                <a:latin typeface="Bell MT" charset="0"/>
                <a:ea typeface="ＭＳ Ｐゴシック" charset="0"/>
                <a:cs typeface="ＭＳ Ｐゴシック" charset="0"/>
              </a:rPr>
              <a:t>(Hebrews 8:1; also 4:14-15; 7:26; 10:21)</a:t>
            </a:r>
            <a:r>
              <a:rPr lang="de-DE" sz="6000">
                <a:solidFill>
                  <a:schemeClr val="bg1"/>
                </a:solidFill>
                <a:effectLst/>
                <a:latin typeface="Bell MT" charset="0"/>
                <a:ea typeface="ＭＳ Ｐゴシック" charset="0"/>
                <a:cs typeface="ＭＳ Ｐゴシック" charset="0"/>
              </a:rPr>
              <a:t/>
            </a:r>
            <a:br>
              <a:rPr lang="de-DE" sz="6000">
                <a:solidFill>
                  <a:schemeClr val="bg1"/>
                </a:solidFill>
                <a:effectLst/>
                <a:latin typeface="Bell MT" charset="0"/>
                <a:ea typeface="ＭＳ Ｐゴシック" charset="0"/>
                <a:cs typeface="ＭＳ Ｐゴシック" charset="0"/>
              </a:rPr>
            </a:br>
            <a:r>
              <a:rPr lang="de-DE" sz="3200">
                <a:solidFill>
                  <a:schemeClr val="bg1"/>
                </a:solidFill>
                <a:effectLst/>
                <a:latin typeface="Bell MT" charset="0"/>
                <a:ea typeface="ＭＳ Ｐゴシック" charset="0"/>
                <a:cs typeface="ＭＳ Ｐゴシック" charset="0"/>
              </a:rPr>
              <a:t/>
            </a:r>
            <a:br>
              <a:rPr lang="de-DE" sz="3200">
                <a:solidFill>
                  <a:schemeClr val="bg1"/>
                </a:solidFill>
                <a:effectLst/>
                <a:latin typeface="Bell MT" charset="0"/>
                <a:ea typeface="ＭＳ Ｐゴシック" charset="0"/>
                <a:cs typeface="ＭＳ Ｐゴシック" charset="0"/>
              </a:rPr>
            </a:br>
            <a:r>
              <a:rPr lang="de-DE" sz="3200">
                <a:solidFill>
                  <a:schemeClr val="bg1"/>
                </a:solidFill>
                <a:effectLst/>
                <a:latin typeface="Bell MT" charset="0"/>
                <a:ea typeface="ＭＳ Ｐゴシック" charset="0"/>
                <a:cs typeface="ＭＳ Ｐゴシック" charset="0"/>
              </a:rPr>
              <a:t>“</a:t>
            </a:r>
            <a:r>
              <a:rPr lang="de-DE" altLang="ja-JP" sz="3200">
                <a:solidFill>
                  <a:schemeClr val="bg1"/>
                </a:solidFill>
                <a:effectLst/>
                <a:latin typeface="Bell MT" charset="0"/>
                <a:ea typeface="ＭＳ Ｐゴシック" charset="0"/>
                <a:cs typeface="ＭＳ Ｐゴシック" charset="0"/>
              </a:rPr>
              <a:t>You are a priest </a:t>
            </a:r>
            <a:r>
              <a:rPr lang="de-DE" altLang="ja-JP" sz="3200" i="1">
                <a:solidFill>
                  <a:schemeClr val="bg1"/>
                </a:solidFill>
                <a:effectLst/>
                <a:latin typeface="Bell MT" charset="0"/>
                <a:ea typeface="ＭＳ Ｐゴシック" charset="0"/>
                <a:cs typeface="ＭＳ Ｐゴシック" charset="0"/>
              </a:rPr>
              <a:t>forever</a:t>
            </a:r>
            <a:r>
              <a:rPr lang="de-DE" altLang="ja-JP" sz="3200">
                <a:solidFill>
                  <a:schemeClr val="bg1"/>
                </a:solidFill>
                <a:effectLst/>
                <a:latin typeface="Bell MT" charset="0"/>
                <a:ea typeface="ＭＳ Ｐゴシック" charset="0"/>
                <a:cs typeface="ＭＳ Ｐゴシック" charset="0"/>
              </a:rPr>
              <a:t>. . . </a:t>
            </a:r>
            <a:r>
              <a:rPr lang="de-DE" sz="3200">
                <a:solidFill>
                  <a:schemeClr val="bg1"/>
                </a:solidFill>
                <a:effectLst/>
                <a:latin typeface="Bell MT" charset="0"/>
                <a:ea typeface="ＭＳ Ｐゴシック" charset="0"/>
                <a:cs typeface="ＭＳ Ｐゴシック" charset="0"/>
              </a:rPr>
              <a:t>”</a:t>
            </a:r>
            <a:r>
              <a:rPr lang="de-DE" altLang="ja-JP" sz="3200">
                <a:solidFill>
                  <a:schemeClr val="bg1"/>
                </a:solidFill>
                <a:effectLst/>
                <a:latin typeface="Bell MT" charset="0"/>
                <a:ea typeface="ＭＳ Ｐゴシック" charset="0"/>
                <a:cs typeface="ＭＳ Ｐゴシック" charset="0"/>
              </a:rPr>
              <a:t/>
            </a:r>
            <a:br>
              <a:rPr lang="de-DE" altLang="ja-JP" sz="3200">
                <a:solidFill>
                  <a:schemeClr val="bg1"/>
                </a:solidFill>
                <a:effectLst/>
                <a:latin typeface="Bell MT" charset="0"/>
                <a:ea typeface="ＭＳ Ｐゴシック" charset="0"/>
                <a:cs typeface="ＭＳ Ｐゴシック" charset="0"/>
              </a:rPr>
            </a:br>
            <a:r>
              <a:rPr lang="de-DE" altLang="ja-JP" sz="3200">
                <a:solidFill>
                  <a:schemeClr val="bg1"/>
                </a:solidFill>
                <a:effectLst/>
                <a:latin typeface="Bell MT" charset="0"/>
                <a:ea typeface="ＭＳ Ｐゴシック" charset="0"/>
                <a:cs typeface="ＭＳ Ｐゴシック" charset="0"/>
              </a:rPr>
              <a:t>(Hebrews 5:6; also 6:20; 7:17,21)</a:t>
            </a:r>
            <a:endParaRPr lang="de-DE" sz="3200">
              <a:solidFill>
                <a:schemeClr val="bg1"/>
              </a:solidFill>
              <a:effectLst/>
              <a:latin typeface="Bell MT"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1" y="-76200"/>
            <a:ext cx="9247741"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36194" name="Rectangle 2"/>
          <p:cNvSpPr>
            <a:spLocks noGrp="1" noChangeArrowheads="1"/>
          </p:cNvSpPr>
          <p:nvPr>
            <p:ph type="ctrTitle"/>
          </p:nvPr>
        </p:nvSpPr>
        <p:spPr>
          <a:xfrm>
            <a:off x="457200" y="3429000"/>
            <a:ext cx="8153400" cy="1143000"/>
          </a:xfrm>
        </p:spPr>
        <p:txBody>
          <a:bodyPr/>
          <a:lstStyle/>
          <a:p>
            <a:pPr algn="ctr" eaLnBrk="1" hangingPunct="1"/>
            <a:r>
              <a:rPr lang="de-DE" sz="4800">
                <a:solidFill>
                  <a:schemeClr val="bg1"/>
                </a:solidFill>
                <a:effectLst/>
                <a:latin typeface="Bell MT" charset="0"/>
                <a:ea typeface="ＭＳ Ｐゴシック" charset="0"/>
                <a:cs typeface="ＭＳ Ｐゴシック" charset="0"/>
              </a:rPr>
              <a:t>Jesus is still a High Priest</a:t>
            </a:r>
            <a:br>
              <a:rPr lang="de-DE" sz="4800">
                <a:solidFill>
                  <a:schemeClr val="bg1"/>
                </a:solidFill>
                <a:effectLst/>
                <a:latin typeface="Bell MT" charset="0"/>
                <a:ea typeface="ＭＳ Ｐゴシック" charset="0"/>
                <a:cs typeface="ＭＳ Ｐゴシック" charset="0"/>
              </a:rPr>
            </a:br>
            <a:r>
              <a:rPr lang="de-DE" sz="3200">
                <a:solidFill>
                  <a:schemeClr val="bg1"/>
                </a:solidFill>
                <a:effectLst/>
                <a:latin typeface="Bell MT" charset="0"/>
                <a:ea typeface="ＭＳ Ｐゴシック" charset="0"/>
                <a:cs typeface="ＭＳ Ｐゴシック" charset="0"/>
              </a:rPr>
              <a:t/>
            </a:r>
            <a:br>
              <a:rPr lang="de-DE" sz="3200">
                <a:solidFill>
                  <a:schemeClr val="bg1"/>
                </a:solidFill>
                <a:effectLst/>
                <a:latin typeface="Bell MT" charset="0"/>
                <a:ea typeface="ＭＳ Ｐゴシック" charset="0"/>
                <a:cs typeface="ＭＳ Ｐゴシック" charset="0"/>
              </a:rPr>
            </a:br>
            <a:r>
              <a:rPr lang="de-DE" sz="3200">
                <a:solidFill>
                  <a:schemeClr val="bg1"/>
                </a:solidFill>
                <a:effectLst/>
                <a:latin typeface="Bell MT" charset="0"/>
                <a:ea typeface="ＭＳ Ｐゴシック" charset="0"/>
                <a:cs typeface="ＭＳ Ｐゴシック" charset="0"/>
              </a:rPr>
              <a:t>The former</a:t>
            </a:r>
            <a:r>
              <a:rPr lang="de-DE" sz="3200" i="1">
                <a:solidFill>
                  <a:schemeClr val="bg1"/>
                </a:solidFill>
                <a:effectLst/>
                <a:latin typeface="Bell MT" charset="0"/>
                <a:ea typeface="ＭＳ Ｐゴシック" charset="0"/>
                <a:cs typeface="ＭＳ Ｐゴシック" charset="0"/>
              </a:rPr>
              <a:t> </a:t>
            </a:r>
            <a:r>
              <a:rPr lang="de-DE" sz="3200">
                <a:solidFill>
                  <a:schemeClr val="bg1"/>
                </a:solidFill>
                <a:effectLst/>
                <a:latin typeface="Bell MT" charset="0"/>
                <a:ea typeface="ＭＳ Ｐゴシック" charset="0"/>
                <a:cs typeface="ＭＳ Ｐゴシック" charset="0"/>
              </a:rPr>
              <a:t>priests, on the one hand, existed in greater numbers because they were prevented by death from continuing, but Jesus, on the other hand, because he continues forever, holds his priesthood permanently. Therefore he is able also to save forever those who draw near to God through him, since he always lives to make intercession for them.</a:t>
            </a:r>
            <a:br>
              <a:rPr lang="de-DE" sz="3200">
                <a:solidFill>
                  <a:schemeClr val="bg1"/>
                </a:solidFill>
                <a:effectLst/>
                <a:latin typeface="Bell MT" charset="0"/>
                <a:ea typeface="ＭＳ Ｐゴシック" charset="0"/>
                <a:cs typeface="ＭＳ Ｐゴシック" charset="0"/>
              </a:rPr>
            </a:br>
            <a:r>
              <a:rPr lang="de-DE" sz="3200">
                <a:solidFill>
                  <a:schemeClr val="bg1"/>
                </a:solidFill>
                <a:effectLst/>
                <a:latin typeface="Bell MT" charset="0"/>
                <a:ea typeface="ＭＳ Ｐゴシック" charset="0"/>
                <a:cs typeface="ＭＳ Ｐゴシック" charset="0"/>
              </a:rPr>
              <a:t/>
            </a:r>
            <a:br>
              <a:rPr lang="de-DE" sz="3200">
                <a:solidFill>
                  <a:schemeClr val="bg1"/>
                </a:solidFill>
                <a:effectLst/>
                <a:latin typeface="Bell MT" charset="0"/>
                <a:ea typeface="ＭＳ Ｐゴシック" charset="0"/>
                <a:cs typeface="ＭＳ Ｐゴシック" charset="0"/>
              </a:rPr>
            </a:br>
            <a:r>
              <a:rPr lang="de-DE" sz="3200">
                <a:solidFill>
                  <a:schemeClr val="bg1"/>
                </a:solidFill>
                <a:effectLst/>
                <a:latin typeface="Bell MT" charset="0"/>
                <a:ea typeface="ＭＳ Ｐゴシック" charset="0"/>
                <a:cs typeface="ＭＳ Ｐゴシック" charset="0"/>
              </a:rPr>
              <a:t>(Hebrews 7:23-25)</a:t>
            </a:r>
            <a:br>
              <a:rPr lang="de-DE" sz="3200">
                <a:solidFill>
                  <a:schemeClr val="bg1"/>
                </a:solidFill>
                <a:effectLst/>
                <a:latin typeface="Bell MT" charset="0"/>
                <a:ea typeface="ＭＳ Ｐゴシック" charset="0"/>
                <a:cs typeface="ＭＳ Ｐゴシック" charset="0"/>
              </a:rPr>
            </a:br>
            <a:r>
              <a:rPr lang="de-DE">
                <a:solidFill>
                  <a:schemeClr val="bg1"/>
                </a:solidFill>
                <a:effectLst/>
                <a:latin typeface="Bell MT" charset="0"/>
                <a:ea typeface="ＭＳ Ｐゴシック" charset="0"/>
                <a:cs typeface="ＭＳ Ｐゴシック" charset="0"/>
              </a:rPr>
              <a:t/>
            </a:r>
            <a:br>
              <a:rPr lang="de-DE">
                <a:solidFill>
                  <a:schemeClr val="bg1"/>
                </a:solidFill>
                <a:effectLst/>
                <a:latin typeface="Bell MT" charset="0"/>
                <a:ea typeface="ＭＳ Ｐゴシック" charset="0"/>
                <a:cs typeface="ＭＳ Ｐゴシック" charset="0"/>
              </a:rPr>
            </a:br>
            <a:endParaRPr lang="de-DE">
              <a:solidFill>
                <a:schemeClr val="bg1"/>
              </a:solidFill>
              <a:effectLst/>
              <a:latin typeface="Bell MT"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1" y="-76200"/>
            <a:ext cx="9247741"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07522" name="Rectangle 2"/>
          <p:cNvSpPr>
            <a:spLocks noGrp="1" noChangeArrowheads="1"/>
          </p:cNvSpPr>
          <p:nvPr>
            <p:ph type="title"/>
          </p:nvPr>
        </p:nvSpPr>
        <p:spPr>
          <a:xfrm>
            <a:off x="304800" y="609600"/>
            <a:ext cx="8534400" cy="1143000"/>
          </a:xfrm>
        </p:spPr>
        <p:txBody>
          <a:bodyPr/>
          <a:lstStyle/>
          <a:p>
            <a:pPr algn="ctr" eaLnBrk="1" hangingPunct="1">
              <a:defRPr/>
            </a:pPr>
            <a:r>
              <a:rPr lang="de-DE" sz="4000">
                <a:solidFill>
                  <a:schemeClr val="bg1"/>
                </a:solidFill>
                <a:effectLst/>
                <a:latin typeface="Bell MT" charset="0"/>
                <a:ea typeface="ＭＳ Ｐゴシック" charset="0"/>
                <a:cs typeface="ＭＳ Ｐゴシック" charset="0"/>
              </a:rPr>
              <a:t>The Pattern of Biblical Worship:</a:t>
            </a:r>
            <a:br>
              <a:rPr lang="de-DE" sz="4000">
                <a:solidFill>
                  <a:schemeClr val="bg1"/>
                </a:solidFill>
                <a:effectLst/>
                <a:latin typeface="Bell MT" charset="0"/>
                <a:ea typeface="ＭＳ Ｐゴシック" charset="0"/>
                <a:cs typeface="ＭＳ Ｐゴシック" charset="0"/>
              </a:rPr>
            </a:br>
            <a:r>
              <a:rPr lang="de-DE" sz="4000">
                <a:solidFill>
                  <a:schemeClr val="bg1"/>
                </a:solidFill>
                <a:effectLst/>
                <a:latin typeface="Bell MT" charset="0"/>
                <a:ea typeface="ＭＳ Ｐゴシック" charset="0"/>
                <a:cs typeface="ＭＳ Ｐゴシック" charset="0"/>
              </a:rPr>
              <a:t>REVELATION AND RESPONSE</a:t>
            </a:r>
            <a:r>
              <a:rPr lang="de-DE" sz="4000">
                <a:latin typeface="Bell MT" charset="0"/>
                <a:ea typeface="ＭＳ Ｐゴシック" charset="0"/>
                <a:cs typeface="ＭＳ Ｐゴシック" charset="0"/>
              </a:rPr>
              <a:t/>
            </a:r>
            <a:br>
              <a:rPr lang="de-DE" sz="4000">
                <a:latin typeface="Bell MT" charset="0"/>
                <a:ea typeface="ＭＳ Ｐゴシック" charset="0"/>
                <a:cs typeface="ＭＳ Ｐゴシック" charset="0"/>
              </a:rPr>
            </a:br>
            <a:endParaRPr lang="en-US" sz="4000">
              <a:latin typeface="Bell MT" charset="0"/>
              <a:ea typeface="ＭＳ Ｐゴシック" charset="0"/>
              <a:cs typeface="ＭＳ Ｐゴシック" charset="0"/>
            </a:endParaRPr>
          </a:p>
        </p:txBody>
      </p:sp>
      <p:sp>
        <p:nvSpPr>
          <p:cNvPr id="138243" name="AutoShape 6"/>
          <p:cNvSpPr>
            <a:spLocks noChangeArrowheads="1"/>
          </p:cNvSpPr>
          <p:nvPr/>
        </p:nvSpPr>
        <p:spPr bwMode="auto">
          <a:xfrm>
            <a:off x="762000" y="1981200"/>
            <a:ext cx="838200" cy="3962400"/>
          </a:xfrm>
          <a:prstGeom prst="downArrow">
            <a:avLst>
              <a:gd name="adj1" fmla="val 50000"/>
              <a:gd name="adj2" fmla="val 118182"/>
            </a:avLst>
          </a:prstGeom>
          <a:solidFill>
            <a:srgbClr val="FF9966"/>
          </a:solidFill>
          <a:ln w="9525">
            <a:solidFill>
              <a:schemeClr val="tx1"/>
            </a:solidFill>
            <a:miter lim="800000"/>
            <a:headEnd/>
            <a:tailEnd/>
          </a:ln>
        </p:spPr>
        <p:txBody>
          <a:bodyPr wrap="none" anchor="ctr"/>
          <a:lstStyle/>
          <a:p>
            <a:endParaRPr lang="en-US"/>
          </a:p>
        </p:txBody>
      </p:sp>
      <p:sp>
        <p:nvSpPr>
          <p:cNvPr id="138244" name="AutoShape 7"/>
          <p:cNvSpPr>
            <a:spLocks noChangeArrowheads="1"/>
          </p:cNvSpPr>
          <p:nvPr/>
        </p:nvSpPr>
        <p:spPr bwMode="auto">
          <a:xfrm rot="10800000">
            <a:off x="7467600" y="1828800"/>
            <a:ext cx="838200" cy="3962400"/>
          </a:xfrm>
          <a:prstGeom prst="downArrow">
            <a:avLst>
              <a:gd name="adj1" fmla="val 50000"/>
              <a:gd name="adj2" fmla="val 118182"/>
            </a:avLst>
          </a:prstGeom>
          <a:solidFill>
            <a:srgbClr val="FF9966"/>
          </a:solidFill>
          <a:ln w="9525">
            <a:solidFill>
              <a:schemeClr val="tx1"/>
            </a:solidFill>
            <a:miter lim="800000"/>
            <a:headEnd/>
            <a:tailEnd/>
          </a:ln>
        </p:spPr>
        <p:txBody>
          <a:bodyPr wrap="none" anchor="ctr"/>
          <a:lstStyle/>
          <a:p>
            <a:endParaRPr lang="en-US"/>
          </a:p>
        </p:txBody>
      </p:sp>
      <p:sp>
        <p:nvSpPr>
          <p:cNvPr id="138245" name="Rectangle 3"/>
          <p:cNvSpPr>
            <a:spLocks noGrp="1" noChangeArrowheads="1"/>
          </p:cNvSpPr>
          <p:nvPr>
            <p:ph type="body" idx="1"/>
          </p:nvPr>
        </p:nvSpPr>
        <p:spPr>
          <a:xfrm>
            <a:off x="990600" y="1981200"/>
            <a:ext cx="6934200" cy="4114800"/>
          </a:xfrm>
        </p:spPr>
        <p:txBody>
          <a:bodyPr/>
          <a:lstStyle/>
          <a:p>
            <a:pPr algn="ctr" eaLnBrk="1" hangingPunct="1">
              <a:buFont typeface="Wingdings" charset="0"/>
              <a:buNone/>
            </a:pPr>
            <a:endParaRPr lang="de-DE" sz="1000" b="0">
              <a:latin typeface="Bell MT" charset="0"/>
              <a:ea typeface="ＭＳ Ｐゴシック" charset="0"/>
              <a:cs typeface="ＭＳ Ｐゴシック" charset="0"/>
            </a:endParaRPr>
          </a:p>
          <a:p>
            <a:pPr algn="ctr" eaLnBrk="1" hangingPunct="1">
              <a:buFont typeface="Wingdings" charset="0"/>
              <a:buNone/>
            </a:pPr>
            <a:r>
              <a:rPr lang="de-DE" sz="4000" b="0">
                <a:solidFill>
                  <a:schemeClr val="bg1"/>
                </a:solidFill>
                <a:latin typeface="Bell MT" charset="0"/>
                <a:ea typeface="ＭＳ Ｐゴシック" charset="0"/>
                <a:cs typeface="ＭＳ Ｐゴシック" charset="0"/>
              </a:rPr>
              <a:t>Moses     &amp;   Aaron</a:t>
            </a:r>
          </a:p>
          <a:p>
            <a:pPr eaLnBrk="1" hangingPunct="1">
              <a:lnSpc>
                <a:spcPct val="150000"/>
              </a:lnSpc>
              <a:buFont typeface="Wingdings" charset="0"/>
              <a:buNone/>
            </a:pPr>
            <a:r>
              <a:rPr lang="de-DE" sz="4000" b="0">
                <a:solidFill>
                  <a:schemeClr val="bg1"/>
                </a:solidFill>
                <a:latin typeface="Bell MT" charset="0"/>
                <a:ea typeface="ＭＳ Ｐゴシック" charset="0"/>
                <a:cs typeface="ＭＳ Ｐゴシック" charset="0"/>
              </a:rPr>
              <a:t>    </a:t>
            </a:r>
            <a:r>
              <a:rPr lang="de-DE" sz="2000" b="0">
                <a:solidFill>
                  <a:schemeClr val="bg1"/>
                </a:solidFill>
                <a:latin typeface="Bell MT" charset="0"/>
                <a:ea typeface="ＭＳ Ｐゴシック" charset="0"/>
                <a:cs typeface="ＭＳ Ｐゴシック" charset="0"/>
              </a:rPr>
              <a:t>            </a:t>
            </a:r>
            <a:r>
              <a:rPr lang="de-DE" sz="4000" b="0">
                <a:solidFill>
                  <a:schemeClr val="bg1"/>
                </a:solidFill>
                <a:latin typeface="Bell MT" charset="0"/>
                <a:ea typeface="ＭＳ Ｐゴシック" charset="0"/>
                <a:cs typeface="ＭＳ Ｐゴシック" charset="0"/>
              </a:rPr>
              <a:t>Prophet   &amp;   Priest</a:t>
            </a:r>
          </a:p>
          <a:p>
            <a:pPr eaLnBrk="1" hangingPunct="1">
              <a:lnSpc>
                <a:spcPct val="150000"/>
              </a:lnSpc>
              <a:buFont typeface="Wingdings" charset="0"/>
              <a:buNone/>
            </a:pPr>
            <a:r>
              <a:rPr lang="de-DE" sz="4000" b="0">
                <a:solidFill>
                  <a:schemeClr val="bg1"/>
                </a:solidFill>
                <a:latin typeface="Bell MT" charset="0"/>
                <a:ea typeface="ＭＳ Ｐゴシック" charset="0"/>
                <a:cs typeface="ＭＳ Ｐゴシック" charset="0"/>
              </a:rPr>
              <a:t>   J  E  S  U  S    C  H  R  I  S  T</a:t>
            </a:r>
          </a:p>
          <a:p>
            <a:pPr eaLnBrk="1" hangingPunct="1">
              <a:buFont typeface="Wingdings" charset="0"/>
              <a:buChar char="§"/>
            </a:pPr>
            <a:endParaRPr lang="de-DE" sz="3600" b="0">
              <a:solidFill>
                <a:schemeClr val="bg1"/>
              </a:solidFill>
              <a:latin typeface="Bell MT" charset="0"/>
              <a:ea typeface="ＭＳ Ｐゴシック" charset="0"/>
              <a:cs typeface="ＭＳ Ｐゴシック" charset="0"/>
            </a:endParaRPr>
          </a:p>
          <a:p>
            <a:pPr eaLnBrk="1" hangingPunct="1">
              <a:buFont typeface="Wingdings" charset="0"/>
              <a:buChar char="§"/>
            </a:pPr>
            <a:endParaRPr lang="de-DE" sz="3600">
              <a:latin typeface="Bell MT"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89"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58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40290" name="Rectangle 2"/>
          <p:cNvSpPr>
            <a:spLocks noGrp="1" noChangeArrowheads="1"/>
          </p:cNvSpPr>
          <p:nvPr>
            <p:ph type="title"/>
          </p:nvPr>
        </p:nvSpPr>
        <p:spPr>
          <a:xfrm>
            <a:off x="304800" y="609600"/>
            <a:ext cx="8534400" cy="1143000"/>
          </a:xfrm>
        </p:spPr>
        <p:txBody>
          <a:bodyPr/>
          <a:lstStyle/>
          <a:p>
            <a:pPr eaLnBrk="1" hangingPunct="1"/>
            <a:r>
              <a:rPr lang="de-DE">
                <a:solidFill>
                  <a:schemeClr val="bg1"/>
                </a:solidFill>
                <a:effectLst/>
                <a:latin typeface="Bell MT" charset="0"/>
                <a:ea typeface="ＭＳ Ｐゴシック" charset="0"/>
                <a:cs typeface="ＭＳ Ｐゴシック" charset="0"/>
              </a:rPr>
              <a:t>Proclamation &amp; Praise  </a:t>
            </a:r>
            <a:r>
              <a:rPr lang="de-DE" sz="3600">
                <a:solidFill>
                  <a:schemeClr val="bg1"/>
                </a:solidFill>
                <a:effectLst/>
                <a:latin typeface="Bell MT" charset="0"/>
                <a:ea typeface="ＭＳ Ｐゴシック" charset="0"/>
                <a:cs typeface="ＭＳ Ｐゴシック" charset="0"/>
              </a:rPr>
              <a:t>(Hebrews 2:12)</a:t>
            </a:r>
            <a:endParaRPr lang="en-US" sz="3600">
              <a:solidFill>
                <a:schemeClr val="bg1"/>
              </a:solidFill>
              <a:effectLst/>
              <a:latin typeface="Bell MT" charset="0"/>
              <a:ea typeface="ＭＳ Ｐゴシック" charset="0"/>
              <a:cs typeface="ＭＳ Ｐゴシック" charset="0"/>
            </a:endParaRPr>
          </a:p>
        </p:txBody>
      </p:sp>
      <p:sp>
        <p:nvSpPr>
          <p:cNvPr id="140291" name="Rectangle 3"/>
          <p:cNvSpPr>
            <a:spLocks noGrp="1" noChangeArrowheads="1"/>
          </p:cNvSpPr>
          <p:nvPr>
            <p:ph type="body" idx="1"/>
          </p:nvPr>
        </p:nvSpPr>
        <p:spPr>
          <a:xfrm>
            <a:off x="838200" y="1981200"/>
            <a:ext cx="7620000" cy="4114800"/>
          </a:xfrm>
        </p:spPr>
        <p:txBody>
          <a:bodyPr/>
          <a:lstStyle/>
          <a:p>
            <a:pPr algn="ctr" eaLnBrk="1" hangingPunct="1">
              <a:buFont typeface="Wingdings" charset="0"/>
              <a:buNone/>
            </a:pPr>
            <a:r>
              <a:rPr lang="de-DE" sz="4000" b="0">
                <a:solidFill>
                  <a:schemeClr val="bg1"/>
                </a:solidFill>
                <a:latin typeface="Bell MT" charset="0"/>
                <a:ea typeface="ＭＳ Ｐゴシック" charset="0"/>
                <a:cs typeface="ＭＳ Ｐゴシック" charset="0"/>
              </a:rPr>
              <a:t>"I WILL PROCLAIM YOUR NAME TO MY BRETHREN;</a:t>
            </a:r>
          </a:p>
          <a:p>
            <a:pPr algn="ctr" eaLnBrk="1" hangingPunct="1">
              <a:buFont typeface="Wingdings" charset="0"/>
              <a:buNone/>
            </a:pPr>
            <a:r>
              <a:rPr lang="de-DE" sz="4000" b="0">
                <a:solidFill>
                  <a:schemeClr val="bg1"/>
                </a:solidFill>
                <a:latin typeface="Bell MT" charset="0"/>
                <a:ea typeface="ＭＳ Ｐゴシック" charset="0"/>
                <a:cs typeface="ＭＳ Ｐゴシック" charset="0"/>
              </a:rPr>
              <a:t>IN THE MIDST OF THE CONGREGATION I WILL SING YOUR PRAISE."</a:t>
            </a:r>
          </a:p>
          <a:p>
            <a:pPr eaLnBrk="1" hangingPunct="1">
              <a:buFont typeface="Wingdings" charset="0"/>
              <a:buChar char="§"/>
            </a:pPr>
            <a:endParaRPr lang="de-DE" sz="4000" b="0">
              <a:solidFill>
                <a:schemeClr val="bg1"/>
              </a:solidFill>
              <a:latin typeface="Bell MT" charset="0"/>
              <a:ea typeface="ＭＳ Ｐゴシック" charset="0"/>
              <a:cs typeface="ＭＳ Ｐゴシック" charset="0"/>
            </a:endParaRPr>
          </a:p>
          <a:p>
            <a:pPr eaLnBrk="1" hangingPunct="1">
              <a:buFont typeface="Wingdings" charset="0"/>
              <a:buChar char="§"/>
            </a:pPr>
            <a:endParaRPr lang="de-DE" sz="4000">
              <a:latin typeface="Bell MT"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1" y="-76200"/>
            <a:ext cx="9247741"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13666" name="Rectangle 2"/>
          <p:cNvSpPr>
            <a:spLocks noGrp="1" noChangeArrowheads="1"/>
          </p:cNvSpPr>
          <p:nvPr>
            <p:ph type="ctrTitle"/>
          </p:nvPr>
        </p:nvSpPr>
        <p:spPr>
          <a:xfrm>
            <a:off x="685800" y="2743200"/>
            <a:ext cx="7848600" cy="685800"/>
          </a:xfrm>
        </p:spPr>
        <p:txBody>
          <a:bodyPr/>
          <a:lstStyle/>
          <a:p>
            <a:pPr algn="ctr" eaLnBrk="1" hangingPunct="1">
              <a:defRPr/>
            </a:pPr>
            <a:r>
              <a:rPr lang="de-DE" sz="4000">
                <a:effectLst/>
                <a:latin typeface="Bell MT" charset="0"/>
                <a:ea typeface="ＭＳ Ｐゴシック" charset="0"/>
                <a:cs typeface="ＭＳ Ｐゴシック" charset="0"/>
              </a:rPr>
              <a:t/>
            </a:r>
            <a:br>
              <a:rPr lang="de-DE" sz="4000">
                <a:effectLst/>
                <a:latin typeface="Bell MT" charset="0"/>
                <a:ea typeface="ＭＳ Ｐゴシック" charset="0"/>
                <a:cs typeface="ＭＳ Ｐゴシック" charset="0"/>
              </a:rPr>
            </a:br>
            <a:r>
              <a:rPr lang="de-DE" sz="5400">
                <a:solidFill>
                  <a:schemeClr val="bg1"/>
                </a:solidFill>
                <a:effectLst/>
                <a:latin typeface="Bell MT" charset="0"/>
                <a:ea typeface="ＭＳ Ｐゴシック" charset="0"/>
                <a:cs typeface="ＭＳ Ｐゴシック" charset="0"/>
              </a:rPr>
              <a:t>"I WILL PROCLAIM YOUR NAME TO MY BRETHREN"</a:t>
            </a:r>
            <a:r>
              <a:rPr lang="de-DE" sz="5400" b="1">
                <a:solidFill>
                  <a:schemeClr val="bg1"/>
                </a:solidFill>
                <a:effectLst>
                  <a:outerShdw blurRad="38100" dist="38100" dir="2700000" algn="tl">
                    <a:srgbClr val="000000"/>
                  </a:outerShdw>
                </a:effectLst>
                <a:latin typeface="Bell MT" charset="0"/>
                <a:ea typeface="ＭＳ Ｐゴシック" charset="0"/>
                <a:cs typeface="ＭＳ Ｐゴシック" charset="0"/>
              </a:rPr>
              <a:t/>
            </a:r>
            <a:br>
              <a:rPr lang="de-DE" sz="5400" b="1">
                <a:solidFill>
                  <a:schemeClr val="bg1"/>
                </a:solidFill>
                <a:effectLst>
                  <a:outerShdw blurRad="38100" dist="38100" dir="2700000" algn="tl">
                    <a:srgbClr val="000000"/>
                  </a:outerShdw>
                </a:effectLst>
                <a:latin typeface="Bell MT" charset="0"/>
                <a:ea typeface="ＭＳ Ｐゴシック" charset="0"/>
                <a:cs typeface="ＭＳ Ｐゴシック" charset="0"/>
              </a:rPr>
            </a:br>
            <a:endParaRPr lang="en-US" sz="5400" b="1">
              <a:solidFill>
                <a:schemeClr val="bg1"/>
              </a:solidFill>
              <a:effectLst>
                <a:outerShdw blurRad="38100" dist="38100" dir="2700000" algn="tl">
                  <a:srgbClr val="000000"/>
                </a:outerShdw>
              </a:effectLst>
              <a:latin typeface="Bell MT" charset="0"/>
              <a:ea typeface="ＭＳ Ｐゴシック" charset="0"/>
              <a:cs typeface="ＭＳ Ｐゴシック" charset="0"/>
            </a:endParaRPr>
          </a:p>
        </p:txBody>
      </p:sp>
      <p:sp>
        <p:nvSpPr>
          <p:cNvPr id="4" name="Rectangle 2"/>
          <p:cNvSpPr txBox="1">
            <a:spLocks noChangeArrowheads="1"/>
          </p:cNvSpPr>
          <p:nvPr/>
        </p:nvSpPr>
        <p:spPr bwMode="auto">
          <a:xfrm>
            <a:off x="381000" y="5715000"/>
            <a:ext cx="8534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ＭＳ Ｐゴシック" pitchFamily="-109" charset="-128"/>
                <a:cs typeface="ＭＳ Ｐゴシック" pitchFamily="-109" charset="-128"/>
              </a:defRPr>
            </a:lvl1pPr>
            <a:lvl2pPr algn="l" rtl="0" eaLnBrk="0" fontAlgn="base" hangingPunct="0">
              <a:spcBef>
                <a:spcPct val="0"/>
              </a:spcBef>
              <a:spcAft>
                <a:spcPct val="0"/>
              </a:spcAft>
              <a:defRPr sz="4400">
                <a:solidFill>
                  <a:schemeClr val="tx2"/>
                </a:solidFill>
                <a:effectLst>
                  <a:outerShdw blurRad="38100" dist="38100" dir="2700000" algn="tl">
                    <a:srgbClr val="FFFFFF"/>
                  </a:outerShdw>
                </a:effectLst>
                <a:latin typeface="Bell MT" pitchFamily="-109" charset="0"/>
                <a:ea typeface="ＭＳ Ｐゴシック" pitchFamily="-109" charset="-128"/>
                <a:cs typeface="ＭＳ Ｐゴシック" pitchFamily="-109" charset="-128"/>
              </a:defRPr>
            </a:lvl2pPr>
            <a:lvl3pPr algn="l" rtl="0" eaLnBrk="0" fontAlgn="base" hangingPunct="0">
              <a:spcBef>
                <a:spcPct val="0"/>
              </a:spcBef>
              <a:spcAft>
                <a:spcPct val="0"/>
              </a:spcAft>
              <a:defRPr sz="4400">
                <a:solidFill>
                  <a:schemeClr val="tx2"/>
                </a:solidFill>
                <a:effectLst>
                  <a:outerShdw blurRad="38100" dist="38100" dir="2700000" algn="tl">
                    <a:srgbClr val="FFFFFF"/>
                  </a:outerShdw>
                </a:effectLst>
                <a:latin typeface="Bell MT" pitchFamily="-109" charset="0"/>
                <a:ea typeface="ＭＳ Ｐゴシック" pitchFamily="-109" charset="-128"/>
                <a:cs typeface="ＭＳ Ｐゴシック" pitchFamily="-109" charset="-128"/>
              </a:defRPr>
            </a:lvl3pPr>
            <a:lvl4pPr algn="l" rtl="0" eaLnBrk="0" fontAlgn="base" hangingPunct="0">
              <a:spcBef>
                <a:spcPct val="0"/>
              </a:spcBef>
              <a:spcAft>
                <a:spcPct val="0"/>
              </a:spcAft>
              <a:defRPr sz="4400">
                <a:solidFill>
                  <a:schemeClr val="tx2"/>
                </a:solidFill>
                <a:effectLst>
                  <a:outerShdw blurRad="38100" dist="38100" dir="2700000" algn="tl">
                    <a:srgbClr val="FFFFFF"/>
                  </a:outerShdw>
                </a:effectLst>
                <a:latin typeface="Bell MT" pitchFamily="-109" charset="0"/>
                <a:ea typeface="ＭＳ Ｐゴシック" pitchFamily="-109" charset="-128"/>
                <a:cs typeface="ＭＳ Ｐゴシック" pitchFamily="-109" charset="-128"/>
              </a:defRPr>
            </a:lvl4pPr>
            <a:lvl5pPr algn="l" rtl="0" eaLnBrk="0" fontAlgn="base" hangingPunct="0">
              <a:spcBef>
                <a:spcPct val="0"/>
              </a:spcBef>
              <a:spcAft>
                <a:spcPct val="0"/>
              </a:spcAft>
              <a:defRPr sz="4400">
                <a:solidFill>
                  <a:schemeClr val="tx2"/>
                </a:solidFill>
                <a:effectLst>
                  <a:outerShdw blurRad="38100" dist="38100" dir="2700000" algn="tl">
                    <a:srgbClr val="FFFFFF"/>
                  </a:outerShdw>
                </a:effectLst>
                <a:latin typeface="Bell MT" pitchFamily="-109" charset="0"/>
                <a:ea typeface="ＭＳ Ｐゴシック" pitchFamily="-109" charset="-128"/>
                <a:cs typeface="ＭＳ Ｐゴシック" pitchFamily="-109" charset="-128"/>
              </a:defRPr>
            </a:lvl5pPr>
            <a:lvl6pPr marL="457200" algn="l" rtl="0" fontAlgn="base">
              <a:spcBef>
                <a:spcPct val="0"/>
              </a:spcBef>
              <a:spcAft>
                <a:spcPct val="0"/>
              </a:spcAft>
              <a:defRPr sz="4400">
                <a:solidFill>
                  <a:schemeClr val="tx2"/>
                </a:solidFill>
                <a:effectLst>
                  <a:outerShdw blurRad="38100" dist="38100" dir="2700000" algn="tl">
                    <a:srgbClr val="FFFFFF"/>
                  </a:outerShdw>
                </a:effectLst>
                <a:latin typeface="Bell MT" pitchFamily="-109" charset="0"/>
              </a:defRPr>
            </a:lvl6pPr>
            <a:lvl7pPr marL="914400" algn="l" rtl="0" fontAlgn="base">
              <a:spcBef>
                <a:spcPct val="0"/>
              </a:spcBef>
              <a:spcAft>
                <a:spcPct val="0"/>
              </a:spcAft>
              <a:defRPr sz="4400">
                <a:solidFill>
                  <a:schemeClr val="tx2"/>
                </a:solidFill>
                <a:effectLst>
                  <a:outerShdw blurRad="38100" dist="38100" dir="2700000" algn="tl">
                    <a:srgbClr val="FFFFFF"/>
                  </a:outerShdw>
                </a:effectLst>
                <a:latin typeface="Bell MT" pitchFamily="-109" charset="0"/>
              </a:defRPr>
            </a:lvl7pPr>
            <a:lvl8pPr marL="1371600" algn="l" rtl="0" fontAlgn="base">
              <a:spcBef>
                <a:spcPct val="0"/>
              </a:spcBef>
              <a:spcAft>
                <a:spcPct val="0"/>
              </a:spcAft>
              <a:defRPr sz="4400">
                <a:solidFill>
                  <a:schemeClr val="tx2"/>
                </a:solidFill>
                <a:effectLst>
                  <a:outerShdw blurRad="38100" dist="38100" dir="2700000" algn="tl">
                    <a:srgbClr val="FFFFFF"/>
                  </a:outerShdw>
                </a:effectLst>
                <a:latin typeface="Bell MT" pitchFamily="-109" charset="0"/>
              </a:defRPr>
            </a:lvl8pPr>
            <a:lvl9pPr marL="1828800" algn="l" rtl="0" fontAlgn="base">
              <a:spcBef>
                <a:spcPct val="0"/>
              </a:spcBef>
              <a:spcAft>
                <a:spcPct val="0"/>
              </a:spcAft>
              <a:defRPr sz="4400">
                <a:solidFill>
                  <a:schemeClr val="tx2"/>
                </a:solidFill>
                <a:effectLst>
                  <a:outerShdw blurRad="38100" dist="38100" dir="2700000" algn="tl">
                    <a:srgbClr val="FFFFFF"/>
                  </a:outerShdw>
                </a:effectLst>
                <a:latin typeface="Bell MT" pitchFamily="-109" charset="0"/>
              </a:defRPr>
            </a:lvl9pPr>
          </a:lstStyle>
          <a:p>
            <a:pPr algn="r" eaLnBrk="1" hangingPunct="1"/>
            <a:r>
              <a:rPr lang="de-DE" sz="3600">
                <a:solidFill>
                  <a:schemeClr val="bg1"/>
                </a:solidFill>
                <a:effectLst/>
                <a:latin typeface="Bell MT" charset="0"/>
                <a:ea typeface="ＭＳ Ｐゴシック" charset="0"/>
                <a:cs typeface="ＭＳ Ｐゴシック" charset="0"/>
              </a:rPr>
              <a:t>Hebrews 2:12a</a:t>
            </a:r>
            <a:endParaRPr lang="en-US" sz="3600">
              <a:solidFill>
                <a:schemeClr val="bg1"/>
              </a:solidFill>
              <a:effectLst/>
              <a:latin typeface="Bell MT"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1" y="-76200"/>
            <a:ext cx="9247741"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48482" name="Rectangle 2"/>
          <p:cNvSpPr>
            <a:spLocks noGrp="1" noChangeArrowheads="1"/>
          </p:cNvSpPr>
          <p:nvPr>
            <p:ph type="ctrTitle"/>
          </p:nvPr>
        </p:nvSpPr>
        <p:spPr>
          <a:xfrm>
            <a:off x="381000" y="1676400"/>
            <a:ext cx="8382000" cy="3733800"/>
          </a:xfrm>
        </p:spPr>
        <p:txBody>
          <a:bodyPr/>
          <a:lstStyle/>
          <a:p>
            <a:pPr algn="ctr" eaLnBrk="1" hangingPunct="1">
              <a:defRPr/>
            </a:pPr>
            <a:r>
              <a:rPr lang="de-DE" sz="3200">
                <a:solidFill>
                  <a:schemeClr val="bg1"/>
                </a:solidFill>
                <a:effectLst/>
                <a:latin typeface="Bell MT" charset="0"/>
                <a:ea typeface="ＭＳ Ｐゴシック" charset="0"/>
                <a:cs typeface="ＭＳ Ｐゴシック" charset="0"/>
              </a:rPr>
              <a:t>All things have been handed over to me by my Father, and no one knows the Son except the Father, and no one knows the Father except the Son and anyone to whom the Son chooses to reveal him.</a:t>
            </a:r>
            <a:br>
              <a:rPr lang="de-DE" sz="3200">
                <a:solidFill>
                  <a:schemeClr val="bg1"/>
                </a:solidFill>
                <a:effectLst/>
                <a:latin typeface="Bell MT" charset="0"/>
                <a:ea typeface="ＭＳ Ｐゴシック" charset="0"/>
                <a:cs typeface="ＭＳ Ｐゴシック" charset="0"/>
              </a:rPr>
            </a:br>
            <a:r>
              <a:rPr lang="de-DE" sz="3200">
                <a:solidFill>
                  <a:schemeClr val="bg1"/>
                </a:solidFill>
                <a:effectLst/>
                <a:latin typeface="Bell MT" charset="0"/>
                <a:ea typeface="ＭＳ Ｐゴシック" charset="0"/>
                <a:cs typeface="ＭＳ Ｐゴシック" charset="0"/>
              </a:rPr>
              <a:t>(Matthew 11:27)</a:t>
            </a:r>
            <a:r>
              <a:rPr lang="de-DE" sz="3200" b="1">
                <a:solidFill>
                  <a:schemeClr val="bg1"/>
                </a:solidFill>
                <a:effectLst>
                  <a:outerShdw blurRad="38100" dist="38100" dir="2700000" algn="tl">
                    <a:srgbClr val="000000"/>
                  </a:outerShdw>
                </a:effectLst>
                <a:latin typeface="Bell MT" charset="0"/>
                <a:ea typeface="ＭＳ Ｐゴシック" charset="0"/>
                <a:cs typeface="ＭＳ Ｐゴシック" charset="0"/>
              </a:rPr>
              <a:t/>
            </a:r>
            <a:br>
              <a:rPr lang="de-DE" sz="3200" b="1">
                <a:solidFill>
                  <a:schemeClr val="bg1"/>
                </a:solidFill>
                <a:effectLst>
                  <a:outerShdw blurRad="38100" dist="38100" dir="2700000" algn="tl">
                    <a:srgbClr val="000000"/>
                  </a:outerShdw>
                </a:effectLst>
                <a:latin typeface="Bell MT" charset="0"/>
                <a:ea typeface="ＭＳ Ｐゴシック" charset="0"/>
                <a:cs typeface="ＭＳ Ｐゴシック" charset="0"/>
              </a:rPr>
            </a:br>
            <a:r>
              <a:rPr lang="de-DE" sz="3200" b="1">
                <a:solidFill>
                  <a:schemeClr val="bg1"/>
                </a:solidFill>
                <a:effectLst>
                  <a:outerShdw blurRad="38100" dist="38100" dir="2700000" algn="tl">
                    <a:srgbClr val="000000"/>
                  </a:outerShdw>
                </a:effectLst>
                <a:latin typeface="Bell MT" charset="0"/>
                <a:ea typeface="ＭＳ Ｐゴシック" charset="0"/>
                <a:cs typeface="ＭＳ Ｐゴシック" charset="0"/>
              </a:rPr>
              <a:t/>
            </a:r>
            <a:br>
              <a:rPr lang="de-DE" sz="3200" b="1">
                <a:solidFill>
                  <a:schemeClr val="bg1"/>
                </a:solidFill>
                <a:effectLst>
                  <a:outerShdw blurRad="38100" dist="38100" dir="2700000" algn="tl">
                    <a:srgbClr val="000000"/>
                  </a:outerShdw>
                </a:effectLst>
                <a:latin typeface="Bell MT" charset="0"/>
                <a:ea typeface="ＭＳ Ｐゴシック" charset="0"/>
                <a:cs typeface="ＭＳ Ｐゴシック" charset="0"/>
              </a:rPr>
            </a:br>
            <a:r>
              <a:rPr lang="en-US" sz="3200">
                <a:solidFill>
                  <a:schemeClr val="bg1"/>
                </a:solidFill>
                <a:effectLst/>
                <a:latin typeface="Bell MT" charset="0"/>
                <a:ea typeface="ＭＳ Ｐゴシック" charset="0"/>
                <a:cs typeface="ＭＳ Ｐゴシック" charset="0"/>
              </a:rPr>
              <a:t>And the Word became flesh and dwelt among us, and we have seen his glory, glory as of the only Son from the Father, full of grace and truth. . . . No one has ever seen God; the only God, who is at the Father</a:t>
            </a:r>
            <a:r>
              <a:rPr lang="mr-IN" altLang="ja-JP" sz="3200">
                <a:solidFill>
                  <a:schemeClr val="bg1"/>
                </a:solidFill>
                <a:effectLst/>
                <a:latin typeface="Bell MT" charset="0"/>
                <a:ea typeface="ＭＳ Ｐゴシック" charset="0"/>
                <a:cs typeface="ＭＳ Ｐゴシック" charset="0"/>
              </a:rPr>
              <a:t>'</a:t>
            </a:r>
            <a:r>
              <a:rPr lang="en-US" sz="3200">
                <a:solidFill>
                  <a:schemeClr val="bg1"/>
                </a:solidFill>
                <a:effectLst/>
                <a:latin typeface="Bell MT" charset="0"/>
                <a:ea typeface="ＭＳ Ｐゴシック" charset="0"/>
                <a:cs typeface="ＭＳ Ｐゴシック" charset="0"/>
              </a:rPr>
              <a:t>s side, he has made him known.</a:t>
            </a:r>
            <a:br>
              <a:rPr lang="en-US" sz="3200">
                <a:solidFill>
                  <a:schemeClr val="bg1"/>
                </a:solidFill>
                <a:effectLst/>
                <a:latin typeface="Bell MT" charset="0"/>
                <a:ea typeface="ＭＳ Ｐゴシック" charset="0"/>
                <a:cs typeface="ＭＳ Ｐゴシック" charset="0"/>
              </a:rPr>
            </a:br>
            <a:r>
              <a:rPr lang="en-US" sz="3200">
                <a:solidFill>
                  <a:schemeClr val="bg1"/>
                </a:solidFill>
                <a:effectLst/>
                <a:latin typeface="Bell MT" charset="0"/>
                <a:ea typeface="ＭＳ Ｐゴシック" charset="0"/>
                <a:cs typeface="ＭＳ Ｐゴシック" charset="0"/>
              </a:rPr>
              <a:t>(John 1:14,18)</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1" y="-76200"/>
            <a:ext cx="9247741"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50530" name="Rectangle 2"/>
          <p:cNvSpPr>
            <a:spLocks noGrp="1" noChangeArrowheads="1"/>
          </p:cNvSpPr>
          <p:nvPr>
            <p:ph type="ctrTitle"/>
          </p:nvPr>
        </p:nvSpPr>
        <p:spPr>
          <a:xfrm>
            <a:off x="457200" y="1219200"/>
            <a:ext cx="8382000" cy="3733800"/>
          </a:xfrm>
        </p:spPr>
        <p:txBody>
          <a:bodyPr/>
          <a:lstStyle/>
          <a:p>
            <a:pPr algn="ctr" eaLnBrk="1" hangingPunct="1">
              <a:defRPr/>
            </a:pPr>
            <a:r>
              <a:rPr lang="de-DE" sz="3200">
                <a:solidFill>
                  <a:schemeClr val="bg1"/>
                </a:solidFill>
                <a:effectLst/>
                <a:latin typeface="Bell MT" charset="0"/>
                <a:ea typeface="ＭＳ Ｐゴシック" charset="0"/>
                <a:cs typeface="ＭＳ Ｐゴシック" charset="0"/>
              </a:rPr>
              <a:t>“I made known to them your name, and I will continue to make it known, that the love with which You have loved me may be in them, and I in them.”</a:t>
            </a:r>
            <a:br>
              <a:rPr lang="de-DE" sz="3200">
                <a:solidFill>
                  <a:schemeClr val="bg1"/>
                </a:solidFill>
                <a:effectLst/>
                <a:latin typeface="Bell MT" charset="0"/>
                <a:ea typeface="ＭＳ Ｐゴシック" charset="0"/>
                <a:cs typeface="ＭＳ Ｐゴシック" charset="0"/>
              </a:rPr>
            </a:br>
            <a:r>
              <a:rPr lang="de-DE" sz="3200">
                <a:solidFill>
                  <a:schemeClr val="bg1"/>
                </a:solidFill>
                <a:effectLst/>
                <a:latin typeface="Bell MT" charset="0"/>
                <a:ea typeface="ＭＳ Ｐゴシック" charset="0"/>
                <a:cs typeface="ＭＳ Ｐゴシック" charset="0"/>
              </a:rPr>
              <a:t>(John 17:26)</a:t>
            </a:r>
            <a:r>
              <a:rPr lang="de-DE" sz="3200" b="1">
                <a:solidFill>
                  <a:schemeClr val="bg1"/>
                </a:solidFill>
                <a:effectLst>
                  <a:outerShdw blurRad="38100" dist="38100" dir="2700000" algn="tl">
                    <a:srgbClr val="000000"/>
                  </a:outerShdw>
                </a:effectLst>
                <a:latin typeface="Bell MT" charset="0"/>
                <a:ea typeface="ＭＳ Ｐゴシック" charset="0"/>
                <a:cs typeface="ＭＳ Ｐゴシック" charset="0"/>
              </a:rPr>
              <a:t/>
            </a:r>
            <a:br>
              <a:rPr lang="de-DE" sz="3200" b="1">
                <a:solidFill>
                  <a:schemeClr val="bg1"/>
                </a:solidFill>
                <a:effectLst>
                  <a:outerShdw blurRad="38100" dist="38100" dir="2700000" algn="tl">
                    <a:srgbClr val="000000"/>
                  </a:outerShdw>
                </a:effectLst>
                <a:latin typeface="Bell MT" charset="0"/>
                <a:ea typeface="ＭＳ Ｐゴシック" charset="0"/>
                <a:cs typeface="ＭＳ Ｐゴシック" charset="0"/>
              </a:rPr>
            </a:br>
            <a:r>
              <a:rPr lang="de-DE" sz="3200" b="1">
                <a:solidFill>
                  <a:schemeClr val="bg1"/>
                </a:solidFill>
                <a:effectLst>
                  <a:outerShdw blurRad="38100" dist="38100" dir="2700000" algn="tl">
                    <a:srgbClr val="000000"/>
                  </a:outerShdw>
                </a:effectLst>
                <a:latin typeface="Bell MT" charset="0"/>
                <a:ea typeface="ＭＳ Ｐゴシック" charset="0"/>
                <a:cs typeface="ＭＳ Ｐゴシック" charset="0"/>
              </a:rPr>
              <a:t/>
            </a:r>
            <a:br>
              <a:rPr lang="de-DE" sz="3200" b="1">
                <a:solidFill>
                  <a:schemeClr val="bg1"/>
                </a:solidFill>
                <a:effectLst>
                  <a:outerShdw blurRad="38100" dist="38100" dir="2700000" algn="tl">
                    <a:srgbClr val="000000"/>
                  </a:outerShdw>
                </a:effectLst>
                <a:latin typeface="Bell MT" charset="0"/>
                <a:ea typeface="ＭＳ Ｐゴシック" charset="0"/>
                <a:cs typeface="ＭＳ Ｐゴシック" charset="0"/>
              </a:rPr>
            </a:br>
            <a:r>
              <a:rPr lang="en-US" sz="3200">
                <a:solidFill>
                  <a:schemeClr val="bg1"/>
                </a:solidFill>
                <a:effectLst/>
                <a:latin typeface="Bell MT" charset="0"/>
                <a:ea typeface="ＭＳ Ｐゴシック" charset="0"/>
                <a:cs typeface="ＭＳ Ｐゴシック" charset="0"/>
              </a:rPr>
              <a:t>In the first book, O Theophilus, I have dealt with all that Jesus began to do and teach . . .</a:t>
            </a:r>
            <a:br>
              <a:rPr lang="en-US" sz="3200">
                <a:solidFill>
                  <a:schemeClr val="bg1"/>
                </a:solidFill>
                <a:effectLst/>
                <a:latin typeface="Bell MT" charset="0"/>
                <a:ea typeface="ＭＳ Ｐゴシック" charset="0"/>
                <a:cs typeface="ＭＳ Ｐゴシック" charset="0"/>
              </a:rPr>
            </a:br>
            <a:r>
              <a:rPr lang="en-US" sz="3200">
                <a:solidFill>
                  <a:schemeClr val="bg1"/>
                </a:solidFill>
                <a:effectLst/>
                <a:latin typeface="Bell MT" charset="0"/>
                <a:ea typeface="ＭＳ Ｐゴシック" charset="0"/>
                <a:cs typeface="ＭＳ Ｐゴシック" charset="0"/>
              </a:rPr>
              <a:t>(Acts 1:1)</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1" y="-76200"/>
            <a:ext cx="9247741"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15714" name="Rectangle 2"/>
          <p:cNvSpPr>
            <a:spLocks noGrp="1" noChangeArrowheads="1"/>
          </p:cNvSpPr>
          <p:nvPr>
            <p:ph type="ctrTitle"/>
          </p:nvPr>
        </p:nvSpPr>
        <p:spPr>
          <a:xfrm>
            <a:off x="685800" y="2514600"/>
            <a:ext cx="7772400" cy="1143000"/>
          </a:xfrm>
        </p:spPr>
        <p:txBody>
          <a:bodyPr/>
          <a:lstStyle/>
          <a:p>
            <a:pPr algn="ctr" eaLnBrk="1" hangingPunct="1">
              <a:defRPr/>
            </a:pPr>
            <a:r>
              <a:rPr lang="de-DE" sz="4000">
                <a:effectLst/>
                <a:latin typeface="Bell MT" charset="0"/>
                <a:ea typeface="ＭＳ Ｐゴシック" charset="0"/>
                <a:cs typeface="ＭＳ Ｐゴシック" charset="0"/>
              </a:rPr>
              <a:t/>
            </a:r>
            <a:br>
              <a:rPr lang="de-DE" sz="4000">
                <a:effectLst/>
                <a:latin typeface="Bell MT" charset="0"/>
                <a:ea typeface="ＭＳ Ｐゴシック" charset="0"/>
                <a:cs typeface="ＭＳ Ｐゴシック" charset="0"/>
              </a:rPr>
            </a:br>
            <a:r>
              <a:rPr lang="de-DE" sz="4000">
                <a:effectLst/>
                <a:latin typeface="Bell MT" charset="0"/>
                <a:ea typeface="ＭＳ Ｐゴシック" charset="0"/>
                <a:cs typeface="ＭＳ Ｐゴシック" charset="0"/>
              </a:rPr>
              <a:t> </a:t>
            </a:r>
            <a:r>
              <a:rPr lang="de-DE" sz="5400">
                <a:solidFill>
                  <a:schemeClr val="bg1"/>
                </a:solidFill>
                <a:effectLst/>
                <a:latin typeface="Bell MT" charset="0"/>
                <a:ea typeface="ＭＳ Ｐゴシック" charset="0"/>
                <a:cs typeface="ＭＳ Ｐゴシック" charset="0"/>
              </a:rPr>
              <a:t>"IN THE MIDST OF THE CONGREGATION I WILL SING YOUR PRAISE."</a:t>
            </a:r>
            <a:r>
              <a:rPr lang="de-DE" sz="5400">
                <a:solidFill>
                  <a:schemeClr val="bg1"/>
                </a:solidFill>
                <a:effectLst>
                  <a:outerShdw blurRad="38100" dist="38100" dir="2700000" algn="tl">
                    <a:srgbClr val="000000"/>
                  </a:outerShdw>
                </a:effectLst>
                <a:latin typeface="Bell MT" charset="0"/>
                <a:ea typeface="ＭＳ Ｐゴシック" charset="0"/>
                <a:cs typeface="ＭＳ Ｐゴシック" charset="0"/>
              </a:rPr>
              <a:t> </a:t>
            </a:r>
            <a:br>
              <a:rPr lang="de-DE" sz="5400">
                <a:solidFill>
                  <a:schemeClr val="bg1"/>
                </a:solidFill>
                <a:effectLst>
                  <a:outerShdw blurRad="38100" dist="38100" dir="2700000" algn="tl">
                    <a:srgbClr val="000000"/>
                  </a:outerShdw>
                </a:effectLst>
                <a:latin typeface="Bell MT" charset="0"/>
                <a:ea typeface="ＭＳ Ｐゴシック" charset="0"/>
                <a:cs typeface="ＭＳ Ｐゴシック" charset="0"/>
              </a:rPr>
            </a:br>
            <a:endParaRPr lang="en-US" sz="5400">
              <a:solidFill>
                <a:schemeClr val="bg1"/>
              </a:solidFill>
              <a:effectLst>
                <a:outerShdw blurRad="38100" dist="38100" dir="2700000" algn="tl">
                  <a:srgbClr val="000000"/>
                </a:outerShdw>
              </a:effectLst>
              <a:latin typeface="Bell MT" charset="0"/>
              <a:ea typeface="ＭＳ Ｐゴシック" charset="0"/>
              <a:cs typeface="ＭＳ Ｐゴシック" charset="0"/>
            </a:endParaRPr>
          </a:p>
        </p:txBody>
      </p:sp>
      <p:sp>
        <p:nvSpPr>
          <p:cNvPr id="4" name="Rectangle 2"/>
          <p:cNvSpPr txBox="1">
            <a:spLocks noChangeArrowheads="1"/>
          </p:cNvSpPr>
          <p:nvPr/>
        </p:nvSpPr>
        <p:spPr bwMode="auto">
          <a:xfrm>
            <a:off x="381000" y="5715000"/>
            <a:ext cx="8534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ＭＳ Ｐゴシック" pitchFamily="-109" charset="-128"/>
                <a:cs typeface="ＭＳ Ｐゴシック" pitchFamily="-109" charset="-128"/>
              </a:defRPr>
            </a:lvl1pPr>
            <a:lvl2pPr algn="l" rtl="0" eaLnBrk="0" fontAlgn="base" hangingPunct="0">
              <a:spcBef>
                <a:spcPct val="0"/>
              </a:spcBef>
              <a:spcAft>
                <a:spcPct val="0"/>
              </a:spcAft>
              <a:defRPr sz="4400">
                <a:solidFill>
                  <a:schemeClr val="tx2"/>
                </a:solidFill>
                <a:effectLst>
                  <a:outerShdw blurRad="38100" dist="38100" dir="2700000" algn="tl">
                    <a:srgbClr val="FFFFFF"/>
                  </a:outerShdw>
                </a:effectLst>
                <a:latin typeface="Bell MT" pitchFamily="-109" charset="0"/>
                <a:ea typeface="ＭＳ Ｐゴシック" pitchFamily="-109" charset="-128"/>
                <a:cs typeface="ＭＳ Ｐゴシック" pitchFamily="-109" charset="-128"/>
              </a:defRPr>
            </a:lvl2pPr>
            <a:lvl3pPr algn="l" rtl="0" eaLnBrk="0" fontAlgn="base" hangingPunct="0">
              <a:spcBef>
                <a:spcPct val="0"/>
              </a:spcBef>
              <a:spcAft>
                <a:spcPct val="0"/>
              </a:spcAft>
              <a:defRPr sz="4400">
                <a:solidFill>
                  <a:schemeClr val="tx2"/>
                </a:solidFill>
                <a:effectLst>
                  <a:outerShdw blurRad="38100" dist="38100" dir="2700000" algn="tl">
                    <a:srgbClr val="FFFFFF"/>
                  </a:outerShdw>
                </a:effectLst>
                <a:latin typeface="Bell MT" pitchFamily="-109" charset="0"/>
                <a:ea typeface="ＭＳ Ｐゴシック" pitchFamily="-109" charset="-128"/>
                <a:cs typeface="ＭＳ Ｐゴシック" pitchFamily="-109" charset="-128"/>
              </a:defRPr>
            </a:lvl3pPr>
            <a:lvl4pPr algn="l" rtl="0" eaLnBrk="0" fontAlgn="base" hangingPunct="0">
              <a:spcBef>
                <a:spcPct val="0"/>
              </a:spcBef>
              <a:spcAft>
                <a:spcPct val="0"/>
              </a:spcAft>
              <a:defRPr sz="4400">
                <a:solidFill>
                  <a:schemeClr val="tx2"/>
                </a:solidFill>
                <a:effectLst>
                  <a:outerShdw blurRad="38100" dist="38100" dir="2700000" algn="tl">
                    <a:srgbClr val="FFFFFF"/>
                  </a:outerShdw>
                </a:effectLst>
                <a:latin typeface="Bell MT" pitchFamily="-109" charset="0"/>
                <a:ea typeface="ＭＳ Ｐゴシック" pitchFamily="-109" charset="-128"/>
                <a:cs typeface="ＭＳ Ｐゴシック" pitchFamily="-109" charset="-128"/>
              </a:defRPr>
            </a:lvl4pPr>
            <a:lvl5pPr algn="l" rtl="0" eaLnBrk="0" fontAlgn="base" hangingPunct="0">
              <a:spcBef>
                <a:spcPct val="0"/>
              </a:spcBef>
              <a:spcAft>
                <a:spcPct val="0"/>
              </a:spcAft>
              <a:defRPr sz="4400">
                <a:solidFill>
                  <a:schemeClr val="tx2"/>
                </a:solidFill>
                <a:effectLst>
                  <a:outerShdw blurRad="38100" dist="38100" dir="2700000" algn="tl">
                    <a:srgbClr val="FFFFFF"/>
                  </a:outerShdw>
                </a:effectLst>
                <a:latin typeface="Bell MT" pitchFamily="-109" charset="0"/>
                <a:ea typeface="ＭＳ Ｐゴシック" pitchFamily="-109" charset="-128"/>
                <a:cs typeface="ＭＳ Ｐゴシック" pitchFamily="-109" charset="-128"/>
              </a:defRPr>
            </a:lvl5pPr>
            <a:lvl6pPr marL="457200" algn="l" rtl="0" fontAlgn="base">
              <a:spcBef>
                <a:spcPct val="0"/>
              </a:spcBef>
              <a:spcAft>
                <a:spcPct val="0"/>
              </a:spcAft>
              <a:defRPr sz="4400">
                <a:solidFill>
                  <a:schemeClr val="tx2"/>
                </a:solidFill>
                <a:effectLst>
                  <a:outerShdw blurRad="38100" dist="38100" dir="2700000" algn="tl">
                    <a:srgbClr val="FFFFFF"/>
                  </a:outerShdw>
                </a:effectLst>
                <a:latin typeface="Bell MT" pitchFamily="-109" charset="0"/>
              </a:defRPr>
            </a:lvl6pPr>
            <a:lvl7pPr marL="914400" algn="l" rtl="0" fontAlgn="base">
              <a:spcBef>
                <a:spcPct val="0"/>
              </a:spcBef>
              <a:spcAft>
                <a:spcPct val="0"/>
              </a:spcAft>
              <a:defRPr sz="4400">
                <a:solidFill>
                  <a:schemeClr val="tx2"/>
                </a:solidFill>
                <a:effectLst>
                  <a:outerShdw blurRad="38100" dist="38100" dir="2700000" algn="tl">
                    <a:srgbClr val="FFFFFF"/>
                  </a:outerShdw>
                </a:effectLst>
                <a:latin typeface="Bell MT" pitchFamily="-109" charset="0"/>
              </a:defRPr>
            </a:lvl7pPr>
            <a:lvl8pPr marL="1371600" algn="l" rtl="0" fontAlgn="base">
              <a:spcBef>
                <a:spcPct val="0"/>
              </a:spcBef>
              <a:spcAft>
                <a:spcPct val="0"/>
              </a:spcAft>
              <a:defRPr sz="4400">
                <a:solidFill>
                  <a:schemeClr val="tx2"/>
                </a:solidFill>
                <a:effectLst>
                  <a:outerShdw blurRad="38100" dist="38100" dir="2700000" algn="tl">
                    <a:srgbClr val="FFFFFF"/>
                  </a:outerShdw>
                </a:effectLst>
                <a:latin typeface="Bell MT" pitchFamily="-109" charset="0"/>
              </a:defRPr>
            </a:lvl8pPr>
            <a:lvl9pPr marL="1828800" algn="l" rtl="0" fontAlgn="base">
              <a:spcBef>
                <a:spcPct val="0"/>
              </a:spcBef>
              <a:spcAft>
                <a:spcPct val="0"/>
              </a:spcAft>
              <a:defRPr sz="4400">
                <a:solidFill>
                  <a:schemeClr val="tx2"/>
                </a:solidFill>
                <a:effectLst>
                  <a:outerShdw blurRad="38100" dist="38100" dir="2700000" algn="tl">
                    <a:srgbClr val="FFFFFF"/>
                  </a:outerShdw>
                </a:effectLst>
                <a:latin typeface="Bell MT" pitchFamily="-109" charset="0"/>
              </a:defRPr>
            </a:lvl9pPr>
          </a:lstStyle>
          <a:p>
            <a:pPr algn="r" eaLnBrk="1" hangingPunct="1"/>
            <a:r>
              <a:rPr lang="de-DE" sz="3600">
                <a:solidFill>
                  <a:schemeClr val="bg1"/>
                </a:solidFill>
                <a:effectLst/>
                <a:latin typeface="Bell MT" charset="0"/>
                <a:ea typeface="ＭＳ Ｐゴシック" charset="0"/>
                <a:cs typeface="ＭＳ Ｐゴシック" charset="0"/>
              </a:rPr>
              <a:t>Hebrews 2:12b</a:t>
            </a:r>
            <a:endParaRPr lang="en-US" sz="3600">
              <a:solidFill>
                <a:schemeClr val="bg1"/>
              </a:solidFill>
              <a:effectLst/>
              <a:latin typeface="Bell MT"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1" y="-76200"/>
            <a:ext cx="9247741"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52578" name="Rectangle 2"/>
          <p:cNvSpPr>
            <a:spLocks noGrp="1" noChangeArrowheads="1"/>
          </p:cNvSpPr>
          <p:nvPr>
            <p:ph type="ctrTitle"/>
          </p:nvPr>
        </p:nvSpPr>
        <p:spPr>
          <a:xfrm>
            <a:off x="381000" y="2514600"/>
            <a:ext cx="8382000" cy="1143000"/>
          </a:xfrm>
        </p:spPr>
        <p:txBody>
          <a:bodyPr/>
          <a:lstStyle/>
          <a:p>
            <a:pPr algn="ctr" eaLnBrk="1" hangingPunct="1">
              <a:defRPr/>
            </a:pPr>
            <a:r>
              <a:rPr lang="de-DE" sz="4000">
                <a:effectLst/>
                <a:latin typeface="Bell MT" charset="0"/>
                <a:ea typeface="ＭＳ Ｐゴシック" charset="0"/>
                <a:cs typeface="ＭＳ Ｐゴシック" charset="0"/>
              </a:rPr>
              <a:t/>
            </a:r>
            <a:br>
              <a:rPr lang="de-DE" sz="4000">
                <a:effectLst/>
                <a:latin typeface="Bell MT" charset="0"/>
                <a:ea typeface="ＭＳ Ｐゴシック" charset="0"/>
                <a:cs typeface="ＭＳ Ｐゴシック" charset="0"/>
              </a:rPr>
            </a:br>
            <a:r>
              <a:rPr lang="de-DE" sz="4000">
                <a:effectLst/>
                <a:latin typeface="Bell MT" charset="0"/>
                <a:ea typeface="ＭＳ Ｐゴシック" charset="0"/>
                <a:cs typeface="ＭＳ Ｐゴシック" charset="0"/>
              </a:rPr>
              <a:t> </a:t>
            </a:r>
            <a:r>
              <a:rPr lang="de-DE" sz="3200">
                <a:solidFill>
                  <a:schemeClr val="bg1"/>
                </a:solidFill>
                <a:effectLst/>
                <a:latin typeface="Bell MT" charset="0"/>
                <a:ea typeface="ＭＳ Ｐゴシック" charset="0"/>
                <a:cs typeface="ＭＳ Ｐゴシック" charset="0"/>
              </a:rPr>
              <a:t>Here is the main point: Our High Priest sat down in the place of highest honor in heaven, at God</a:t>
            </a:r>
            <a:r>
              <a:rPr lang="mr-IN" sz="3200">
                <a:solidFill>
                  <a:schemeClr val="bg1"/>
                </a:solidFill>
                <a:effectLst/>
                <a:latin typeface="Bell MT" charset="0"/>
                <a:ea typeface="ＭＳ Ｐゴシック" charset="0"/>
                <a:cs typeface="ＭＳ Ｐゴシック" charset="0"/>
              </a:rPr>
              <a:t>'</a:t>
            </a:r>
            <a:r>
              <a:rPr lang="de-DE" sz="3200">
                <a:solidFill>
                  <a:schemeClr val="bg1"/>
                </a:solidFill>
                <a:effectLst/>
                <a:latin typeface="Bell MT" charset="0"/>
                <a:ea typeface="ＭＳ Ｐゴシック" charset="0"/>
                <a:cs typeface="ＭＳ Ｐゴシック" charset="0"/>
              </a:rPr>
              <a:t>s right hand. There he ministers in the sacred tent, the true place of worship that was built by the Lord and not by human hands.</a:t>
            </a:r>
            <a:br>
              <a:rPr lang="de-DE" sz="3200">
                <a:solidFill>
                  <a:schemeClr val="bg1"/>
                </a:solidFill>
                <a:effectLst/>
                <a:latin typeface="Bell MT" charset="0"/>
                <a:ea typeface="ＭＳ Ｐゴシック" charset="0"/>
                <a:cs typeface="ＭＳ Ｐゴシック" charset="0"/>
              </a:rPr>
            </a:br>
            <a:r>
              <a:rPr lang="de-DE" sz="3200">
                <a:solidFill>
                  <a:schemeClr val="bg1"/>
                </a:solidFill>
                <a:effectLst/>
                <a:latin typeface="Bell MT" charset="0"/>
                <a:ea typeface="ＭＳ Ｐゴシック" charset="0"/>
                <a:cs typeface="ＭＳ Ｐゴシック" charset="0"/>
              </a:rPr>
              <a:t/>
            </a:r>
            <a:br>
              <a:rPr lang="de-DE" sz="3200">
                <a:solidFill>
                  <a:schemeClr val="bg1"/>
                </a:solidFill>
                <a:effectLst/>
                <a:latin typeface="Bell MT" charset="0"/>
                <a:ea typeface="ＭＳ Ｐゴシック" charset="0"/>
                <a:cs typeface="ＭＳ Ｐゴシック" charset="0"/>
              </a:rPr>
            </a:br>
            <a:r>
              <a:rPr lang="de-DE" sz="3200">
                <a:solidFill>
                  <a:schemeClr val="bg1"/>
                </a:solidFill>
                <a:effectLst/>
                <a:latin typeface="Bell MT" charset="0"/>
                <a:ea typeface="ＭＳ Ｐゴシック" charset="0"/>
                <a:cs typeface="ＭＳ Ｐゴシック" charset="0"/>
              </a:rPr>
              <a:t>(Hebrews 8:1-2 NLT)</a:t>
            </a:r>
            <a:r>
              <a:rPr lang="de-DE" sz="3200">
                <a:solidFill>
                  <a:schemeClr val="bg1"/>
                </a:solidFill>
                <a:effectLst>
                  <a:outerShdw blurRad="38100" dist="38100" dir="2700000" algn="tl">
                    <a:srgbClr val="000000"/>
                  </a:outerShdw>
                </a:effectLst>
                <a:latin typeface="Bell MT" charset="0"/>
                <a:ea typeface="ＭＳ Ｐゴシック" charset="0"/>
                <a:cs typeface="ＭＳ Ｐゴシック" charset="0"/>
              </a:rPr>
              <a:t/>
            </a:r>
            <a:br>
              <a:rPr lang="de-DE" sz="3200">
                <a:solidFill>
                  <a:schemeClr val="bg1"/>
                </a:solidFill>
                <a:effectLst>
                  <a:outerShdw blurRad="38100" dist="38100" dir="2700000" algn="tl">
                    <a:srgbClr val="000000"/>
                  </a:outerShdw>
                </a:effectLst>
                <a:latin typeface="Bell MT" charset="0"/>
                <a:ea typeface="ＭＳ Ｐゴシック" charset="0"/>
                <a:cs typeface="ＭＳ Ｐゴシック" charset="0"/>
              </a:rPr>
            </a:br>
            <a:endParaRPr lang="en-US" sz="3200">
              <a:solidFill>
                <a:schemeClr val="bg1"/>
              </a:solidFill>
              <a:effectLst>
                <a:outerShdw blurRad="38100" dist="38100" dir="2700000" algn="tl">
                  <a:srgbClr val="000000"/>
                </a:outerShdw>
              </a:effectLst>
              <a:latin typeface="Bell MT"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0"/>
            <a:ext cx="8229600" cy="1384300"/>
          </a:xfrm>
        </p:spPr>
        <p:txBody>
          <a:bodyPr/>
          <a:lstStyle/>
          <a:p>
            <a:pPr algn="ctr" eaLnBrk="1" hangingPunct="1">
              <a:defRPr/>
            </a:pPr>
            <a:r>
              <a:rPr lang="en-US" dirty="0" smtClean="0"/>
              <a:t>B. </a:t>
            </a:r>
            <a:r>
              <a:rPr lang="en-US" dirty="0"/>
              <a:t>Important </a:t>
            </a:r>
            <a:r>
              <a:rPr lang="en-US" dirty="0" smtClean="0"/>
              <a:t>Vocabulary</a:t>
            </a:r>
            <a:endParaRPr lang="en-US" dirty="0"/>
          </a:p>
        </p:txBody>
      </p:sp>
      <p:sp>
        <p:nvSpPr>
          <p:cNvPr id="43011" name="Rectangle 3"/>
          <p:cNvSpPr>
            <a:spLocks noGrp="1" noChangeArrowheads="1"/>
          </p:cNvSpPr>
          <p:nvPr>
            <p:ph type="body" idx="1"/>
          </p:nvPr>
        </p:nvSpPr>
        <p:spPr>
          <a:xfrm>
            <a:off x="457200" y="1371600"/>
            <a:ext cx="8229600" cy="4724400"/>
          </a:xfrm>
        </p:spPr>
        <p:txBody>
          <a:bodyPr/>
          <a:lstStyle/>
          <a:p>
            <a:pPr marL="0" indent="0" algn="ctr" eaLnBrk="1" hangingPunct="1">
              <a:buFontTx/>
              <a:buNone/>
              <a:defRPr/>
            </a:pPr>
            <a:r>
              <a:rPr lang="en-US" sz="4400" i="1" dirty="0" err="1" smtClean="0"/>
              <a:t>proskuneo</a:t>
            </a:r>
            <a:endParaRPr lang="en-US" sz="4400" i="1" dirty="0"/>
          </a:p>
          <a:p>
            <a:pPr marL="0" indent="0" algn="ctr" eaLnBrk="1" hangingPunct="1">
              <a:buFontTx/>
              <a:buNone/>
              <a:defRPr/>
            </a:pPr>
            <a:endParaRPr lang="en-US" sz="2000" i="1" dirty="0"/>
          </a:p>
          <a:p>
            <a:pPr marL="0" indent="0" algn="ctr" eaLnBrk="1" hangingPunct="1">
              <a:buFontTx/>
              <a:buNone/>
              <a:defRPr/>
            </a:pPr>
            <a:r>
              <a:rPr lang="en-US" dirty="0" smtClean="0"/>
              <a:t>lit. “kiss toward”</a:t>
            </a:r>
          </a:p>
          <a:p>
            <a:pPr marL="0" indent="0" algn="ctr" eaLnBrk="1" hangingPunct="1">
              <a:buFontTx/>
              <a:buNone/>
              <a:defRPr/>
            </a:pPr>
            <a:endParaRPr lang="en-US" dirty="0" smtClean="0"/>
          </a:p>
          <a:p>
            <a:pPr marL="0" indent="0" algn="ctr" eaLnBrk="1" hangingPunct="1">
              <a:buFontTx/>
              <a:buNone/>
              <a:defRPr/>
            </a:pPr>
            <a:r>
              <a:rPr lang="en-US" dirty="0" smtClean="0"/>
              <a:t>Bow down, prostrate oneself</a:t>
            </a:r>
          </a:p>
          <a:p>
            <a:pPr marL="0" indent="0" algn="ctr" eaLnBrk="1" hangingPunct="1">
              <a:buFontTx/>
              <a:buNone/>
              <a:defRPr/>
            </a:pPr>
            <a:r>
              <a:rPr lang="en-US" dirty="0" smtClean="0"/>
              <a:t>Humble entreaty</a:t>
            </a:r>
          </a:p>
          <a:p>
            <a:pPr marL="0" indent="0" algn="ctr" eaLnBrk="1" hangingPunct="1">
              <a:buFontTx/>
              <a:buNone/>
              <a:defRPr/>
            </a:pPr>
            <a:r>
              <a:rPr lang="en-US" dirty="0" smtClean="0"/>
              <a:t>Worship (outer and inner)</a:t>
            </a:r>
          </a:p>
          <a:p>
            <a:pPr marL="0" indent="0" algn="ctr" eaLnBrk="1" hangingPunct="1">
              <a:buFontTx/>
              <a:buNone/>
              <a:defRPr/>
            </a:pPr>
            <a:r>
              <a:rPr lang="en-US" dirty="0" smtClean="0"/>
              <a:t>John 4</a:t>
            </a:r>
          </a:p>
          <a:p>
            <a:pPr marL="0" indent="0" algn="ctr" eaLnBrk="1" hangingPunct="1">
              <a:buFontTx/>
              <a:buNone/>
              <a:defRPr/>
            </a:pPr>
            <a:endParaRPr lang="en-US" sz="4400" dirty="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1" y="-76200"/>
            <a:ext cx="9247741"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35170" name="Rectangle 2"/>
          <p:cNvSpPr>
            <a:spLocks noGrp="1" noChangeArrowheads="1"/>
          </p:cNvSpPr>
          <p:nvPr>
            <p:ph type="ctrTitle"/>
          </p:nvPr>
        </p:nvSpPr>
        <p:spPr>
          <a:xfrm>
            <a:off x="228600" y="2514600"/>
            <a:ext cx="8686800" cy="1143000"/>
          </a:xfrm>
        </p:spPr>
        <p:txBody>
          <a:bodyPr/>
          <a:lstStyle/>
          <a:p>
            <a:pPr algn="ctr" eaLnBrk="1" hangingPunct="1">
              <a:defRPr/>
            </a:pPr>
            <a:r>
              <a:rPr lang="de-DE" sz="2800">
                <a:effectLst/>
                <a:latin typeface="Bell MT" charset="0"/>
                <a:ea typeface="ＭＳ Ｐゴシック" charset="0"/>
                <a:cs typeface="ＭＳ Ｐゴシック" charset="0"/>
              </a:rPr>
              <a:t/>
            </a:r>
            <a:br>
              <a:rPr lang="de-DE" sz="2800">
                <a:effectLst/>
                <a:latin typeface="Bell MT" charset="0"/>
                <a:ea typeface="ＭＳ Ｐゴシック" charset="0"/>
                <a:cs typeface="ＭＳ Ｐゴシック" charset="0"/>
              </a:rPr>
            </a:br>
            <a:r>
              <a:rPr lang="de-DE" sz="2800">
                <a:effectLst/>
                <a:latin typeface="Bell MT" charset="0"/>
                <a:ea typeface="ＭＳ Ｐゴシック" charset="0"/>
                <a:cs typeface="ＭＳ Ｐゴシック" charset="0"/>
              </a:rPr>
              <a:t/>
            </a:r>
            <a:br>
              <a:rPr lang="de-DE" sz="2800">
                <a:effectLst/>
                <a:latin typeface="Bell MT" charset="0"/>
                <a:ea typeface="ＭＳ Ｐゴシック" charset="0"/>
                <a:cs typeface="ＭＳ Ｐゴシック" charset="0"/>
              </a:rPr>
            </a:br>
            <a:r>
              <a:rPr lang="de-DE" sz="2800">
                <a:effectLst/>
                <a:latin typeface="Bell MT" charset="0"/>
                <a:ea typeface="ＭＳ Ｐゴシック" charset="0"/>
                <a:cs typeface="ＭＳ Ｐゴシック" charset="0"/>
              </a:rPr>
              <a:t> </a:t>
            </a:r>
            <a:r>
              <a:rPr lang="de-DE" sz="2800">
                <a:solidFill>
                  <a:schemeClr val="bg1"/>
                </a:solidFill>
                <a:effectLst/>
                <a:latin typeface="Bell MT" charset="0"/>
                <a:ea typeface="ＭＳ Ｐゴシック" charset="0"/>
                <a:cs typeface="ＭＳ Ｐゴシック" charset="0"/>
              </a:rPr>
              <a:t>THEREFORE, BROTHERS,</a:t>
            </a:r>
            <a:br>
              <a:rPr lang="de-DE" sz="2800">
                <a:solidFill>
                  <a:schemeClr val="bg1"/>
                </a:solidFill>
                <a:effectLst/>
                <a:latin typeface="Bell MT" charset="0"/>
                <a:ea typeface="ＭＳ Ｐゴシック" charset="0"/>
                <a:cs typeface="ＭＳ Ｐゴシック" charset="0"/>
              </a:rPr>
            </a:br>
            <a:r>
              <a:rPr lang="de-DE" sz="2800">
                <a:solidFill>
                  <a:schemeClr val="bg1"/>
                </a:solidFill>
                <a:effectLst/>
                <a:latin typeface="Bell MT" charset="0"/>
                <a:ea typeface="ＭＳ Ｐゴシック" charset="0"/>
                <a:cs typeface="ＭＳ Ｐゴシック" charset="0"/>
              </a:rPr>
              <a:t/>
            </a:r>
            <a:br>
              <a:rPr lang="de-DE" sz="2800">
                <a:solidFill>
                  <a:schemeClr val="bg1"/>
                </a:solidFill>
                <a:effectLst/>
                <a:latin typeface="Bell MT" charset="0"/>
                <a:ea typeface="ＭＳ Ｐゴシック" charset="0"/>
                <a:cs typeface="ＭＳ Ｐゴシック" charset="0"/>
              </a:rPr>
            </a:br>
            <a:r>
              <a:rPr lang="de-DE" sz="2800" i="1">
                <a:solidFill>
                  <a:schemeClr val="bg1"/>
                </a:solidFill>
                <a:effectLst/>
                <a:latin typeface="Bell MT" charset="0"/>
                <a:ea typeface="ＭＳ Ｐゴシック" charset="0"/>
                <a:cs typeface="ＭＳ Ｐゴシック" charset="0"/>
              </a:rPr>
              <a:t>since</a:t>
            </a:r>
            <a:r>
              <a:rPr lang="de-DE" sz="2800">
                <a:solidFill>
                  <a:schemeClr val="bg1"/>
                </a:solidFill>
                <a:effectLst/>
                <a:latin typeface="Bell MT" charset="0"/>
                <a:ea typeface="ＭＳ Ｐゴシック" charset="0"/>
                <a:cs typeface="ＭＳ Ｐゴシック" charset="0"/>
              </a:rPr>
              <a:t> we have confidence to enter the holy places by the blood of Jesus, by the new and living way that he opened for us through the curtain, that is, through his flesh,</a:t>
            </a:r>
            <a:br>
              <a:rPr lang="de-DE" sz="2800">
                <a:solidFill>
                  <a:schemeClr val="bg1"/>
                </a:solidFill>
                <a:effectLst/>
                <a:latin typeface="Bell MT" charset="0"/>
                <a:ea typeface="ＭＳ Ｐゴシック" charset="0"/>
                <a:cs typeface="ＭＳ Ｐゴシック" charset="0"/>
              </a:rPr>
            </a:br>
            <a:r>
              <a:rPr lang="de-DE" sz="2800">
                <a:solidFill>
                  <a:schemeClr val="bg1"/>
                </a:solidFill>
                <a:effectLst/>
                <a:latin typeface="Bell MT" charset="0"/>
                <a:ea typeface="ＭＳ Ｐゴシック" charset="0"/>
                <a:cs typeface="ＭＳ Ｐゴシック" charset="0"/>
              </a:rPr>
              <a:t/>
            </a:r>
            <a:br>
              <a:rPr lang="de-DE" sz="2800">
                <a:solidFill>
                  <a:schemeClr val="bg1"/>
                </a:solidFill>
                <a:effectLst/>
                <a:latin typeface="Bell MT" charset="0"/>
                <a:ea typeface="ＭＳ Ｐゴシック" charset="0"/>
                <a:cs typeface="ＭＳ Ｐゴシック" charset="0"/>
              </a:rPr>
            </a:br>
            <a:r>
              <a:rPr lang="de-DE" sz="2800">
                <a:solidFill>
                  <a:schemeClr val="bg1"/>
                </a:solidFill>
                <a:effectLst/>
                <a:latin typeface="Bell MT" charset="0"/>
                <a:ea typeface="ＭＳ Ｐゴシック" charset="0"/>
                <a:cs typeface="ＭＳ Ｐゴシック" charset="0"/>
              </a:rPr>
              <a:t>and </a:t>
            </a:r>
            <a:r>
              <a:rPr lang="de-DE" sz="2800" i="1">
                <a:solidFill>
                  <a:schemeClr val="bg1"/>
                </a:solidFill>
                <a:effectLst/>
                <a:latin typeface="Bell MT" charset="0"/>
                <a:ea typeface="ＭＳ Ｐゴシック" charset="0"/>
                <a:cs typeface="ＭＳ Ｐゴシック" charset="0"/>
              </a:rPr>
              <a:t>since</a:t>
            </a:r>
            <a:r>
              <a:rPr lang="de-DE" sz="2800">
                <a:solidFill>
                  <a:schemeClr val="bg1"/>
                </a:solidFill>
                <a:effectLst/>
                <a:latin typeface="Bell MT" charset="0"/>
                <a:ea typeface="ＭＳ Ｐゴシック" charset="0"/>
                <a:cs typeface="ＭＳ Ｐゴシック" charset="0"/>
              </a:rPr>
              <a:t> we have a great priest over the house of God, </a:t>
            </a:r>
            <a:br>
              <a:rPr lang="de-DE" sz="2800">
                <a:solidFill>
                  <a:schemeClr val="bg1"/>
                </a:solidFill>
                <a:effectLst/>
                <a:latin typeface="Bell MT" charset="0"/>
                <a:ea typeface="ＭＳ Ｐゴシック" charset="0"/>
                <a:cs typeface="ＭＳ Ｐゴシック" charset="0"/>
              </a:rPr>
            </a:br>
            <a:r>
              <a:rPr lang="de-DE" sz="2800">
                <a:solidFill>
                  <a:schemeClr val="bg1"/>
                </a:solidFill>
                <a:effectLst/>
                <a:latin typeface="Bell MT" charset="0"/>
                <a:ea typeface="ＭＳ Ｐゴシック" charset="0"/>
                <a:cs typeface="ＭＳ Ｐゴシック" charset="0"/>
              </a:rPr>
              <a:t/>
            </a:r>
            <a:br>
              <a:rPr lang="de-DE" sz="2800">
                <a:solidFill>
                  <a:schemeClr val="bg1"/>
                </a:solidFill>
                <a:effectLst/>
                <a:latin typeface="Bell MT" charset="0"/>
                <a:ea typeface="ＭＳ Ｐゴシック" charset="0"/>
                <a:cs typeface="ＭＳ Ｐゴシック" charset="0"/>
              </a:rPr>
            </a:br>
            <a:r>
              <a:rPr lang="de-DE" sz="2800">
                <a:solidFill>
                  <a:schemeClr val="bg1"/>
                </a:solidFill>
                <a:effectLst/>
                <a:latin typeface="Bell MT" charset="0"/>
                <a:ea typeface="ＭＳ Ｐゴシック" charset="0"/>
                <a:cs typeface="ＭＳ Ｐゴシック" charset="0"/>
              </a:rPr>
              <a:t>LET US DRAW NEAR with a true heart in full assurance of faith, with our hearts sprinkled clean from an evil conscience and our bodies washed with pure water.</a:t>
            </a:r>
            <a:br>
              <a:rPr lang="de-DE" sz="2800">
                <a:solidFill>
                  <a:schemeClr val="bg1"/>
                </a:solidFill>
                <a:effectLst/>
                <a:latin typeface="Bell MT" charset="0"/>
                <a:ea typeface="ＭＳ Ｐゴシック" charset="0"/>
                <a:cs typeface="ＭＳ Ｐゴシック" charset="0"/>
              </a:rPr>
            </a:br>
            <a:r>
              <a:rPr lang="de-DE" sz="2800">
                <a:solidFill>
                  <a:schemeClr val="bg1"/>
                </a:solidFill>
                <a:effectLst/>
                <a:latin typeface="Bell MT" charset="0"/>
                <a:ea typeface="ＭＳ Ｐゴシック" charset="0"/>
                <a:cs typeface="ＭＳ Ｐゴシック" charset="0"/>
              </a:rPr>
              <a:t/>
            </a:r>
            <a:br>
              <a:rPr lang="de-DE" sz="2800">
                <a:solidFill>
                  <a:schemeClr val="bg1"/>
                </a:solidFill>
                <a:effectLst/>
                <a:latin typeface="Bell MT" charset="0"/>
                <a:ea typeface="ＭＳ Ｐゴシック" charset="0"/>
                <a:cs typeface="ＭＳ Ｐゴシック" charset="0"/>
              </a:rPr>
            </a:br>
            <a:r>
              <a:rPr lang="de-DE" sz="2800">
                <a:solidFill>
                  <a:schemeClr val="bg1"/>
                </a:solidFill>
                <a:effectLst/>
                <a:latin typeface="Bell MT" charset="0"/>
                <a:ea typeface="ＭＳ Ｐゴシック" charset="0"/>
                <a:cs typeface="ＭＳ Ｐゴシック" charset="0"/>
              </a:rPr>
              <a:t>(Hebrews 10:19-22)</a:t>
            </a:r>
            <a:r>
              <a:rPr lang="de-DE" sz="2800">
                <a:latin typeface="Bell MT" charset="0"/>
                <a:ea typeface="ＭＳ Ｐゴシック" charset="0"/>
                <a:cs typeface="ＭＳ Ｐゴシック" charset="0"/>
              </a:rPr>
              <a:t/>
            </a:r>
            <a:br>
              <a:rPr lang="de-DE" sz="2800">
                <a:latin typeface="Bell MT" charset="0"/>
                <a:ea typeface="ＭＳ Ｐゴシック" charset="0"/>
                <a:cs typeface="ＭＳ Ｐゴシック" charset="0"/>
              </a:rPr>
            </a:br>
            <a:endParaRPr lang="en-US" sz="2800">
              <a:latin typeface="Bell MT"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1" y="-76200"/>
            <a:ext cx="9247741"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54626" name="Text Box 4"/>
          <p:cNvSpPr txBox="1">
            <a:spLocks noChangeArrowheads="1"/>
          </p:cNvSpPr>
          <p:nvPr/>
        </p:nvSpPr>
        <p:spPr bwMode="auto">
          <a:xfrm>
            <a:off x="914400" y="1004888"/>
            <a:ext cx="7086600"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Bell MT" charset="0"/>
                <a:ea typeface="ＭＳ Ｐゴシック" charset="0"/>
                <a:cs typeface="ＭＳ Ｐゴシック" charset="0"/>
              </a:defRPr>
            </a:lvl1pPr>
            <a:lvl2pPr marL="742950" indent="-285750" eaLnBrk="0" hangingPunct="0">
              <a:defRPr sz="2400">
                <a:solidFill>
                  <a:schemeClr val="tx1"/>
                </a:solidFill>
                <a:latin typeface="Bell MT" charset="0"/>
                <a:ea typeface="ＭＳ Ｐゴシック" charset="0"/>
              </a:defRPr>
            </a:lvl2pPr>
            <a:lvl3pPr marL="1143000" indent="-228600" eaLnBrk="0" hangingPunct="0">
              <a:defRPr sz="2400">
                <a:solidFill>
                  <a:schemeClr val="tx1"/>
                </a:solidFill>
                <a:latin typeface="Bell MT" charset="0"/>
                <a:ea typeface="ＭＳ Ｐゴシック" charset="0"/>
              </a:defRPr>
            </a:lvl3pPr>
            <a:lvl4pPr marL="1600200" indent="-228600" eaLnBrk="0" hangingPunct="0">
              <a:defRPr sz="2400">
                <a:solidFill>
                  <a:schemeClr val="tx1"/>
                </a:solidFill>
                <a:latin typeface="Bell MT" charset="0"/>
                <a:ea typeface="ＭＳ Ｐゴシック" charset="0"/>
              </a:defRPr>
            </a:lvl4pPr>
            <a:lvl5pPr marL="2057400" indent="-228600" eaLnBrk="0" hangingPunct="0">
              <a:defRPr sz="2400">
                <a:solidFill>
                  <a:schemeClr val="tx1"/>
                </a:solidFill>
                <a:latin typeface="Bell MT" charset="0"/>
                <a:ea typeface="ＭＳ Ｐゴシック" charset="0"/>
              </a:defRPr>
            </a:lvl5pPr>
            <a:lvl6pPr marL="2514600" indent="-228600" eaLnBrk="0" fontAlgn="base" hangingPunct="0">
              <a:spcBef>
                <a:spcPct val="0"/>
              </a:spcBef>
              <a:spcAft>
                <a:spcPct val="0"/>
              </a:spcAft>
              <a:defRPr sz="2400">
                <a:solidFill>
                  <a:schemeClr val="tx1"/>
                </a:solidFill>
                <a:latin typeface="Bell MT" charset="0"/>
                <a:ea typeface="ＭＳ Ｐゴシック" charset="0"/>
              </a:defRPr>
            </a:lvl6pPr>
            <a:lvl7pPr marL="2971800" indent="-228600" eaLnBrk="0" fontAlgn="base" hangingPunct="0">
              <a:spcBef>
                <a:spcPct val="0"/>
              </a:spcBef>
              <a:spcAft>
                <a:spcPct val="0"/>
              </a:spcAft>
              <a:defRPr sz="2400">
                <a:solidFill>
                  <a:schemeClr val="tx1"/>
                </a:solidFill>
                <a:latin typeface="Bell MT" charset="0"/>
                <a:ea typeface="ＭＳ Ｐゴシック" charset="0"/>
              </a:defRPr>
            </a:lvl7pPr>
            <a:lvl8pPr marL="3429000" indent="-228600" eaLnBrk="0" fontAlgn="base" hangingPunct="0">
              <a:spcBef>
                <a:spcPct val="0"/>
              </a:spcBef>
              <a:spcAft>
                <a:spcPct val="0"/>
              </a:spcAft>
              <a:defRPr sz="2400">
                <a:solidFill>
                  <a:schemeClr val="tx1"/>
                </a:solidFill>
                <a:latin typeface="Bell MT" charset="0"/>
                <a:ea typeface="ＭＳ Ｐゴシック" charset="0"/>
              </a:defRPr>
            </a:lvl8pPr>
            <a:lvl9pPr marL="3886200" indent="-228600" eaLnBrk="0" fontAlgn="base" hangingPunct="0">
              <a:spcBef>
                <a:spcPct val="0"/>
              </a:spcBef>
              <a:spcAft>
                <a:spcPct val="0"/>
              </a:spcAft>
              <a:defRPr sz="2400">
                <a:solidFill>
                  <a:schemeClr val="tx1"/>
                </a:solidFill>
                <a:latin typeface="Bell MT" charset="0"/>
                <a:ea typeface="ＭＳ Ｐゴシック" charset="0"/>
              </a:defRPr>
            </a:lvl9pPr>
          </a:lstStyle>
          <a:p>
            <a:pPr algn="ctr" eaLnBrk="1" hangingPunct="1"/>
            <a:r>
              <a:rPr lang="en-US">
                <a:solidFill>
                  <a:schemeClr val="bg1"/>
                </a:solidFill>
              </a:rPr>
              <a:t>album blurb:</a:t>
            </a:r>
          </a:p>
          <a:p>
            <a:pPr algn="ctr" eaLnBrk="1" hangingPunct="1"/>
            <a:endParaRPr lang="en-US">
              <a:solidFill>
                <a:schemeClr val="bg1"/>
              </a:solidFill>
            </a:endParaRPr>
          </a:p>
          <a:p>
            <a:pPr algn="ctr" eaLnBrk="1" hangingPunct="1"/>
            <a:r>
              <a:rPr lang="ja-JP" altLang="en-US" sz="3600">
                <a:solidFill>
                  <a:schemeClr val="bg1"/>
                </a:solidFill>
              </a:rPr>
              <a:t>“</a:t>
            </a:r>
            <a:r>
              <a:rPr lang="en-US" altLang="ja-JP" sz="3600">
                <a:solidFill>
                  <a:schemeClr val="bg1"/>
                </a:solidFill>
                <a:latin typeface="Times New Roman" charset="0"/>
              </a:rPr>
              <a:t>[</a:t>
            </a:r>
            <a:r>
              <a:rPr lang="en-US" altLang="ja-JP" sz="3600">
                <a:solidFill>
                  <a:schemeClr val="bg1"/>
                </a:solidFill>
              </a:rPr>
              <a:t>The artist</a:t>
            </a:r>
            <a:r>
              <a:rPr lang="en-US" altLang="ja-JP" sz="3600">
                <a:solidFill>
                  <a:schemeClr val="bg1"/>
                </a:solidFill>
                <a:latin typeface="Times New Roman" charset="0"/>
              </a:rPr>
              <a:t>]</a:t>
            </a:r>
            <a:r>
              <a:rPr lang="en-US" altLang="ja-JP" sz="3600">
                <a:solidFill>
                  <a:schemeClr val="bg1"/>
                </a:solidFill>
              </a:rPr>
              <a:t> ushered the crowd into His Presence</a:t>
            </a:r>
          </a:p>
          <a:p>
            <a:pPr algn="ctr" eaLnBrk="1" hangingPunct="1"/>
            <a:r>
              <a:rPr lang="en-US" sz="3600">
                <a:solidFill>
                  <a:schemeClr val="bg1"/>
                </a:solidFill>
              </a:rPr>
              <a:t>with uplifting praise and worship melodies throughout the night.</a:t>
            </a:r>
            <a:r>
              <a:rPr lang="ja-JP" altLang="en-US" sz="3600">
                <a:solidFill>
                  <a:schemeClr val="bg1"/>
                </a:solidFill>
              </a:rPr>
              <a:t>”</a:t>
            </a:r>
            <a:endParaRPr lang="en-US" altLang="ja-JP" sz="3600">
              <a:solidFill>
                <a:schemeClr val="bg1"/>
              </a:solidFill>
            </a:endParaRPr>
          </a:p>
          <a:p>
            <a:pPr algn="ctr" eaLnBrk="1" hangingPunct="1"/>
            <a:endParaRPr lang="en-US" sz="3600">
              <a:solidFill>
                <a:schemeClr val="bg1"/>
              </a:solidFill>
            </a:endParaRPr>
          </a:p>
          <a:p>
            <a:pPr algn="ctr" eaLnBrk="1" hangingPunct="1"/>
            <a:r>
              <a:rPr lang="en-US" sz="3600">
                <a:solidFill>
                  <a:schemeClr val="bg1"/>
                </a:solidFill>
              </a:rPr>
              <a:t>NOT!</a:t>
            </a:r>
          </a:p>
          <a:p>
            <a:pPr eaLnBrk="1" hangingPunct="1"/>
            <a:r>
              <a:rPr lang="en-US"/>
              <a:t/>
            </a:r>
            <a:br>
              <a:rPr lang="en-US"/>
            </a:br>
            <a:endParaRPr lang="en-US"/>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1" y="-76200"/>
            <a:ext cx="9247741"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56674" name="Text Box 3"/>
          <p:cNvSpPr txBox="1">
            <a:spLocks noChangeArrowheads="1"/>
          </p:cNvSpPr>
          <p:nvPr/>
        </p:nvSpPr>
        <p:spPr bwMode="auto">
          <a:xfrm>
            <a:off x="533400" y="455613"/>
            <a:ext cx="8153400" cy="521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Bell MT" charset="0"/>
                <a:ea typeface="ＭＳ Ｐゴシック" charset="0"/>
                <a:cs typeface="ＭＳ Ｐゴシック" charset="0"/>
              </a:defRPr>
            </a:lvl1pPr>
            <a:lvl2pPr marL="742950" indent="-285750" eaLnBrk="0" hangingPunct="0">
              <a:defRPr sz="2400">
                <a:solidFill>
                  <a:schemeClr val="tx1"/>
                </a:solidFill>
                <a:latin typeface="Bell MT" charset="0"/>
                <a:ea typeface="ＭＳ Ｐゴシック" charset="0"/>
              </a:defRPr>
            </a:lvl2pPr>
            <a:lvl3pPr marL="1143000" indent="-228600" eaLnBrk="0" hangingPunct="0">
              <a:defRPr sz="2400">
                <a:solidFill>
                  <a:schemeClr val="tx1"/>
                </a:solidFill>
                <a:latin typeface="Bell MT" charset="0"/>
                <a:ea typeface="ＭＳ Ｐゴシック" charset="0"/>
              </a:defRPr>
            </a:lvl3pPr>
            <a:lvl4pPr marL="1600200" indent="-228600" eaLnBrk="0" hangingPunct="0">
              <a:defRPr sz="2400">
                <a:solidFill>
                  <a:schemeClr val="tx1"/>
                </a:solidFill>
                <a:latin typeface="Bell MT" charset="0"/>
                <a:ea typeface="ＭＳ Ｐゴシック" charset="0"/>
              </a:defRPr>
            </a:lvl4pPr>
            <a:lvl5pPr marL="2057400" indent="-228600" eaLnBrk="0" hangingPunct="0">
              <a:defRPr sz="2400">
                <a:solidFill>
                  <a:schemeClr val="tx1"/>
                </a:solidFill>
                <a:latin typeface="Bell MT" charset="0"/>
                <a:ea typeface="ＭＳ Ｐゴシック" charset="0"/>
              </a:defRPr>
            </a:lvl5pPr>
            <a:lvl6pPr marL="2514600" indent="-228600" eaLnBrk="0" fontAlgn="base" hangingPunct="0">
              <a:spcBef>
                <a:spcPct val="0"/>
              </a:spcBef>
              <a:spcAft>
                <a:spcPct val="0"/>
              </a:spcAft>
              <a:defRPr sz="2400">
                <a:solidFill>
                  <a:schemeClr val="tx1"/>
                </a:solidFill>
                <a:latin typeface="Bell MT" charset="0"/>
                <a:ea typeface="ＭＳ Ｐゴシック" charset="0"/>
              </a:defRPr>
            </a:lvl6pPr>
            <a:lvl7pPr marL="2971800" indent="-228600" eaLnBrk="0" fontAlgn="base" hangingPunct="0">
              <a:spcBef>
                <a:spcPct val="0"/>
              </a:spcBef>
              <a:spcAft>
                <a:spcPct val="0"/>
              </a:spcAft>
              <a:defRPr sz="2400">
                <a:solidFill>
                  <a:schemeClr val="tx1"/>
                </a:solidFill>
                <a:latin typeface="Bell MT" charset="0"/>
                <a:ea typeface="ＭＳ Ｐゴシック" charset="0"/>
              </a:defRPr>
            </a:lvl7pPr>
            <a:lvl8pPr marL="3429000" indent="-228600" eaLnBrk="0" fontAlgn="base" hangingPunct="0">
              <a:spcBef>
                <a:spcPct val="0"/>
              </a:spcBef>
              <a:spcAft>
                <a:spcPct val="0"/>
              </a:spcAft>
              <a:defRPr sz="2400">
                <a:solidFill>
                  <a:schemeClr val="tx1"/>
                </a:solidFill>
                <a:latin typeface="Bell MT" charset="0"/>
                <a:ea typeface="ＭＳ Ｐゴシック" charset="0"/>
              </a:defRPr>
            </a:lvl8pPr>
            <a:lvl9pPr marL="3886200" indent="-228600" eaLnBrk="0" fontAlgn="base" hangingPunct="0">
              <a:spcBef>
                <a:spcPct val="0"/>
              </a:spcBef>
              <a:spcAft>
                <a:spcPct val="0"/>
              </a:spcAft>
              <a:defRPr sz="2400">
                <a:solidFill>
                  <a:schemeClr val="tx1"/>
                </a:solidFill>
                <a:latin typeface="Bell MT" charset="0"/>
                <a:ea typeface="ＭＳ Ｐゴシック" charset="0"/>
              </a:defRPr>
            </a:lvl9pPr>
          </a:lstStyle>
          <a:p>
            <a:pPr algn="ctr" eaLnBrk="1" hangingPunct="1"/>
            <a:endParaRPr lang="en-US">
              <a:solidFill>
                <a:schemeClr val="bg1"/>
              </a:solidFill>
            </a:endParaRPr>
          </a:p>
          <a:p>
            <a:pPr algn="ctr" eaLnBrk="1" hangingPunct="1"/>
            <a:endParaRPr lang="en-US">
              <a:solidFill>
                <a:schemeClr val="bg1"/>
              </a:solidFill>
            </a:endParaRPr>
          </a:p>
          <a:p>
            <a:pPr algn="ctr" eaLnBrk="1" hangingPunct="1"/>
            <a:r>
              <a:rPr lang="ja-JP" altLang="en-US" sz="3600">
                <a:solidFill>
                  <a:schemeClr val="bg1"/>
                </a:solidFill>
              </a:rPr>
              <a:t>“</a:t>
            </a:r>
            <a:r>
              <a:rPr lang="en-US" altLang="ja-JP" sz="3600">
                <a:solidFill>
                  <a:schemeClr val="bg1"/>
                </a:solidFill>
              </a:rPr>
              <a:t>No worship leader, pastor, band, or song will ever bring us close to God. . . . Worship itself cannot lead us into God</a:t>
            </a:r>
            <a:r>
              <a:rPr lang="mr-IN" altLang="ja-JP" sz="3600">
                <a:solidFill>
                  <a:schemeClr val="bg1"/>
                </a:solidFill>
              </a:rPr>
              <a:t>'</a:t>
            </a:r>
            <a:r>
              <a:rPr lang="en-US" altLang="ja-JP" sz="3600">
                <a:solidFill>
                  <a:schemeClr val="bg1"/>
                </a:solidFill>
              </a:rPr>
              <a:t>s presence. </a:t>
            </a:r>
            <a:r>
              <a:rPr lang="en-US" altLang="ja-JP" sz="3600" i="1">
                <a:solidFill>
                  <a:schemeClr val="bg1"/>
                </a:solidFill>
              </a:rPr>
              <a:t>Only Jesus himself</a:t>
            </a:r>
            <a:r>
              <a:rPr lang="en-US" altLang="ja-JP" sz="3600">
                <a:solidFill>
                  <a:schemeClr val="bg1"/>
                </a:solidFill>
              </a:rPr>
              <a:t> can bring us into God</a:t>
            </a:r>
            <a:r>
              <a:rPr lang="mr-IN" altLang="ja-JP" sz="3600">
                <a:solidFill>
                  <a:schemeClr val="bg1"/>
                </a:solidFill>
              </a:rPr>
              <a:t>'</a:t>
            </a:r>
            <a:r>
              <a:rPr lang="en-US" altLang="ja-JP" sz="3600">
                <a:solidFill>
                  <a:schemeClr val="bg1"/>
                </a:solidFill>
              </a:rPr>
              <a:t>s presence.</a:t>
            </a:r>
            <a:r>
              <a:rPr lang="ja-JP" altLang="en-US" sz="3600">
                <a:solidFill>
                  <a:schemeClr val="bg1"/>
                </a:solidFill>
              </a:rPr>
              <a:t>”</a:t>
            </a:r>
            <a:endParaRPr lang="en-US" altLang="ja-JP" sz="3600">
              <a:solidFill>
                <a:schemeClr val="bg1"/>
              </a:solidFill>
            </a:endParaRPr>
          </a:p>
          <a:p>
            <a:pPr algn="ctr" eaLnBrk="1" hangingPunct="1"/>
            <a:endParaRPr lang="en-US" sz="3600">
              <a:solidFill>
                <a:schemeClr val="bg1"/>
              </a:solidFill>
            </a:endParaRPr>
          </a:p>
          <a:p>
            <a:pPr algn="ctr" eaLnBrk="1" hangingPunct="1"/>
            <a:r>
              <a:rPr lang="en-US">
                <a:solidFill>
                  <a:schemeClr val="bg1"/>
                </a:solidFill>
              </a:rPr>
              <a:t>(Bob Kauflin)</a:t>
            </a:r>
            <a:endParaRPr lang="en-US" sz="3600">
              <a:solidFill>
                <a:schemeClr val="bg1"/>
              </a:solidFill>
            </a:endParaRPr>
          </a:p>
          <a:p>
            <a:pPr eaLnBrk="1" hangingPunct="1"/>
            <a:r>
              <a:rPr lang="en-US"/>
              <a:t/>
            </a:r>
            <a:br>
              <a:rPr lang="en-US"/>
            </a:br>
            <a:endParaRPr lang="en-US"/>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1" y="-76200"/>
            <a:ext cx="9247741"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17762" name="Rectangle 2"/>
          <p:cNvSpPr>
            <a:spLocks noGrp="1" noChangeArrowheads="1"/>
          </p:cNvSpPr>
          <p:nvPr>
            <p:ph type="ctrTitle"/>
          </p:nvPr>
        </p:nvSpPr>
        <p:spPr>
          <a:xfrm>
            <a:off x="685800" y="2590800"/>
            <a:ext cx="7772400" cy="1143000"/>
          </a:xfrm>
        </p:spPr>
        <p:txBody>
          <a:bodyPr/>
          <a:lstStyle/>
          <a:p>
            <a:pPr algn="ctr" eaLnBrk="1" hangingPunct="1">
              <a:defRPr/>
            </a:pPr>
            <a:r>
              <a:rPr lang="de-DE" i="1">
                <a:solidFill>
                  <a:schemeClr val="bg1"/>
                </a:solidFill>
                <a:effectLst/>
                <a:latin typeface="Bell MT" charset="0"/>
                <a:ea typeface="ＭＳ Ｐゴシック" charset="0"/>
                <a:cs typeface="ＭＳ Ｐゴシック" charset="0"/>
              </a:rPr>
              <a:t>Revelation</a:t>
            </a:r>
            <a:r>
              <a:rPr lang="de-DE">
                <a:solidFill>
                  <a:schemeClr val="bg1"/>
                </a:solidFill>
                <a:effectLst/>
                <a:latin typeface="Bell MT" charset="0"/>
                <a:ea typeface="ＭＳ Ｐゴシック" charset="0"/>
                <a:cs typeface="ＭＳ Ｐゴシック" charset="0"/>
              </a:rPr>
              <a:t/>
            </a:r>
            <a:br>
              <a:rPr lang="de-DE">
                <a:solidFill>
                  <a:schemeClr val="bg1"/>
                </a:solidFill>
                <a:effectLst/>
                <a:latin typeface="Bell MT" charset="0"/>
                <a:ea typeface="ＭＳ Ｐゴシック" charset="0"/>
                <a:cs typeface="ＭＳ Ｐゴシック" charset="0"/>
              </a:rPr>
            </a:br>
            <a:r>
              <a:rPr lang="de-DE">
                <a:solidFill>
                  <a:schemeClr val="bg1"/>
                </a:solidFill>
                <a:effectLst/>
                <a:latin typeface="Bell MT" charset="0"/>
                <a:ea typeface="ＭＳ Ｐゴシック" charset="0"/>
                <a:cs typeface="ＭＳ Ｐゴシック" charset="0"/>
              </a:rPr>
              <a:t> "I WILL PROCLAIM YOUR NAME TO MY BRETHREN;</a:t>
            </a:r>
            <a:br>
              <a:rPr lang="de-DE">
                <a:solidFill>
                  <a:schemeClr val="bg1"/>
                </a:solidFill>
                <a:effectLst/>
                <a:latin typeface="Bell MT" charset="0"/>
                <a:ea typeface="ＭＳ Ｐゴシック" charset="0"/>
                <a:cs typeface="ＭＳ Ｐゴシック" charset="0"/>
              </a:rPr>
            </a:br>
            <a:r>
              <a:rPr lang="de-DE" sz="2400">
                <a:solidFill>
                  <a:schemeClr val="bg1"/>
                </a:solidFill>
                <a:effectLst/>
                <a:latin typeface="Bell MT" charset="0"/>
                <a:ea typeface="ＭＳ Ｐゴシック" charset="0"/>
                <a:cs typeface="ＭＳ Ｐゴシック" charset="0"/>
              </a:rPr>
              <a:t/>
            </a:r>
            <a:br>
              <a:rPr lang="de-DE" sz="2400">
                <a:solidFill>
                  <a:schemeClr val="bg1"/>
                </a:solidFill>
                <a:effectLst/>
                <a:latin typeface="Bell MT" charset="0"/>
                <a:ea typeface="ＭＳ Ｐゴシック" charset="0"/>
                <a:cs typeface="ＭＳ Ｐゴシック" charset="0"/>
              </a:rPr>
            </a:br>
            <a:r>
              <a:rPr lang="de-DE" i="1">
                <a:solidFill>
                  <a:schemeClr val="bg1"/>
                </a:solidFill>
                <a:effectLst/>
                <a:latin typeface="Bell MT" charset="0"/>
                <a:ea typeface="ＭＳ Ｐゴシック" charset="0"/>
                <a:cs typeface="ＭＳ Ｐゴシック" charset="0"/>
              </a:rPr>
              <a:t>Response</a:t>
            </a:r>
            <a:br>
              <a:rPr lang="de-DE" i="1">
                <a:solidFill>
                  <a:schemeClr val="bg1"/>
                </a:solidFill>
                <a:effectLst/>
                <a:latin typeface="Bell MT" charset="0"/>
                <a:ea typeface="ＭＳ Ｐゴシック" charset="0"/>
                <a:cs typeface="ＭＳ Ｐゴシック" charset="0"/>
              </a:rPr>
            </a:br>
            <a:r>
              <a:rPr lang="de-DE">
                <a:solidFill>
                  <a:schemeClr val="bg1"/>
                </a:solidFill>
                <a:effectLst/>
                <a:latin typeface="Bell MT" charset="0"/>
                <a:ea typeface="ＭＳ Ｐゴシック" charset="0"/>
                <a:cs typeface="ＭＳ Ｐゴシック" charset="0"/>
              </a:rPr>
              <a:t>IN THE MIDST OF THE CONGREGATION I WILL SING YOUR PRAISE."</a:t>
            </a:r>
            <a:r>
              <a:rPr lang="de-DE" b="1">
                <a:solidFill>
                  <a:schemeClr val="bg1"/>
                </a:solidFill>
                <a:effectLst>
                  <a:outerShdw blurRad="38100" dist="38100" dir="2700000" algn="tl">
                    <a:srgbClr val="000000"/>
                  </a:outerShdw>
                </a:effectLst>
                <a:latin typeface="Bell MT" charset="0"/>
                <a:ea typeface="ＭＳ Ｐゴシック" charset="0"/>
                <a:cs typeface="ＭＳ Ｐゴシック" charset="0"/>
              </a:rPr>
              <a:t> </a:t>
            </a:r>
            <a:br>
              <a:rPr lang="de-DE" b="1">
                <a:solidFill>
                  <a:schemeClr val="bg1"/>
                </a:solidFill>
                <a:effectLst>
                  <a:outerShdw blurRad="38100" dist="38100" dir="2700000" algn="tl">
                    <a:srgbClr val="000000"/>
                  </a:outerShdw>
                </a:effectLst>
                <a:latin typeface="Bell MT" charset="0"/>
                <a:ea typeface="ＭＳ Ｐゴシック" charset="0"/>
                <a:cs typeface="ＭＳ Ｐゴシック" charset="0"/>
              </a:rPr>
            </a:br>
            <a:endParaRPr lang="en-US" b="1">
              <a:solidFill>
                <a:schemeClr val="bg1"/>
              </a:solidFill>
              <a:effectLst>
                <a:outerShdw blurRad="38100" dist="38100" dir="2700000" algn="tl">
                  <a:srgbClr val="000000"/>
                </a:outerShdw>
              </a:effectLst>
              <a:latin typeface="Bell MT" charset="0"/>
              <a:ea typeface="ＭＳ Ｐゴシック" charset="0"/>
              <a:cs typeface="ＭＳ Ｐゴシック" charset="0"/>
            </a:endParaRPr>
          </a:p>
        </p:txBody>
      </p:sp>
      <p:sp>
        <p:nvSpPr>
          <p:cNvPr id="4" name="Rectangle 2"/>
          <p:cNvSpPr txBox="1">
            <a:spLocks noChangeArrowheads="1"/>
          </p:cNvSpPr>
          <p:nvPr/>
        </p:nvSpPr>
        <p:spPr bwMode="auto">
          <a:xfrm>
            <a:off x="381000" y="5715000"/>
            <a:ext cx="8534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ＭＳ Ｐゴシック" pitchFamily="-109" charset="-128"/>
                <a:cs typeface="ＭＳ Ｐゴシック" pitchFamily="-109" charset="-128"/>
              </a:defRPr>
            </a:lvl1pPr>
            <a:lvl2pPr algn="l" rtl="0" eaLnBrk="0" fontAlgn="base" hangingPunct="0">
              <a:spcBef>
                <a:spcPct val="0"/>
              </a:spcBef>
              <a:spcAft>
                <a:spcPct val="0"/>
              </a:spcAft>
              <a:defRPr sz="4400">
                <a:solidFill>
                  <a:schemeClr val="tx2"/>
                </a:solidFill>
                <a:effectLst>
                  <a:outerShdw blurRad="38100" dist="38100" dir="2700000" algn="tl">
                    <a:srgbClr val="FFFFFF"/>
                  </a:outerShdw>
                </a:effectLst>
                <a:latin typeface="Bell MT" pitchFamily="-109" charset="0"/>
                <a:ea typeface="ＭＳ Ｐゴシック" pitchFamily="-109" charset="-128"/>
                <a:cs typeface="ＭＳ Ｐゴシック" pitchFamily="-109" charset="-128"/>
              </a:defRPr>
            </a:lvl2pPr>
            <a:lvl3pPr algn="l" rtl="0" eaLnBrk="0" fontAlgn="base" hangingPunct="0">
              <a:spcBef>
                <a:spcPct val="0"/>
              </a:spcBef>
              <a:spcAft>
                <a:spcPct val="0"/>
              </a:spcAft>
              <a:defRPr sz="4400">
                <a:solidFill>
                  <a:schemeClr val="tx2"/>
                </a:solidFill>
                <a:effectLst>
                  <a:outerShdw blurRad="38100" dist="38100" dir="2700000" algn="tl">
                    <a:srgbClr val="FFFFFF"/>
                  </a:outerShdw>
                </a:effectLst>
                <a:latin typeface="Bell MT" pitchFamily="-109" charset="0"/>
                <a:ea typeface="ＭＳ Ｐゴシック" pitchFamily="-109" charset="-128"/>
                <a:cs typeface="ＭＳ Ｐゴシック" pitchFamily="-109" charset="-128"/>
              </a:defRPr>
            </a:lvl3pPr>
            <a:lvl4pPr algn="l" rtl="0" eaLnBrk="0" fontAlgn="base" hangingPunct="0">
              <a:spcBef>
                <a:spcPct val="0"/>
              </a:spcBef>
              <a:spcAft>
                <a:spcPct val="0"/>
              </a:spcAft>
              <a:defRPr sz="4400">
                <a:solidFill>
                  <a:schemeClr val="tx2"/>
                </a:solidFill>
                <a:effectLst>
                  <a:outerShdw blurRad="38100" dist="38100" dir="2700000" algn="tl">
                    <a:srgbClr val="FFFFFF"/>
                  </a:outerShdw>
                </a:effectLst>
                <a:latin typeface="Bell MT" pitchFamily="-109" charset="0"/>
                <a:ea typeface="ＭＳ Ｐゴシック" pitchFamily="-109" charset="-128"/>
                <a:cs typeface="ＭＳ Ｐゴシック" pitchFamily="-109" charset="-128"/>
              </a:defRPr>
            </a:lvl4pPr>
            <a:lvl5pPr algn="l" rtl="0" eaLnBrk="0" fontAlgn="base" hangingPunct="0">
              <a:spcBef>
                <a:spcPct val="0"/>
              </a:spcBef>
              <a:spcAft>
                <a:spcPct val="0"/>
              </a:spcAft>
              <a:defRPr sz="4400">
                <a:solidFill>
                  <a:schemeClr val="tx2"/>
                </a:solidFill>
                <a:effectLst>
                  <a:outerShdw blurRad="38100" dist="38100" dir="2700000" algn="tl">
                    <a:srgbClr val="FFFFFF"/>
                  </a:outerShdw>
                </a:effectLst>
                <a:latin typeface="Bell MT" pitchFamily="-109" charset="0"/>
                <a:ea typeface="ＭＳ Ｐゴシック" pitchFamily="-109" charset="-128"/>
                <a:cs typeface="ＭＳ Ｐゴシック" pitchFamily="-109" charset="-128"/>
              </a:defRPr>
            </a:lvl5pPr>
            <a:lvl6pPr marL="457200" algn="l" rtl="0" fontAlgn="base">
              <a:spcBef>
                <a:spcPct val="0"/>
              </a:spcBef>
              <a:spcAft>
                <a:spcPct val="0"/>
              </a:spcAft>
              <a:defRPr sz="4400">
                <a:solidFill>
                  <a:schemeClr val="tx2"/>
                </a:solidFill>
                <a:effectLst>
                  <a:outerShdw blurRad="38100" dist="38100" dir="2700000" algn="tl">
                    <a:srgbClr val="FFFFFF"/>
                  </a:outerShdw>
                </a:effectLst>
                <a:latin typeface="Bell MT" pitchFamily="-109" charset="0"/>
              </a:defRPr>
            </a:lvl6pPr>
            <a:lvl7pPr marL="914400" algn="l" rtl="0" fontAlgn="base">
              <a:spcBef>
                <a:spcPct val="0"/>
              </a:spcBef>
              <a:spcAft>
                <a:spcPct val="0"/>
              </a:spcAft>
              <a:defRPr sz="4400">
                <a:solidFill>
                  <a:schemeClr val="tx2"/>
                </a:solidFill>
                <a:effectLst>
                  <a:outerShdw blurRad="38100" dist="38100" dir="2700000" algn="tl">
                    <a:srgbClr val="FFFFFF"/>
                  </a:outerShdw>
                </a:effectLst>
                <a:latin typeface="Bell MT" pitchFamily="-109" charset="0"/>
              </a:defRPr>
            </a:lvl7pPr>
            <a:lvl8pPr marL="1371600" algn="l" rtl="0" fontAlgn="base">
              <a:spcBef>
                <a:spcPct val="0"/>
              </a:spcBef>
              <a:spcAft>
                <a:spcPct val="0"/>
              </a:spcAft>
              <a:defRPr sz="4400">
                <a:solidFill>
                  <a:schemeClr val="tx2"/>
                </a:solidFill>
                <a:effectLst>
                  <a:outerShdw blurRad="38100" dist="38100" dir="2700000" algn="tl">
                    <a:srgbClr val="FFFFFF"/>
                  </a:outerShdw>
                </a:effectLst>
                <a:latin typeface="Bell MT" pitchFamily="-109" charset="0"/>
              </a:defRPr>
            </a:lvl8pPr>
            <a:lvl9pPr marL="1828800" algn="l" rtl="0" fontAlgn="base">
              <a:spcBef>
                <a:spcPct val="0"/>
              </a:spcBef>
              <a:spcAft>
                <a:spcPct val="0"/>
              </a:spcAft>
              <a:defRPr sz="4400">
                <a:solidFill>
                  <a:schemeClr val="tx2"/>
                </a:solidFill>
                <a:effectLst>
                  <a:outerShdw blurRad="38100" dist="38100" dir="2700000" algn="tl">
                    <a:srgbClr val="FFFFFF"/>
                  </a:outerShdw>
                </a:effectLst>
                <a:latin typeface="Bell MT" pitchFamily="-109" charset="0"/>
              </a:defRPr>
            </a:lvl9pPr>
          </a:lstStyle>
          <a:p>
            <a:pPr algn="r" eaLnBrk="1" hangingPunct="1"/>
            <a:r>
              <a:rPr lang="de-DE" sz="3600">
                <a:solidFill>
                  <a:schemeClr val="bg1"/>
                </a:solidFill>
                <a:effectLst/>
                <a:latin typeface="Bell MT" charset="0"/>
                <a:ea typeface="ＭＳ Ｐゴシック" charset="0"/>
                <a:cs typeface="ＭＳ Ｐゴシック" charset="0"/>
              </a:rPr>
              <a:t>Hebrews 2:12</a:t>
            </a:r>
            <a:endParaRPr lang="en-US" sz="3600">
              <a:solidFill>
                <a:schemeClr val="bg1"/>
              </a:solidFill>
              <a:effectLst/>
              <a:latin typeface="Bell MT"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1" y="-76200"/>
            <a:ext cx="9247741"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19810" name="Rectangle 2"/>
          <p:cNvSpPr>
            <a:spLocks noGrp="1" noChangeArrowheads="1"/>
          </p:cNvSpPr>
          <p:nvPr>
            <p:ph type="ctrTitle"/>
          </p:nvPr>
        </p:nvSpPr>
        <p:spPr>
          <a:xfrm>
            <a:off x="457200" y="3124200"/>
            <a:ext cx="8229600" cy="1143000"/>
          </a:xfrm>
        </p:spPr>
        <p:txBody>
          <a:bodyPr/>
          <a:lstStyle/>
          <a:p>
            <a:pPr algn="ctr" eaLnBrk="1" hangingPunct="1">
              <a:defRPr/>
            </a:pPr>
            <a:r>
              <a:rPr lang="de-DE" sz="4000">
                <a:effectLst/>
                <a:latin typeface="Bell MT" charset="0"/>
                <a:ea typeface="ＭＳ Ｐゴシック" charset="0"/>
                <a:cs typeface="ＭＳ Ｐゴシック" charset="0"/>
              </a:rPr>
              <a:t/>
            </a:r>
            <a:br>
              <a:rPr lang="de-DE" sz="4000">
                <a:effectLst/>
                <a:latin typeface="Bell MT" charset="0"/>
                <a:ea typeface="ＭＳ Ｐゴシック" charset="0"/>
                <a:cs typeface="ＭＳ Ｐゴシック" charset="0"/>
              </a:rPr>
            </a:br>
            <a:r>
              <a:rPr lang="de-DE" sz="5400">
                <a:solidFill>
                  <a:schemeClr val="bg1"/>
                </a:solidFill>
                <a:effectLst/>
                <a:latin typeface="Bell MT" charset="0"/>
                <a:ea typeface="ＭＳ Ｐゴシック" charset="0"/>
                <a:cs typeface="ＭＳ Ｐゴシック" charset="0"/>
              </a:rPr>
              <a:t>New Testament worship IS Christ.</a:t>
            </a:r>
            <a:br>
              <a:rPr lang="de-DE" sz="5400">
                <a:solidFill>
                  <a:schemeClr val="bg1"/>
                </a:solidFill>
                <a:effectLst/>
                <a:latin typeface="Bell MT" charset="0"/>
                <a:ea typeface="ＭＳ Ｐゴシック" charset="0"/>
                <a:cs typeface="ＭＳ Ｐゴシック" charset="0"/>
              </a:rPr>
            </a:br>
            <a:r>
              <a:rPr lang="de-DE" sz="2400">
                <a:solidFill>
                  <a:schemeClr val="bg1"/>
                </a:solidFill>
                <a:effectLst/>
                <a:latin typeface="Bell MT" charset="0"/>
                <a:ea typeface="ＭＳ Ｐゴシック" charset="0"/>
                <a:cs typeface="ＭＳ Ｐゴシック" charset="0"/>
              </a:rPr>
              <a:t/>
            </a:r>
            <a:br>
              <a:rPr lang="de-DE" sz="2400">
                <a:solidFill>
                  <a:schemeClr val="bg1"/>
                </a:solidFill>
                <a:effectLst/>
                <a:latin typeface="Bell MT" charset="0"/>
                <a:ea typeface="ＭＳ Ｐゴシック" charset="0"/>
                <a:cs typeface="ＭＳ Ｐゴシック" charset="0"/>
              </a:rPr>
            </a:br>
            <a:r>
              <a:rPr lang="de-DE" sz="3600">
                <a:solidFill>
                  <a:schemeClr val="bg1"/>
                </a:solidFill>
                <a:effectLst/>
                <a:latin typeface="Bell MT" charset="0"/>
                <a:ea typeface="ＭＳ Ｐゴシック" charset="0"/>
                <a:cs typeface="ＭＳ Ｐゴシック" charset="0"/>
              </a:rPr>
              <a:t>There is ONE Mediator between God and man: the Man Christ Jesus.</a:t>
            </a:r>
            <a:br>
              <a:rPr lang="de-DE" sz="3600">
                <a:solidFill>
                  <a:schemeClr val="bg1"/>
                </a:solidFill>
                <a:effectLst/>
                <a:latin typeface="Bell MT" charset="0"/>
                <a:ea typeface="ＭＳ Ｐゴシック" charset="0"/>
                <a:cs typeface="ＭＳ Ｐゴシック" charset="0"/>
              </a:rPr>
            </a:br>
            <a:r>
              <a:rPr lang="de-DE" sz="3600">
                <a:solidFill>
                  <a:schemeClr val="bg1"/>
                </a:solidFill>
                <a:effectLst/>
                <a:latin typeface="Bell MT" charset="0"/>
                <a:ea typeface="ＭＳ Ｐゴシック" charset="0"/>
                <a:cs typeface="ＭＳ Ｐゴシック" charset="0"/>
              </a:rPr>
              <a:t>(1 Tim. 2</a:t>
            </a:r>
            <a:r>
              <a:rPr lang="de-DE" sz="4000">
                <a:solidFill>
                  <a:schemeClr val="bg1"/>
                </a:solidFill>
                <a:effectLst/>
                <a:latin typeface="Bell MT" charset="0"/>
                <a:ea typeface="ＭＳ Ｐゴシック" charset="0"/>
                <a:cs typeface="ＭＳ Ｐゴシック" charset="0"/>
              </a:rPr>
              <a:t>:5)</a:t>
            </a:r>
            <a:r>
              <a:rPr lang="de-DE" sz="5400" b="1">
                <a:solidFill>
                  <a:schemeClr val="bg1"/>
                </a:solidFill>
                <a:effectLst/>
                <a:latin typeface="Bell MT" charset="0"/>
                <a:ea typeface="ＭＳ Ｐゴシック" charset="0"/>
                <a:cs typeface="ＭＳ Ｐゴシック" charset="0"/>
              </a:rPr>
              <a:t/>
            </a:r>
            <a:br>
              <a:rPr lang="de-DE" sz="5400" b="1">
                <a:solidFill>
                  <a:schemeClr val="bg1"/>
                </a:solidFill>
                <a:effectLst/>
                <a:latin typeface="Bell MT" charset="0"/>
                <a:ea typeface="ＭＳ Ｐゴシック" charset="0"/>
                <a:cs typeface="ＭＳ Ｐゴシック" charset="0"/>
              </a:rPr>
            </a:br>
            <a:r>
              <a:rPr lang="de-DE" sz="5400" b="1">
                <a:latin typeface="Bell MT" charset="0"/>
                <a:ea typeface="ＭＳ Ｐゴシック" charset="0"/>
                <a:cs typeface="ＭＳ Ｐゴシック" charset="0"/>
              </a:rPr>
              <a:t/>
            </a:r>
            <a:br>
              <a:rPr lang="de-DE" sz="5400" b="1">
                <a:latin typeface="Bell MT" charset="0"/>
                <a:ea typeface="ＭＳ Ｐゴシック" charset="0"/>
                <a:cs typeface="ＭＳ Ｐゴシック" charset="0"/>
              </a:rPr>
            </a:br>
            <a:endParaRPr lang="en-US" sz="5400" b="1">
              <a:latin typeface="Bell MT"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1" y="-76200"/>
            <a:ext cx="9247741"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62818" name="Rectangle 2"/>
          <p:cNvSpPr>
            <a:spLocks noGrp="1" noChangeArrowheads="1"/>
          </p:cNvSpPr>
          <p:nvPr>
            <p:ph type="ctrTitle"/>
          </p:nvPr>
        </p:nvSpPr>
        <p:spPr>
          <a:xfrm>
            <a:off x="381000" y="2743200"/>
            <a:ext cx="8382000" cy="381000"/>
          </a:xfrm>
        </p:spPr>
        <p:txBody>
          <a:bodyPr/>
          <a:lstStyle/>
          <a:p>
            <a:pPr algn="ctr" eaLnBrk="1" hangingPunct="1"/>
            <a:r>
              <a:rPr lang="de-DE" sz="4000">
                <a:effectLst/>
                <a:latin typeface="Bell MT" charset="0"/>
                <a:ea typeface="ＭＳ Ｐゴシック" charset="0"/>
                <a:cs typeface="ＭＳ Ｐゴシック" charset="0"/>
              </a:rPr>
              <a:t/>
            </a:r>
            <a:br>
              <a:rPr lang="de-DE" sz="4000">
                <a:effectLst/>
                <a:latin typeface="Bell MT" charset="0"/>
                <a:ea typeface="ＭＳ Ｐゴシック" charset="0"/>
                <a:cs typeface="ＭＳ Ｐゴシック" charset="0"/>
              </a:rPr>
            </a:br>
            <a:r>
              <a:rPr lang="de-DE" sz="4000">
                <a:effectLst/>
                <a:latin typeface="Bell MT" charset="0"/>
                <a:ea typeface="ＭＳ Ｐゴシック" charset="0"/>
                <a:cs typeface="ＭＳ Ｐゴシック" charset="0"/>
              </a:rPr>
              <a:t> </a:t>
            </a:r>
            <a:r>
              <a:rPr lang="de-DE" sz="5400">
                <a:solidFill>
                  <a:schemeClr val="bg1"/>
                </a:solidFill>
                <a:effectLst/>
                <a:latin typeface="Bell MT" charset="0"/>
                <a:ea typeface="ＭＳ Ｐゴシック" charset="0"/>
                <a:cs typeface="ＭＳ Ｐゴシック" charset="0"/>
              </a:rPr>
              <a:t>Worship is the ministry of </a:t>
            </a:r>
            <a:r>
              <a:rPr lang="de-DE" sz="5400" i="1">
                <a:solidFill>
                  <a:schemeClr val="bg1"/>
                </a:solidFill>
                <a:effectLst/>
                <a:latin typeface="Bell MT" charset="0"/>
                <a:ea typeface="ＭＳ Ｐゴシック" charset="0"/>
                <a:cs typeface="ＭＳ Ｐゴシック" charset="0"/>
              </a:rPr>
              <a:t>the living Christ in our midst</a:t>
            </a:r>
            <a:r>
              <a:rPr lang="de-DE" sz="5400">
                <a:solidFill>
                  <a:schemeClr val="bg1"/>
                </a:solidFill>
                <a:effectLst/>
                <a:latin typeface="Bell MT" charset="0"/>
                <a:ea typeface="ＭＳ Ｐゴシック" charset="0"/>
                <a:cs typeface="ＭＳ Ｐゴシック" charset="0"/>
              </a:rPr>
              <a:t>, leading us in our response to the glory of God.</a:t>
            </a:r>
            <a:endParaRPr lang="en-US" sz="5400">
              <a:solidFill>
                <a:schemeClr val="bg1"/>
              </a:solidFill>
              <a:effectLst/>
              <a:latin typeface="Bell MT"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1" y="-76200"/>
            <a:ext cx="9247741"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64866" name="Rectangle 2"/>
          <p:cNvSpPr>
            <a:spLocks noGrp="1" noChangeArrowheads="1"/>
          </p:cNvSpPr>
          <p:nvPr>
            <p:ph type="ctrTitle"/>
          </p:nvPr>
        </p:nvSpPr>
        <p:spPr>
          <a:xfrm>
            <a:off x="660400" y="2514600"/>
            <a:ext cx="8382000" cy="381000"/>
          </a:xfrm>
        </p:spPr>
        <p:txBody>
          <a:bodyPr/>
          <a:lstStyle/>
          <a:p>
            <a:pPr marL="571500" indent="-571500" algn="ctr" eaLnBrk="1" hangingPunct="1">
              <a:buFont typeface="Wingdings" charset="0"/>
              <a:buChar char="u"/>
            </a:pPr>
            <a:r>
              <a:rPr lang="de-DE" sz="4000">
                <a:effectLst/>
                <a:latin typeface="Bell MT" charset="0"/>
                <a:ea typeface="ＭＳ Ｐゴシック" charset="0"/>
                <a:cs typeface="ＭＳ Ｐゴシック" charset="0"/>
              </a:rPr>
              <a:t/>
            </a:r>
            <a:br>
              <a:rPr lang="de-DE" sz="4000">
                <a:effectLst/>
                <a:latin typeface="Bell MT" charset="0"/>
                <a:ea typeface="ＭＳ Ｐゴシック" charset="0"/>
                <a:cs typeface="ＭＳ Ｐゴシック" charset="0"/>
              </a:rPr>
            </a:br>
            <a:r>
              <a:rPr lang="de-DE" sz="4000">
                <a:effectLst/>
                <a:latin typeface="Bell MT" charset="0"/>
                <a:ea typeface="ＭＳ Ｐゴシック" charset="0"/>
                <a:cs typeface="ＭＳ Ｐゴシック" charset="0"/>
              </a:rPr>
              <a:t> </a:t>
            </a:r>
            <a:r>
              <a:rPr lang="de-DE" sz="5400">
                <a:solidFill>
                  <a:schemeClr val="bg1"/>
                </a:solidFill>
                <a:effectLst/>
                <a:latin typeface="Bell MT" charset="0"/>
                <a:ea typeface="ＭＳ Ｐゴシック" charset="0"/>
                <a:cs typeface="ＭＳ Ｐゴシック" charset="0"/>
              </a:rPr>
              <a:t>TRINITARIAN WORSHIP</a:t>
            </a:r>
            <a:br>
              <a:rPr lang="de-DE" sz="5400">
                <a:solidFill>
                  <a:schemeClr val="bg1"/>
                </a:solidFill>
                <a:effectLst/>
                <a:latin typeface="Bell MT" charset="0"/>
                <a:ea typeface="ＭＳ Ｐゴシック" charset="0"/>
                <a:cs typeface="ＭＳ Ｐゴシック" charset="0"/>
              </a:rPr>
            </a:br>
            <a:r>
              <a:rPr lang="de-DE" sz="3600" i="1">
                <a:solidFill>
                  <a:schemeClr val="bg1"/>
                </a:solidFill>
                <a:effectLst/>
                <a:latin typeface="Bell MT" charset="0"/>
                <a:ea typeface="ＭＳ Ｐゴシック" charset="0"/>
                <a:cs typeface="ＭＳ Ｐゴシック" charset="0"/>
              </a:rPr>
              <a:t>Worship the Father through the Son in the power of the Holy Spirit</a:t>
            </a:r>
            <a:br>
              <a:rPr lang="de-DE" sz="3600" i="1">
                <a:solidFill>
                  <a:schemeClr val="bg1"/>
                </a:solidFill>
                <a:effectLst/>
                <a:latin typeface="Bell MT" charset="0"/>
                <a:ea typeface="ＭＳ Ｐゴシック" charset="0"/>
                <a:cs typeface="ＭＳ Ｐゴシック" charset="0"/>
              </a:rPr>
            </a:br>
            <a:r>
              <a:rPr lang="de-DE" sz="5400">
                <a:solidFill>
                  <a:schemeClr val="bg1"/>
                </a:solidFill>
                <a:effectLst/>
                <a:latin typeface="Bell MT" charset="0"/>
                <a:ea typeface="ＭＳ Ｐゴシック" charset="0"/>
                <a:cs typeface="ＭＳ Ｐゴシック" charset="0"/>
              </a:rPr>
              <a:t/>
            </a:r>
            <a:br>
              <a:rPr lang="de-DE" sz="5400">
                <a:solidFill>
                  <a:schemeClr val="bg1"/>
                </a:solidFill>
                <a:effectLst/>
                <a:latin typeface="Bell MT" charset="0"/>
                <a:ea typeface="ＭＳ Ｐゴシック" charset="0"/>
                <a:cs typeface="ＭＳ Ｐゴシック" charset="0"/>
              </a:rPr>
            </a:br>
            <a:r>
              <a:rPr lang="de-DE" sz="4000">
                <a:solidFill>
                  <a:schemeClr val="bg1"/>
                </a:solidFill>
                <a:effectLst/>
                <a:latin typeface="Bell MT" charset="0"/>
                <a:ea typeface="ＭＳ Ｐゴシック" charset="0"/>
                <a:cs typeface="ＭＳ Ｐゴシック" charset="0"/>
              </a:rPr>
              <a:t>The Father </a:t>
            </a:r>
            <a:r>
              <a:rPr lang="de-DE" sz="4000" i="1">
                <a:solidFill>
                  <a:schemeClr val="bg1"/>
                </a:solidFill>
                <a:effectLst/>
                <a:latin typeface="Bell MT" charset="0"/>
                <a:ea typeface="ＭＳ Ｐゴシック" charset="0"/>
                <a:cs typeface="ＭＳ Ｐゴシック" charset="0"/>
              </a:rPr>
              <a:t>receives </a:t>
            </a:r>
            <a:r>
              <a:rPr lang="de-DE" sz="4000">
                <a:solidFill>
                  <a:schemeClr val="bg1"/>
                </a:solidFill>
                <a:effectLst/>
                <a:latin typeface="Bell MT" charset="0"/>
                <a:ea typeface="ＭＳ Ｐゴシック" charset="0"/>
                <a:cs typeface="ＭＳ Ｐゴシック" charset="0"/>
              </a:rPr>
              <a:t>our worship</a:t>
            </a:r>
            <a:br>
              <a:rPr lang="de-DE" sz="4000">
                <a:solidFill>
                  <a:schemeClr val="bg1"/>
                </a:solidFill>
                <a:effectLst/>
                <a:latin typeface="Bell MT" charset="0"/>
                <a:ea typeface="ＭＳ Ｐゴシック" charset="0"/>
                <a:cs typeface="ＭＳ Ｐゴシック" charset="0"/>
              </a:rPr>
            </a:br>
            <a:r>
              <a:rPr lang="de-DE" sz="4000">
                <a:solidFill>
                  <a:schemeClr val="bg1"/>
                </a:solidFill>
                <a:effectLst/>
                <a:latin typeface="Bell MT" charset="0"/>
                <a:ea typeface="ＭＳ Ｐゴシック" charset="0"/>
                <a:cs typeface="ＭＳ Ｐゴシック" charset="0"/>
              </a:rPr>
              <a:t>The Son </a:t>
            </a:r>
            <a:r>
              <a:rPr lang="de-DE" sz="4000" i="1">
                <a:solidFill>
                  <a:schemeClr val="bg1"/>
                </a:solidFill>
                <a:effectLst/>
                <a:latin typeface="Bell MT" charset="0"/>
                <a:ea typeface="ＭＳ Ｐゴシック" charset="0"/>
                <a:cs typeface="ＭＳ Ｐゴシック" charset="0"/>
              </a:rPr>
              <a:t>perfects</a:t>
            </a:r>
            <a:r>
              <a:rPr lang="de-DE" sz="4000">
                <a:solidFill>
                  <a:schemeClr val="bg1"/>
                </a:solidFill>
                <a:effectLst/>
                <a:latin typeface="Bell MT" charset="0"/>
                <a:ea typeface="ＭＳ Ｐゴシック" charset="0"/>
                <a:cs typeface="ＭＳ Ｐゴシック" charset="0"/>
              </a:rPr>
              <a:t> our worship</a:t>
            </a:r>
            <a:br>
              <a:rPr lang="de-DE" sz="4000">
                <a:solidFill>
                  <a:schemeClr val="bg1"/>
                </a:solidFill>
                <a:effectLst/>
                <a:latin typeface="Bell MT" charset="0"/>
                <a:ea typeface="ＭＳ Ｐゴシック" charset="0"/>
                <a:cs typeface="ＭＳ Ｐゴシック" charset="0"/>
              </a:rPr>
            </a:br>
            <a:r>
              <a:rPr lang="de-DE" sz="4000">
                <a:solidFill>
                  <a:schemeClr val="bg1"/>
                </a:solidFill>
                <a:effectLst/>
                <a:latin typeface="Bell MT" charset="0"/>
                <a:ea typeface="ＭＳ Ｐゴシック" charset="0"/>
                <a:cs typeface="ＭＳ Ｐゴシック" charset="0"/>
              </a:rPr>
              <a:t>The Spirit </a:t>
            </a:r>
            <a:r>
              <a:rPr lang="de-DE" sz="4000" i="1">
                <a:solidFill>
                  <a:schemeClr val="bg1"/>
                </a:solidFill>
                <a:effectLst/>
                <a:latin typeface="Bell MT" charset="0"/>
                <a:ea typeface="ＭＳ Ｐゴシック" charset="0"/>
                <a:cs typeface="ＭＳ Ｐゴシック" charset="0"/>
              </a:rPr>
              <a:t>prompts</a:t>
            </a:r>
            <a:r>
              <a:rPr lang="de-DE" sz="4000">
                <a:solidFill>
                  <a:schemeClr val="bg1"/>
                </a:solidFill>
                <a:effectLst/>
                <a:latin typeface="Bell MT" charset="0"/>
                <a:ea typeface="ＭＳ Ｐゴシック" charset="0"/>
                <a:cs typeface="ＭＳ Ｐゴシック" charset="0"/>
              </a:rPr>
              <a:t> our worship</a:t>
            </a:r>
            <a:endParaRPr lang="en-US" sz="4000">
              <a:solidFill>
                <a:schemeClr val="bg1"/>
              </a:solidFill>
              <a:effectLst/>
              <a:latin typeface="Bell MT"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1" y="-76200"/>
            <a:ext cx="9247741"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93538" name="Rectangle 2"/>
          <p:cNvSpPr>
            <a:spLocks noGrp="1" noChangeArrowheads="1"/>
          </p:cNvSpPr>
          <p:nvPr>
            <p:ph type="title"/>
          </p:nvPr>
        </p:nvSpPr>
        <p:spPr>
          <a:xfrm>
            <a:off x="323850" y="404813"/>
            <a:ext cx="8534400" cy="1143000"/>
          </a:xfrm>
        </p:spPr>
        <p:txBody>
          <a:bodyPr/>
          <a:lstStyle/>
          <a:p>
            <a:pPr eaLnBrk="1" hangingPunct="1">
              <a:defRPr/>
            </a:pPr>
            <a:r>
              <a:rPr lang="de-DE" sz="2800">
                <a:solidFill>
                  <a:schemeClr val="bg1"/>
                </a:solidFill>
                <a:effectLst/>
                <a:latin typeface="Bell MT" charset="0"/>
                <a:ea typeface="ＭＳ Ｐゴシック" charset="0"/>
                <a:cs typeface="ＭＳ Ｐゴシック" charset="0"/>
              </a:rPr>
              <a:t>The Pattern of Biblical Worship:</a:t>
            </a:r>
            <a:br>
              <a:rPr lang="de-DE" sz="2800">
                <a:solidFill>
                  <a:schemeClr val="bg1"/>
                </a:solidFill>
                <a:effectLst/>
                <a:latin typeface="Bell MT" charset="0"/>
                <a:ea typeface="ＭＳ Ｐゴシック" charset="0"/>
                <a:cs typeface="ＭＳ Ｐゴシック" charset="0"/>
              </a:rPr>
            </a:br>
            <a:r>
              <a:rPr lang="de-DE" sz="2800">
                <a:solidFill>
                  <a:schemeClr val="bg1"/>
                </a:solidFill>
                <a:effectLst/>
                <a:latin typeface="Bell MT" charset="0"/>
                <a:ea typeface="ＭＳ Ｐゴシック" charset="0"/>
                <a:cs typeface="ＭＳ Ｐゴシック" charset="0"/>
              </a:rPr>
              <a:t>REVELATION AND RESPONSE</a:t>
            </a:r>
            <a:r>
              <a:rPr lang="de-DE" sz="4000">
                <a:solidFill>
                  <a:schemeClr val="bg1"/>
                </a:solidFill>
                <a:effectLst>
                  <a:outerShdw blurRad="38100" dist="38100" dir="2700000" algn="tl">
                    <a:srgbClr val="000000"/>
                  </a:outerShdw>
                </a:effectLst>
                <a:latin typeface="Bell MT" charset="0"/>
                <a:ea typeface="ＭＳ Ｐゴシック" charset="0"/>
                <a:cs typeface="ＭＳ Ｐゴシック" charset="0"/>
              </a:rPr>
              <a:t/>
            </a:r>
            <a:br>
              <a:rPr lang="de-DE" sz="4000">
                <a:solidFill>
                  <a:schemeClr val="bg1"/>
                </a:solidFill>
                <a:effectLst>
                  <a:outerShdw blurRad="38100" dist="38100" dir="2700000" algn="tl">
                    <a:srgbClr val="000000"/>
                  </a:outerShdw>
                </a:effectLst>
                <a:latin typeface="Bell MT" charset="0"/>
                <a:ea typeface="ＭＳ Ｐゴシック" charset="0"/>
                <a:cs typeface="ＭＳ Ｐゴシック" charset="0"/>
              </a:rPr>
            </a:br>
            <a:endParaRPr lang="en-US" sz="4000">
              <a:solidFill>
                <a:schemeClr val="bg1"/>
              </a:solidFill>
              <a:effectLst>
                <a:outerShdw blurRad="38100" dist="38100" dir="2700000" algn="tl">
                  <a:srgbClr val="000000"/>
                </a:outerShdw>
              </a:effectLst>
              <a:latin typeface="Bell MT" charset="0"/>
              <a:ea typeface="ＭＳ Ｐゴシック" charset="0"/>
              <a:cs typeface="ＭＳ Ｐゴシック" charset="0"/>
            </a:endParaRPr>
          </a:p>
        </p:txBody>
      </p:sp>
      <p:sp>
        <p:nvSpPr>
          <p:cNvPr id="166915" name="AutoShape 3"/>
          <p:cNvSpPr>
            <a:spLocks noChangeArrowheads="1"/>
          </p:cNvSpPr>
          <p:nvPr/>
        </p:nvSpPr>
        <p:spPr bwMode="auto">
          <a:xfrm>
            <a:off x="971550" y="2060575"/>
            <a:ext cx="838200" cy="3962400"/>
          </a:xfrm>
          <a:prstGeom prst="downArrow">
            <a:avLst>
              <a:gd name="adj1" fmla="val 50000"/>
              <a:gd name="adj2" fmla="val 118182"/>
            </a:avLst>
          </a:prstGeom>
          <a:solidFill>
            <a:srgbClr val="FF9966"/>
          </a:solidFill>
          <a:ln w="9525">
            <a:solidFill>
              <a:schemeClr val="tx1"/>
            </a:solidFill>
            <a:miter lim="800000"/>
            <a:headEnd/>
            <a:tailEnd/>
          </a:ln>
        </p:spPr>
        <p:txBody>
          <a:bodyPr wrap="none" anchor="ctr"/>
          <a:lstStyle/>
          <a:p>
            <a:endParaRPr lang="en-US"/>
          </a:p>
        </p:txBody>
      </p:sp>
      <p:sp>
        <p:nvSpPr>
          <p:cNvPr id="166916" name="AutoShape 4"/>
          <p:cNvSpPr>
            <a:spLocks noChangeArrowheads="1"/>
          </p:cNvSpPr>
          <p:nvPr/>
        </p:nvSpPr>
        <p:spPr bwMode="auto">
          <a:xfrm rot="10800000">
            <a:off x="7092950" y="2060575"/>
            <a:ext cx="838200" cy="3962400"/>
          </a:xfrm>
          <a:prstGeom prst="downArrow">
            <a:avLst>
              <a:gd name="adj1" fmla="val 50000"/>
              <a:gd name="adj2" fmla="val 118182"/>
            </a:avLst>
          </a:prstGeom>
          <a:solidFill>
            <a:srgbClr val="FF9966"/>
          </a:solidFill>
          <a:ln w="9525">
            <a:solidFill>
              <a:schemeClr val="tx1"/>
            </a:solidFill>
            <a:miter lim="800000"/>
            <a:headEnd/>
            <a:tailEnd/>
          </a:ln>
        </p:spPr>
        <p:txBody>
          <a:bodyPr wrap="none" anchor="ctr"/>
          <a:lstStyle/>
          <a:p>
            <a:endParaRPr lang="en-US"/>
          </a:p>
        </p:txBody>
      </p:sp>
      <p:sp>
        <p:nvSpPr>
          <p:cNvPr id="166917" name="Rectangle 5"/>
          <p:cNvSpPr>
            <a:spLocks noGrp="1" noChangeArrowheads="1"/>
          </p:cNvSpPr>
          <p:nvPr>
            <p:ph type="body" idx="1"/>
          </p:nvPr>
        </p:nvSpPr>
        <p:spPr>
          <a:xfrm>
            <a:off x="990600" y="1981200"/>
            <a:ext cx="6934200" cy="4114800"/>
          </a:xfrm>
        </p:spPr>
        <p:txBody>
          <a:bodyPr/>
          <a:lstStyle/>
          <a:p>
            <a:pPr algn="ctr" eaLnBrk="1" hangingPunct="1">
              <a:buFont typeface="Wingdings" charset="0"/>
              <a:buNone/>
            </a:pPr>
            <a:endParaRPr lang="de-DE" sz="1000" b="0">
              <a:latin typeface="Bell MT" charset="0"/>
              <a:ea typeface="ＭＳ Ｐゴシック" charset="0"/>
              <a:cs typeface="ＭＳ Ｐゴシック" charset="0"/>
            </a:endParaRPr>
          </a:p>
          <a:p>
            <a:pPr algn="ctr" eaLnBrk="1" hangingPunct="1">
              <a:buFont typeface="Wingdings" charset="0"/>
              <a:buNone/>
            </a:pPr>
            <a:endParaRPr lang="de-DE" sz="4000" b="0">
              <a:solidFill>
                <a:schemeClr val="bg1"/>
              </a:solidFill>
              <a:latin typeface="Bell MT" charset="0"/>
              <a:ea typeface="ＭＳ Ｐゴシック" charset="0"/>
              <a:cs typeface="ＭＳ Ｐゴシック" charset="0"/>
            </a:endParaRPr>
          </a:p>
          <a:p>
            <a:pPr eaLnBrk="1" hangingPunct="1">
              <a:lnSpc>
                <a:spcPct val="150000"/>
              </a:lnSpc>
              <a:buFont typeface="Wingdings" charset="0"/>
              <a:buNone/>
            </a:pPr>
            <a:r>
              <a:rPr lang="de-DE" sz="4000" b="0">
                <a:solidFill>
                  <a:schemeClr val="bg1"/>
                </a:solidFill>
                <a:latin typeface="Bell MT" charset="0"/>
                <a:ea typeface="ＭＳ Ｐゴシック" charset="0"/>
                <a:cs typeface="ＭＳ Ｐゴシック" charset="0"/>
              </a:rPr>
              <a:t>   </a:t>
            </a:r>
            <a:endParaRPr lang="de-DE" sz="3600">
              <a:latin typeface="Bell MT" charset="0"/>
              <a:ea typeface="ＭＳ Ｐゴシック" charset="0"/>
              <a:cs typeface="ＭＳ Ｐゴシック" charset="0"/>
            </a:endParaRPr>
          </a:p>
        </p:txBody>
      </p:sp>
      <p:sp>
        <p:nvSpPr>
          <p:cNvPr id="166918" name="Text Box 6"/>
          <p:cNvSpPr txBox="1">
            <a:spLocks noChangeArrowheads="1"/>
          </p:cNvSpPr>
          <p:nvPr/>
        </p:nvSpPr>
        <p:spPr bwMode="auto">
          <a:xfrm>
            <a:off x="539750" y="5949950"/>
            <a:ext cx="16557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ell MT" charset="0"/>
                <a:ea typeface="ＭＳ Ｐゴシック" charset="0"/>
                <a:cs typeface="ＭＳ Ｐゴシック" charset="0"/>
              </a:defRPr>
            </a:lvl1pPr>
            <a:lvl2pPr marL="742950" indent="-285750" eaLnBrk="0" hangingPunct="0">
              <a:defRPr sz="2400">
                <a:solidFill>
                  <a:schemeClr val="tx1"/>
                </a:solidFill>
                <a:latin typeface="Bell MT" charset="0"/>
                <a:ea typeface="ＭＳ Ｐゴシック" charset="0"/>
              </a:defRPr>
            </a:lvl2pPr>
            <a:lvl3pPr marL="1143000" indent="-228600" eaLnBrk="0" hangingPunct="0">
              <a:defRPr sz="2400">
                <a:solidFill>
                  <a:schemeClr val="tx1"/>
                </a:solidFill>
                <a:latin typeface="Bell MT" charset="0"/>
                <a:ea typeface="ＭＳ Ｐゴシック" charset="0"/>
              </a:defRPr>
            </a:lvl3pPr>
            <a:lvl4pPr marL="1600200" indent="-228600" eaLnBrk="0" hangingPunct="0">
              <a:defRPr sz="2400">
                <a:solidFill>
                  <a:schemeClr val="tx1"/>
                </a:solidFill>
                <a:latin typeface="Bell MT" charset="0"/>
                <a:ea typeface="ＭＳ Ｐゴシック" charset="0"/>
              </a:defRPr>
            </a:lvl4pPr>
            <a:lvl5pPr marL="2057400" indent="-228600" eaLnBrk="0" hangingPunct="0">
              <a:defRPr sz="2400">
                <a:solidFill>
                  <a:schemeClr val="tx1"/>
                </a:solidFill>
                <a:latin typeface="Bell MT" charset="0"/>
                <a:ea typeface="ＭＳ Ｐゴシック" charset="0"/>
              </a:defRPr>
            </a:lvl5pPr>
            <a:lvl6pPr marL="2514600" indent="-228600" eaLnBrk="0" fontAlgn="base" hangingPunct="0">
              <a:spcBef>
                <a:spcPct val="0"/>
              </a:spcBef>
              <a:spcAft>
                <a:spcPct val="0"/>
              </a:spcAft>
              <a:defRPr sz="2400">
                <a:solidFill>
                  <a:schemeClr val="tx1"/>
                </a:solidFill>
                <a:latin typeface="Bell MT" charset="0"/>
                <a:ea typeface="ＭＳ Ｐゴシック" charset="0"/>
              </a:defRPr>
            </a:lvl6pPr>
            <a:lvl7pPr marL="2971800" indent="-228600" eaLnBrk="0" fontAlgn="base" hangingPunct="0">
              <a:spcBef>
                <a:spcPct val="0"/>
              </a:spcBef>
              <a:spcAft>
                <a:spcPct val="0"/>
              </a:spcAft>
              <a:defRPr sz="2400">
                <a:solidFill>
                  <a:schemeClr val="tx1"/>
                </a:solidFill>
                <a:latin typeface="Bell MT" charset="0"/>
                <a:ea typeface="ＭＳ Ｐゴシック" charset="0"/>
              </a:defRPr>
            </a:lvl7pPr>
            <a:lvl8pPr marL="3429000" indent="-228600" eaLnBrk="0" fontAlgn="base" hangingPunct="0">
              <a:spcBef>
                <a:spcPct val="0"/>
              </a:spcBef>
              <a:spcAft>
                <a:spcPct val="0"/>
              </a:spcAft>
              <a:defRPr sz="2400">
                <a:solidFill>
                  <a:schemeClr val="tx1"/>
                </a:solidFill>
                <a:latin typeface="Bell MT" charset="0"/>
                <a:ea typeface="ＭＳ Ｐゴシック" charset="0"/>
              </a:defRPr>
            </a:lvl8pPr>
            <a:lvl9pPr marL="3886200" indent="-228600" eaLnBrk="0" fontAlgn="base" hangingPunct="0">
              <a:spcBef>
                <a:spcPct val="0"/>
              </a:spcBef>
              <a:spcAft>
                <a:spcPct val="0"/>
              </a:spcAft>
              <a:defRPr sz="2400">
                <a:solidFill>
                  <a:schemeClr val="tx1"/>
                </a:solidFill>
                <a:latin typeface="Bell MT" charset="0"/>
                <a:ea typeface="ＭＳ Ｐゴシック" charset="0"/>
              </a:defRPr>
            </a:lvl9pPr>
          </a:lstStyle>
          <a:p>
            <a:pPr algn="ctr">
              <a:spcBef>
                <a:spcPct val="50000"/>
              </a:spcBef>
            </a:pPr>
            <a:r>
              <a:rPr lang="en-US" sz="4000">
                <a:solidFill>
                  <a:schemeClr val="bg1"/>
                </a:solidFill>
                <a:latin typeface="Maiandra GD" charset="0"/>
              </a:rPr>
              <a:t>YES</a:t>
            </a:r>
            <a:endParaRPr lang="en-US" sz="4000">
              <a:latin typeface="Maiandra GD" charset="0"/>
            </a:endParaRPr>
          </a:p>
        </p:txBody>
      </p:sp>
      <p:sp>
        <p:nvSpPr>
          <p:cNvPr id="166919" name="Text Box 7"/>
          <p:cNvSpPr txBox="1">
            <a:spLocks noChangeArrowheads="1"/>
          </p:cNvSpPr>
          <p:nvPr/>
        </p:nvSpPr>
        <p:spPr bwMode="auto">
          <a:xfrm>
            <a:off x="6372225" y="1484313"/>
            <a:ext cx="22320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ell MT" charset="0"/>
                <a:ea typeface="ＭＳ Ｐゴシック" charset="0"/>
                <a:cs typeface="ＭＳ Ｐゴシック" charset="0"/>
              </a:defRPr>
            </a:lvl1pPr>
            <a:lvl2pPr marL="742950" indent="-285750" eaLnBrk="0" hangingPunct="0">
              <a:defRPr sz="2400">
                <a:solidFill>
                  <a:schemeClr val="tx1"/>
                </a:solidFill>
                <a:latin typeface="Bell MT" charset="0"/>
                <a:ea typeface="ＭＳ Ｐゴシック" charset="0"/>
              </a:defRPr>
            </a:lvl2pPr>
            <a:lvl3pPr marL="1143000" indent="-228600" eaLnBrk="0" hangingPunct="0">
              <a:defRPr sz="2400">
                <a:solidFill>
                  <a:schemeClr val="tx1"/>
                </a:solidFill>
                <a:latin typeface="Bell MT" charset="0"/>
                <a:ea typeface="ＭＳ Ｐゴシック" charset="0"/>
              </a:defRPr>
            </a:lvl3pPr>
            <a:lvl4pPr marL="1600200" indent="-228600" eaLnBrk="0" hangingPunct="0">
              <a:defRPr sz="2400">
                <a:solidFill>
                  <a:schemeClr val="tx1"/>
                </a:solidFill>
                <a:latin typeface="Bell MT" charset="0"/>
                <a:ea typeface="ＭＳ Ｐゴシック" charset="0"/>
              </a:defRPr>
            </a:lvl4pPr>
            <a:lvl5pPr marL="2057400" indent="-228600" eaLnBrk="0" hangingPunct="0">
              <a:defRPr sz="2400">
                <a:solidFill>
                  <a:schemeClr val="tx1"/>
                </a:solidFill>
                <a:latin typeface="Bell MT" charset="0"/>
                <a:ea typeface="ＭＳ Ｐゴシック" charset="0"/>
              </a:defRPr>
            </a:lvl5pPr>
            <a:lvl6pPr marL="2514600" indent="-228600" eaLnBrk="0" fontAlgn="base" hangingPunct="0">
              <a:spcBef>
                <a:spcPct val="0"/>
              </a:spcBef>
              <a:spcAft>
                <a:spcPct val="0"/>
              </a:spcAft>
              <a:defRPr sz="2400">
                <a:solidFill>
                  <a:schemeClr val="tx1"/>
                </a:solidFill>
                <a:latin typeface="Bell MT" charset="0"/>
                <a:ea typeface="ＭＳ Ｐゴシック" charset="0"/>
              </a:defRPr>
            </a:lvl6pPr>
            <a:lvl7pPr marL="2971800" indent="-228600" eaLnBrk="0" fontAlgn="base" hangingPunct="0">
              <a:spcBef>
                <a:spcPct val="0"/>
              </a:spcBef>
              <a:spcAft>
                <a:spcPct val="0"/>
              </a:spcAft>
              <a:defRPr sz="2400">
                <a:solidFill>
                  <a:schemeClr val="tx1"/>
                </a:solidFill>
                <a:latin typeface="Bell MT" charset="0"/>
                <a:ea typeface="ＭＳ Ｐゴシック" charset="0"/>
              </a:defRPr>
            </a:lvl7pPr>
            <a:lvl8pPr marL="3429000" indent="-228600" eaLnBrk="0" fontAlgn="base" hangingPunct="0">
              <a:spcBef>
                <a:spcPct val="0"/>
              </a:spcBef>
              <a:spcAft>
                <a:spcPct val="0"/>
              </a:spcAft>
              <a:defRPr sz="2400">
                <a:solidFill>
                  <a:schemeClr val="tx1"/>
                </a:solidFill>
                <a:latin typeface="Bell MT" charset="0"/>
                <a:ea typeface="ＭＳ Ｐゴシック" charset="0"/>
              </a:defRPr>
            </a:lvl8pPr>
            <a:lvl9pPr marL="3886200" indent="-228600" eaLnBrk="0" fontAlgn="base" hangingPunct="0">
              <a:spcBef>
                <a:spcPct val="0"/>
              </a:spcBef>
              <a:spcAft>
                <a:spcPct val="0"/>
              </a:spcAft>
              <a:defRPr sz="2400">
                <a:solidFill>
                  <a:schemeClr val="tx1"/>
                </a:solidFill>
                <a:latin typeface="Bell MT" charset="0"/>
                <a:ea typeface="ＭＳ Ｐゴシック" charset="0"/>
              </a:defRPr>
            </a:lvl9pPr>
          </a:lstStyle>
          <a:p>
            <a:pPr algn="ctr">
              <a:spcBef>
                <a:spcPct val="50000"/>
              </a:spcBef>
            </a:pPr>
            <a:r>
              <a:rPr lang="en-US" sz="4000">
                <a:solidFill>
                  <a:schemeClr val="bg1"/>
                </a:solidFill>
                <a:latin typeface="Maiandra GD" charset="0"/>
              </a:rPr>
              <a:t>AMEN</a:t>
            </a:r>
            <a:endParaRPr lang="en-US" sz="4000">
              <a:latin typeface="Maiandra GD" charset="0"/>
            </a:endParaRPr>
          </a:p>
        </p:txBody>
      </p:sp>
      <p:sp>
        <p:nvSpPr>
          <p:cNvPr id="166920" name="Text Box 8"/>
          <p:cNvSpPr txBox="1">
            <a:spLocks noChangeArrowheads="1"/>
          </p:cNvSpPr>
          <p:nvPr/>
        </p:nvSpPr>
        <p:spPr bwMode="auto">
          <a:xfrm>
            <a:off x="2771775" y="1773238"/>
            <a:ext cx="3529013" cy="472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ell MT" charset="0"/>
                <a:ea typeface="ＭＳ Ｐゴシック" charset="0"/>
                <a:cs typeface="ＭＳ Ｐゴシック" charset="0"/>
              </a:defRPr>
            </a:lvl1pPr>
            <a:lvl2pPr marL="742950" indent="-285750" eaLnBrk="0" hangingPunct="0">
              <a:defRPr sz="2400">
                <a:solidFill>
                  <a:schemeClr val="tx1"/>
                </a:solidFill>
                <a:latin typeface="Bell MT" charset="0"/>
                <a:ea typeface="ＭＳ Ｐゴシック" charset="0"/>
              </a:defRPr>
            </a:lvl2pPr>
            <a:lvl3pPr marL="1143000" indent="-228600" eaLnBrk="0" hangingPunct="0">
              <a:defRPr sz="2400">
                <a:solidFill>
                  <a:schemeClr val="tx1"/>
                </a:solidFill>
                <a:latin typeface="Bell MT" charset="0"/>
                <a:ea typeface="ＭＳ Ｐゴシック" charset="0"/>
              </a:defRPr>
            </a:lvl3pPr>
            <a:lvl4pPr marL="1600200" indent="-228600" eaLnBrk="0" hangingPunct="0">
              <a:defRPr sz="2400">
                <a:solidFill>
                  <a:schemeClr val="tx1"/>
                </a:solidFill>
                <a:latin typeface="Bell MT" charset="0"/>
                <a:ea typeface="ＭＳ Ｐゴシック" charset="0"/>
              </a:defRPr>
            </a:lvl4pPr>
            <a:lvl5pPr marL="2057400" indent="-228600" eaLnBrk="0" hangingPunct="0">
              <a:defRPr sz="2400">
                <a:solidFill>
                  <a:schemeClr val="tx1"/>
                </a:solidFill>
                <a:latin typeface="Bell MT" charset="0"/>
                <a:ea typeface="ＭＳ Ｐゴシック" charset="0"/>
              </a:defRPr>
            </a:lvl5pPr>
            <a:lvl6pPr marL="2514600" indent="-228600" eaLnBrk="0" fontAlgn="base" hangingPunct="0">
              <a:spcBef>
                <a:spcPct val="0"/>
              </a:spcBef>
              <a:spcAft>
                <a:spcPct val="0"/>
              </a:spcAft>
              <a:defRPr sz="2400">
                <a:solidFill>
                  <a:schemeClr val="tx1"/>
                </a:solidFill>
                <a:latin typeface="Bell MT" charset="0"/>
                <a:ea typeface="ＭＳ Ｐゴシック" charset="0"/>
              </a:defRPr>
            </a:lvl6pPr>
            <a:lvl7pPr marL="2971800" indent="-228600" eaLnBrk="0" fontAlgn="base" hangingPunct="0">
              <a:spcBef>
                <a:spcPct val="0"/>
              </a:spcBef>
              <a:spcAft>
                <a:spcPct val="0"/>
              </a:spcAft>
              <a:defRPr sz="2400">
                <a:solidFill>
                  <a:schemeClr val="tx1"/>
                </a:solidFill>
                <a:latin typeface="Bell MT" charset="0"/>
                <a:ea typeface="ＭＳ Ｐゴシック" charset="0"/>
              </a:defRPr>
            </a:lvl7pPr>
            <a:lvl8pPr marL="3429000" indent="-228600" eaLnBrk="0" fontAlgn="base" hangingPunct="0">
              <a:spcBef>
                <a:spcPct val="0"/>
              </a:spcBef>
              <a:spcAft>
                <a:spcPct val="0"/>
              </a:spcAft>
              <a:defRPr sz="2400">
                <a:solidFill>
                  <a:schemeClr val="tx1"/>
                </a:solidFill>
                <a:latin typeface="Bell MT" charset="0"/>
                <a:ea typeface="ＭＳ Ｐゴシック" charset="0"/>
              </a:defRPr>
            </a:lvl8pPr>
            <a:lvl9pPr marL="3886200" indent="-228600" eaLnBrk="0" fontAlgn="base" hangingPunct="0">
              <a:spcBef>
                <a:spcPct val="0"/>
              </a:spcBef>
              <a:spcAft>
                <a:spcPct val="0"/>
              </a:spcAft>
              <a:defRPr sz="2400">
                <a:solidFill>
                  <a:schemeClr val="tx1"/>
                </a:solidFill>
                <a:latin typeface="Bell MT" charset="0"/>
                <a:ea typeface="ＭＳ Ｐゴシック" charset="0"/>
              </a:defRPr>
            </a:lvl9pPr>
          </a:lstStyle>
          <a:p>
            <a:pPr algn="ctr">
              <a:spcBef>
                <a:spcPct val="50000"/>
              </a:spcBef>
            </a:pPr>
            <a:r>
              <a:rPr lang="en-US" sz="3200">
                <a:solidFill>
                  <a:schemeClr val="bg1"/>
                </a:solidFill>
              </a:rPr>
              <a:t>2 Cor. 1:20</a:t>
            </a:r>
          </a:p>
          <a:p>
            <a:pPr algn="ctr">
              <a:spcBef>
                <a:spcPct val="50000"/>
              </a:spcBef>
            </a:pPr>
            <a:r>
              <a:rPr lang="en-US" sz="3200">
                <a:solidFill>
                  <a:schemeClr val="bg1"/>
                </a:solidFill>
              </a:rPr>
              <a:t>For as many as are the promises of God, in Him they are Yes; therefore also through Him is our Amen to the glory of God through us. </a:t>
            </a:r>
          </a:p>
        </p:txBody>
      </p:sp>
      <p:sp>
        <p:nvSpPr>
          <p:cNvPr id="166921" name="Text Box 10"/>
          <p:cNvSpPr txBox="1">
            <a:spLocks noChangeArrowheads="1"/>
          </p:cNvSpPr>
          <p:nvPr/>
        </p:nvSpPr>
        <p:spPr bwMode="auto">
          <a:xfrm>
            <a:off x="6156325" y="3213100"/>
            <a:ext cx="2700338"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ell MT" charset="0"/>
                <a:ea typeface="ＭＳ Ｐゴシック" charset="0"/>
                <a:cs typeface="ＭＳ Ｐゴシック" charset="0"/>
              </a:defRPr>
            </a:lvl1pPr>
            <a:lvl2pPr marL="742950" indent="-285750" eaLnBrk="0" hangingPunct="0">
              <a:defRPr sz="2400">
                <a:solidFill>
                  <a:schemeClr val="tx1"/>
                </a:solidFill>
                <a:latin typeface="Bell MT" charset="0"/>
                <a:ea typeface="ＭＳ Ｐゴシック" charset="0"/>
              </a:defRPr>
            </a:lvl2pPr>
            <a:lvl3pPr marL="1143000" indent="-228600" eaLnBrk="0" hangingPunct="0">
              <a:defRPr sz="2400">
                <a:solidFill>
                  <a:schemeClr val="tx1"/>
                </a:solidFill>
                <a:latin typeface="Bell MT" charset="0"/>
                <a:ea typeface="ＭＳ Ｐゴシック" charset="0"/>
              </a:defRPr>
            </a:lvl3pPr>
            <a:lvl4pPr marL="1600200" indent="-228600" eaLnBrk="0" hangingPunct="0">
              <a:defRPr sz="2400">
                <a:solidFill>
                  <a:schemeClr val="tx1"/>
                </a:solidFill>
                <a:latin typeface="Bell MT" charset="0"/>
                <a:ea typeface="ＭＳ Ｐゴシック" charset="0"/>
              </a:defRPr>
            </a:lvl4pPr>
            <a:lvl5pPr marL="2057400" indent="-228600" eaLnBrk="0" hangingPunct="0">
              <a:defRPr sz="2400">
                <a:solidFill>
                  <a:schemeClr val="tx1"/>
                </a:solidFill>
                <a:latin typeface="Bell MT" charset="0"/>
                <a:ea typeface="ＭＳ Ｐゴシック" charset="0"/>
              </a:defRPr>
            </a:lvl5pPr>
            <a:lvl6pPr marL="2514600" indent="-228600" eaLnBrk="0" fontAlgn="base" hangingPunct="0">
              <a:spcBef>
                <a:spcPct val="0"/>
              </a:spcBef>
              <a:spcAft>
                <a:spcPct val="0"/>
              </a:spcAft>
              <a:defRPr sz="2400">
                <a:solidFill>
                  <a:schemeClr val="tx1"/>
                </a:solidFill>
                <a:latin typeface="Bell MT" charset="0"/>
                <a:ea typeface="ＭＳ Ｐゴシック" charset="0"/>
              </a:defRPr>
            </a:lvl6pPr>
            <a:lvl7pPr marL="2971800" indent="-228600" eaLnBrk="0" fontAlgn="base" hangingPunct="0">
              <a:spcBef>
                <a:spcPct val="0"/>
              </a:spcBef>
              <a:spcAft>
                <a:spcPct val="0"/>
              </a:spcAft>
              <a:defRPr sz="2400">
                <a:solidFill>
                  <a:schemeClr val="tx1"/>
                </a:solidFill>
                <a:latin typeface="Bell MT" charset="0"/>
                <a:ea typeface="ＭＳ Ｐゴシック" charset="0"/>
              </a:defRPr>
            </a:lvl7pPr>
            <a:lvl8pPr marL="3429000" indent="-228600" eaLnBrk="0" fontAlgn="base" hangingPunct="0">
              <a:spcBef>
                <a:spcPct val="0"/>
              </a:spcBef>
              <a:spcAft>
                <a:spcPct val="0"/>
              </a:spcAft>
              <a:defRPr sz="2400">
                <a:solidFill>
                  <a:schemeClr val="tx1"/>
                </a:solidFill>
                <a:latin typeface="Bell MT" charset="0"/>
                <a:ea typeface="ＭＳ Ｐゴシック" charset="0"/>
              </a:defRPr>
            </a:lvl8pPr>
            <a:lvl9pPr marL="3886200" indent="-228600" eaLnBrk="0" fontAlgn="base" hangingPunct="0">
              <a:spcBef>
                <a:spcPct val="0"/>
              </a:spcBef>
              <a:spcAft>
                <a:spcPct val="0"/>
              </a:spcAft>
              <a:defRPr sz="2400">
                <a:solidFill>
                  <a:schemeClr val="tx1"/>
                </a:solidFill>
                <a:latin typeface="Bell MT" charset="0"/>
                <a:ea typeface="ＭＳ Ｐゴシック" charset="0"/>
              </a:defRPr>
            </a:lvl9pPr>
          </a:lstStyle>
          <a:p>
            <a:pPr algn="ctr">
              <a:spcBef>
                <a:spcPct val="50000"/>
              </a:spcBef>
            </a:pPr>
            <a:r>
              <a:rPr lang="en-US" sz="3600" i="1">
                <a:solidFill>
                  <a:schemeClr val="bg1"/>
                </a:solidFill>
              </a:rPr>
              <a:t>THROUGH</a:t>
            </a:r>
          </a:p>
          <a:p>
            <a:pPr algn="ctr">
              <a:spcBef>
                <a:spcPct val="50000"/>
              </a:spcBef>
            </a:pPr>
            <a:r>
              <a:rPr lang="en-US" sz="3600" i="1">
                <a:solidFill>
                  <a:schemeClr val="bg1"/>
                </a:solidFill>
              </a:rPr>
              <a:t>HIM</a:t>
            </a:r>
          </a:p>
        </p:txBody>
      </p:sp>
      <p:sp>
        <p:nvSpPr>
          <p:cNvPr id="166922" name="AutoShape 12"/>
          <p:cNvSpPr>
            <a:spLocks noChangeArrowheads="1"/>
          </p:cNvSpPr>
          <p:nvPr/>
        </p:nvSpPr>
        <p:spPr bwMode="auto">
          <a:xfrm>
            <a:off x="990600" y="2057400"/>
            <a:ext cx="838200" cy="3962400"/>
          </a:xfrm>
          <a:prstGeom prst="downArrow">
            <a:avLst>
              <a:gd name="adj1" fmla="val 50000"/>
              <a:gd name="adj2" fmla="val 118182"/>
            </a:avLst>
          </a:prstGeom>
          <a:solidFill>
            <a:srgbClr val="FF9966"/>
          </a:solidFill>
          <a:ln w="9525">
            <a:solidFill>
              <a:schemeClr val="tx1"/>
            </a:solidFill>
            <a:miter lim="800000"/>
            <a:headEnd/>
            <a:tailEnd/>
          </a:ln>
        </p:spPr>
        <p:txBody>
          <a:bodyPr wrap="none" anchor="ctr"/>
          <a:lstStyle/>
          <a:p>
            <a:endParaRPr lang="en-US"/>
          </a:p>
        </p:txBody>
      </p:sp>
      <p:sp>
        <p:nvSpPr>
          <p:cNvPr id="166923" name="Text Box 9"/>
          <p:cNvSpPr txBox="1">
            <a:spLocks noChangeArrowheads="1"/>
          </p:cNvSpPr>
          <p:nvPr/>
        </p:nvSpPr>
        <p:spPr bwMode="auto">
          <a:xfrm>
            <a:off x="468313" y="3213100"/>
            <a:ext cx="1871662"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ell MT" charset="0"/>
                <a:ea typeface="ＭＳ Ｐゴシック" charset="0"/>
                <a:cs typeface="ＭＳ Ｐゴシック" charset="0"/>
              </a:defRPr>
            </a:lvl1pPr>
            <a:lvl2pPr marL="742950" indent="-285750" eaLnBrk="0" hangingPunct="0">
              <a:defRPr sz="2400">
                <a:solidFill>
                  <a:schemeClr val="tx1"/>
                </a:solidFill>
                <a:latin typeface="Bell MT" charset="0"/>
                <a:ea typeface="ＭＳ Ｐゴシック" charset="0"/>
              </a:defRPr>
            </a:lvl2pPr>
            <a:lvl3pPr marL="1143000" indent="-228600" eaLnBrk="0" hangingPunct="0">
              <a:defRPr sz="2400">
                <a:solidFill>
                  <a:schemeClr val="tx1"/>
                </a:solidFill>
                <a:latin typeface="Bell MT" charset="0"/>
                <a:ea typeface="ＭＳ Ｐゴシック" charset="0"/>
              </a:defRPr>
            </a:lvl3pPr>
            <a:lvl4pPr marL="1600200" indent="-228600" eaLnBrk="0" hangingPunct="0">
              <a:defRPr sz="2400">
                <a:solidFill>
                  <a:schemeClr val="tx1"/>
                </a:solidFill>
                <a:latin typeface="Bell MT" charset="0"/>
                <a:ea typeface="ＭＳ Ｐゴシック" charset="0"/>
              </a:defRPr>
            </a:lvl4pPr>
            <a:lvl5pPr marL="2057400" indent="-228600" eaLnBrk="0" hangingPunct="0">
              <a:defRPr sz="2400">
                <a:solidFill>
                  <a:schemeClr val="tx1"/>
                </a:solidFill>
                <a:latin typeface="Bell MT" charset="0"/>
                <a:ea typeface="ＭＳ Ｐゴシック" charset="0"/>
              </a:defRPr>
            </a:lvl5pPr>
            <a:lvl6pPr marL="2514600" indent="-228600" eaLnBrk="0" fontAlgn="base" hangingPunct="0">
              <a:spcBef>
                <a:spcPct val="0"/>
              </a:spcBef>
              <a:spcAft>
                <a:spcPct val="0"/>
              </a:spcAft>
              <a:defRPr sz="2400">
                <a:solidFill>
                  <a:schemeClr val="tx1"/>
                </a:solidFill>
                <a:latin typeface="Bell MT" charset="0"/>
                <a:ea typeface="ＭＳ Ｐゴシック" charset="0"/>
              </a:defRPr>
            </a:lvl6pPr>
            <a:lvl7pPr marL="2971800" indent="-228600" eaLnBrk="0" fontAlgn="base" hangingPunct="0">
              <a:spcBef>
                <a:spcPct val="0"/>
              </a:spcBef>
              <a:spcAft>
                <a:spcPct val="0"/>
              </a:spcAft>
              <a:defRPr sz="2400">
                <a:solidFill>
                  <a:schemeClr val="tx1"/>
                </a:solidFill>
                <a:latin typeface="Bell MT" charset="0"/>
                <a:ea typeface="ＭＳ Ｐゴシック" charset="0"/>
              </a:defRPr>
            </a:lvl7pPr>
            <a:lvl8pPr marL="3429000" indent="-228600" eaLnBrk="0" fontAlgn="base" hangingPunct="0">
              <a:spcBef>
                <a:spcPct val="0"/>
              </a:spcBef>
              <a:spcAft>
                <a:spcPct val="0"/>
              </a:spcAft>
              <a:defRPr sz="2400">
                <a:solidFill>
                  <a:schemeClr val="tx1"/>
                </a:solidFill>
                <a:latin typeface="Bell MT" charset="0"/>
                <a:ea typeface="ＭＳ Ｐゴシック" charset="0"/>
              </a:defRPr>
            </a:lvl8pPr>
            <a:lvl9pPr marL="3886200" indent="-228600" eaLnBrk="0" fontAlgn="base" hangingPunct="0">
              <a:spcBef>
                <a:spcPct val="0"/>
              </a:spcBef>
              <a:spcAft>
                <a:spcPct val="0"/>
              </a:spcAft>
              <a:defRPr sz="2400">
                <a:solidFill>
                  <a:schemeClr val="tx1"/>
                </a:solidFill>
                <a:latin typeface="Bell MT" charset="0"/>
                <a:ea typeface="ＭＳ Ｐゴシック" charset="0"/>
              </a:defRPr>
            </a:lvl9pPr>
          </a:lstStyle>
          <a:p>
            <a:pPr algn="ctr">
              <a:spcBef>
                <a:spcPct val="20000"/>
              </a:spcBef>
            </a:pPr>
            <a:r>
              <a:rPr lang="en-US" sz="3600" i="1">
                <a:solidFill>
                  <a:schemeClr val="bg1"/>
                </a:solidFill>
              </a:rPr>
              <a:t>IN</a:t>
            </a:r>
          </a:p>
          <a:p>
            <a:pPr algn="ctr">
              <a:spcBef>
                <a:spcPct val="20000"/>
              </a:spcBef>
            </a:pPr>
            <a:r>
              <a:rPr lang="en-US" sz="3600" i="1">
                <a:solidFill>
                  <a:schemeClr val="bg1"/>
                </a:solidFill>
              </a:rPr>
              <a:t>HIM</a:t>
            </a: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1" y="-76200"/>
            <a:ext cx="9247741"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68962" name="Rectangle 2"/>
          <p:cNvSpPr>
            <a:spLocks noGrp="1" noChangeArrowheads="1"/>
          </p:cNvSpPr>
          <p:nvPr>
            <p:ph type="title"/>
          </p:nvPr>
        </p:nvSpPr>
        <p:spPr>
          <a:xfrm>
            <a:off x="304800" y="609600"/>
            <a:ext cx="8534400" cy="1143000"/>
          </a:xfrm>
        </p:spPr>
        <p:txBody>
          <a:bodyPr/>
          <a:lstStyle/>
          <a:p>
            <a:pPr algn="ctr" eaLnBrk="1" hangingPunct="1"/>
            <a:r>
              <a:rPr lang="de-DE" sz="4800">
                <a:solidFill>
                  <a:schemeClr val="bg1"/>
                </a:solidFill>
                <a:effectLst/>
                <a:latin typeface="Bell MT" charset="0"/>
                <a:ea typeface="ＭＳ Ｐゴシック" charset="0"/>
                <a:cs typeface="ＭＳ Ｐゴシック" charset="0"/>
              </a:rPr>
              <a:t>Implications for Our Worship</a:t>
            </a:r>
            <a:endParaRPr lang="en-US" sz="4800">
              <a:solidFill>
                <a:schemeClr val="bg1"/>
              </a:solidFill>
              <a:effectLst/>
              <a:latin typeface="Bell MT" charset="0"/>
              <a:ea typeface="ＭＳ Ｐゴシック" charset="0"/>
              <a:cs typeface="ＭＳ Ｐゴシック" charset="0"/>
            </a:endParaRPr>
          </a:p>
        </p:txBody>
      </p:sp>
      <p:sp>
        <p:nvSpPr>
          <p:cNvPr id="2" name="Rectangle 3"/>
          <p:cNvSpPr>
            <a:spLocks noGrp="1" noChangeArrowheads="1"/>
          </p:cNvSpPr>
          <p:nvPr>
            <p:ph type="body" idx="1"/>
          </p:nvPr>
        </p:nvSpPr>
        <p:spPr>
          <a:xfrm>
            <a:off x="1828800" y="2362200"/>
            <a:ext cx="6705600" cy="4114800"/>
          </a:xfrm>
        </p:spPr>
        <p:txBody>
          <a:bodyPr/>
          <a:lstStyle/>
          <a:p>
            <a:pPr eaLnBrk="1" hangingPunct="1">
              <a:buFont typeface="Wingdings" charset="0"/>
              <a:buChar char="§"/>
            </a:pPr>
            <a:r>
              <a:rPr lang="de-DE" sz="4000" b="0">
                <a:solidFill>
                  <a:schemeClr val="bg1"/>
                </a:solidFill>
                <a:latin typeface="Bell MT" charset="0"/>
                <a:ea typeface="ＭＳ Ｐゴシック" charset="0"/>
                <a:cs typeface="ＭＳ Ｐゴシック" charset="0"/>
              </a:rPr>
              <a:t>The </a:t>
            </a:r>
            <a:r>
              <a:rPr lang="de-DE" sz="4000" b="0" i="1">
                <a:solidFill>
                  <a:schemeClr val="bg1"/>
                </a:solidFill>
                <a:latin typeface="Bell MT" charset="0"/>
                <a:ea typeface="ＭＳ Ｐゴシック" charset="0"/>
                <a:cs typeface="ＭＳ Ｐゴシック" charset="0"/>
              </a:rPr>
              <a:t>presence</a:t>
            </a:r>
            <a:r>
              <a:rPr lang="de-DE" sz="4000" b="0">
                <a:solidFill>
                  <a:schemeClr val="bg1"/>
                </a:solidFill>
                <a:latin typeface="Bell MT" charset="0"/>
                <a:ea typeface="ＭＳ Ｐゴシック" charset="0"/>
                <a:cs typeface="ＭＳ Ｐゴシック" charset="0"/>
              </a:rPr>
              <a:t> of Christ</a:t>
            </a:r>
            <a:endParaRPr lang="de-DE" sz="4000" b="0" i="1">
              <a:solidFill>
                <a:schemeClr val="bg1"/>
              </a:solidFill>
              <a:latin typeface="Bell MT"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1" y="-76200"/>
            <a:ext cx="9247741"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71010" name="Rectangle 3"/>
          <p:cNvSpPr>
            <a:spLocks noGrp="1" noChangeArrowheads="1"/>
          </p:cNvSpPr>
          <p:nvPr>
            <p:ph type="title"/>
          </p:nvPr>
        </p:nvSpPr>
        <p:spPr>
          <a:xfrm>
            <a:off x="304800" y="609600"/>
            <a:ext cx="8534400" cy="1143000"/>
          </a:xfrm>
        </p:spPr>
        <p:txBody>
          <a:bodyPr/>
          <a:lstStyle/>
          <a:p>
            <a:pPr algn="ctr" eaLnBrk="1" hangingPunct="1"/>
            <a:r>
              <a:rPr lang="de-DE" sz="4800">
                <a:solidFill>
                  <a:schemeClr val="bg1"/>
                </a:solidFill>
                <a:effectLst/>
                <a:latin typeface="Bell MT" charset="0"/>
                <a:ea typeface="ＭＳ Ｐゴシック" charset="0"/>
                <a:cs typeface="ＭＳ Ｐゴシック" charset="0"/>
              </a:rPr>
              <a:t>Implications for Our Worship</a:t>
            </a:r>
            <a:endParaRPr lang="en-US" sz="4800">
              <a:solidFill>
                <a:schemeClr val="bg1"/>
              </a:solidFill>
              <a:effectLst/>
              <a:latin typeface="Bell MT" charset="0"/>
              <a:ea typeface="ＭＳ Ｐゴシック" charset="0"/>
              <a:cs typeface="ＭＳ Ｐゴシック" charset="0"/>
            </a:endParaRPr>
          </a:p>
        </p:txBody>
      </p:sp>
      <p:sp>
        <p:nvSpPr>
          <p:cNvPr id="171011" name="Rectangle 4"/>
          <p:cNvSpPr>
            <a:spLocks noGrp="1" noChangeArrowheads="1"/>
          </p:cNvSpPr>
          <p:nvPr>
            <p:ph type="body" idx="1"/>
          </p:nvPr>
        </p:nvSpPr>
        <p:spPr>
          <a:xfrm>
            <a:off x="1828800" y="2362200"/>
            <a:ext cx="6705600" cy="4114800"/>
          </a:xfrm>
        </p:spPr>
        <p:txBody>
          <a:bodyPr/>
          <a:lstStyle/>
          <a:p>
            <a:pPr eaLnBrk="1" hangingPunct="1">
              <a:buFont typeface="Wingdings" charset="0"/>
              <a:buChar char="§"/>
            </a:pPr>
            <a:r>
              <a:rPr lang="de-DE" sz="4000" b="0">
                <a:solidFill>
                  <a:schemeClr val="bg1"/>
                </a:solidFill>
                <a:latin typeface="Bell MT" charset="0"/>
                <a:ea typeface="ＭＳ Ｐゴシック" charset="0"/>
                <a:cs typeface="ＭＳ Ｐゴシック" charset="0"/>
              </a:rPr>
              <a:t>The </a:t>
            </a:r>
            <a:r>
              <a:rPr lang="de-DE" sz="4000" b="0" i="1">
                <a:solidFill>
                  <a:schemeClr val="bg1"/>
                </a:solidFill>
                <a:latin typeface="Bell MT" charset="0"/>
                <a:ea typeface="ＭＳ Ｐゴシック" charset="0"/>
                <a:cs typeface="ＭＳ Ｐゴシック" charset="0"/>
              </a:rPr>
              <a:t>presence</a:t>
            </a:r>
            <a:r>
              <a:rPr lang="de-DE" sz="4000" b="0">
                <a:solidFill>
                  <a:schemeClr val="bg1"/>
                </a:solidFill>
                <a:latin typeface="Bell MT" charset="0"/>
                <a:ea typeface="ＭＳ Ｐゴシック" charset="0"/>
                <a:cs typeface="ＭＳ Ｐゴシック" charset="0"/>
              </a:rPr>
              <a:t> of Christ</a:t>
            </a:r>
            <a:endParaRPr lang="de-DE" sz="4000" b="0" i="1">
              <a:solidFill>
                <a:schemeClr val="bg1"/>
              </a:solidFill>
              <a:latin typeface="Bell MT" charset="0"/>
              <a:ea typeface="ＭＳ Ｐゴシック" charset="0"/>
              <a:cs typeface="ＭＳ Ｐゴシック" charset="0"/>
            </a:endParaRPr>
          </a:p>
          <a:p>
            <a:pPr eaLnBrk="1" hangingPunct="1">
              <a:spcBef>
                <a:spcPct val="0"/>
              </a:spcBef>
              <a:buFont typeface="Wingdings" charset="0"/>
              <a:buChar char="§"/>
            </a:pPr>
            <a:r>
              <a:rPr lang="de-DE" sz="4400" b="0">
                <a:solidFill>
                  <a:schemeClr val="bg1"/>
                </a:solidFill>
                <a:latin typeface="Bell MT" charset="0"/>
                <a:ea typeface="ＭＳ Ｐゴシック" charset="0"/>
                <a:cs typeface="ＭＳ Ｐゴシック" charset="0"/>
              </a:rPr>
              <a:t>The </a:t>
            </a:r>
            <a:r>
              <a:rPr lang="de-DE" sz="4400" b="0" i="1">
                <a:solidFill>
                  <a:schemeClr val="bg1"/>
                </a:solidFill>
                <a:latin typeface="Bell MT" charset="0"/>
                <a:ea typeface="ＭＳ Ｐゴシック" charset="0"/>
                <a:cs typeface="ＭＳ Ｐゴシック" charset="0"/>
              </a:rPr>
              <a:t>constant</a:t>
            </a:r>
            <a:r>
              <a:rPr lang="de-DE" sz="4400" b="0">
                <a:solidFill>
                  <a:schemeClr val="bg1"/>
                </a:solidFill>
                <a:latin typeface="Bell MT" charset="0"/>
                <a:ea typeface="ＭＳ Ｐゴシック" charset="0"/>
                <a:cs typeface="ＭＳ Ｐゴシック" charset="0"/>
              </a:rPr>
              <a:t> of Christ (not </a:t>
            </a:r>
          </a:p>
          <a:p>
            <a:pPr eaLnBrk="1" hangingPunct="1">
              <a:spcBef>
                <a:spcPct val="0"/>
              </a:spcBef>
              <a:buFont typeface="Wingdings" charset="0"/>
              <a:buNone/>
            </a:pPr>
            <a:r>
              <a:rPr lang="de-DE" sz="4400" b="0">
                <a:solidFill>
                  <a:schemeClr val="bg1"/>
                </a:solidFill>
                <a:latin typeface="Bell MT" charset="0"/>
                <a:ea typeface="ＭＳ Ｐゴシック" charset="0"/>
                <a:cs typeface="ＭＳ Ｐゴシック" charset="0"/>
              </a:rPr>
              <a:t>			form or style)</a:t>
            </a:r>
          </a:p>
          <a:p>
            <a:pPr eaLnBrk="1" hangingPunct="1">
              <a:buFont typeface="Wingdings" charset="0"/>
              <a:buNone/>
            </a:pPr>
            <a:endParaRPr lang="de-DE" sz="4400">
              <a:latin typeface="Bell MT"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0"/>
            <a:ext cx="8229600" cy="1384300"/>
          </a:xfrm>
        </p:spPr>
        <p:txBody>
          <a:bodyPr/>
          <a:lstStyle/>
          <a:p>
            <a:pPr algn="ctr" eaLnBrk="1" hangingPunct="1">
              <a:defRPr/>
            </a:pPr>
            <a:r>
              <a:rPr lang="en-US" dirty="0" smtClean="0"/>
              <a:t>B. </a:t>
            </a:r>
            <a:r>
              <a:rPr lang="en-US" dirty="0"/>
              <a:t>Important </a:t>
            </a:r>
            <a:r>
              <a:rPr lang="en-US" dirty="0" smtClean="0"/>
              <a:t>Vocabulary</a:t>
            </a:r>
            <a:endParaRPr lang="en-US" dirty="0"/>
          </a:p>
        </p:txBody>
      </p:sp>
      <p:sp>
        <p:nvSpPr>
          <p:cNvPr id="43011" name="Rectangle 3"/>
          <p:cNvSpPr>
            <a:spLocks noGrp="1" noChangeArrowheads="1"/>
          </p:cNvSpPr>
          <p:nvPr>
            <p:ph type="body" idx="1"/>
          </p:nvPr>
        </p:nvSpPr>
        <p:spPr>
          <a:xfrm>
            <a:off x="457200" y="838200"/>
            <a:ext cx="8229600" cy="4114800"/>
          </a:xfrm>
        </p:spPr>
        <p:txBody>
          <a:bodyPr/>
          <a:lstStyle/>
          <a:p>
            <a:pPr marL="0" indent="0" algn="ctr" eaLnBrk="1" hangingPunct="1">
              <a:buFontTx/>
              <a:buNone/>
              <a:defRPr/>
            </a:pPr>
            <a:endParaRPr lang="en-US" sz="4400" i="1" dirty="0" smtClean="0"/>
          </a:p>
          <a:p>
            <a:pPr marL="0" indent="0" algn="ctr" eaLnBrk="1" hangingPunct="1">
              <a:buFontTx/>
              <a:buNone/>
              <a:defRPr/>
            </a:pPr>
            <a:r>
              <a:rPr lang="en-US" sz="4400" i="1" dirty="0" err="1" smtClean="0"/>
              <a:t>latreuo</a:t>
            </a:r>
            <a:endParaRPr lang="en-US" sz="4400" i="1" dirty="0" smtClean="0"/>
          </a:p>
          <a:p>
            <a:pPr marL="0" indent="0" algn="ctr" eaLnBrk="1" hangingPunct="1">
              <a:buFontTx/>
              <a:buNone/>
              <a:defRPr/>
            </a:pPr>
            <a:endParaRPr lang="en-US" sz="4400" i="1" dirty="0"/>
          </a:p>
          <a:p>
            <a:pPr marL="0" indent="0" algn="ctr" eaLnBrk="1" hangingPunct="1">
              <a:buFontTx/>
              <a:buNone/>
              <a:defRPr/>
            </a:pPr>
            <a:r>
              <a:rPr lang="en-US" dirty="0" smtClean="0"/>
              <a:t>“serve”</a:t>
            </a:r>
          </a:p>
          <a:p>
            <a:pPr marL="0" indent="0" algn="ctr" eaLnBrk="1" hangingPunct="1">
              <a:buFontTx/>
              <a:buNone/>
              <a:defRPr/>
            </a:pPr>
            <a:r>
              <a:rPr lang="en-US" dirty="0" smtClean="0"/>
              <a:t>inner attitude of , worship</a:t>
            </a:r>
          </a:p>
          <a:p>
            <a:pPr marL="0" indent="0" algn="ctr" eaLnBrk="1" hangingPunct="1">
              <a:buFontTx/>
              <a:buNone/>
              <a:defRPr/>
            </a:pPr>
            <a:endParaRPr lang="en-US" dirty="0"/>
          </a:p>
          <a:p>
            <a:pPr marL="0" indent="0" algn="ctr" eaLnBrk="1" hangingPunct="1">
              <a:buFontTx/>
              <a:buNone/>
              <a:defRPr/>
            </a:pPr>
            <a:r>
              <a:rPr lang="en-US" dirty="0" smtClean="0"/>
              <a:t>Romans 1:9; 12:1</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1" y="-76200"/>
            <a:ext cx="9247741"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241667" name="Rectangle 3"/>
          <p:cNvSpPr>
            <a:spLocks noGrp="1" noChangeArrowheads="1"/>
          </p:cNvSpPr>
          <p:nvPr>
            <p:ph type="ctrTitle"/>
          </p:nvPr>
        </p:nvSpPr>
        <p:spPr>
          <a:xfrm>
            <a:off x="838200" y="2667000"/>
            <a:ext cx="7391400" cy="1143000"/>
          </a:xfrm>
        </p:spPr>
        <p:txBody>
          <a:bodyPr/>
          <a:lstStyle/>
          <a:p>
            <a:pPr algn="ctr" eaLnBrk="1" hangingPunct="1">
              <a:defRPr/>
            </a:pPr>
            <a:r>
              <a:rPr lang="de-DE" sz="2800">
                <a:effectLst/>
                <a:latin typeface="Bell MT" charset="0"/>
                <a:ea typeface="ＭＳ Ｐゴシック" charset="0"/>
                <a:cs typeface="ＭＳ Ｐゴシック" charset="0"/>
              </a:rPr>
              <a:t/>
            </a:r>
            <a:br>
              <a:rPr lang="de-DE" sz="2800">
                <a:effectLst/>
                <a:latin typeface="Bell MT" charset="0"/>
                <a:ea typeface="ＭＳ Ｐゴシック" charset="0"/>
                <a:cs typeface="ＭＳ Ｐゴシック" charset="0"/>
              </a:rPr>
            </a:br>
            <a:r>
              <a:rPr lang="de-DE" sz="2800">
                <a:effectLst/>
                <a:latin typeface="Bell MT" charset="0"/>
                <a:ea typeface="ＭＳ Ｐゴシック" charset="0"/>
                <a:cs typeface="ＭＳ Ｐゴシック" charset="0"/>
              </a:rPr>
              <a:t> </a:t>
            </a:r>
            <a:r>
              <a:rPr lang="en-US" sz="3200">
                <a:solidFill>
                  <a:schemeClr val="bg1"/>
                </a:solidFill>
                <a:effectLst/>
                <a:latin typeface="Bell MT" charset="0"/>
                <a:ea typeface="ＭＳ Ｐゴシック" charset="0"/>
                <a:cs typeface="ＭＳ Ｐゴシック" charset="0"/>
              </a:rPr>
              <a:t>Let me suggest that every group brings its own voice, but no group brings the official voice. One Voice sings above them all, and this Voice sings in all their voices, excluding none. His singular voice is distributed among a plurality of people. Just because there are so many dimensions to His own being, the multiplicity of their voices amplifies His song.</a:t>
            </a:r>
            <a:br>
              <a:rPr lang="en-US" sz="3200">
                <a:solidFill>
                  <a:schemeClr val="bg1"/>
                </a:solidFill>
                <a:effectLst/>
                <a:latin typeface="Bell MT" charset="0"/>
                <a:ea typeface="ＭＳ Ｐゴシック" charset="0"/>
                <a:cs typeface="ＭＳ Ｐゴシック" charset="0"/>
              </a:rPr>
            </a:br>
            <a:r>
              <a:rPr lang="en-US" sz="2800">
                <a:solidFill>
                  <a:schemeClr val="bg1"/>
                </a:solidFill>
                <a:effectLst/>
                <a:latin typeface="Bell MT" charset="0"/>
                <a:ea typeface="ＭＳ Ｐゴシック" charset="0"/>
                <a:cs typeface="ＭＳ Ｐゴシック" charset="0"/>
              </a:rPr>
              <a:t/>
            </a:r>
            <a:br>
              <a:rPr lang="en-US" sz="2800">
                <a:solidFill>
                  <a:schemeClr val="bg1"/>
                </a:solidFill>
                <a:effectLst/>
                <a:latin typeface="Bell MT" charset="0"/>
                <a:ea typeface="ＭＳ Ｐゴシック" charset="0"/>
                <a:cs typeface="ＭＳ Ｐゴシック" charset="0"/>
              </a:rPr>
            </a:br>
            <a:r>
              <a:rPr lang="en-US" sz="2800">
                <a:solidFill>
                  <a:schemeClr val="bg1"/>
                </a:solidFill>
                <a:effectLst/>
                <a:latin typeface="Bell MT" charset="0"/>
                <a:ea typeface="ＭＳ Ｐゴシック" charset="0"/>
                <a:cs typeface="ＭＳ Ｐゴシック" charset="0"/>
              </a:rPr>
              <a:t>(Reggie Kidd, </a:t>
            </a:r>
            <a:r>
              <a:rPr lang="ja-JP" altLang="en-US" sz="2800">
                <a:solidFill>
                  <a:schemeClr val="bg1"/>
                </a:solidFill>
                <a:effectLst/>
                <a:latin typeface="Bell MT" charset="0"/>
                <a:ea typeface="ＭＳ Ｐゴシック" charset="0"/>
                <a:cs typeface="ＭＳ Ｐゴシック" charset="0"/>
              </a:rPr>
              <a:t>“</a:t>
            </a:r>
            <a:r>
              <a:rPr lang="en-US" sz="2800">
                <a:solidFill>
                  <a:schemeClr val="bg1"/>
                </a:solidFill>
                <a:effectLst/>
                <a:latin typeface="Bell MT" charset="0"/>
                <a:ea typeface="ＭＳ Ｐゴシック" charset="0"/>
                <a:cs typeface="ＭＳ Ｐゴシック" charset="0"/>
              </a:rPr>
              <a:t>Bach, Bubba and the Blues Brothers: The Singing Savior</a:t>
            </a:r>
            <a:r>
              <a:rPr lang="mr-IN" altLang="ja-JP" sz="2800">
                <a:solidFill>
                  <a:schemeClr val="bg1"/>
                </a:solidFill>
                <a:effectLst/>
                <a:latin typeface="Bell MT" charset="0"/>
                <a:ea typeface="ＭＳ Ｐゴシック" charset="0"/>
                <a:cs typeface="ＭＳ Ｐゴシック" charset="0"/>
              </a:rPr>
              <a:t>'</a:t>
            </a:r>
            <a:r>
              <a:rPr lang="en-US" sz="2800">
                <a:solidFill>
                  <a:schemeClr val="bg1"/>
                </a:solidFill>
                <a:effectLst/>
                <a:latin typeface="Bell MT" charset="0"/>
                <a:ea typeface="ＭＳ Ｐゴシック" charset="0"/>
                <a:cs typeface="ＭＳ Ｐゴシック" charset="0"/>
              </a:rPr>
              <a:t>s Many Voices</a:t>
            </a:r>
            <a:r>
              <a:rPr lang="ja-JP" altLang="en-US" sz="2800">
                <a:solidFill>
                  <a:schemeClr val="bg1"/>
                </a:solidFill>
                <a:effectLst/>
                <a:latin typeface="Bell MT" charset="0"/>
                <a:ea typeface="ＭＳ Ｐゴシック" charset="0"/>
                <a:cs typeface="ＭＳ Ｐゴシック" charset="0"/>
              </a:rPr>
              <a:t>”</a:t>
            </a:r>
            <a:r>
              <a:rPr lang="en-US" sz="2800">
                <a:solidFill>
                  <a:schemeClr val="bg1"/>
                </a:solidFill>
                <a:effectLst/>
                <a:latin typeface="Bell MT" charset="0"/>
                <a:ea typeface="ＭＳ Ｐゴシック" charset="0"/>
                <a:cs typeface="ＭＳ Ｐゴシック" charset="0"/>
              </a:rPr>
              <a:t>)</a:t>
            </a:r>
            <a:r>
              <a:rPr lang="en-US">
                <a:latin typeface="Bell MT" charset="0"/>
                <a:ea typeface="ＭＳ Ｐゴシック" charset="0"/>
                <a:cs typeface="ＭＳ Ｐゴシック" charset="0"/>
              </a:rPr>
              <a:t> </a:t>
            </a: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1" y="-76200"/>
            <a:ext cx="9247741"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75106" name="Rectangle 3"/>
          <p:cNvSpPr>
            <a:spLocks noGrp="1" noChangeArrowheads="1"/>
          </p:cNvSpPr>
          <p:nvPr>
            <p:ph type="title"/>
          </p:nvPr>
        </p:nvSpPr>
        <p:spPr>
          <a:xfrm>
            <a:off x="304800" y="609600"/>
            <a:ext cx="8534400" cy="1143000"/>
          </a:xfrm>
        </p:spPr>
        <p:txBody>
          <a:bodyPr/>
          <a:lstStyle/>
          <a:p>
            <a:pPr algn="ctr" eaLnBrk="1" hangingPunct="1"/>
            <a:r>
              <a:rPr lang="de-DE" sz="4800">
                <a:solidFill>
                  <a:schemeClr val="bg1"/>
                </a:solidFill>
                <a:effectLst/>
                <a:latin typeface="Bell MT" charset="0"/>
                <a:ea typeface="ＭＳ Ｐゴシック" charset="0"/>
                <a:cs typeface="ＭＳ Ｐゴシック" charset="0"/>
              </a:rPr>
              <a:t>Implications for Our Worship</a:t>
            </a:r>
            <a:endParaRPr lang="en-US" sz="4800">
              <a:solidFill>
                <a:schemeClr val="bg1"/>
              </a:solidFill>
              <a:effectLst/>
              <a:latin typeface="Bell MT" charset="0"/>
              <a:ea typeface="ＭＳ Ｐゴシック" charset="0"/>
              <a:cs typeface="ＭＳ Ｐゴシック" charset="0"/>
            </a:endParaRPr>
          </a:p>
        </p:txBody>
      </p:sp>
      <p:sp>
        <p:nvSpPr>
          <p:cNvPr id="175107" name="Rectangle 4"/>
          <p:cNvSpPr>
            <a:spLocks noGrp="1" noChangeArrowheads="1"/>
          </p:cNvSpPr>
          <p:nvPr>
            <p:ph type="body" idx="1"/>
          </p:nvPr>
        </p:nvSpPr>
        <p:spPr>
          <a:xfrm>
            <a:off x="1828800" y="2362200"/>
            <a:ext cx="6705600" cy="4114800"/>
          </a:xfrm>
        </p:spPr>
        <p:txBody>
          <a:bodyPr/>
          <a:lstStyle/>
          <a:p>
            <a:pPr eaLnBrk="1" hangingPunct="1">
              <a:buFont typeface="Wingdings" charset="0"/>
              <a:buChar char="§"/>
            </a:pPr>
            <a:r>
              <a:rPr lang="de-DE" sz="4000" b="0">
                <a:solidFill>
                  <a:schemeClr val="bg1"/>
                </a:solidFill>
                <a:latin typeface="Bell MT" charset="0"/>
                <a:ea typeface="ＭＳ Ｐゴシック" charset="0"/>
                <a:cs typeface="ＭＳ Ｐゴシック" charset="0"/>
              </a:rPr>
              <a:t>The </a:t>
            </a:r>
            <a:r>
              <a:rPr lang="de-DE" sz="4000" b="0" i="1">
                <a:solidFill>
                  <a:schemeClr val="bg1"/>
                </a:solidFill>
                <a:latin typeface="Bell MT" charset="0"/>
                <a:ea typeface="ＭＳ Ｐゴシック" charset="0"/>
                <a:cs typeface="ＭＳ Ｐゴシック" charset="0"/>
              </a:rPr>
              <a:t>presence</a:t>
            </a:r>
            <a:r>
              <a:rPr lang="de-DE" sz="4000" b="0">
                <a:solidFill>
                  <a:schemeClr val="bg1"/>
                </a:solidFill>
                <a:latin typeface="Bell MT" charset="0"/>
                <a:ea typeface="ＭＳ Ｐゴシック" charset="0"/>
                <a:cs typeface="ＭＳ Ｐゴシック" charset="0"/>
              </a:rPr>
              <a:t> of Christ</a:t>
            </a:r>
            <a:endParaRPr lang="de-DE" sz="4000" b="0" i="1">
              <a:solidFill>
                <a:schemeClr val="bg1"/>
              </a:solidFill>
              <a:latin typeface="Bell MT" charset="0"/>
              <a:ea typeface="ＭＳ Ｐゴシック" charset="0"/>
              <a:cs typeface="ＭＳ Ｐゴシック" charset="0"/>
            </a:endParaRPr>
          </a:p>
          <a:p>
            <a:pPr eaLnBrk="1" hangingPunct="1">
              <a:spcBef>
                <a:spcPct val="0"/>
              </a:spcBef>
              <a:buFont typeface="Wingdings" charset="0"/>
              <a:buChar char="§"/>
            </a:pPr>
            <a:r>
              <a:rPr lang="de-DE" sz="4000" b="0">
                <a:solidFill>
                  <a:schemeClr val="bg1"/>
                </a:solidFill>
                <a:latin typeface="Bell MT" charset="0"/>
                <a:ea typeface="ＭＳ Ｐゴシック" charset="0"/>
                <a:cs typeface="ＭＳ Ｐゴシック" charset="0"/>
              </a:rPr>
              <a:t>The </a:t>
            </a:r>
            <a:r>
              <a:rPr lang="de-DE" sz="4000" b="0" i="1">
                <a:solidFill>
                  <a:schemeClr val="bg1"/>
                </a:solidFill>
                <a:latin typeface="Bell MT" charset="0"/>
                <a:ea typeface="ＭＳ Ｐゴシック" charset="0"/>
                <a:cs typeface="ＭＳ Ｐゴシック" charset="0"/>
              </a:rPr>
              <a:t>constant</a:t>
            </a:r>
            <a:r>
              <a:rPr lang="de-DE" sz="4000" b="0">
                <a:solidFill>
                  <a:schemeClr val="bg1"/>
                </a:solidFill>
                <a:latin typeface="Bell MT" charset="0"/>
                <a:ea typeface="ＭＳ Ｐゴシック" charset="0"/>
                <a:cs typeface="ＭＳ Ｐゴシック" charset="0"/>
              </a:rPr>
              <a:t> of Christ (not </a:t>
            </a:r>
          </a:p>
          <a:p>
            <a:pPr eaLnBrk="1" hangingPunct="1">
              <a:spcBef>
                <a:spcPct val="0"/>
              </a:spcBef>
              <a:buFont typeface="Wingdings" charset="0"/>
              <a:buNone/>
            </a:pPr>
            <a:r>
              <a:rPr lang="de-DE" sz="4000" b="0">
                <a:solidFill>
                  <a:schemeClr val="bg1"/>
                </a:solidFill>
                <a:latin typeface="Bell MT" charset="0"/>
                <a:ea typeface="ＭＳ Ｐゴシック" charset="0"/>
                <a:cs typeface="ＭＳ Ｐゴシック" charset="0"/>
              </a:rPr>
              <a:t>			form or style)</a:t>
            </a:r>
          </a:p>
          <a:p>
            <a:pPr eaLnBrk="1" hangingPunct="1">
              <a:buFont typeface="Wingdings" charset="0"/>
              <a:buChar char="§"/>
            </a:pPr>
            <a:r>
              <a:rPr lang="de-DE" sz="4000" b="0">
                <a:solidFill>
                  <a:schemeClr val="bg1"/>
                </a:solidFill>
                <a:latin typeface="Bell MT" charset="0"/>
                <a:ea typeface="ＭＳ Ｐゴシック" charset="0"/>
                <a:cs typeface="ＭＳ Ｐゴシック" charset="0"/>
              </a:rPr>
              <a:t>The </a:t>
            </a:r>
            <a:r>
              <a:rPr lang="de-DE" sz="4000" b="0" i="1">
                <a:solidFill>
                  <a:schemeClr val="bg1"/>
                </a:solidFill>
                <a:latin typeface="Bell MT" charset="0"/>
                <a:ea typeface="ＭＳ Ｐゴシック" charset="0"/>
                <a:cs typeface="ＭＳ Ｐゴシック" charset="0"/>
              </a:rPr>
              <a:t>excellence</a:t>
            </a:r>
            <a:r>
              <a:rPr lang="de-DE" sz="4000" b="0">
                <a:solidFill>
                  <a:schemeClr val="bg1"/>
                </a:solidFill>
                <a:latin typeface="Bell MT" charset="0"/>
                <a:ea typeface="ＭＳ Ｐゴシック" charset="0"/>
                <a:cs typeface="ＭＳ Ｐゴシック" charset="0"/>
              </a:rPr>
              <a:t> of Christ</a:t>
            </a:r>
          </a:p>
          <a:p>
            <a:pPr eaLnBrk="1" hangingPunct="1">
              <a:buFont typeface="Wingdings" charset="0"/>
              <a:buChar char="§"/>
            </a:pPr>
            <a:endParaRPr lang="de-DE" sz="4000">
              <a:latin typeface="Bell MT"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1" y="-76200"/>
            <a:ext cx="9247741"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77154" name="Text Box 7"/>
          <p:cNvSpPr txBox="1">
            <a:spLocks noChangeArrowheads="1"/>
          </p:cNvSpPr>
          <p:nvPr/>
        </p:nvSpPr>
        <p:spPr bwMode="auto">
          <a:xfrm>
            <a:off x="533400" y="381000"/>
            <a:ext cx="8001000" cy="631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Bell MT" charset="0"/>
                <a:ea typeface="ＭＳ Ｐゴシック" charset="0"/>
                <a:cs typeface="ＭＳ Ｐゴシック" charset="0"/>
              </a:defRPr>
            </a:lvl1pPr>
            <a:lvl2pPr marL="742950" indent="-285750" eaLnBrk="0" hangingPunct="0">
              <a:defRPr sz="2400">
                <a:solidFill>
                  <a:schemeClr val="tx1"/>
                </a:solidFill>
                <a:latin typeface="Bell MT" charset="0"/>
                <a:ea typeface="ＭＳ Ｐゴシック" charset="0"/>
              </a:defRPr>
            </a:lvl2pPr>
            <a:lvl3pPr marL="1143000" indent="-228600" eaLnBrk="0" hangingPunct="0">
              <a:defRPr sz="2400">
                <a:solidFill>
                  <a:schemeClr val="tx1"/>
                </a:solidFill>
                <a:latin typeface="Bell MT" charset="0"/>
                <a:ea typeface="ＭＳ Ｐゴシック" charset="0"/>
              </a:defRPr>
            </a:lvl3pPr>
            <a:lvl4pPr marL="1600200" indent="-228600" eaLnBrk="0" hangingPunct="0">
              <a:defRPr sz="2400">
                <a:solidFill>
                  <a:schemeClr val="tx1"/>
                </a:solidFill>
                <a:latin typeface="Bell MT" charset="0"/>
                <a:ea typeface="ＭＳ Ｐゴシック" charset="0"/>
              </a:defRPr>
            </a:lvl4pPr>
            <a:lvl5pPr marL="2057400" indent="-228600" eaLnBrk="0" hangingPunct="0">
              <a:defRPr sz="2400">
                <a:solidFill>
                  <a:schemeClr val="tx1"/>
                </a:solidFill>
                <a:latin typeface="Bell MT" charset="0"/>
                <a:ea typeface="ＭＳ Ｐゴシック" charset="0"/>
              </a:defRPr>
            </a:lvl5pPr>
            <a:lvl6pPr marL="2514600" indent="-228600" eaLnBrk="0" fontAlgn="base" hangingPunct="0">
              <a:spcBef>
                <a:spcPct val="0"/>
              </a:spcBef>
              <a:spcAft>
                <a:spcPct val="0"/>
              </a:spcAft>
              <a:defRPr sz="2400">
                <a:solidFill>
                  <a:schemeClr val="tx1"/>
                </a:solidFill>
                <a:latin typeface="Bell MT" charset="0"/>
                <a:ea typeface="ＭＳ Ｐゴシック" charset="0"/>
              </a:defRPr>
            </a:lvl6pPr>
            <a:lvl7pPr marL="2971800" indent="-228600" eaLnBrk="0" fontAlgn="base" hangingPunct="0">
              <a:spcBef>
                <a:spcPct val="0"/>
              </a:spcBef>
              <a:spcAft>
                <a:spcPct val="0"/>
              </a:spcAft>
              <a:defRPr sz="2400">
                <a:solidFill>
                  <a:schemeClr val="tx1"/>
                </a:solidFill>
                <a:latin typeface="Bell MT" charset="0"/>
                <a:ea typeface="ＭＳ Ｐゴシック" charset="0"/>
              </a:defRPr>
            </a:lvl7pPr>
            <a:lvl8pPr marL="3429000" indent="-228600" eaLnBrk="0" fontAlgn="base" hangingPunct="0">
              <a:spcBef>
                <a:spcPct val="0"/>
              </a:spcBef>
              <a:spcAft>
                <a:spcPct val="0"/>
              </a:spcAft>
              <a:defRPr sz="2400">
                <a:solidFill>
                  <a:schemeClr val="tx1"/>
                </a:solidFill>
                <a:latin typeface="Bell MT" charset="0"/>
                <a:ea typeface="ＭＳ Ｐゴシック" charset="0"/>
              </a:defRPr>
            </a:lvl8pPr>
            <a:lvl9pPr marL="3886200" indent="-228600" eaLnBrk="0" fontAlgn="base" hangingPunct="0">
              <a:spcBef>
                <a:spcPct val="0"/>
              </a:spcBef>
              <a:spcAft>
                <a:spcPct val="0"/>
              </a:spcAft>
              <a:defRPr sz="2400">
                <a:solidFill>
                  <a:schemeClr val="tx1"/>
                </a:solidFill>
                <a:latin typeface="Bell MT" charset="0"/>
                <a:ea typeface="ＭＳ Ｐゴシック" charset="0"/>
              </a:defRPr>
            </a:lvl9pPr>
          </a:lstStyle>
          <a:p>
            <a:pPr algn="ctr" eaLnBrk="1" hangingPunct="1">
              <a:spcBef>
                <a:spcPct val="50000"/>
              </a:spcBef>
            </a:pPr>
            <a:r>
              <a:rPr lang="en-US" sz="3600">
                <a:solidFill>
                  <a:schemeClr val="bg1"/>
                </a:solidFill>
              </a:rPr>
              <a:t>God does not accept us because we have offered worthy worship.  In his love, he accepts us freely and the Person of his beloved Son, who in our name and on our behalf, in our humanity, has made the One offering to the Father, which alone is acceptable to God for all humanity, for all nations, for all times, and who unites us with himself in the One Body, in his communion with the Father.</a:t>
            </a:r>
          </a:p>
          <a:p>
            <a:pPr algn="ctr" eaLnBrk="1" hangingPunct="1">
              <a:spcBef>
                <a:spcPct val="50000"/>
              </a:spcBef>
            </a:pPr>
            <a:r>
              <a:rPr lang="en-US" sz="3200">
                <a:solidFill>
                  <a:schemeClr val="bg1"/>
                </a:solidFill>
              </a:rPr>
              <a:t>(James Torrance)      </a:t>
            </a:r>
            <a:endParaRPr lang="en-US">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1" y="-76200"/>
            <a:ext cx="9247741"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79202" name="Text Box 8"/>
          <p:cNvSpPr txBox="1">
            <a:spLocks noChangeArrowheads="1"/>
          </p:cNvSpPr>
          <p:nvPr/>
        </p:nvSpPr>
        <p:spPr bwMode="auto">
          <a:xfrm>
            <a:off x="609600" y="914400"/>
            <a:ext cx="7924800"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Bell MT" charset="0"/>
                <a:ea typeface="ＭＳ Ｐゴシック" charset="0"/>
                <a:cs typeface="ＭＳ Ｐゴシック" charset="0"/>
              </a:defRPr>
            </a:lvl1pPr>
            <a:lvl2pPr marL="742950" indent="-285750" eaLnBrk="0" hangingPunct="0">
              <a:defRPr sz="2400">
                <a:solidFill>
                  <a:schemeClr val="tx1"/>
                </a:solidFill>
                <a:latin typeface="Bell MT" charset="0"/>
                <a:ea typeface="ＭＳ Ｐゴシック" charset="0"/>
              </a:defRPr>
            </a:lvl2pPr>
            <a:lvl3pPr marL="1143000" indent="-228600" eaLnBrk="0" hangingPunct="0">
              <a:defRPr sz="2400">
                <a:solidFill>
                  <a:schemeClr val="tx1"/>
                </a:solidFill>
                <a:latin typeface="Bell MT" charset="0"/>
                <a:ea typeface="ＭＳ Ｐゴシック" charset="0"/>
              </a:defRPr>
            </a:lvl3pPr>
            <a:lvl4pPr marL="1600200" indent="-228600" eaLnBrk="0" hangingPunct="0">
              <a:defRPr sz="2400">
                <a:solidFill>
                  <a:schemeClr val="tx1"/>
                </a:solidFill>
                <a:latin typeface="Bell MT" charset="0"/>
                <a:ea typeface="ＭＳ Ｐゴシック" charset="0"/>
              </a:defRPr>
            </a:lvl4pPr>
            <a:lvl5pPr marL="2057400" indent="-228600" eaLnBrk="0" hangingPunct="0">
              <a:defRPr sz="2400">
                <a:solidFill>
                  <a:schemeClr val="tx1"/>
                </a:solidFill>
                <a:latin typeface="Bell MT" charset="0"/>
                <a:ea typeface="ＭＳ Ｐゴシック" charset="0"/>
              </a:defRPr>
            </a:lvl5pPr>
            <a:lvl6pPr marL="2514600" indent="-228600" eaLnBrk="0" fontAlgn="base" hangingPunct="0">
              <a:spcBef>
                <a:spcPct val="0"/>
              </a:spcBef>
              <a:spcAft>
                <a:spcPct val="0"/>
              </a:spcAft>
              <a:defRPr sz="2400">
                <a:solidFill>
                  <a:schemeClr val="tx1"/>
                </a:solidFill>
                <a:latin typeface="Bell MT" charset="0"/>
                <a:ea typeface="ＭＳ Ｐゴシック" charset="0"/>
              </a:defRPr>
            </a:lvl6pPr>
            <a:lvl7pPr marL="2971800" indent="-228600" eaLnBrk="0" fontAlgn="base" hangingPunct="0">
              <a:spcBef>
                <a:spcPct val="0"/>
              </a:spcBef>
              <a:spcAft>
                <a:spcPct val="0"/>
              </a:spcAft>
              <a:defRPr sz="2400">
                <a:solidFill>
                  <a:schemeClr val="tx1"/>
                </a:solidFill>
                <a:latin typeface="Bell MT" charset="0"/>
                <a:ea typeface="ＭＳ Ｐゴシック" charset="0"/>
              </a:defRPr>
            </a:lvl7pPr>
            <a:lvl8pPr marL="3429000" indent="-228600" eaLnBrk="0" fontAlgn="base" hangingPunct="0">
              <a:spcBef>
                <a:spcPct val="0"/>
              </a:spcBef>
              <a:spcAft>
                <a:spcPct val="0"/>
              </a:spcAft>
              <a:defRPr sz="2400">
                <a:solidFill>
                  <a:schemeClr val="tx1"/>
                </a:solidFill>
                <a:latin typeface="Bell MT" charset="0"/>
                <a:ea typeface="ＭＳ Ｐゴシック" charset="0"/>
              </a:defRPr>
            </a:lvl8pPr>
            <a:lvl9pPr marL="3886200" indent="-228600" eaLnBrk="0" fontAlgn="base" hangingPunct="0">
              <a:spcBef>
                <a:spcPct val="0"/>
              </a:spcBef>
              <a:spcAft>
                <a:spcPct val="0"/>
              </a:spcAft>
              <a:defRPr sz="2400">
                <a:solidFill>
                  <a:schemeClr val="tx1"/>
                </a:solidFill>
                <a:latin typeface="Bell MT" charset="0"/>
                <a:ea typeface="ＭＳ Ｐゴシック" charset="0"/>
              </a:defRPr>
            </a:lvl9pPr>
          </a:lstStyle>
          <a:p>
            <a:pPr eaLnBrk="1" hangingPunct="1"/>
            <a:r>
              <a:rPr lang="en-US" sz="3200">
                <a:solidFill>
                  <a:schemeClr val="bg1"/>
                </a:solidFill>
              </a:rPr>
              <a:t>Who can love God with his heart, mind, and soul?</a:t>
            </a:r>
          </a:p>
          <a:p>
            <a:pPr eaLnBrk="1" hangingPunct="1"/>
            <a:r>
              <a:rPr lang="en-US" sz="3200">
                <a:solidFill>
                  <a:schemeClr val="bg1"/>
                </a:solidFill>
              </a:rPr>
              <a:t>Who can achieve perfect union with God?</a:t>
            </a:r>
          </a:p>
          <a:p>
            <a:pPr eaLnBrk="1" hangingPunct="1"/>
            <a:r>
              <a:rPr lang="en-US" sz="3200">
                <a:solidFill>
                  <a:schemeClr val="bg1"/>
                </a:solidFill>
              </a:rPr>
              <a:t>Who can worship God with a pure and unstained heart?</a:t>
            </a:r>
          </a:p>
          <a:p>
            <a:pPr eaLnBrk="1" hangingPunct="1"/>
            <a:r>
              <a:rPr lang="en-US" sz="3200">
                <a:solidFill>
                  <a:schemeClr val="bg1"/>
                </a:solidFill>
              </a:rPr>
              <a:t>Not me! . . .</a:t>
            </a:r>
          </a:p>
          <a:p>
            <a:pPr eaLnBrk="1" hangingPunct="1"/>
            <a:r>
              <a:rPr lang="en-US" sz="3200">
                <a:solidFill>
                  <a:schemeClr val="bg1"/>
                </a:solidFill>
              </a:rPr>
              <a:t>Not you. Not Billy Graham. . . .</a:t>
            </a:r>
          </a:p>
          <a:p>
            <a:pPr eaLnBrk="1" hangingPunct="1"/>
            <a:r>
              <a:rPr lang="en-US" sz="3200">
                <a:solidFill>
                  <a:schemeClr val="bg1"/>
                </a:solidFill>
              </a:rPr>
              <a:t>Not anybody I know or you know.</a:t>
            </a:r>
          </a:p>
          <a:p>
            <a:pPr eaLnBrk="1" hangingPunct="1"/>
            <a:r>
              <a:rPr lang="en-US" sz="3200">
                <a:solidFill>
                  <a:schemeClr val="bg1"/>
                </a:solidFill>
              </a:rPr>
              <a:t>Only Jesus can. And he does for me and for you what neither of us can do for ourselves.</a:t>
            </a:r>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1" y="-76200"/>
            <a:ext cx="9247741"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81250" name="Text Box 5"/>
          <p:cNvSpPr txBox="1">
            <a:spLocks noChangeArrowheads="1"/>
          </p:cNvSpPr>
          <p:nvPr/>
        </p:nvSpPr>
        <p:spPr bwMode="auto">
          <a:xfrm>
            <a:off x="304800" y="304800"/>
            <a:ext cx="8534400" cy="642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Bell MT" charset="0"/>
                <a:ea typeface="ＭＳ Ｐゴシック" charset="0"/>
                <a:cs typeface="ＭＳ Ｐゴシック" charset="0"/>
              </a:defRPr>
            </a:lvl1pPr>
            <a:lvl2pPr marL="742950" indent="-285750" eaLnBrk="0" hangingPunct="0">
              <a:defRPr sz="2400">
                <a:solidFill>
                  <a:schemeClr val="tx1"/>
                </a:solidFill>
                <a:latin typeface="Bell MT" charset="0"/>
                <a:ea typeface="ＭＳ Ｐゴシック" charset="0"/>
              </a:defRPr>
            </a:lvl2pPr>
            <a:lvl3pPr marL="1143000" indent="-228600" eaLnBrk="0" hangingPunct="0">
              <a:defRPr sz="2400">
                <a:solidFill>
                  <a:schemeClr val="tx1"/>
                </a:solidFill>
                <a:latin typeface="Bell MT" charset="0"/>
                <a:ea typeface="ＭＳ Ｐゴシック" charset="0"/>
              </a:defRPr>
            </a:lvl3pPr>
            <a:lvl4pPr marL="1600200" indent="-228600" eaLnBrk="0" hangingPunct="0">
              <a:defRPr sz="2400">
                <a:solidFill>
                  <a:schemeClr val="tx1"/>
                </a:solidFill>
                <a:latin typeface="Bell MT" charset="0"/>
                <a:ea typeface="ＭＳ Ｐゴシック" charset="0"/>
              </a:defRPr>
            </a:lvl4pPr>
            <a:lvl5pPr marL="2057400" indent="-228600" eaLnBrk="0" hangingPunct="0">
              <a:defRPr sz="2400">
                <a:solidFill>
                  <a:schemeClr val="tx1"/>
                </a:solidFill>
                <a:latin typeface="Bell MT" charset="0"/>
                <a:ea typeface="ＭＳ Ｐゴシック" charset="0"/>
              </a:defRPr>
            </a:lvl5pPr>
            <a:lvl6pPr marL="2514600" indent="-228600" eaLnBrk="0" fontAlgn="base" hangingPunct="0">
              <a:spcBef>
                <a:spcPct val="0"/>
              </a:spcBef>
              <a:spcAft>
                <a:spcPct val="0"/>
              </a:spcAft>
              <a:defRPr sz="2400">
                <a:solidFill>
                  <a:schemeClr val="tx1"/>
                </a:solidFill>
                <a:latin typeface="Bell MT" charset="0"/>
                <a:ea typeface="ＭＳ Ｐゴシック" charset="0"/>
              </a:defRPr>
            </a:lvl6pPr>
            <a:lvl7pPr marL="2971800" indent="-228600" eaLnBrk="0" fontAlgn="base" hangingPunct="0">
              <a:spcBef>
                <a:spcPct val="0"/>
              </a:spcBef>
              <a:spcAft>
                <a:spcPct val="0"/>
              </a:spcAft>
              <a:defRPr sz="2400">
                <a:solidFill>
                  <a:schemeClr val="tx1"/>
                </a:solidFill>
                <a:latin typeface="Bell MT" charset="0"/>
                <a:ea typeface="ＭＳ Ｐゴシック" charset="0"/>
              </a:defRPr>
            </a:lvl7pPr>
            <a:lvl8pPr marL="3429000" indent="-228600" eaLnBrk="0" fontAlgn="base" hangingPunct="0">
              <a:spcBef>
                <a:spcPct val="0"/>
              </a:spcBef>
              <a:spcAft>
                <a:spcPct val="0"/>
              </a:spcAft>
              <a:defRPr sz="2400">
                <a:solidFill>
                  <a:schemeClr val="tx1"/>
                </a:solidFill>
                <a:latin typeface="Bell MT" charset="0"/>
                <a:ea typeface="ＭＳ Ｐゴシック" charset="0"/>
              </a:defRPr>
            </a:lvl8pPr>
            <a:lvl9pPr marL="3886200" indent="-228600" eaLnBrk="0" fontAlgn="base" hangingPunct="0">
              <a:spcBef>
                <a:spcPct val="0"/>
              </a:spcBef>
              <a:spcAft>
                <a:spcPct val="0"/>
              </a:spcAft>
              <a:defRPr sz="2400">
                <a:solidFill>
                  <a:schemeClr val="tx1"/>
                </a:solidFill>
                <a:latin typeface="Bell MT" charset="0"/>
                <a:ea typeface="ＭＳ Ｐゴシック" charset="0"/>
              </a:defRPr>
            </a:lvl9pPr>
          </a:lstStyle>
          <a:p>
            <a:pPr eaLnBrk="1" hangingPunct="1">
              <a:spcBef>
                <a:spcPct val="50000"/>
              </a:spcBef>
            </a:pPr>
            <a:r>
              <a:rPr lang="en-US" sz="3200">
                <a:solidFill>
                  <a:schemeClr val="bg1"/>
                </a:solidFill>
              </a:rPr>
              <a:t>This is the message that is missing in the literature of contemporary worship. It is too much about what I ought to do and too little about what God has done for me. God has done for me what I cannot do for myself. He did it in Jesus Christ. Therefore my worship is offered in a broken vessel that is in the process of being healed, but is not yet capable of fullness of joy, endless intense passion, absolute exaltation, and celebration. But Jesus, who shares in my humanity yet without sin, is not only my Savior—he is also my complete and eternal worship, doing for me, in my place, what I cannot do. . . .</a:t>
            </a: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1" y="-76200"/>
            <a:ext cx="9247741"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83298" name="Text Box 5"/>
          <p:cNvSpPr txBox="1">
            <a:spLocks noChangeArrowheads="1"/>
          </p:cNvSpPr>
          <p:nvPr/>
        </p:nvSpPr>
        <p:spPr bwMode="auto">
          <a:xfrm>
            <a:off x="685800" y="1296988"/>
            <a:ext cx="77724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Bell MT" charset="0"/>
                <a:ea typeface="ＭＳ Ｐゴシック" charset="0"/>
                <a:cs typeface="ＭＳ Ｐゴシック" charset="0"/>
              </a:defRPr>
            </a:lvl1pPr>
            <a:lvl2pPr marL="742950" indent="-285750" eaLnBrk="0" hangingPunct="0">
              <a:defRPr sz="2400">
                <a:solidFill>
                  <a:schemeClr val="tx1"/>
                </a:solidFill>
                <a:latin typeface="Bell MT" charset="0"/>
                <a:ea typeface="ＭＳ Ｐゴシック" charset="0"/>
              </a:defRPr>
            </a:lvl2pPr>
            <a:lvl3pPr marL="1143000" indent="-228600" eaLnBrk="0" hangingPunct="0">
              <a:defRPr sz="2400">
                <a:solidFill>
                  <a:schemeClr val="tx1"/>
                </a:solidFill>
                <a:latin typeface="Bell MT" charset="0"/>
                <a:ea typeface="ＭＳ Ｐゴシック" charset="0"/>
              </a:defRPr>
            </a:lvl3pPr>
            <a:lvl4pPr marL="1600200" indent="-228600" eaLnBrk="0" hangingPunct="0">
              <a:defRPr sz="2400">
                <a:solidFill>
                  <a:schemeClr val="tx1"/>
                </a:solidFill>
                <a:latin typeface="Bell MT" charset="0"/>
                <a:ea typeface="ＭＳ Ｐゴシック" charset="0"/>
              </a:defRPr>
            </a:lvl4pPr>
            <a:lvl5pPr marL="2057400" indent="-228600" eaLnBrk="0" hangingPunct="0">
              <a:defRPr sz="2400">
                <a:solidFill>
                  <a:schemeClr val="tx1"/>
                </a:solidFill>
                <a:latin typeface="Bell MT" charset="0"/>
                <a:ea typeface="ＭＳ Ｐゴシック" charset="0"/>
              </a:defRPr>
            </a:lvl5pPr>
            <a:lvl6pPr marL="2514600" indent="-228600" eaLnBrk="0" fontAlgn="base" hangingPunct="0">
              <a:spcBef>
                <a:spcPct val="0"/>
              </a:spcBef>
              <a:spcAft>
                <a:spcPct val="0"/>
              </a:spcAft>
              <a:defRPr sz="2400">
                <a:solidFill>
                  <a:schemeClr val="tx1"/>
                </a:solidFill>
                <a:latin typeface="Bell MT" charset="0"/>
                <a:ea typeface="ＭＳ Ｐゴシック" charset="0"/>
              </a:defRPr>
            </a:lvl6pPr>
            <a:lvl7pPr marL="2971800" indent="-228600" eaLnBrk="0" fontAlgn="base" hangingPunct="0">
              <a:spcBef>
                <a:spcPct val="0"/>
              </a:spcBef>
              <a:spcAft>
                <a:spcPct val="0"/>
              </a:spcAft>
              <a:defRPr sz="2400">
                <a:solidFill>
                  <a:schemeClr val="tx1"/>
                </a:solidFill>
                <a:latin typeface="Bell MT" charset="0"/>
                <a:ea typeface="ＭＳ Ｐゴシック" charset="0"/>
              </a:defRPr>
            </a:lvl7pPr>
            <a:lvl8pPr marL="3429000" indent="-228600" eaLnBrk="0" fontAlgn="base" hangingPunct="0">
              <a:spcBef>
                <a:spcPct val="0"/>
              </a:spcBef>
              <a:spcAft>
                <a:spcPct val="0"/>
              </a:spcAft>
              <a:defRPr sz="2400">
                <a:solidFill>
                  <a:schemeClr val="tx1"/>
                </a:solidFill>
                <a:latin typeface="Bell MT" charset="0"/>
                <a:ea typeface="ＭＳ Ｐゴシック" charset="0"/>
              </a:defRPr>
            </a:lvl8pPr>
            <a:lvl9pPr marL="3886200" indent="-228600" eaLnBrk="0" fontAlgn="base" hangingPunct="0">
              <a:spcBef>
                <a:spcPct val="0"/>
              </a:spcBef>
              <a:spcAft>
                <a:spcPct val="0"/>
              </a:spcAft>
              <a:defRPr sz="2400">
                <a:solidFill>
                  <a:schemeClr val="tx1"/>
                </a:solidFill>
                <a:latin typeface="Bell MT" charset="0"/>
                <a:ea typeface="ＭＳ Ｐゴシック" charset="0"/>
              </a:defRPr>
            </a:lvl9pPr>
          </a:lstStyle>
          <a:p>
            <a:pPr eaLnBrk="1" hangingPunct="1"/>
            <a:r>
              <a:rPr lang="en-US" sz="3200">
                <a:solidFill>
                  <a:schemeClr val="bg1"/>
                </a:solidFill>
              </a:rPr>
              <a:t>He is eternally interceding to the Father on our behalf. And for this reason, our worship is always in and through Christ. . . .</a:t>
            </a:r>
          </a:p>
          <a:p>
            <a:pPr eaLnBrk="1" hangingPunct="1"/>
            <a:r>
              <a:rPr lang="en-US" sz="3200">
                <a:solidFill>
                  <a:schemeClr val="bg1"/>
                </a:solidFill>
              </a:rPr>
              <a:t>Thanks for Jesus Christ, who is my worship. We are free! And in gratitude, we offer our stumbling worship in the name of Jesus with thanksgiving. </a:t>
            </a:r>
          </a:p>
          <a:p>
            <a:pPr algn="ctr" eaLnBrk="1" hangingPunct="1"/>
            <a:endParaRPr lang="en-US" sz="3200">
              <a:solidFill>
                <a:schemeClr val="bg1"/>
              </a:solidFill>
            </a:endParaRPr>
          </a:p>
          <a:p>
            <a:pPr algn="ctr" eaLnBrk="1" hangingPunct="1"/>
            <a:r>
              <a:rPr lang="en-US">
                <a:solidFill>
                  <a:schemeClr val="bg1"/>
                </a:solidFill>
              </a:rPr>
              <a:t>(Robert Webber)</a:t>
            </a: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1" y="-76200"/>
            <a:ext cx="9247741"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85346" name="Rectangle 2"/>
          <p:cNvSpPr>
            <a:spLocks noGrp="1" noChangeArrowheads="1"/>
          </p:cNvSpPr>
          <p:nvPr>
            <p:ph type="ctrTitle"/>
          </p:nvPr>
        </p:nvSpPr>
        <p:spPr>
          <a:xfrm>
            <a:off x="838200" y="914400"/>
            <a:ext cx="7772400" cy="1143000"/>
          </a:xfrm>
        </p:spPr>
        <p:txBody>
          <a:bodyPr/>
          <a:lstStyle/>
          <a:p>
            <a:pPr algn="ctr" eaLnBrk="1" hangingPunct="1"/>
            <a:r>
              <a:rPr lang="de-DE" sz="4000">
                <a:effectLst/>
                <a:latin typeface="Bell MT" charset="0"/>
                <a:ea typeface="ＭＳ Ｐゴシック" charset="0"/>
                <a:cs typeface="ＭＳ Ｐゴシック" charset="0"/>
              </a:rPr>
              <a:t/>
            </a:r>
            <a:br>
              <a:rPr lang="de-DE" sz="4000">
                <a:effectLst/>
                <a:latin typeface="Bell MT" charset="0"/>
                <a:ea typeface="ＭＳ Ｐゴシック" charset="0"/>
                <a:cs typeface="ＭＳ Ｐゴシック" charset="0"/>
              </a:rPr>
            </a:br>
            <a:r>
              <a:rPr lang="de-DE" sz="4000">
                <a:effectLst/>
                <a:latin typeface="Bell MT" charset="0"/>
                <a:ea typeface="ＭＳ Ｐゴシック" charset="0"/>
                <a:cs typeface="ＭＳ Ｐゴシック" charset="0"/>
              </a:rPr>
              <a:t/>
            </a:r>
            <a:br>
              <a:rPr lang="de-DE" sz="4000">
                <a:effectLst/>
                <a:latin typeface="Bell MT" charset="0"/>
                <a:ea typeface="ＭＳ Ｐゴシック" charset="0"/>
                <a:cs typeface="ＭＳ Ｐゴシック" charset="0"/>
              </a:rPr>
            </a:br>
            <a:r>
              <a:rPr lang="de-DE" sz="4000">
                <a:effectLst/>
                <a:latin typeface="Bell MT" charset="0"/>
                <a:ea typeface="ＭＳ Ｐゴシック" charset="0"/>
                <a:cs typeface="ＭＳ Ｐゴシック" charset="0"/>
              </a:rPr>
              <a:t/>
            </a:r>
            <a:br>
              <a:rPr lang="de-DE" sz="4000">
                <a:effectLst/>
                <a:latin typeface="Bell MT" charset="0"/>
                <a:ea typeface="ＭＳ Ｐゴシック" charset="0"/>
                <a:cs typeface="ＭＳ Ｐゴシック" charset="0"/>
              </a:rPr>
            </a:br>
            <a:r>
              <a:rPr lang="de-DE" sz="6000">
                <a:solidFill>
                  <a:schemeClr val="bg1"/>
                </a:solidFill>
                <a:effectLst/>
                <a:latin typeface="Bell MT" charset="0"/>
                <a:ea typeface="ＭＳ Ｐゴシック" charset="0"/>
                <a:cs typeface="ＭＳ Ｐゴシック" charset="0"/>
              </a:rPr>
              <a:t>ALL OF GRACE</a:t>
            </a:r>
            <a:br>
              <a:rPr lang="de-DE" sz="6000">
                <a:solidFill>
                  <a:schemeClr val="bg1"/>
                </a:solidFill>
                <a:effectLst/>
                <a:latin typeface="Bell MT" charset="0"/>
                <a:ea typeface="ＭＳ Ｐゴシック" charset="0"/>
                <a:cs typeface="ＭＳ Ｐゴシック" charset="0"/>
              </a:rPr>
            </a:br>
            <a:r>
              <a:rPr lang="de-DE" sz="4000">
                <a:solidFill>
                  <a:schemeClr val="bg1"/>
                </a:solidFill>
                <a:effectLst/>
                <a:latin typeface="Bell MT" charset="0"/>
                <a:ea typeface="ＭＳ Ｐゴシック" charset="0"/>
                <a:cs typeface="ＭＳ Ｐゴシック" charset="0"/>
              </a:rPr>
              <a:t/>
            </a:r>
            <a:br>
              <a:rPr lang="de-DE" sz="4000">
                <a:solidFill>
                  <a:schemeClr val="bg1"/>
                </a:solidFill>
                <a:effectLst/>
                <a:latin typeface="Bell MT" charset="0"/>
                <a:ea typeface="ＭＳ Ｐゴシック" charset="0"/>
                <a:cs typeface="ＭＳ Ｐゴシック" charset="0"/>
              </a:rPr>
            </a:br>
            <a:r>
              <a:rPr lang="de-DE" sz="4000">
                <a:solidFill>
                  <a:schemeClr val="bg1"/>
                </a:solidFill>
                <a:effectLst/>
                <a:latin typeface="Bell MT" charset="0"/>
                <a:ea typeface="ＭＳ Ｐゴシック" charset="0"/>
                <a:cs typeface="ＭＳ Ｐゴシック" charset="0"/>
              </a:rPr>
              <a:t>What God requires, He provides.</a:t>
            </a:r>
            <a:endParaRPr lang="en-US" sz="2800">
              <a:solidFill>
                <a:schemeClr val="bg1"/>
              </a:solidFill>
              <a:effectLst/>
              <a:latin typeface="Bell MT"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1" y="-76200"/>
            <a:ext cx="9247741"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91138" name="Rectangle 2"/>
          <p:cNvSpPr>
            <a:spLocks noGrp="1" noChangeArrowheads="1"/>
          </p:cNvSpPr>
          <p:nvPr>
            <p:ph type="ctrTitle"/>
          </p:nvPr>
        </p:nvSpPr>
        <p:spPr>
          <a:xfrm>
            <a:off x="914400" y="2209800"/>
            <a:ext cx="7772400" cy="1143000"/>
          </a:xfrm>
        </p:spPr>
        <p:txBody>
          <a:bodyPr/>
          <a:lstStyle/>
          <a:p>
            <a:pPr algn="ctr" eaLnBrk="1" hangingPunct="1">
              <a:defRPr/>
            </a:pPr>
            <a:r>
              <a:rPr lang="de-DE" sz="4800">
                <a:latin typeface="Times New Roman" charset="0"/>
                <a:ea typeface="ＭＳ Ｐゴシック" charset="0"/>
                <a:cs typeface="ＭＳ Ｐゴシック" charset="0"/>
              </a:rPr>
              <a:t/>
            </a:r>
            <a:br>
              <a:rPr lang="de-DE" sz="4800">
                <a:latin typeface="Times New Roman" charset="0"/>
                <a:ea typeface="ＭＳ Ｐゴシック" charset="0"/>
                <a:cs typeface="ＭＳ Ｐゴシック" charset="0"/>
              </a:rPr>
            </a:br>
            <a:r>
              <a:rPr lang="de-DE" sz="4800">
                <a:solidFill>
                  <a:schemeClr val="bg1"/>
                </a:solidFill>
                <a:effectLst/>
                <a:latin typeface="Bell MT" charset="0"/>
                <a:ea typeface="ＭＳ Ｐゴシック" charset="0"/>
                <a:cs typeface="ＭＳ Ｐゴシック" charset="0"/>
              </a:rPr>
              <a:t>THROUGH HIM </a:t>
            </a:r>
            <a:r>
              <a:rPr lang="en-US" sz="4800">
                <a:solidFill>
                  <a:schemeClr val="bg1"/>
                </a:solidFill>
                <a:effectLst/>
                <a:latin typeface="Bell MT" charset="0"/>
                <a:ea typeface="ＭＳ Ｐゴシック" charset="0"/>
                <a:cs typeface="ＭＳ Ｐゴシック" charset="0"/>
              </a:rPr>
              <a:t>then,</a:t>
            </a:r>
            <a:r>
              <a:rPr lang="de-DE" sz="4800">
                <a:solidFill>
                  <a:schemeClr val="bg1"/>
                </a:solidFill>
                <a:effectLst/>
                <a:latin typeface="Bell MT" charset="0"/>
                <a:ea typeface="ＭＳ Ｐゴシック" charset="0"/>
                <a:cs typeface="ＭＳ Ｐゴシック" charset="0"/>
              </a:rPr>
              <a:t/>
            </a:r>
            <a:br>
              <a:rPr lang="de-DE" sz="4800">
                <a:solidFill>
                  <a:schemeClr val="bg1"/>
                </a:solidFill>
                <a:effectLst/>
                <a:latin typeface="Bell MT" charset="0"/>
                <a:ea typeface="ＭＳ Ｐゴシック" charset="0"/>
                <a:cs typeface="ＭＳ Ｐゴシック" charset="0"/>
              </a:rPr>
            </a:br>
            <a:r>
              <a:rPr lang="en-US" sz="4800">
                <a:solidFill>
                  <a:schemeClr val="bg1"/>
                </a:solidFill>
                <a:effectLst/>
                <a:latin typeface="Bell MT" charset="0"/>
                <a:ea typeface="ＭＳ Ｐゴシック" charset="0"/>
                <a:cs typeface="ＭＳ Ｐゴシック" charset="0"/>
              </a:rPr>
              <a:t>let us continually offer up a sacrifice of praise to God, that is, the fruit of lips that give thanks to his name.</a:t>
            </a:r>
            <a:r>
              <a:rPr lang="de-DE" sz="4800">
                <a:solidFill>
                  <a:schemeClr val="bg1"/>
                </a:solidFill>
                <a:effectLst/>
                <a:latin typeface="Bell MT" charset="0"/>
                <a:ea typeface="ＭＳ Ｐゴシック" charset="0"/>
                <a:cs typeface="ＭＳ Ｐゴシック" charset="0"/>
              </a:rPr>
              <a:t/>
            </a:r>
            <a:br>
              <a:rPr lang="de-DE" sz="4800">
                <a:solidFill>
                  <a:schemeClr val="bg1"/>
                </a:solidFill>
                <a:effectLst/>
                <a:latin typeface="Bell MT" charset="0"/>
                <a:ea typeface="ＭＳ Ｐゴシック" charset="0"/>
                <a:cs typeface="ＭＳ Ｐゴシック" charset="0"/>
              </a:rPr>
            </a:br>
            <a:r>
              <a:rPr lang="de-DE" sz="1200">
                <a:solidFill>
                  <a:schemeClr val="bg1"/>
                </a:solidFill>
                <a:effectLst/>
                <a:latin typeface="Bell MT" charset="0"/>
                <a:ea typeface="ＭＳ Ｐゴシック" charset="0"/>
                <a:cs typeface="ＭＳ Ｐゴシック" charset="0"/>
              </a:rPr>
              <a:t/>
            </a:r>
            <a:br>
              <a:rPr lang="de-DE" sz="1200">
                <a:solidFill>
                  <a:schemeClr val="bg1"/>
                </a:solidFill>
                <a:effectLst/>
                <a:latin typeface="Bell MT" charset="0"/>
                <a:ea typeface="ＭＳ Ｐゴシック" charset="0"/>
                <a:cs typeface="ＭＳ Ｐゴシック" charset="0"/>
              </a:rPr>
            </a:br>
            <a:r>
              <a:rPr lang="de-DE" sz="2800">
                <a:solidFill>
                  <a:schemeClr val="bg1"/>
                </a:solidFill>
                <a:effectLst/>
                <a:latin typeface="Bell MT" charset="0"/>
                <a:ea typeface="ＭＳ Ｐゴシック" charset="0"/>
                <a:cs typeface="ＭＳ Ｐゴシック" charset="0"/>
              </a:rPr>
              <a:t>(Hebrews 13:15)</a:t>
            </a:r>
            <a:r>
              <a:rPr lang="en-US" sz="2800">
                <a:solidFill>
                  <a:schemeClr val="bg1"/>
                </a:solidFill>
                <a:effectLst/>
                <a:latin typeface="Bell MT" charset="0"/>
                <a:ea typeface="ＭＳ Ｐゴシック" charset="0"/>
                <a:cs typeface="ＭＳ Ｐゴシック" charset="0"/>
              </a:rPr>
              <a:t/>
            </a:r>
            <a:br>
              <a:rPr lang="en-US" sz="2800">
                <a:solidFill>
                  <a:schemeClr val="bg1"/>
                </a:solidFill>
                <a:effectLst/>
                <a:latin typeface="Bell MT" charset="0"/>
                <a:ea typeface="ＭＳ Ｐゴシック" charset="0"/>
                <a:cs typeface="ＭＳ Ｐゴシック" charset="0"/>
              </a:rPr>
            </a:br>
            <a:endParaRPr lang="en-US" sz="2800">
              <a:solidFill>
                <a:schemeClr val="bg1"/>
              </a:solidFill>
              <a:effectLst/>
              <a:latin typeface="Bell MT" charset="0"/>
              <a:ea typeface="ＭＳ Ｐゴシック" charset="0"/>
              <a:cs typeface="ＭＳ Ｐゴシック" charset="0"/>
            </a:endParaRPr>
          </a:p>
        </p:txBody>
      </p:sp>
      <p:sp>
        <p:nvSpPr>
          <p:cNvPr id="187395" name="Rectangle 3"/>
          <p:cNvSpPr>
            <a:spLocks noGrp="1" noChangeArrowheads="1"/>
          </p:cNvSpPr>
          <p:nvPr>
            <p:ph type="subTitle" idx="1"/>
          </p:nvPr>
        </p:nvSpPr>
        <p:spPr>
          <a:xfrm>
            <a:off x="304800" y="8077200"/>
            <a:ext cx="152400" cy="76200"/>
          </a:xfrm>
        </p:spPr>
        <p:txBody>
          <a:bodyPr/>
          <a:lstStyle/>
          <a:p>
            <a:pPr eaLnBrk="1" hangingPunct="1">
              <a:buFont typeface="Wingdings" charset="0"/>
              <a:buNone/>
            </a:pPr>
            <a:endParaRPr lang="en-US">
              <a:latin typeface="Bell MT"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ctrTitle"/>
          </p:nvPr>
        </p:nvSpPr>
        <p:spPr>
          <a:xfrm>
            <a:off x="914400" y="2209800"/>
            <a:ext cx="7772400" cy="1143000"/>
          </a:xfrm>
        </p:spPr>
        <p:txBody>
          <a:bodyPr/>
          <a:lstStyle/>
          <a:p>
            <a:pPr algn="ctr" eaLnBrk="1" hangingPunct="1">
              <a:defRPr/>
            </a:pPr>
            <a:r>
              <a:rPr lang="de-DE" sz="4800">
                <a:latin typeface="Bell MT" charset="0"/>
                <a:ea typeface="ＭＳ Ｐゴシック" charset="0"/>
                <a:cs typeface="ＭＳ Ｐゴシック" charset="0"/>
              </a:rPr>
              <a:t/>
            </a:r>
            <a:br>
              <a:rPr lang="de-DE" sz="4800">
                <a:latin typeface="Bell MT" charset="0"/>
                <a:ea typeface="ＭＳ Ｐゴシック" charset="0"/>
                <a:cs typeface="ＭＳ Ｐゴシック" charset="0"/>
              </a:rPr>
            </a:br>
            <a:r>
              <a:rPr lang="en-US" sz="2800">
                <a:solidFill>
                  <a:schemeClr val="bg1"/>
                </a:solidFill>
                <a:effectLst/>
                <a:latin typeface="Bell MT" charset="0"/>
                <a:ea typeface="ＭＳ Ｐゴシック" charset="0"/>
                <a:cs typeface="ＭＳ Ｐゴシック" charset="0"/>
              </a:rPr>
              <a:t/>
            </a:r>
            <a:br>
              <a:rPr lang="en-US" sz="2800">
                <a:solidFill>
                  <a:schemeClr val="bg1"/>
                </a:solidFill>
                <a:effectLst/>
                <a:latin typeface="Bell MT" charset="0"/>
                <a:ea typeface="ＭＳ Ｐゴシック" charset="0"/>
                <a:cs typeface="ＭＳ Ｐゴシック" charset="0"/>
              </a:rPr>
            </a:br>
            <a:endParaRPr lang="en-US" sz="2800">
              <a:solidFill>
                <a:schemeClr val="bg1"/>
              </a:solidFill>
              <a:effectLst/>
              <a:latin typeface="Bell MT" charset="0"/>
              <a:ea typeface="ＭＳ Ｐゴシック" charset="0"/>
              <a:cs typeface="ＭＳ Ｐゴシック" charset="0"/>
            </a:endParaRPr>
          </a:p>
        </p:txBody>
      </p:sp>
      <p:sp>
        <p:nvSpPr>
          <p:cNvPr id="189442" name="Rectangle 3"/>
          <p:cNvSpPr>
            <a:spLocks noGrp="1" noChangeArrowheads="1"/>
          </p:cNvSpPr>
          <p:nvPr>
            <p:ph type="subTitle" idx="1"/>
          </p:nvPr>
        </p:nvSpPr>
        <p:spPr>
          <a:xfrm>
            <a:off x="304800" y="8077200"/>
            <a:ext cx="152400" cy="76200"/>
          </a:xfrm>
        </p:spPr>
        <p:txBody>
          <a:bodyPr/>
          <a:lstStyle/>
          <a:p>
            <a:pPr eaLnBrk="1" hangingPunct="1">
              <a:buFont typeface="Wingdings" charset="0"/>
              <a:buNone/>
            </a:pPr>
            <a:endParaRPr lang="en-US">
              <a:latin typeface="Bell MT" charset="0"/>
              <a:ea typeface="ＭＳ Ｐゴシック" charset="0"/>
              <a:cs typeface="ＭＳ Ｐゴシック" charset="0"/>
            </a:endParaRPr>
          </a:p>
        </p:txBody>
      </p:sp>
      <p:pic>
        <p:nvPicPr>
          <p:cNvPr id="189443"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1" y="-76200"/>
            <a:ext cx="9247741"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smtClean="0"/>
              <a:t>Black</a:t>
            </a:r>
            <a:endParaRPr lang="en-US" dirty="0"/>
          </a:p>
        </p:txBody>
      </p:sp>
    </p:spTree>
    <p:extLst>
      <p:ext uri="{BB962C8B-B14F-4D97-AF65-F5344CB8AC3E}">
        <p14:creationId xmlns:p14="http://schemas.microsoft.com/office/powerpoint/2010/main" val="7731824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990600"/>
            <a:ext cx="8229600" cy="1384300"/>
          </a:xfrm>
        </p:spPr>
        <p:txBody>
          <a:bodyPr/>
          <a:lstStyle/>
          <a:p>
            <a:pPr algn="ctr" eaLnBrk="1" hangingPunct="1">
              <a:defRPr/>
            </a:pPr>
            <a:r>
              <a:rPr lang="en-US" dirty="0" smtClean="0"/>
              <a:t>B. Important Vocabulary</a:t>
            </a:r>
            <a:br>
              <a:rPr lang="en-US" dirty="0" smtClean="0"/>
            </a:br>
            <a:r>
              <a:rPr lang="en-US" dirty="0" smtClean="0"/>
              <a:t/>
            </a:r>
            <a:br>
              <a:rPr lang="en-US" dirty="0" smtClean="0"/>
            </a:br>
            <a:r>
              <a:rPr lang="en-US" sz="3200" u="sng" dirty="0" smtClean="0"/>
              <a:t>OT </a:t>
            </a:r>
            <a:r>
              <a:rPr lang="en-US" sz="3200" u="sng" dirty="0" err="1" smtClean="0"/>
              <a:t>Sacrifical</a:t>
            </a:r>
            <a:r>
              <a:rPr lang="en-US" sz="3200" u="sng" dirty="0" smtClean="0"/>
              <a:t> Language</a:t>
            </a:r>
            <a:endParaRPr lang="en-US" sz="3200" u="sng" dirty="0"/>
          </a:p>
        </p:txBody>
      </p:sp>
      <p:sp>
        <p:nvSpPr>
          <p:cNvPr id="43011" name="Rectangle 3"/>
          <p:cNvSpPr>
            <a:spLocks noGrp="1" noChangeArrowheads="1"/>
          </p:cNvSpPr>
          <p:nvPr>
            <p:ph type="body" idx="1"/>
          </p:nvPr>
        </p:nvSpPr>
        <p:spPr>
          <a:xfrm>
            <a:off x="685800" y="2057400"/>
            <a:ext cx="8229600" cy="4114800"/>
          </a:xfrm>
        </p:spPr>
        <p:txBody>
          <a:bodyPr/>
          <a:lstStyle/>
          <a:p>
            <a:pPr marL="0" indent="0" algn="ctr" eaLnBrk="1" hangingPunct="1">
              <a:buFontTx/>
              <a:buNone/>
              <a:defRPr/>
            </a:pPr>
            <a:endParaRPr lang="en-US" sz="4400" i="1" dirty="0"/>
          </a:p>
          <a:p>
            <a:pPr marL="0" indent="0" algn="ctr" eaLnBrk="1" hangingPunct="1">
              <a:buFontTx/>
              <a:buNone/>
              <a:defRPr/>
            </a:pPr>
            <a:r>
              <a:rPr lang="en-US" dirty="0" smtClean="0"/>
              <a:t>Priesthood of Christ</a:t>
            </a:r>
          </a:p>
          <a:p>
            <a:pPr marL="0" indent="0" algn="ctr" eaLnBrk="1" hangingPunct="1">
              <a:buFontTx/>
              <a:buNone/>
              <a:defRPr/>
            </a:pPr>
            <a:endParaRPr lang="en-US" dirty="0"/>
          </a:p>
          <a:p>
            <a:pPr marL="0" indent="0" algn="ctr" eaLnBrk="1" hangingPunct="1">
              <a:buFontTx/>
              <a:buNone/>
              <a:defRPr/>
            </a:pPr>
            <a:r>
              <a:rPr lang="en-US" dirty="0" smtClean="0"/>
              <a:t>(Spiritual</a:t>
            </a:r>
            <a:r>
              <a:rPr lang="en-US" dirty="0"/>
              <a:t>) </a:t>
            </a:r>
            <a:r>
              <a:rPr lang="en-US" dirty="0" smtClean="0"/>
              <a:t>Sacrifices</a:t>
            </a:r>
            <a:endParaRPr lang="en-US" dirty="0"/>
          </a:p>
          <a:p>
            <a:pPr marL="0" indent="0" algn="ctr" eaLnBrk="1" hangingPunct="1">
              <a:buFontTx/>
              <a:buNone/>
              <a:defRPr/>
            </a:pPr>
            <a:r>
              <a:rPr lang="en-US" dirty="0" smtClean="0"/>
              <a:t>Romans 12:1; 1 Peter 2:5,9;</a:t>
            </a:r>
          </a:p>
          <a:p>
            <a:pPr marL="0" indent="0" algn="ctr" eaLnBrk="1" hangingPunct="1">
              <a:buFontTx/>
              <a:buNone/>
              <a:defRPr/>
            </a:pPr>
            <a:r>
              <a:rPr lang="en-US" dirty="0" smtClean="0"/>
              <a:t>Hebrews 13:15-16</a:t>
            </a:r>
          </a:p>
          <a:p>
            <a:pPr marL="0" indent="0" algn="ctr" eaLnBrk="1" hangingPunct="1">
              <a:buFontTx/>
              <a:buNone/>
              <a:defRPr/>
            </a:pPr>
            <a:endParaRPr lang="en-US" dirty="0" smtClean="0"/>
          </a:p>
          <a:p>
            <a:pPr marL="0" indent="0" algn="ctr" eaLnBrk="1" hangingPunct="1">
              <a:buFontTx/>
              <a:buNone/>
              <a:defRPr/>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a:solidFill>
                  <a:srgbClr val="FFFFFF"/>
                </a:solidFill>
                <a:latin typeface="Arial" charset="0"/>
                <a:ea typeface="ＭＳ Ｐゴシック" charset="0"/>
              </a:rPr>
              <a:t>Topical Sermons </a:t>
            </a:r>
            <a:r>
              <a:rPr lang="en-US" sz="2400" b="1" dirty="0" smtClean="0">
                <a:solidFill>
                  <a:srgbClr val="FFFFFF"/>
                </a:solidFill>
                <a:latin typeface="Arial" charset="0"/>
                <a:ea typeface="ＭＳ Ｐゴシック" charset="0"/>
              </a:rPr>
              <a:t>link </a:t>
            </a:r>
            <a:r>
              <a:rPr lang="en-US" sz="2400" b="1" dirty="0">
                <a:solidFill>
                  <a:srgbClr val="FFFFFF"/>
                </a:solidFill>
                <a:latin typeface="Arial" charset="0"/>
                <a:ea typeface="ＭＳ Ｐゴシック" charset="0"/>
              </a:rPr>
              <a:t>at </a:t>
            </a:r>
            <a:r>
              <a:rPr lang="en-US" sz="2400" b="1" dirty="0" smtClean="0">
                <a:solidFill>
                  <a:srgbClr val="FFFFFF"/>
                </a:solidFill>
                <a:latin typeface="Arial" charset="0"/>
                <a:ea typeface="ＭＳ Ｐゴシック" charset="0"/>
              </a:rPr>
              <a:t>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22399020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lgn="ctr" eaLnBrk="1" hangingPunct="1">
              <a:defRPr/>
            </a:pPr>
            <a:r>
              <a:rPr lang="en-US" sz="4000" dirty="0" smtClean="0"/>
              <a:t>C. </a:t>
            </a:r>
            <a:r>
              <a:rPr lang="en-US" sz="4000" dirty="0"/>
              <a:t>Important Passages on Worship</a:t>
            </a:r>
          </a:p>
        </p:txBody>
      </p:sp>
      <p:sp>
        <p:nvSpPr>
          <p:cNvPr id="47107" name="Rectangle 3"/>
          <p:cNvSpPr>
            <a:spLocks noGrp="1" noChangeArrowheads="1"/>
          </p:cNvSpPr>
          <p:nvPr>
            <p:ph type="body" idx="1"/>
          </p:nvPr>
        </p:nvSpPr>
        <p:spPr>
          <a:xfrm>
            <a:off x="457200" y="1905000"/>
            <a:ext cx="3733800" cy="4114800"/>
          </a:xfrm>
        </p:spPr>
        <p:txBody>
          <a:bodyPr/>
          <a:lstStyle/>
          <a:p>
            <a:pPr eaLnBrk="1" hangingPunct="1">
              <a:defRPr/>
            </a:pPr>
            <a:r>
              <a:rPr lang="en-US" dirty="0"/>
              <a:t>Matthew</a:t>
            </a:r>
          </a:p>
          <a:p>
            <a:pPr lvl="1" eaLnBrk="1" hangingPunct="1">
              <a:defRPr/>
            </a:pPr>
            <a:endParaRPr lang="en-US" dirty="0">
              <a:ea typeface="ＭＳ Ｐゴシック" charset="0"/>
            </a:endParaRPr>
          </a:p>
          <a:p>
            <a:pPr lvl="1" eaLnBrk="1" hangingPunct="1">
              <a:buFont typeface="Tahoma" charset="0"/>
              <a:buNone/>
              <a:defRPr/>
            </a:pPr>
            <a:r>
              <a:rPr lang="en-US" dirty="0">
                <a:ea typeface="ＭＳ Ｐゴシック" charset="0"/>
              </a:rPr>
              <a:t>			4:10</a:t>
            </a:r>
          </a:p>
          <a:p>
            <a:pPr lvl="1" eaLnBrk="1" hangingPunct="1">
              <a:buFont typeface="Tahoma" charset="0"/>
              <a:buNone/>
              <a:defRPr/>
            </a:pPr>
            <a:r>
              <a:rPr lang="en-US" dirty="0">
                <a:ea typeface="ＭＳ Ｐゴシック" charset="0"/>
              </a:rPr>
              <a:t>			6:7</a:t>
            </a:r>
          </a:p>
          <a:p>
            <a:pPr lvl="1" eaLnBrk="1" hangingPunct="1">
              <a:buFont typeface="Tahoma" charset="0"/>
              <a:buNone/>
              <a:defRPr/>
            </a:pPr>
            <a:r>
              <a:rPr lang="en-US" dirty="0">
                <a:ea typeface="ＭＳ Ｐゴシック" charset="0"/>
              </a:rPr>
              <a:t>			6:9</a:t>
            </a:r>
          </a:p>
          <a:p>
            <a:pPr lvl="1" eaLnBrk="1" hangingPunct="1">
              <a:buFont typeface="Tahoma" charset="0"/>
              <a:buNone/>
              <a:defRPr/>
            </a:pPr>
            <a:r>
              <a:rPr lang="en-US" dirty="0">
                <a:ea typeface="ＭＳ Ｐゴシック" charset="0"/>
              </a:rPr>
              <a:t>			6:33</a:t>
            </a:r>
          </a:p>
          <a:p>
            <a:pPr lvl="1" eaLnBrk="1" hangingPunct="1">
              <a:buFont typeface="Tahoma" charset="0"/>
              <a:buNone/>
              <a:defRPr/>
            </a:pPr>
            <a:r>
              <a:rPr lang="en-US" dirty="0">
                <a:ea typeface="ＭＳ Ｐゴシック" charset="0"/>
              </a:rPr>
              <a:t>			11:28-30</a:t>
            </a:r>
          </a:p>
          <a:p>
            <a:pPr lvl="1" eaLnBrk="1" hangingPunct="1">
              <a:buFont typeface="Tahoma" charset="0"/>
              <a:buNone/>
              <a:defRPr/>
            </a:pPr>
            <a:endParaRPr lang="en-US" dirty="0">
              <a:ea typeface="ＭＳ Ｐゴシック" charset="0"/>
            </a:endParaRPr>
          </a:p>
          <a:p>
            <a:pPr lvl="1" eaLnBrk="1" hangingPunct="1">
              <a:buFont typeface="Tahoma" charset="0"/>
              <a:buNone/>
              <a:defRPr/>
            </a:pPr>
            <a:endParaRPr lang="en-US" dirty="0">
              <a:ea typeface="ＭＳ Ｐゴシック" charset="0"/>
            </a:endParaRPr>
          </a:p>
        </p:txBody>
      </p:sp>
      <p:sp>
        <p:nvSpPr>
          <p:cNvPr id="47108" name="Text Box 4"/>
          <p:cNvSpPr txBox="1">
            <a:spLocks noChangeArrowheads="1"/>
          </p:cNvSpPr>
          <p:nvPr/>
        </p:nvSpPr>
        <p:spPr bwMode="auto">
          <a:xfrm>
            <a:off x="5029200" y="2971800"/>
            <a:ext cx="2438400" cy="3211513"/>
          </a:xfrm>
          <a:prstGeom prst="rect">
            <a:avLst/>
          </a:prstGeom>
          <a:noFill/>
          <a:ln w="9525">
            <a:noFill/>
            <a:miter lim="800000"/>
            <a:headEnd/>
            <a:tailEnd/>
          </a:ln>
          <a:effectLst/>
        </p:spPr>
        <p:txBody>
          <a:bodyPr>
            <a:spAutoFit/>
          </a:bodyPr>
          <a:lstStyle>
            <a:lvl1pPr>
              <a:defRPr sz="2400">
                <a:solidFill>
                  <a:schemeClr val="tx1"/>
                </a:solidFill>
                <a:latin typeface="Tahoma" charset="0"/>
                <a:ea typeface="ＭＳ Ｐゴシック" charset="0"/>
                <a:cs typeface="ＭＳ Ｐゴシック" charset="0"/>
              </a:defRPr>
            </a:lvl1pPr>
            <a:lvl2pPr>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lvl="1" eaLnBrk="0" hangingPunct="0">
              <a:spcBef>
                <a:spcPct val="20000"/>
              </a:spcBef>
              <a:defRPr/>
            </a:pPr>
            <a:r>
              <a:rPr lang="en-US" sz="2800" dirty="0" smtClean="0">
                <a:solidFill>
                  <a:srgbClr val="FFFFFF"/>
                </a:solidFill>
                <a:effectLst>
                  <a:outerShdw blurRad="38100" dist="38100" dir="2700000" algn="tl">
                    <a:srgbClr val="000000"/>
                  </a:outerShdw>
                </a:effectLst>
                <a:latin typeface="Bell MT"/>
              </a:rPr>
              <a:t>15:8-9</a:t>
            </a:r>
          </a:p>
          <a:p>
            <a:pPr lvl="1" eaLnBrk="0" hangingPunct="0">
              <a:spcBef>
                <a:spcPct val="20000"/>
              </a:spcBef>
              <a:defRPr/>
            </a:pPr>
            <a:r>
              <a:rPr lang="en-US" sz="2800" dirty="0" smtClean="0">
                <a:solidFill>
                  <a:srgbClr val="FFFFFF"/>
                </a:solidFill>
                <a:effectLst>
                  <a:outerShdw blurRad="38100" dist="38100" dir="2700000" algn="tl">
                    <a:srgbClr val="000000"/>
                  </a:outerShdw>
                </a:effectLst>
                <a:latin typeface="Bell MT"/>
              </a:rPr>
              <a:t>15:31</a:t>
            </a:r>
          </a:p>
          <a:p>
            <a:pPr lvl="1" eaLnBrk="0" hangingPunct="0">
              <a:spcBef>
                <a:spcPct val="20000"/>
              </a:spcBef>
              <a:defRPr/>
            </a:pPr>
            <a:r>
              <a:rPr lang="en-US" sz="2800" dirty="0" smtClean="0">
                <a:solidFill>
                  <a:srgbClr val="FFFFFF"/>
                </a:solidFill>
                <a:effectLst>
                  <a:outerShdw blurRad="38100" dist="38100" dir="2700000" algn="tl">
                    <a:srgbClr val="000000"/>
                  </a:outerShdw>
                </a:effectLst>
                <a:latin typeface="Bell MT"/>
              </a:rPr>
              <a:t>16:25</a:t>
            </a:r>
          </a:p>
          <a:p>
            <a:pPr lvl="1" eaLnBrk="0" hangingPunct="0">
              <a:spcBef>
                <a:spcPct val="20000"/>
              </a:spcBef>
              <a:defRPr/>
            </a:pPr>
            <a:r>
              <a:rPr lang="en-US" sz="2800" dirty="0" smtClean="0">
                <a:solidFill>
                  <a:srgbClr val="FFFFFF"/>
                </a:solidFill>
                <a:effectLst>
                  <a:outerShdw blurRad="38100" dist="38100" dir="2700000" algn="tl">
                    <a:srgbClr val="000000"/>
                  </a:outerShdw>
                </a:effectLst>
                <a:latin typeface="Bell MT"/>
              </a:rPr>
              <a:t>23:12</a:t>
            </a:r>
          </a:p>
          <a:p>
            <a:pPr lvl="1" eaLnBrk="0" hangingPunct="0">
              <a:spcBef>
                <a:spcPct val="20000"/>
              </a:spcBef>
              <a:defRPr/>
            </a:pPr>
            <a:r>
              <a:rPr lang="en-US" sz="2800" dirty="0" smtClean="0">
                <a:solidFill>
                  <a:srgbClr val="FFFFFF"/>
                </a:solidFill>
                <a:effectLst>
                  <a:outerShdw blurRad="38100" dist="38100" dir="2700000" algn="tl">
                    <a:srgbClr val="000000"/>
                  </a:outerShdw>
                </a:effectLst>
                <a:latin typeface="Bell MT"/>
              </a:rPr>
              <a:t>26:39</a:t>
            </a:r>
          </a:p>
          <a:p>
            <a:pPr eaLnBrk="0" hangingPunct="0">
              <a:spcBef>
                <a:spcPct val="50000"/>
              </a:spcBef>
              <a:defRPr/>
            </a:pPr>
            <a:endParaRPr lang="en-US" sz="2800" dirty="0" smtClean="0">
              <a:solidFill>
                <a:srgbClr val="FFFFFF"/>
              </a:solidFill>
              <a:latin typeface="Bell MT"/>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algn="ctr" eaLnBrk="1" hangingPunct="1">
              <a:defRPr/>
            </a:pPr>
            <a:r>
              <a:rPr lang="en-US" sz="4000" dirty="0"/>
              <a:t>B. Important Passages on Worship</a:t>
            </a:r>
          </a:p>
        </p:txBody>
      </p:sp>
      <p:sp>
        <p:nvSpPr>
          <p:cNvPr id="113667" name="Rectangle 3"/>
          <p:cNvSpPr>
            <a:spLocks noGrp="1" noChangeArrowheads="1"/>
          </p:cNvSpPr>
          <p:nvPr>
            <p:ph type="body" idx="1"/>
          </p:nvPr>
        </p:nvSpPr>
        <p:spPr>
          <a:xfrm>
            <a:off x="1219200" y="1905000"/>
            <a:ext cx="7162800" cy="4114800"/>
          </a:xfrm>
        </p:spPr>
        <p:txBody>
          <a:bodyPr/>
          <a:lstStyle/>
          <a:p>
            <a:pPr eaLnBrk="1" hangingPunct="1">
              <a:defRPr/>
            </a:pPr>
            <a:r>
              <a:rPr lang="en-US" dirty="0"/>
              <a:t>Mark 14:3-9</a:t>
            </a:r>
          </a:p>
          <a:p>
            <a:pPr eaLnBrk="1" hangingPunct="1">
              <a:defRPr/>
            </a:pPr>
            <a:r>
              <a:rPr lang="en-US" dirty="0"/>
              <a:t>John 4:18-26</a:t>
            </a:r>
          </a:p>
          <a:p>
            <a:pPr eaLnBrk="1" hangingPunct="1">
              <a:defRPr/>
            </a:pPr>
            <a:r>
              <a:rPr lang="en-US" dirty="0"/>
              <a:t>Acts 2:42, 46-7</a:t>
            </a:r>
          </a:p>
          <a:p>
            <a:pPr eaLnBrk="1" hangingPunct="1">
              <a:defRPr/>
            </a:pPr>
            <a:r>
              <a:rPr lang="en-US" dirty="0"/>
              <a:t>Romans 1:18-25</a:t>
            </a:r>
          </a:p>
          <a:p>
            <a:pPr eaLnBrk="1" hangingPunct="1">
              <a:defRPr/>
            </a:pPr>
            <a:r>
              <a:rPr lang="en-US" dirty="0"/>
              <a:t>Ephesians 5:19; Colossians 3:16</a:t>
            </a:r>
          </a:p>
          <a:p>
            <a:pPr eaLnBrk="1" hangingPunct="1">
              <a:defRPr/>
            </a:pPr>
            <a:r>
              <a:rPr lang="en-US" dirty="0"/>
              <a:t>Hebrews 10:19-22</a:t>
            </a:r>
          </a:p>
          <a:p>
            <a:pPr eaLnBrk="1" hangingPunct="1">
              <a:defRPr/>
            </a:pPr>
            <a:r>
              <a:rPr lang="en-US" dirty="0"/>
              <a:t>Revelation 4 &amp; 5</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algn="ctr" eaLnBrk="1" hangingPunct="1">
              <a:defRPr/>
            </a:pPr>
            <a:r>
              <a:rPr lang="en-US" sz="4000" dirty="0"/>
              <a:t>B. Important Passages on Worship</a:t>
            </a:r>
          </a:p>
        </p:txBody>
      </p:sp>
      <p:sp>
        <p:nvSpPr>
          <p:cNvPr id="113667" name="Rectangle 3"/>
          <p:cNvSpPr>
            <a:spLocks noGrp="1" noChangeArrowheads="1"/>
          </p:cNvSpPr>
          <p:nvPr>
            <p:ph type="body" idx="1"/>
          </p:nvPr>
        </p:nvSpPr>
        <p:spPr>
          <a:xfrm>
            <a:off x="1219200" y="1905000"/>
            <a:ext cx="7162800" cy="4114800"/>
          </a:xfrm>
        </p:spPr>
        <p:txBody>
          <a:bodyPr/>
          <a:lstStyle/>
          <a:p>
            <a:pPr eaLnBrk="1" hangingPunct="1">
              <a:defRPr/>
            </a:pPr>
            <a:r>
              <a:rPr lang="en-US" dirty="0"/>
              <a:t>Mark 14:3-9</a:t>
            </a:r>
          </a:p>
          <a:p>
            <a:pPr eaLnBrk="1" hangingPunct="1">
              <a:defRPr/>
            </a:pPr>
            <a:r>
              <a:rPr lang="en-US" dirty="0"/>
              <a:t>John 4:18-26</a:t>
            </a:r>
          </a:p>
          <a:p>
            <a:pPr eaLnBrk="1" hangingPunct="1">
              <a:defRPr/>
            </a:pPr>
            <a:r>
              <a:rPr lang="en-US" dirty="0"/>
              <a:t>Acts 2:42, 46-7</a:t>
            </a:r>
          </a:p>
          <a:p>
            <a:pPr eaLnBrk="1" hangingPunct="1">
              <a:defRPr/>
            </a:pPr>
            <a:r>
              <a:rPr lang="en-US" dirty="0"/>
              <a:t>Romans 1:18-25</a:t>
            </a:r>
          </a:p>
          <a:p>
            <a:pPr eaLnBrk="1" hangingPunct="1">
              <a:defRPr/>
            </a:pPr>
            <a:r>
              <a:rPr lang="en-US" dirty="0"/>
              <a:t>Ephesians 5:19; Colossians 3:16</a:t>
            </a:r>
          </a:p>
          <a:p>
            <a:pPr eaLnBrk="1" hangingPunct="1">
              <a:defRPr/>
            </a:pPr>
            <a:r>
              <a:rPr lang="en-US" dirty="0"/>
              <a:t>Hebrews 10:19-22</a:t>
            </a:r>
          </a:p>
          <a:p>
            <a:pPr eaLnBrk="1" hangingPunct="1">
              <a:defRPr/>
            </a:pPr>
            <a:r>
              <a:rPr lang="en-US" dirty="0"/>
              <a:t>Revelation 4 &amp; 5</a:t>
            </a:r>
          </a:p>
        </p:txBody>
      </p:sp>
    </p:spTree>
  </p:cSld>
  <p:clrMapOvr>
    <a:masterClrMapping/>
  </p:clrMapOvr>
  <p:timing>
    <p:tnLst>
      <p:par>
        <p:cTn xmlns:p14="http://schemas.microsoft.com/office/powerpoint/2010/main" id="1" dur="indefinite" restart="never" nodeType="tmRoot"/>
      </p:par>
    </p:tnLst>
  </p:timing>
</p:sld>
</file>

<file path=ppt/theme/_rels/theme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1" Type="http://schemas.openxmlformats.org/officeDocument/2006/relationships/image" Target="../media/image3.jpeg"/><Relationship Id="rId2" Type="http://schemas.openxmlformats.org/officeDocument/2006/relationships/image" Target="../media/image4.jpeg"/></Relationships>
</file>

<file path=ppt/theme/theme1.xml><?xml version="1.0" encoding="utf-8"?>
<a:theme xmlns:a="http://schemas.openxmlformats.org/drawingml/2006/main" name="Project Overview">
  <a:themeElements>
    <a:clrScheme name="">
      <a:dk1>
        <a:srgbClr val="000000"/>
      </a:dk1>
      <a:lt1>
        <a:srgbClr val="FFFFFF"/>
      </a:lt1>
      <a:dk2>
        <a:srgbClr val="000000"/>
      </a:dk2>
      <a:lt2>
        <a:srgbClr val="FFFFFF"/>
      </a:lt2>
      <a:accent1>
        <a:srgbClr val="FFFFFF"/>
      </a:accent1>
      <a:accent2>
        <a:srgbClr val="FFFFFF"/>
      </a:accent2>
      <a:accent3>
        <a:srgbClr val="FFFFFF"/>
      </a:accent3>
      <a:accent4>
        <a:srgbClr val="000000"/>
      </a:accent4>
      <a:accent5>
        <a:srgbClr val="FFFFFF"/>
      </a:accent5>
      <a:accent6>
        <a:srgbClr val="E7E7E7"/>
      </a:accent6>
      <a:hlink>
        <a:srgbClr val="FF3300"/>
      </a:hlink>
      <a:folHlink>
        <a:srgbClr val="FF7C80"/>
      </a:folHlink>
    </a:clrScheme>
    <a:fontScheme name="Project Overview">
      <a:majorFont>
        <a:latin typeface="Bell M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ell MT" pitchFamily="-109"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ell MT" pitchFamily="-109" charset="0"/>
          </a:defRPr>
        </a:defPPr>
      </a:lstStyle>
    </a:lnDef>
  </a:objectDefaults>
  <a:extraClrSchemeLst>
    <a:extraClrScheme>
      <a:clrScheme name="Project Overview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Project Overview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Project Overview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ject Overview 4">
        <a:dk1>
          <a:srgbClr val="000000"/>
        </a:dk1>
        <a:lt1>
          <a:srgbClr val="FFFFFF"/>
        </a:lt1>
        <a:dk2>
          <a:srgbClr val="000000"/>
        </a:dk2>
        <a:lt2>
          <a:srgbClr val="000000"/>
        </a:lt2>
        <a:accent1>
          <a:srgbClr val="00CCFF"/>
        </a:accent1>
        <a:accent2>
          <a:srgbClr val="00FFCC"/>
        </a:accent2>
        <a:accent3>
          <a:srgbClr val="FFFFFF"/>
        </a:accent3>
        <a:accent4>
          <a:srgbClr val="000000"/>
        </a:accent4>
        <a:accent5>
          <a:srgbClr val="AAE2FF"/>
        </a:accent5>
        <a:accent6>
          <a:srgbClr val="00E7B9"/>
        </a:accent6>
        <a:hlink>
          <a:srgbClr val="FF3300"/>
        </a:hlink>
        <a:folHlink>
          <a:srgbClr val="FF7C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9"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9"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C:\Programme\Microsoft Office\Templates\1033\Project Overview.pot</Template>
  <TotalTime>7642</TotalTime>
  <Words>9761</Words>
  <Application>Microsoft Macintosh PowerPoint</Application>
  <PresentationFormat>On-screen Show (4:3)</PresentationFormat>
  <Paragraphs>662</Paragraphs>
  <Slides>60</Slides>
  <Notes>42</Notes>
  <HiddenSlides>0</HiddenSlides>
  <MMClips>0</MMClips>
  <ScaleCrop>false</ScaleCrop>
  <HeadingPairs>
    <vt:vector size="4" baseType="variant">
      <vt:variant>
        <vt:lpstr>Theme</vt:lpstr>
      </vt:variant>
      <vt:variant>
        <vt:i4>5</vt:i4>
      </vt:variant>
      <vt:variant>
        <vt:lpstr>Slide Titles</vt:lpstr>
      </vt:variant>
      <vt:variant>
        <vt:i4>60</vt:i4>
      </vt:variant>
    </vt:vector>
  </HeadingPairs>
  <TitlesOfParts>
    <vt:vector size="65" baseType="lpstr">
      <vt:lpstr>Project Overview</vt:lpstr>
      <vt:lpstr>Ocean</vt:lpstr>
      <vt:lpstr>Office Theme</vt:lpstr>
      <vt:lpstr>Orbit</vt:lpstr>
      <vt:lpstr>Habitat</vt:lpstr>
      <vt:lpstr>4. WORSHIP IN THE NEW TESTAMENT</vt:lpstr>
      <vt:lpstr>Similarities/Differences</vt:lpstr>
      <vt:lpstr>A. Important Themes</vt:lpstr>
      <vt:lpstr>B. Important Vocabulary</vt:lpstr>
      <vt:lpstr>B. Important Vocabulary</vt:lpstr>
      <vt:lpstr>B. Important Vocabulary  OT Sacrifical Language</vt:lpstr>
      <vt:lpstr>C. Important Passages on Worship</vt:lpstr>
      <vt:lpstr>B. Important Passages on Worship</vt:lpstr>
      <vt:lpstr>B. Important Passages on Worship</vt:lpstr>
      <vt:lpstr>The Ministry of Song (Ephesians 5:18-20)</vt:lpstr>
      <vt:lpstr>A Spirit-filled ministry</vt:lpstr>
      <vt:lpstr>A mutual ministry</vt:lpstr>
      <vt:lpstr>A varied ministry</vt:lpstr>
      <vt:lpstr>A God-focused ministry</vt:lpstr>
      <vt:lpstr>An internal ministry</vt:lpstr>
      <vt:lpstr>A responsive ministry</vt:lpstr>
      <vt:lpstr>A Christ-empowered ministry</vt:lpstr>
      <vt:lpstr>The Holy Spirit and Worship</vt:lpstr>
      <vt:lpstr>The main focus of His ministry is to glorify Christ</vt:lpstr>
      <vt:lpstr>He glorifies Christ by . . .</vt:lpstr>
      <vt:lpstr>He glorifies Christ by . . .</vt:lpstr>
      <vt:lpstr>He glorifies Christ by . . .</vt:lpstr>
      <vt:lpstr>He glorifies Christ by . . .</vt:lpstr>
      <vt:lpstr>He glorifies Christ by . . .</vt:lpstr>
      <vt:lpstr>He glorifies Christ by . . .</vt:lpstr>
      <vt:lpstr>He glorifies Christ by . . .</vt:lpstr>
      <vt:lpstr>What God requires, He provides—in Jesus Christ.  salvation  sanctification  worship </vt:lpstr>
      <vt:lpstr>Three Common Misunderstandings</vt:lpstr>
      <vt:lpstr>Jesus is here!  “I am with you always, to the end of the age.”  (Matthew 28:20)</vt:lpstr>
      <vt:lpstr>Jesus is still a man   For there is one God, and there is one mediator between God and men, the man Christ Jesus.  (1 Timothy 2:5)</vt:lpstr>
      <vt:lpstr>Jesus is still a High Priest  We have such a high priest. (Hebrews 8:1; also 4:14-15; 7:26; 10:21)  “You are a priest forever. . . ” (Hebrews 5:6; also 6:20; 7:17,21)</vt:lpstr>
      <vt:lpstr>Jesus is still a High Priest  The former priests, on the one hand, existed in greater numbers because they were prevented by death from continuing, but Jesus, on the other hand, because he continues forever, holds his priesthood permanently. Therefore he is able also to save forever those who draw near to God through him, since he always lives to make intercession for them.  (Hebrews 7:23-25)  </vt:lpstr>
      <vt:lpstr>The Pattern of Biblical Worship: REVELATION AND RESPONSE </vt:lpstr>
      <vt:lpstr>Proclamation &amp; Praise  (Hebrews 2:12)</vt:lpstr>
      <vt:lpstr> "I WILL PROCLAIM YOUR NAME TO MY BRETHREN" </vt:lpstr>
      <vt:lpstr>All things have been handed over to me by my Father, and no one knows the Son except the Father, and no one knows the Father except the Son and anyone to whom the Son chooses to reveal him. (Matthew 11:27)  And the Word became flesh and dwelt among us, and we have seen his glory, glory as of the only Son from the Father, full of grace and truth. . . . No one has ever seen God; the only God, who is at the Father's side, he has made him known. (John 1:14,18)</vt:lpstr>
      <vt:lpstr>“I made known to them your name, and I will continue to make it known, that the love with which You have loved me may be in them, and I in them.” (John 17:26)  In the first book, O Theophilus, I have dealt with all that Jesus began to do and teach . . . (Acts 1:1)</vt:lpstr>
      <vt:lpstr>  "IN THE MIDST OF THE CONGREGATION I WILL SING YOUR PRAISE."  </vt:lpstr>
      <vt:lpstr>  Here is the main point: Our High Priest sat down in the place of highest honor in heaven, at God's right hand. There he ministers in the sacred tent, the true place of worship that was built by the Lord and not by human hands.  (Hebrews 8:1-2 NLT) </vt:lpstr>
      <vt:lpstr>   THEREFORE, BROTHERS,  since we have confidence to enter the holy places by the blood of Jesus, by the new and living way that he opened for us through the curtain, that is, through his flesh,  and since we have a great priest over the house of God,   LET US DRAW NEAR with a true heart in full assurance of faith, with our hearts sprinkled clean from an evil conscience and our bodies washed with pure water.  (Hebrews 10:19-22) </vt:lpstr>
      <vt:lpstr>PowerPoint Presentation</vt:lpstr>
      <vt:lpstr>PowerPoint Presentation</vt:lpstr>
      <vt:lpstr>Revelation  "I WILL PROCLAIM YOUR NAME TO MY BRETHREN;  Response IN THE MIDST OF THE CONGREGATION I WILL SING YOUR PRAISE."  </vt:lpstr>
      <vt:lpstr> New Testament worship IS Christ.  There is ONE Mediator between God and man: the Man Christ Jesus. (1 Tim. 2:5)  </vt:lpstr>
      <vt:lpstr>  Worship is the ministry of the living Christ in our midst, leading us in our response to the glory of God.</vt:lpstr>
      <vt:lpstr>  TRINITARIAN WORSHIP Worship the Father through the Son in the power of the Holy Spirit  The Father receives our worship The Son perfects our worship The Spirit prompts our worship</vt:lpstr>
      <vt:lpstr>The Pattern of Biblical Worship: REVELATION AND RESPONSE </vt:lpstr>
      <vt:lpstr>Implications for Our Worship</vt:lpstr>
      <vt:lpstr>Implications for Our Worship</vt:lpstr>
      <vt:lpstr>  Let me suggest that every group brings its own voice, but no group brings the official voice. One Voice sings above them all, and this Voice sings in all their voices, excluding none. His singular voice is distributed among a plurality of people. Just because there are so many dimensions to His own being, the multiplicity of their voices amplifies His song.  (Reggie Kidd, “Bach, Bubba and the Blues Brothers: The Singing Savior's Many Voices”) </vt:lpstr>
      <vt:lpstr>Implications for Our Worship</vt:lpstr>
      <vt:lpstr>PowerPoint Presentation</vt:lpstr>
      <vt:lpstr>PowerPoint Presentation</vt:lpstr>
      <vt:lpstr>PowerPoint Presentation</vt:lpstr>
      <vt:lpstr>PowerPoint Presentation</vt:lpstr>
      <vt:lpstr>   ALL OF GRACE  What God requires, He provides.</vt:lpstr>
      <vt:lpstr> THROUGH HIM then, let us continually offer up a sacrifice of praise to God, that is, the fruit of lips that give thanks to his name.  (Hebrews 13:15) </vt:lpstr>
      <vt:lpstr>  </vt:lpstr>
      <vt:lpstr>Black</vt:lpstr>
      <vt:lpstr>Topical Sermons link at BibleStudyDownloads.org</vt:lpstr>
    </vt:vector>
  </TitlesOfParts>
  <Company>GEM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Story of His Glory </dc:title>
  <dc:creator>Ron Man</dc:creator>
  <cp:lastModifiedBy>Rick Griffith</cp:lastModifiedBy>
  <cp:revision>97</cp:revision>
  <cp:lastPrinted>2009-04-22T19:24:48Z</cp:lastPrinted>
  <dcterms:created xsi:type="dcterms:W3CDTF">2009-01-28T17:13:22Z</dcterms:created>
  <dcterms:modified xsi:type="dcterms:W3CDTF">2017-11-05T04:14:18Z</dcterms:modified>
</cp:coreProperties>
</file>