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2" r:id="rId3"/>
  </p:sldMasterIdLst>
  <p:notesMasterIdLst>
    <p:notesMasterId r:id="rId26"/>
  </p:notesMasterIdLst>
  <p:sldIdLst>
    <p:sldId id="286" r:id="rId4"/>
    <p:sldId id="270" r:id="rId5"/>
    <p:sldId id="268" r:id="rId6"/>
    <p:sldId id="271" r:id="rId7"/>
    <p:sldId id="272" r:id="rId8"/>
    <p:sldId id="273" r:id="rId9"/>
    <p:sldId id="274" r:id="rId10"/>
    <p:sldId id="275" r:id="rId11"/>
    <p:sldId id="276" r:id="rId12"/>
    <p:sldId id="277" r:id="rId13"/>
    <p:sldId id="269" r:id="rId14"/>
    <p:sldId id="278" r:id="rId15"/>
    <p:sldId id="279" r:id="rId16"/>
    <p:sldId id="280" r:id="rId17"/>
    <p:sldId id="281" r:id="rId18"/>
    <p:sldId id="282" r:id="rId19"/>
    <p:sldId id="283" r:id="rId20"/>
    <p:sldId id="261" r:id="rId21"/>
    <p:sldId id="284" r:id="rId22"/>
    <p:sldId id="285" r:id="rId23"/>
    <p:sldId id="289"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A66C31-DED6-481D-B2BF-6659AA8D9775}" v="40" dt="2023-01-21T02:59:45.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24" d="100"/>
          <a:sy n="124" d="100"/>
        </p:scale>
        <p:origin x="552" y="16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6374AD3D-CF19-43DD-B768-FADA89FC5B74}"/>
    <pc:docChg chg="addSld modSld addMainMaster modMainMaster">
      <pc:chgData name="James Harmeling" userId="4163935ddb78b774" providerId="Windows Live" clId="Web-{6374AD3D-CF19-43DD-B768-FADA89FC5B74}" dt="2023-01-19T05:56:36.451" v="53"/>
      <pc:docMkLst>
        <pc:docMk/>
      </pc:docMkLst>
      <pc:sldChg chg="modTransition">
        <pc:chgData name="James Harmeling" userId="4163935ddb78b774" providerId="Windows Live" clId="Web-{6374AD3D-CF19-43DD-B768-FADA89FC5B74}" dt="2023-01-19T05:56:21.060" v="50"/>
        <pc:sldMkLst>
          <pc:docMk/>
          <pc:sldMk cId="2418835841" sldId="258"/>
        </pc:sldMkLst>
      </pc:sldChg>
      <pc:sldChg chg="modTransition">
        <pc:chgData name="James Harmeling" userId="4163935ddb78b774" providerId="Windows Live" clId="Web-{6374AD3D-CF19-43DD-B768-FADA89FC5B74}" dt="2023-01-19T05:56:21.060" v="50"/>
        <pc:sldMkLst>
          <pc:docMk/>
          <pc:sldMk cId="332123289" sldId="261"/>
        </pc:sldMkLst>
      </pc:sldChg>
      <pc:sldChg chg="addSp modSp modTransition addAnim modAnim">
        <pc:chgData name="James Harmeling" userId="4163935ddb78b774" providerId="Windows Live" clId="Web-{6374AD3D-CF19-43DD-B768-FADA89FC5B74}" dt="2023-01-19T05:56:36.451" v="53"/>
        <pc:sldMkLst>
          <pc:docMk/>
          <pc:sldMk cId="10020283" sldId="268"/>
        </pc:sldMkLst>
        <pc:spChg chg="add mod">
          <ac:chgData name="James Harmeling" userId="4163935ddb78b774" providerId="Windows Live" clId="Web-{6374AD3D-CF19-43DD-B768-FADA89FC5B74}" dt="2023-01-19T05:56:11.825" v="48" actId="1076"/>
          <ac:spMkLst>
            <pc:docMk/>
            <pc:sldMk cId="10020283" sldId="268"/>
            <ac:spMk id="2" creationId="{DAE8CBBB-9983-9858-F6CF-8FB95D02E5F3}"/>
          </ac:spMkLst>
        </pc:spChg>
      </pc:sldChg>
      <pc:sldChg chg="modTransition">
        <pc:chgData name="James Harmeling" userId="4163935ddb78b774" providerId="Windows Live" clId="Web-{6374AD3D-CF19-43DD-B768-FADA89FC5B74}" dt="2023-01-19T05:56:21.060" v="50"/>
        <pc:sldMkLst>
          <pc:docMk/>
          <pc:sldMk cId="1962321352" sldId="269"/>
        </pc:sldMkLst>
      </pc:sldChg>
      <pc:sldChg chg="modSp add modTransition">
        <pc:chgData name="James Harmeling" userId="4163935ddb78b774" providerId="Windows Live" clId="Web-{6374AD3D-CF19-43DD-B768-FADA89FC5B74}" dt="2023-01-19T05:56:21.060" v="50"/>
        <pc:sldMkLst>
          <pc:docMk/>
          <pc:sldMk cId="2492752268" sldId="270"/>
        </pc:sldMkLst>
        <pc:spChg chg="mod">
          <ac:chgData name="James Harmeling" userId="4163935ddb78b774" providerId="Windows Live" clId="Web-{6374AD3D-CF19-43DD-B768-FADA89FC5B74}" dt="2023-01-19T05:54:32.275" v="26" actId="1076"/>
          <ac:spMkLst>
            <pc:docMk/>
            <pc:sldMk cId="2492752268" sldId="270"/>
            <ac:spMk id="5" creationId="{301E53D8-093A-145F-9118-F182DED9CDA6}"/>
          </ac:spMkLst>
        </pc:spChg>
      </pc:sldChg>
      <pc:sldMasterChg chg="add modTransition addSldLayout modSldLayout">
        <pc:chgData name="James Harmeling" userId="4163935ddb78b774" providerId="Windows Live" clId="Web-{6374AD3D-CF19-43DD-B768-FADA89FC5B74}" dt="2023-01-19T05:56:21.060" v="50"/>
        <pc:sldMasterMkLst>
          <pc:docMk/>
          <pc:sldMasterMk cId="975067804" sldId="2147483648"/>
        </pc:sldMasterMkLst>
        <pc:sldLayoutChg chg="add modTransition">
          <pc:chgData name="James Harmeling" userId="4163935ddb78b774" providerId="Windows Live" clId="Web-{6374AD3D-CF19-43DD-B768-FADA89FC5B74}" dt="2023-01-19T05:56:21.060" v="50"/>
          <pc:sldLayoutMkLst>
            <pc:docMk/>
            <pc:sldMasterMk cId="975067804" sldId="2147483648"/>
            <pc:sldLayoutMk cId="1647126562" sldId="2147483649"/>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911819663" sldId="2147483650"/>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2538402502" sldId="2147483651"/>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2743825576" sldId="2147483652"/>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2965473654" sldId="2147483653"/>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484596120" sldId="2147483654"/>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840156762" sldId="2147483655"/>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2018392018" sldId="2147483656"/>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520453035" sldId="2147483657"/>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281451588" sldId="2147483658"/>
          </pc:sldLayoutMkLst>
        </pc:sldLayoutChg>
        <pc:sldLayoutChg chg="add modTransition">
          <pc:chgData name="James Harmeling" userId="4163935ddb78b774" providerId="Windows Live" clId="Web-{6374AD3D-CF19-43DD-B768-FADA89FC5B74}" dt="2023-01-19T05:56:21.060" v="50"/>
          <pc:sldLayoutMkLst>
            <pc:docMk/>
            <pc:sldMasterMk cId="975067804" sldId="2147483648"/>
            <pc:sldLayoutMk cId="381921502" sldId="2147483659"/>
          </pc:sldLayoutMkLst>
        </pc:sldLayoutChg>
      </pc:sldMasterChg>
      <pc:sldMasterChg chg="replId modTransition modSldLayout">
        <pc:chgData name="James Harmeling" userId="4163935ddb78b774" providerId="Windows Live" clId="Web-{6374AD3D-CF19-43DD-B768-FADA89FC5B74}" dt="2023-01-19T05:56:21.060" v="50"/>
        <pc:sldMasterMkLst>
          <pc:docMk/>
          <pc:sldMasterMk cId="1132815886" sldId="2147483660"/>
        </pc:sldMasterMkLst>
        <pc:sldLayoutChg chg="replId modTransition">
          <pc:chgData name="James Harmeling" userId="4163935ddb78b774" providerId="Windows Live" clId="Web-{6374AD3D-CF19-43DD-B768-FADA89FC5B74}" dt="2023-01-19T05:56:21.060" v="50"/>
          <pc:sldLayoutMkLst>
            <pc:docMk/>
            <pc:sldMasterMk cId="1132815886" sldId="2147483660"/>
            <pc:sldLayoutMk cId="2731786481" sldId="2147483661"/>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3003367042" sldId="2147483662"/>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3066795027" sldId="2147483663"/>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1797879282" sldId="2147483664"/>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2520618062" sldId="2147483665"/>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299934486" sldId="2147483666"/>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1944834633" sldId="2147483667"/>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2858101224" sldId="2147483668"/>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1982283322" sldId="2147483669"/>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715454756" sldId="2147483670"/>
          </pc:sldLayoutMkLst>
        </pc:sldLayoutChg>
        <pc:sldLayoutChg chg="replId modTransition">
          <pc:chgData name="James Harmeling" userId="4163935ddb78b774" providerId="Windows Live" clId="Web-{6374AD3D-CF19-43DD-B768-FADA89FC5B74}" dt="2023-01-19T05:56:21.060" v="50"/>
          <pc:sldLayoutMkLst>
            <pc:docMk/>
            <pc:sldMasterMk cId="1132815886" sldId="2147483660"/>
            <pc:sldLayoutMk cId="3683152548" sldId="2147483671"/>
          </pc:sldLayoutMkLst>
        </pc:sldLayoutChg>
      </pc:sldMasterChg>
    </pc:docChg>
  </pc:docChgLst>
  <pc:docChgLst>
    <pc:chgData name="James Harmeling" userId="4163935ddb78b774" providerId="LiveId" clId="{82A66C31-DED6-481D-B2BF-6659AA8D9775}"/>
    <pc:docChg chg="undo custSel addSld modSld sldOrd">
      <pc:chgData name="James Harmeling" userId="4163935ddb78b774" providerId="LiveId" clId="{82A66C31-DED6-481D-B2BF-6659AA8D9775}" dt="2023-01-21T02:59:45.868" v="332"/>
      <pc:docMkLst>
        <pc:docMk/>
      </pc:docMkLst>
      <pc:sldChg chg="addSp modSp mod modAnim">
        <pc:chgData name="James Harmeling" userId="4163935ddb78b774" providerId="LiveId" clId="{82A66C31-DED6-481D-B2BF-6659AA8D9775}" dt="2023-01-19T06:51:52.050" v="276"/>
        <pc:sldMkLst>
          <pc:docMk/>
          <pc:sldMk cId="332123289" sldId="261"/>
        </pc:sldMkLst>
        <pc:spChg chg="add mod">
          <ac:chgData name="James Harmeling" userId="4163935ddb78b774" providerId="LiveId" clId="{82A66C31-DED6-481D-B2BF-6659AA8D9775}" dt="2023-01-19T06:51:37.860" v="273" actId="1076"/>
          <ac:spMkLst>
            <pc:docMk/>
            <pc:sldMk cId="332123289" sldId="261"/>
            <ac:spMk id="5" creationId="{619FC5B0-D499-4826-9DDE-A9EC002F3D74}"/>
          </ac:spMkLst>
        </pc:spChg>
      </pc:sldChg>
      <pc:sldChg chg="modAnim">
        <pc:chgData name="James Harmeling" userId="4163935ddb78b774" providerId="LiveId" clId="{82A66C31-DED6-481D-B2BF-6659AA8D9775}" dt="2023-01-19T06:31:36.214" v="55"/>
        <pc:sldMkLst>
          <pc:docMk/>
          <pc:sldMk cId="10020283" sldId="268"/>
        </pc:sldMkLst>
      </pc:sldChg>
      <pc:sldChg chg="addSp modSp mod modAnim">
        <pc:chgData name="James Harmeling" userId="4163935ddb78b774" providerId="LiveId" clId="{82A66C31-DED6-481D-B2BF-6659AA8D9775}" dt="2023-01-19T06:39:56.029" v="167"/>
        <pc:sldMkLst>
          <pc:docMk/>
          <pc:sldMk cId="1962321352" sldId="269"/>
        </pc:sldMkLst>
        <pc:spChg chg="add mod">
          <ac:chgData name="James Harmeling" userId="4163935ddb78b774" providerId="LiveId" clId="{82A66C31-DED6-481D-B2BF-6659AA8D9775}" dt="2023-01-19T06:38:48.878" v="164" actId="1076"/>
          <ac:spMkLst>
            <pc:docMk/>
            <pc:sldMk cId="1962321352" sldId="269"/>
            <ac:spMk id="4" creationId="{99225B68-A234-A047-6BFB-D3DF7389B4BC}"/>
          </ac:spMkLst>
        </pc:spChg>
      </pc:sldChg>
      <pc:sldChg chg="addSp modSp new mod">
        <pc:chgData name="James Harmeling" userId="4163935ddb78b774" providerId="LiveId" clId="{82A66C31-DED6-481D-B2BF-6659AA8D9775}" dt="2023-01-19T06:27:17.267" v="14" actId="1076"/>
        <pc:sldMkLst>
          <pc:docMk/>
          <pc:sldMk cId="2622620973" sldId="271"/>
        </pc:sldMkLst>
        <pc:spChg chg="add mod">
          <ac:chgData name="James Harmeling" userId="4163935ddb78b774" providerId="LiveId" clId="{82A66C31-DED6-481D-B2BF-6659AA8D9775}" dt="2023-01-19T06:26:12.482" v="2" actId="13822"/>
          <ac:spMkLst>
            <pc:docMk/>
            <pc:sldMk cId="2622620973" sldId="271"/>
            <ac:spMk id="2" creationId="{5ECFC047-CE8B-0831-518D-58F96766EEBC}"/>
          </ac:spMkLst>
        </pc:spChg>
        <pc:spChg chg="add mod">
          <ac:chgData name="James Harmeling" userId="4163935ddb78b774" providerId="LiveId" clId="{82A66C31-DED6-481D-B2BF-6659AA8D9775}" dt="2023-01-19T06:27:17.267" v="14" actId="1076"/>
          <ac:spMkLst>
            <pc:docMk/>
            <pc:sldMk cId="2622620973" sldId="271"/>
            <ac:spMk id="4" creationId="{70756341-7EB7-920F-220B-B673A6A97F59}"/>
          </ac:spMkLst>
        </pc:spChg>
      </pc:sldChg>
      <pc:sldChg chg="modSp add mod">
        <pc:chgData name="James Harmeling" userId="4163935ddb78b774" providerId="LiveId" clId="{82A66C31-DED6-481D-B2BF-6659AA8D9775}" dt="2023-01-19T06:28:07.008" v="35" actId="1036"/>
        <pc:sldMkLst>
          <pc:docMk/>
          <pc:sldMk cId="1280125779" sldId="272"/>
        </pc:sldMkLst>
        <pc:spChg chg="mod">
          <ac:chgData name="James Harmeling" userId="4163935ddb78b774" providerId="LiveId" clId="{82A66C31-DED6-481D-B2BF-6659AA8D9775}" dt="2023-01-19T06:28:07.008" v="35" actId="1036"/>
          <ac:spMkLst>
            <pc:docMk/>
            <pc:sldMk cId="1280125779" sldId="272"/>
            <ac:spMk id="4" creationId="{70756341-7EB7-920F-220B-B673A6A97F59}"/>
          </ac:spMkLst>
        </pc:spChg>
      </pc:sldChg>
      <pc:sldChg chg="addSp modSp new mod setBg modAnim">
        <pc:chgData name="James Harmeling" userId="4163935ddb78b774" providerId="LiveId" clId="{82A66C31-DED6-481D-B2BF-6659AA8D9775}" dt="2023-01-21T02:59:45.868" v="332"/>
        <pc:sldMkLst>
          <pc:docMk/>
          <pc:sldMk cId="1905017653" sldId="273"/>
        </pc:sldMkLst>
        <pc:spChg chg="add mod">
          <ac:chgData name="James Harmeling" userId="4163935ddb78b774" providerId="LiveId" clId="{82A66C31-DED6-481D-B2BF-6659AA8D9775}" dt="2023-01-19T06:31:07.834" v="51" actId="14100"/>
          <ac:spMkLst>
            <pc:docMk/>
            <pc:sldMk cId="1905017653" sldId="273"/>
            <ac:spMk id="3" creationId="{9942FA0E-C009-1EB8-4A7D-6EDAC7E5F4DD}"/>
          </ac:spMkLst>
        </pc:spChg>
        <pc:spChg chg="add mod">
          <ac:chgData name="James Harmeling" userId="4163935ddb78b774" providerId="LiveId" clId="{82A66C31-DED6-481D-B2BF-6659AA8D9775}" dt="2023-01-19T06:32:44.720" v="65" actId="1076"/>
          <ac:spMkLst>
            <pc:docMk/>
            <pc:sldMk cId="1905017653" sldId="273"/>
            <ac:spMk id="5" creationId="{5E825BD3-C6F2-69C9-BC24-6F054CD5B867}"/>
          </ac:spMkLst>
        </pc:spChg>
        <pc:spChg chg="add">
          <ac:chgData name="James Harmeling" userId="4163935ddb78b774" providerId="LiveId" clId="{82A66C31-DED6-481D-B2BF-6659AA8D9775}" dt="2023-01-19T06:29:54.578" v="38" actId="26606"/>
          <ac:spMkLst>
            <pc:docMk/>
            <pc:sldMk cId="1905017653" sldId="273"/>
            <ac:spMk id="1031" creationId="{AB8C311F-7253-4AED-9701-7FC0708C41C7}"/>
          </ac:spMkLst>
        </pc:spChg>
        <pc:spChg chg="add">
          <ac:chgData name="James Harmeling" userId="4163935ddb78b774" providerId="LiveId" clId="{82A66C31-DED6-481D-B2BF-6659AA8D9775}" dt="2023-01-19T06:29:54.578" v="38" actId="26606"/>
          <ac:spMkLst>
            <pc:docMk/>
            <pc:sldMk cId="1905017653" sldId="273"/>
            <ac:spMk id="1033" creationId="{E2384209-CB15-4CDF-9D31-C44FD9A3F20D}"/>
          </ac:spMkLst>
        </pc:spChg>
        <pc:spChg chg="add">
          <ac:chgData name="James Harmeling" userId="4163935ddb78b774" providerId="LiveId" clId="{82A66C31-DED6-481D-B2BF-6659AA8D9775}" dt="2023-01-19T06:29:54.578" v="38" actId="26606"/>
          <ac:spMkLst>
            <pc:docMk/>
            <pc:sldMk cId="1905017653" sldId="273"/>
            <ac:spMk id="1035" creationId="{2633B3B5-CC90-43F0-8714-D31D1F3F0209}"/>
          </ac:spMkLst>
        </pc:spChg>
        <pc:spChg chg="add">
          <ac:chgData name="James Harmeling" userId="4163935ddb78b774" providerId="LiveId" clId="{82A66C31-DED6-481D-B2BF-6659AA8D9775}" dt="2023-01-19T06:29:54.578" v="38" actId="26606"/>
          <ac:spMkLst>
            <pc:docMk/>
            <pc:sldMk cId="1905017653" sldId="273"/>
            <ac:spMk id="1037" creationId="{A8D57A06-A426-446D-B02C-A2DC6B62E45E}"/>
          </ac:spMkLst>
        </pc:spChg>
        <pc:picChg chg="add mod">
          <ac:chgData name="James Harmeling" userId="4163935ddb78b774" providerId="LiveId" clId="{82A66C31-DED6-481D-B2BF-6659AA8D9775}" dt="2023-01-19T06:29:54.578" v="38" actId="26606"/>
          <ac:picMkLst>
            <pc:docMk/>
            <pc:sldMk cId="1905017653" sldId="273"/>
            <ac:picMk id="1026" creationId="{CA607061-A89B-8B8C-9C98-CD0BCF711ED2}"/>
          </ac:picMkLst>
        </pc:picChg>
      </pc:sldChg>
      <pc:sldChg chg="modSp add mod ord">
        <pc:chgData name="James Harmeling" userId="4163935ddb78b774" providerId="LiveId" clId="{82A66C31-DED6-481D-B2BF-6659AA8D9775}" dt="2023-01-19T06:35:26.544" v="106"/>
        <pc:sldMkLst>
          <pc:docMk/>
          <pc:sldMk cId="4107979533" sldId="274"/>
        </pc:sldMkLst>
        <pc:spChg chg="mod">
          <ac:chgData name="James Harmeling" userId="4163935ddb78b774" providerId="LiveId" clId="{82A66C31-DED6-481D-B2BF-6659AA8D9775}" dt="2023-01-19T06:33:57.733" v="90" actId="1076"/>
          <ac:spMkLst>
            <pc:docMk/>
            <pc:sldMk cId="4107979533" sldId="274"/>
            <ac:spMk id="2" creationId="{5ECFC047-CE8B-0831-518D-58F96766EEBC}"/>
          </ac:spMkLst>
        </pc:spChg>
        <pc:spChg chg="mod">
          <ac:chgData name="James Harmeling" userId="4163935ddb78b774" providerId="LiveId" clId="{82A66C31-DED6-481D-B2BF-6659AA8D9775}" dt="2023-01-19T06:33:44.613" v="88" actId="1076"/>
          <ac:spMkLst>
            <pc:docMk/>
            <pc:sldMk cId="4107979533" sldId="274"/>
            <ac:spMk id="4" creationId="{70756341-7EB7-920F-220B-B673A6A97F59}"/>
          </ac:spMkLst>
        </pc:spChg>
      </pc:sldChg>
      <pc:sldChg chg="modSp add mod ord">
        <pc:chgData name="James Harmeling" userId="4163935ddb78b774" providerId="LiveId" clId="{82A66C31-DED6-481D-B2BF-6659AA8D9775}" dt="2023-01-19T06:35:29.536" v="108"/>
        <pc:sldMkLst>
          <pc:docMk/>
          <pc:sldMk cId="1288506482" sldId="275"/>
        </pc:sldMkLst>
        <pc:spChg chg="mod">
          <ac:chgData name="James Harmeling" userId="4163935ddb78b774" providerId="LiveId" clId="{82A66C31-DED6-481D-B2BF-6659AA8D9775}" dt="2023-01-19T06:34:48.721" v="103" actId="20577"/>
          <ac:spMkLst>
            <pc:docMk/>
            <pc:sldMk cId="1288506482" sldId="275"/>
            <ac:spMk id="4" creationId="{70756341-7EB7-920F-220B-B673A6A97F59}"/>
          </ac:spMkLst>
        </pc:spChg>
      </pc:sldChg>
      <pc:sldChg chg="addSp modSp add mod modAnim">
        <pc:chgData name="James Harmeling" userId="4163935ddb78b774" providerId="LiveId" clId="{82A66C31-DED6-481D-B2BF-6659AA8D9775}" dt="2023-01-19T06:36:35.913" v="138" actId="1035"/>
        <pc:sldMkLst>
          <pc:docMk/>
          <pc:sldMk cId="87159867" sldId="276"/>
        </pc:sldMkLst>
        <pc:spChg chg="add mod">
          <ac:chgData name="James Harmeling" userId="4163935ddb78b774" providerId="LiveId" clId="{82A66C31-DED6-481D-B2BF-6659AA8D9775}" dt="2023-01-19T06:36:35.913" v="138" actId="1035"/>
          <ac:spMkLst>
            <pc:docMk/>
            <pc:sldMk cId="87159867" sldId="276"/>
            <ac:spMk id="4" creationId="{7F060F7D-43A0-20DE-8E0C-B89A694D18B2}"/>
          </ac:spMkLst>
        </pc:spChg>
      </pc:sldChg>
      <pc:sldChg chg="modSp add mod">
        <pc:chgData name="James Harmeling" userId="4163935ddb78b774" providerId="LiveId" clId="{82A66C31-DED6-481D-B2BF-6659AA8D9775}" dt="2023-01-19T06:37:56.442" v="155" actId="1036"/>
        <pc:sldMkLst>
          <pc:docMk/>
          <pc:sldMk cId="754047489" sldId="277"/>
        </pc:sldMkLst>
        <pc:spChg chg="mod">
          <ac:chgData name="James Harmeling" userId="4163935ddb78b774" providerId="LiveId" clId="{82A66C31-DED6-481D-B2BF-6659AA8D9775}" dt="2023-01-19T06:37:56.442" v="155" actId="1036"/>
          <ac:spMkLst>
            <pc:docMk/>
            <pc:sldMk cId="754047489" sldId="277"/>
            <ac:spMk id="4" creationId="{70756341-7EB7-920F-220B-B673A6A97F59}"/>
          </ac:spMkLst>
        </pc:spChg>
      </pc:sldChg>
      <pc:sldChg chg="addSp delSp modSp new mod setBg modAnim">
        <pc:chgData name="James Harmeling" userId="4163935ddb78b774" providerId="LiveId" clId="{82A66C31-DED6-481D-B2BF-6659AA8D9775}" dt="2023-01-19T06:53:53.391" v="317" actId="207"/>
        <pc:sldMkLst>
          <pc:docMk/>
          <pc:sldMk cId="1347467742" sldId="278"/>
        </pc:sldMkLst>
        <pc:spChg chg="add mod">
          <ac:chgData name="James Harmeling" userId="4163935ddb78b774" providerId="LiveId" clId="{82A66C31-DED6-481D-B2BF-6659AA8D9775}" dt="2023-01-19T06:53:53.391" v="317" actId="207"/>
          <ac:spMkLst>
            <pc:docMk/>
            <pc:sldMk cId="1347467742" sldId="278"/>
            <ac:spMk id="3" creationId="{4918AB2C-47E9-DA77-DDE2-BB64E0DC36B7}"/>
          </ac:spMkLst>
        </pc:spChg>
        <pc:spChg chg="add del">
          <ac:chgData name="James Harmeling" userId="4163935ddb78b774" providerId="LiveId" clId="{82A66C31-DED6-481D-B2BF-6659AA8D9775}" dt="2023-01-19T06:42:06.847" v="171" actId="26606"/>
          <ac:spMkLst>
            <pc:docMk/>
            <pc:sldMk cId="1347467742" sldId="278"/>
            <ac:spMk id="2055" creationId="{AB8C311F-7253-4AED-9701-7FC0708C41C7}"/>
          </ac:spMkLst>
        </pc:spChg>
        <pc:spChg chg="add del">
          <ac:chgData name="James Harmeling" userId="4163935ddb78b774" providerId="LiveId" clId="{82A66C31-DED6-481D-B2BF-6659AA8D9775}" dt="2023-01-19T06:42:06.847" v="171" actId="26606"/>
          <ac:spMkLst>
            <pc:docMk/>
            <pc:sldMk cId="1347467742" sldId="278"/>
            <ac:spMk id="2057" creationId="{FD073016-B734-483B-8953-5BADEE145112}"/>
          </ac:spMkLst>
        </pc:spChg>
        <pc:spChg chg="add del">
          <ac:chgData name="James Harmeling" userId="4163935ddb78b774" providerId="LiveId" clId="{82A66C31-DED6-481D-B2BF-6659AA8D9775}" dt="2023-01-19T06:42:06.847" v="171" actId="26606"/>
          <ac:spMkLst>
            <pc:docMk/>
            <pc:sldMk cId="1347467742" sldId="278"/>
            <ac:spMk id="2059" creationId="{90A7EAB6-59D3-4325-8DE6-E0CA4009CE53}"/>
          </ac:spMkLst>
        </pc:spChg>
        <pc:spChg chg="add del">
          <ac:chgData name="James Harmeling" userId="4163935ddb78b774" providerId="LiveId" clId="{82A66C31-DED6-481D-B2BF-6659AA8D9775}" dt="2023-01-19T06:42:06.847" v="171" actId="26606"/>
          <ac:spMkLst>
            <pc:docMk/>
            <pc:sldMk cId="1347467742" sldId="278"/>
            <ac:spMk id="2061" creationId="{A8D57A06-A426-446D-B02C-A2DC6B62E45E}"/>
          </ac:spMkLst>
        </pc:spChg>
        <pc:spChg chg="add">
          <ac:chgData name="James Harmeling" userId="4163935ddb78b774" providerId="LiveId" clId="{82A66C31-DED6-481D-B2BF-6659AA8D9775}" dt="2023-01-19T06:42:06.864" v="172" actId="26606"/>
          <ac:spMkLst>
            <pc:docMk/>
            <pc:sldMk cId="1347467742" sldId="278"/>
            <ac:spMk id="2063" creationId="{AB8C311F-7253-4AED-9701-7FC0708C41C7}"/>
          </ac:spMkLst>
        </pc:spChg>
        <pc:spChg chg="add">
          <ac:chgData name="James Harmeling" userId="4163935ddb78b774" providerId="LiveId" clId="{82A66C31-DED6-481D-B2BF-6659AA8D9775}" dt="2023-01-19T06:42:06.864" v="172" actId="26606"/>
          <ac:spMkLst>
            <pc:docMk/>
            <pc:sldMk cId="1347467742" sldId="278"/>
            <ac:spMk id="2064" creationId="{E2384209-CB15-4CDF-9D31-C44FD9A3F20D}"/>
          </ac:spMkLst>
        </pc:spChg>
        <pc:spChg chg="add">
          <ac:chgData name="James Harmeling" userId="4163935ddb78b774" providerId="LiveId" clId="{82A66C31-DED6-481D-B2BF-6659AA8D9775}" dt="2023-01-19T06:42:06.864" v="172" actId="26606"/>
          <ac:spMkLst>
            <pc:docMk/>
            <pc:sldMk cId="1347467742" sldId="278"/>
            <ac:spMk id="2065" creationId="{2633B3B5-CC90-43F0-8714-D31D1F3F0209}"/>
          </ac:spMkLst>
        </pc:spChg>
        <pc:spChg chg="add">
          <ac:chgData name="James Harmeling" userId="4163935ddb78b774" providerId="LiveId" clId="{82A66C31-DED6-481D-B2BF-6659AA8D9775}" dt="2023-01-19T06:42:06.864" v="172" actId="26606"/>
          <ac:spMkLst>
            <pc:docMk/>
            <pc:sldMk cId="1347467742" sldId="278"/>
            <ac:spMk id="2066" creationId="{A8D57A06-A426-446D-B02C-A2DC6B62E45E}"/>
          </ac:spMkLst>
        </pc:spChg>
        <pc:picChg chg="add mod">
          <ac:chgData name="James Harmeling" userId="4163935ddb78b774" providerId="LiveId" clId="{82A66C31-DED6-481D-B2BF-6659AA8D9775}" dt="2023-01-19T06:42:06.864" v="172" actId="26606"/>
          <ac:picMkLst>
            <pc:docMk/>
            <pc:sldMk cId="1347467742" sldId="278"/>
            <ac:picMk id="2050" creationId="{95271D34-0040-56E6-085B-F974266C668A}"/>
          </ac:picMkLst>
        </pc:picChg>
      </pc:sldChg>
      <pc:sldChg chg="addSp modSp new mod ord">
        <pc:chgData name="James Harmeling" userId="4163935ddb78b774" providerId="LiveId" clId="{82A66C31-DED6-481D-B2BF-6659AA8D9775}" dt="2023-01-19T06:46:41.374" v="199"/>
        <pc:sldMkLst>
          <pc:docMk/>
          <pc:sldMk cId="2096521300" sldId="279"/>
        </pc:sldMkLst>
        <pc:spChg chg="add mod">
          <ac:chgData name="James Harmeling" userId="4163935ddb78b774" providerId="LiveId" clId="{82A66C31-DED6-481D-B2BF-6659AA8D9775}" dt="2023-01-19T06:45:49.772" v="196" actId="208"/>
          <ac:spMkLst>
            <pc:docMk/>
            <pc:sldMk cId="2096521300" sldId="279"/>
            <ac:spMk id="3" creationId="{66F4EC7D-AA9F-DA08-25F7-895AE1AE531F}"/>
          </ac:spMkLst>
        </pc:spChg>
      </pc:sldChg>
      <pc:sldChg chg="addSp modSp add mod modAnim">
        <pc:chgData name="James Harmeling" userId="4163935ddb78b774" providerId="LiveId" clId="{82A66C31-DED6-481D-B2BF-6659AA8D9775}" dt="2023-01-19T06:53:44.258" v="316" actId="207"/>
        <pc:sldMkLst>
          <pc:docMk/>
          <pc:sldMk cId="1156093147" sldId="280"/>
        </pc:sldMkLst>
        <pc:spChg chg="mod">
          <ac:chgData name="James Harmeling" userId="4163935ddb78b774" providerId="LiveId" clId="{82A66C31-DED6-481D-B2BF-6659AA8D9775}" dt="2023-01-19T06:53:44.258" v="316" actId="207"/>
          <ac:spMkLst>
            <pc:docMk/>
            <pc:sldMk cId="1156093147" sldId="280"/>
            <ac:spMk id="3" creationId="{4918AB2C-47E9-DA77-DDE2-BB64E0DC36B7}"/>
          </ac:spMkLst>
        </pc:spChg>
        <pc:spChg chg="add mod">
          <ac:chgData name="James Harmeling" userId="4163935ddb78b774" providerId="LiveId" clId="{82A66C31-DED6-481D-B2BF-6659AA8D9775}" dt="2023-01-19T06:47:37.435" v="207" actId="207"/>
          <ac:spMkLst>
            <pc:docMk/>
            <pc:sldMk cId="1156093147" sldId="280"/>
            <ac:spMk id="4" creationId="{E2B5DD77-6B3B-3B14-96CD-075D384A7E5E}"/>
          </ac:spMkLst>
        </pc:spChg>
      </pc:sldChg>
      <pc:sldChg chg="modSp add mod ord modTransition">
        <pc:chgData name="James Harmeling" userId="4163935ddb78b774" providerId="LiveId" clId="{82A66C31-DED6-481D-B2BF-6659AA8D9775}" dt="2023-01-19T06:49:20.656" v="222"/>
        <pc:sldMkLst>
          <pc:docMk/>
          <pc:sldMk cId="3535058224" sldId="281"/>
        </pc:sldMkLst>
        <pc:spChg chg="mod">
          <ac:chgData name="James Harmeling" userId="4163935ddb78b774" providerId="LiveId" clId="{82A66C31-DED6-481D-B2BF-6659AA8D9775}" dt="2023-01-19T06:48:48.629" v="219" actId="20577"/>
          <ac:spMkLst>
            <pc:docMk/>
            <pc:sldMk cId="3535058224" sldId="281"/>
            <ac:spMk id="4" creationId="{70756341-7EB7-920F-220B-B673A6A97F59}"/>
          </ac:spMkLst>
        </pc:spChg>
      </pc:sldChg>
      <pc:sldChg chg="addSp modSp add mod modAnim">
        <pc:chgData name="James Harmeling" userId="4163935ddb78b774" providerId="LiveId" clId="{82A66C31-DED6-481D-B2BF-6659AA8D9775}" dt="2023-01-19T06:53:36.984" v="315" actId="207"/>
        <pc:sldMkLst>
          <pc:docMk/>
          <pc:sldMk cId="528256788" sldId="282"/>
        </pc:sldMkLst>
        <pc:spChg chg="mod">
          <ac:chgData name="James Harmeling" userId="4163935ddb78b774" providerId="LiveId" clId="{82A66C31-DED6-481D-B2BF-6659AA8D9775}" dt="2023-01-19T06:53:36.984" v="315" actId="207"/>
          <ac:spMkLst>
            <pc:docMk/>
            <pc:sldMk cId="528256788" sldId="282"/>
            <ac:spMk id="3" creationId="{4918AB2C-47E9-DA77-DDE2-BB64E0DC36B7}"/>
          </ac:spMkLst>
        </pc:spChg>
        <pc:spChg chg="add mod">
          <ac:chgData name="James Harmeling" userId="4163935ddb78b774" providerId="LiveId" clId="{82A66C31-DED6-481D-B2BF-6659AA8D9775}" dt="2023-01-19T06:49:53.856" v="230" actId="207"/>
          <ac:spMkLst>
            <pc:docMk/>
            <pc:sldMk cId="528256788" sldId="282"/>
            <ac:spMk id="5" creationId="{FBF2C8BF-97D5-47C3-ECC5-B369DEACFE06}"/>
          </ac:spMkLst>
        </pc:spChg>
      </pc:sldChg>
      <pc:sldChg chg="modSp add mod">
        <pc:chgData name="James Harmeling" userId="4163935ddb78b774" providerId="LiveId" clId="{82A66C31-DED6-481D-B2BF-6659AA8D9775}" dt="2023-01-19T06:50:55.886" v="265" actId="1036"/>
        <pc:sldMkLst>
          <pc:docMk/>
          <pc:sldMk cId="1083140579" sldId="283"/>
        </pc:sldMkLst>
        <pc:spChg chg="mod">
          <ac:chgData name="James Harmeling" userId="4163935ddb78b774" providerId="LiveId" clId="{82A66C31-DED6-481D-B2BF-6659AA8D9775}" dt="2023-01-19T06:50:55.886" v="265" actId="1036"/>
          <ac:spMkLst>
            <pc:docMk/>
            <pc:sldMk cId="1083140579" sldId="283"/>
            <ac:spMk id="4" creationId="{70756341-7EB7-920F-220B-B673A6A97F59}"/>
          </ac:spMkLst>
        </pc:spChg>
      </pc:sldChg>
      <pc:sldChg chg="modSp add mod">
        <pc:chgData name="James Harmeling" userId="4163935ddb78b774" providerId="LiveId" clId="{82A66C31-DED6-481D-B2BF-6659AA8D9775}" dt="2023-01-19T06:52:29.794" v="313" actId="1036"/>
        <pc:sldMkLst>
          <pc:docMk/>
          <pc:sldMk cId="3240721888" sldId="284"/>
        </pc:sldMkLst>
        <pc:spChg chg="mod">
          <ac:chgData name="James Harmeling" userId="4163935ddb78b774" providerId="LiveId" clId="{82A66C31-DED6-481D-B2BF-6659AA8D9775}" dt="2023-01-19T06:52:29.794" v="313" actId="1036"/>
          <ac:spMkLst>
            <pc:docMk/>
            <pc:sldMk cId="3240721888" sldId="284"/>
            <ac:spMk id="4" creationId="{70756341-7EB7-920F-220B-B673A6A97F59}"/>
          </ac:spMkLst>
        </pc:spChg>
      </pc:sldChg>
      <pc:sldChg chg="addSp modSp add mod modAnim">
        <pc:chgData name="James Harmeling" userId="4163935ddb78b774" providerId="LiveId" clId="{82A66C31-DED6-481D-B2BF-6659AA8D9775}" dt="2023-01-19T06:56:45.204" v="330"/>
        <pc:sldMkLst>
          <pc:docMk/>
          <pc:sldMk cId="729654828" sldId="285"/>
        </pc:sldMkLst>
        <pc:spChg chg="add mod">
          <ac:chgData name="James Harmeling" userId="4163935ddb78b774" providerId="LiveId" clId="{82A66C31-DED6-481D-B2BF-6659AA8D9775}" dt="2023-01-19T06:56:39.410" v="329" actId="1076"/>
          <ac:spMkLst>
            <pc:docMk/>
            <pc:sldMk cId="729654828" sldId="285"/>
            <ac:spMk id="3" creationId="{42231FEA-C03E-19A9-D966-621DF74E5C15}"/>
          </ac:spMkLst>
        </pc:spChg>
        <pc:spChg chg="mod">
          <ac:chgData name="James Harmeling" userId="4163935ddb78b774" providerId="LiveId" clId="{82A66C31-DED6-481D-B2BF-6659AA8D9775}" dt="2023-01-19T06:54:41.364" v="319" actId="1076"/>
          <ac:spMkLst>
            <pc:docMk/>
            <pc:sldMk cId="729654828" sldId="285"/>
            <ac:spMk id="4" creationId="{9E48819C-CD39-800E-C9FA-240BC1F9AEAB}"/>
          </ac:spMkLst>
        </pc:spChg>
        <pc:spChg chg="mod">
          <ac:chgData name="James Harmeling" userId="4163935ddb78b774" providerId="LiveId" clId="{82A66C31-DED6-481D-B2BF-6659AA8D9775}" dt="2023-01-19T06:54:59.260" v="322" actId="1076"/>
          <ac:spMkLst>
            <pc:docMk/>
            <pc:sldMk cId="729654828" sldId="285"/>
            <ac:spMk id="5" creationId="{9C025706-F741-5C1C-4DEF-46A39EA4A2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29D5C-761D-7D44-B716-76D8C7D9E929}" type="datetimeFigureOut">
              <a:rPr lang="en-US" smtClean="0"/>
              <a:t>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36B47-805F-B643-AA84-6F8E58F02E8B}" type="slidenum">
              <a:rPr lang="en-US" smtClean="0"/>
              <a:t>‹#›</a:t>
            </a:fld>
            <a:endParaRPr lang="en-US"/>
          </a:p>
        </p:txBody>
      </p:sp>
    </p:spTree>
    <p:extLst>
      <p:ext uri="{BB962C8B-B14F-4D97-AF65-F5344CB8AC3E}">
        <p14:creationId xmlns:p14="http://schemas.microsoft.com/office/powerpoint/2010/main" val="349273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BEE1-6406-5546-5DB9-9F85111A4B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E0FFC79-3FE3-48A3-EFCF-CB833C0D9C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F631DE60-3B79-8924-D1B0-6EB4285CDD0B}"/>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5" name="Footer Placeholder 4">
            <a:extLst>
              <a:ext uri="{FF2B5EF4-FFF2-40B4-BE49-F238E27FC236}">
                <a16:creationId xmlns:a16="http://schemas.microsoft.com/office/drawing/2014/main" id="{D11E5BA6-C206-6C4D-4E88-3AD5F309585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4BD4952-C9E3-C7BD-CADF-DA2B41156537}"/>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273178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ECC1-C29E-E26D-9A7E-B761CD861D1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65C02F-1D4F-7225-D029-FD9BCD8507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DE5B7DB-3BF2-4860-8F10-C92E762E42A3}"/>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5" name="Footer Placeholder 4">
            <a:extLst>
              <a:ext uri="{FF2B5EF4-FFF2-40B4-BE49-F238E27FC236}">
                <a16:creationId xmlns:a16="http://schemas.microsoft.com/office/drawing/2014/main" id="{B514197F-A5C7-19CF-FDB0-31A18EA47D6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A35E5E8-D469-583C-E43D-6AA479162056}"/>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7154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79BDA-7412-2BB5-6A44-E9E8EC28DD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22F4245-C0F2-C5A2-2669-7E77778F13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2E8CE93-82DA-9128-BF64-C3498E571230}"/>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5" name="Footer Placeholder 4">
            <a:extLst>
              <a:ext uri="{FF2B5EF4-FFF2-40B4-BE49-F238E27FC236}">
                <a16:creationId xmlns:a16="http://schemas.microsoft.com/office/drawing/2014/main" id="{2FF6DA16-7F1C-09D3-FD2A-D460AB33F06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3D53C9B-87D8-F8B6-4BEA-3DCBDA4007E6}"/>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36831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80B1-36EC-B376-038D-B12B17165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AB6A690-280A-D0C5-AA1F-F799F5A57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DA3BF-9E7D-39F8-1A88-CD18739A837F}"/>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CBC3A10F-5A22-0339-F83C-9C3DA06E459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B0C4E5A-5DCD-2EB3-F9BF-7C139DF177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64712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62C1-AE29-0F1F-F877-5C0F308AFCB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3AA8D8-6CB6-77E0-84AB-8236A5FA2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B6E52E-DB75-F097-EC5E-46EEEEA9A104}"/>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96838428-7B5F-B5D6-6825-7390FF03373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DAC05E3-1984-E07A-8A49-3B39CF1AD8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91181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71DC-7FCE-1767-922F-BE4A0A950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B0E0CCA-B7E2-2637-C584-D3B104358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4D06-81E5-F5C2-1821-95C535AD8232}"/>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E4D2C174-E470-51C5-6FFE-4C507652B32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90DE33E-4F72-DA20-06D1-F151D61FE91B}"/>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84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36EB-DA9F-1E37-96D2-18D45432CF0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414B15A-66EA-239F-7845-A518CBCFC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B5AFFA0-9229-19C2-D5E2-4DCAFB820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7239CC8-DED7-BD8C-163B-37BF05DEB84E}"/>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a:extLst>
              <a:ext uri="{FF2B5EF4-FFF2-40B4-BE49-F238E27FC236}">
                <a16:creationId xmlns:a16="http://schemas.microsoft.com/office/drawing/2014/main" id="{14C86C24-620A-1E45-BCBE-9816ACE4E7C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DF2058E-0085-2674-9D0C-9985638CB5F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74382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4E1A-29CE-501F-5441-48C22E5A58B7}"/>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D460004-C7E3-8B7B-58E6-94E020E21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2D1F9-8603-D78B-8CD1-2390AA12B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4C0F789-A026-9F03-C999-F50B78126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CB539-6E66-0DB6-416F-C38569F0C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01FFE1F-C894-0505-48F4-EA44F8253528}"/>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8" name="Footer Placeholder 7">
            <a:extLst>
              <a:ext uri="{FF2B5EF4-FFF2-40B4-BE49-F238E27FC236}">
                <a16:creationId xmlns:a16="http://schemas.microsoft.com/office/drawing/2014/main" id="{E18CA5F4-F36F-D5A3-6D9B-A57294F1EDDD}"/>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B99F739D-0BC9-73EE-ED74-32CA507044A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9654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936A-69CC-C852-BA42-11C50C04F18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CBC7835-AEA9-4569-F57C-F2C4D3F7E718}"/>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4" name="Footer Placeholder 3">
            <a:extLst>
              <a:ext uri="{FF2B5EF4-FFF2-40B4-BE49-F238E27FC236}">
                <a16:creationId xmlns:a16="http://schemas.microsoft.com/office/drawing/2014/main" id="{A002A9F3-CFF6-3BD1-5810-DEE82558000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9B995B79-6433-99EF-3644-E8AD792403D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8459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581C2-4D9B-A4E6-4EDF-DA64A4EC3A3F}"/>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3" name="Footer Placeholder 2">
            <a:extLst>
              <a:ext uri="{FF2B5EF4-FFF2-40B4-BE49-F238E27FC236}">
                <a16:creationId xmlns:a16="http://schemas.microsoft.com/office/drawing/2014/main" id="{B548A427-96EB-35E1-3D94-907EF48A5C5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0B41C5E-40AE-5A59-AC67-206E63E401B6}"/>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84015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62A5-C64C-B0E0-8BAC-4071B0131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2EC7942-6E9C-4E1D-E285-BF9EB8D13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7B8C158-1D4D-0352-9E58-C5D70F917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A2B1D-CA56-C981-8799-F36ECDFB9CFE}"/>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a:extLst>
              <a:ext uri="{FF2B5EF4-FFF2-40B4-BE49-F238E27FC236}">
                <a16:creationId xmlns:a16="http://schemas.microsoft.com/office/drawing/2014/main" id="{81730D8B-17F7-89CC-534C-E3741B1255A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FB5221C-BA30-B2D9-3A05-4900D6F6AA8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01839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135F-477E-C2C5-A8FD-C8C5F8B514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8D35E65-BD15-3A5B-18D4-743C0EA2C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BEA5245-6B5C-4107-4AD5-D6C50DBC4702}"/>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5" name="Footer Placeholder 4">
            <a:extLst>
              <a:ext uri="{FF2B5EF4-FFF2-40B4-BE49-F238E27FC236}">
                <a16:creationId xmlns:a16="http://schemas.microsoft.com/office/drawing/2014/main" id="{D63DA14F-2827-0597-399D-4A8CDCCD4F3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0BBB232-8EA5-A7A5-6714-EDD8BE2634AE}"/>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300336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3082-1983-3E14-45DA-0CE84C2BD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3524E96-0660-B0C7-FBEA-ADF63FE01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46C0C23A-33DC-8334-E1E3-161999B92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7E42F-E3E9-67AD-81BD-B29D12466AA0}"/>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6" name="Footer Placeholder 5">
            <a:extLst>
              <a:ext uri="{FF2B5EF4-FFF2-40B4-BE49-F238E27FC236}">
                <a16:creationId xmlns:a16="http://schemas.microsoft.com/office/drawing/2014/main" id="{6E2DED42-C4A7-FE3C-8AF9-E96B82E027D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55236BD-652E-0A9A-8F92-EB66D63752C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52045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2B8D-7D75-1C63-DF7B-B154D068F26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E8557F3-7563-DB04-D4C8-FC2BA13EF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5E4B762-1BEF-8AD8-A78B-88BEAA2EFCC6}"/>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21BDF9E8-F954-46E2-DE8F-801EC607C6B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6FC470E-420E-4C21-40C4-6BA9FF2DDA3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2814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0F514-51AD-68EB-9F1C-C993F05F08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29C9245-1561-ABE0-B7E6-E0315EED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B6D6BA-3D1E-A3E6-7BFA-CE074C9E4B4A}"/>
              </a:ext>
            </a:extLst>
          </p:cNvPr>
          <p:cNvSpPr>
            <a:spLocks noGrp="1"/>
          </p:cNvSpPr>
          <p:nvPr>
            <p:ph type="dt" sz="half" idx="10"/>
          </p:nvPr>
        </p:nvSpPr>
        <p:spPr/>
        <p:txBody>
          <a:body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B28688C0-E7DF-32AA-309A-BA6407D2F95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CE64D4C-3F98-B288-F9C9-98917E135D0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819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111484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460886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385794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2627350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152168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726858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367859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9D38-F7E7-EB9C-4D1F-9596355EF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C45F7E5C-1443-C493-3766-1E6301F978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92359-5FF5-848E-5DED-FDF6DAC74414}"/>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5" name="Footer Placeholder 4">
            <a:extLst>
              <a:ext uri="{FF2B5EF4-FFF2-40B4-BE49-F238E27FC236}">
                <a16:creationId xmlns:a16="http://schemas.microsoft.com/office/drawing/2014/main" id="{5EBFCA3D-710B-9CB7-A1AB-1457FEAF77D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7265AE7-0DAE-DDF7-5AB8-0D144D2FBB1B}"/>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30667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4527563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752010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29473266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504297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7649-5773-C0B4-BF68-8B360E9D8EC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B860CD7-6CA3-D0F7-E80A-A45F9C7B7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19984A7B-EF28-2872-305C-63F89FFBFB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8E3CF0F-4EE5-575C-C415-30038EB3CBC9}"/>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6" name="Footer Placeholder 5">
            <a:extLst>
              <a:ext uri="{FF2B5EF4-FFF2-40B4-BE49-F238E27FC236}">
                <a16:creationId xmlns:a16="http://schemas.microsoft.com/office/drawing/2014/main" id="{D8E38040-7391-DBA4-0413-7EDE8F8BE03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576FDCC-3FCF-3100-4B9E-BA0516962DF2}"/>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179787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255B-B921-4EB5-A49E-02378FED61C3}"/>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91923A49-2ACB-C65F-3ECE-B8D2D99AF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B5C9E-323C-37C9-2E7B-5942636D3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CD8EC219-291D-F25F-68F3-652FDA2B7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A8E37-A836-DCBE-F3E9-5337AC311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DED15F0-B90C-4B3B-7C0D-E16B0AF2C657}"/>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8" name="Footer Placeholder 7">
            <a:extLst>
              <a:ext uri="{FF2B5EF4-FFF2-40B4-BE49-F238E27FC236}">
                <a16:creationId xmlns:a16="http://schemas.microsoft.com/office/drawing/2014/main" id="{AEFF5191-6F48-2ECE-7386-5E2DA84E4A81}"/>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F993536C-79D3-727D-32B2-1EA6AFD2F075}"/>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252061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FEF1-2F15-6408-3EF4-0C8FB555F9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AFEC9543-A7B1-5423-9F1A-385F93EDBA13}"/>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4" name="Footer Placeholder 3">
            <a:extLst>
              <a:ext uri="{FF2B5EF4-FFF2-40B4-BE49-F238E27FC236}">
                <a16:creationId xmlns:a16="http://schemas.microsoft.com/office/drawing/2014/main" id="{179480AA-AFBF-7837-8EAB-85280921B6D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BE26D8C6-E651-8186-D5AE-ED4C544229D0}"/>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2999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E59F0-B796-9E42-811B-F9EFF3A1861A}"/>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3" name="Footer Placeholder 2">
            <a:extLst>
              <a:ext uri="{FF2B5EF4-FFF2-40B4-BE49-F238E27FC236}">
                <a16:creationId xmlns:a16="http://schemas.microsoft.com/office/drawing/2014/main" id="{0DD158D2-EF76-D60A-6C35-3F5A1C1D263F}"/>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93475C74-D7A6-2E5C-7D1D-FDFAC068D36B}"/>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19448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ACCD-464C-984F-FFF8-F37DA7936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8CCDECA7-B8CF-8D15-D4FD-C52635F0B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25480B02-4A0A-837F-AF72-29FD3A32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03886-C242-A3B5-2C3B-8EAD61E0A2C3}"/>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6" name="Footer Placeholder 5">
            <a:extLst>
              <a:ext uri="{FF2B5EF4-FFF2-40B4-BE49-F238E27FC236}">
                <a16:creationId xmlns:a16="http://schemas.microsoft.com/office/drawing/2014/main" id="{5C524FDC-8E11-5EB6-1DA4-7BFF4B4EFEA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C2E6AAE-A147-FB0A-E252-A54A4DDDCB64}"/>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28581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6561-DA17-DEAF-06B6-B72E6B397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95463CB-B8BD-990A-AA04-2E454A907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32DC00F9-F2C9-04D8-23E0-68C596F82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EB875-4753-98C0-7314-A819887D1E4B}"/>
              </a:ext>
            </a:extLst>
          </p:cNvPr>
          <p:cNvSpPr>
            <a:spLocks noGrp="1"/>
          </p:cNvSpPr>
          <p:nvPr>
            <p:ph type="dt" sz="half" idx="10"/>
          </p:nvPr>
        </p:nvSpPr>
        <p:spPr/>
        <p:txBody>
          <a:bodyPr/>
          <a:lstStyle/>
          <a:p>
            <a:fld id="{B016C2EF-81B7-437B-9726-AB95A058D441}" type="datetimeFigureOut">
              <a:rPr lang="en-SG" smtClean="0"/>
              <a:t>12/2/23</a:t>
            </a:fld>
            <a:endParaRPr lang="en-SG"/>
          </a:p>
        </p:txBody>
      </p:sp>
      <p:sp>
        <p:nvSpPr>
          <p:cNvPr id="6" name="Footer Placeholder 5">
            <a:extLst>
              <a:ext uri="{FF2B5EF4-FFF2-40B4-BE49-F238E27FC236}">
                <a16:creationId xmlns:a16="http://schemas.microsoft.com/office/drawing/2014/main" id="{945483C9-812D-5FAF-F1CE-194CB4E6728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3D6212A1-E792-5010-EBFB-52975B5495C2}"/>
              </a:ext>
            </a:extLst>
          </p:cNvPr>
          <p:cNvSpPr>
            <a:spLocks noGrp="1"/>
          </p:cNvSpPr>
          <p:nvPr>
            <p:ph type="sldNum" sz="quarter" idx="12"/>
          </p:nvPr>
        </p:nvSpPr>
        <p:spPr/>
        <p:txBody>
          <a:bodyPr/>
          <a:lstStyle/>
          <a:p>
            <a:fld id="{09D0AF6E-E04D-489F-9B15-3E1A4DD1AFEA}" type="slidenum">
              <a:rPr lang="en-SG" smtClean="0"/>
              <a:t>‹#›</a:t>
            </a:fld>
            <a:endParaRPr lang="en-SG"/>
          </a:p>
        </p:txBody>
      </p:sp>
    </p:spTree>
    <p:extLst>
      <p:ext uri="{BB962C8B-B14F-4D97-AF65-F5344CB8AC3E}">
        <p14:creationId xmlns:p14="http://schemas.microsoft.com/office/powerpoint/2010/main" val="198228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9C04F-718A-5669-A902-93B354AB1A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42C961B-C7C2-617C-810E-95D8CB46F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F820FCD-7FDC-1777-A4E6-24960D0D0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6C2EF-81B7-437B-9726-AB95A058D441}" type="datetimeFigureOut">
              <a:rPr lang="en-SG" smtClean="0"/>
              <a:t>12/2/23</a:t>
            </a:fld>
            <a:endParaRPr lang="en-SG"/>
          </a:p>
        </p:txBody>
      </p:sp>
      <p:sp>
        <p:nvSpPr>
          <p:cNvPr id="5" name="Footer Placeholder 4">
            <a:extLst>
              <a:ext uri="{FF2B5EF4-FFF2-40B4-BE49-F238E27FC236}">
                <a16:creationId xmlns:a16="http://schemas.microsoft.com/office/drawing/2014/main" id="{C68191E2-6533-A4A9-6F38-F61FCD043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2B363FBD-30EF-2DF8-CEE2-509C89FF5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0AF6E-E04D-489F-9B15-3E1A4DD1AFEA}" type="slidenum">
              <a:rPr lang="en-SG" smtClean="0"/>
              <a:t>‹#›</a:t>
            </a:fld>
            <a:endParaRPr lang="en-SG"/>
          </a:p>
        </p:txBody>
      </p:sp>
    </p:spTree>
    <p:extLst>
      <p:ext uri="{BB962C8B-B14F-4D97-AF65-F5344CB8AC3E}">
        <p14:creationId xmlns:p14="http://schemas.microsoft.com/office/powerpoint/2010/main" val="1132815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594A8-8E80-F5FB-264C-A0D256725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1686735B-7985-7B35-B810-C7163E39C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E6560E9-6CF4-ABCE-E9E6-54CA33766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DE2F4-B098-45A2-8CAC-8B5146077FEC}" type="datetimeFigureOut">
              <a:rPr lang="en-SG" smtClean="0"/>
              <a:t>12/2/23</a:t>
            </a:fld>
            <a:endParaRPr lang="en-SG"/>
          </a:p>
        </p:txBody>
      </p:sp>
      <p:sp>
        <p:nvSpPr>
          <p:cNvPr id="5" name="Footer Placeholder 4">
            <a:extLst>
              <a:ext uri="{FF2B5EF4-FFF2-40B4-BE49-F238E27FC236}">
                <a16:creationId xmlns:a16="http://schemas.microsoft.com/office/drawing/2014/main" id="{09BBB191-076D-581C-8228-8D6B9455A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179C2CB0-1AEC-0725-04F7-8D6A27CDF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97506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76385341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D3E728BC-7009-8FDF-4811-CC49FF94DA12}"/>
              </a:ext>
            </a:extLst>
          </p:cNvPr>
          <p:cNvPicPr>
            <a:picLocks noChangeAspect="1"/>
          </p:cNvPicPr>
          <p:nvPr/>
        </p:nvPicPr>
        <p:blipFill rotWithShape="1">
          <a:blip r:embed="rId2">
            <a:extLst>
              <a:ext uri="{28A0092B-C50C-407E-A947-70E740481C1C}">
                <a14:useLocalDpi xmlns:a14="http://schemas.microsoft.com/office/drawing/2010/main" val="0"/>
              </a:ext>
            </a:extLst>
          </a:blip>
          <a:srcRect r="872" b="1"/>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A500E7A9-AA8F-6C2F-9FC7-007840AEDDD4}"/>
              </a:ext>
            </a:extLst>
          </p:cNvPr>
          <p:cNvSpPr>
            <a:spLocks noChangeArrowheads="1"/>
          </p:cNvSpPr>
          <p:nvPr/>
        </p:nvSpPr>
        <p:spPr bwMode="auto">
          <a:xfrm>
            <a:off x="1336" y="5420297"/>
            <a:ext cx="12190664" cy="143770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nchor="ctr"/>
          <a:lstStyle/>
          <a:p>
            <a:pPr marL="0" marR="0" lvl="0" indent="0" algn="ctr" defTabSz="1219036" rtl="0" eaLnBrk="1" fontAlgn="base" latinLnBrk="0" hangingPunct="1">
              <a:lnSpc>
                <a:spcPct val="100000"/>
              </a:lnSpc>
              <a:spcBef>
                <a:spcPct val="20000"/>
              </a:spcBef>
              <a:spcAft>
                <a:spcPts val="0"/>
              </a:spcAft>
              <a:buClr>
                <a:srgbClr val="FFCC00"/>
              </a:buClr>
              <a:buSzPct val="70000"/>
              <a:buFontTx/>
              <a:buNone/>
              <a:tabLst/>
              <a:defRPr/>
            </a:pPr>
            <a:r>
              <a:rPr kumimoji="0" lang="en-US" sz="2133"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Preached by Dr. Jim Harmeling</a:t>
            </a:r>
            <a:br>
              <a:rPr kumimoji="0" lang="en-US" sz="2133"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133"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at Crossroads International Church Singapore • CICFamily.com</a:t>
            </a:r>
            <a:br>
              <a:rPr kumimoji="0" lang="en-US" sz="2133"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133"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Uploaded by Dr. Rick Griffith • Jordan Evangelical Theological Seminary</a:t>
            </a:r>
            <a:br>
              <a:rPr kumimoji="0" lang="en-US" sz="2133"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133"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
        <p:nvSpPr>
          <p:cNvPr id="4" name="Rectangle 3">
            <a:extLst>
              <a:ext uri="{FF2B5EF4-FFF2-40B4-BE49-F238E27FC236}">
                <a16:creationId xmlns:a16="http://schemas.microsoft.com/office/drawing/2014/main" id="{A894F032-F4B4-D26B-0BBE-66B58EEB2E3A}"/>
              </a:ext>
            </a:extLst>
          </p:cNvPr>
          <p:cNvSpPr>
            <a:spLocks noChangeArrowheads="1"/>
          </p:cNvSpPr>
          <p:nvPr/>
        </p:nvSpPr>
        <p:spPr bwMode="auto">
          <a:xfrm>
            <a:off x="3756750" y="3216924"/>
            <a:ext cx="4854767" cy="60868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nchor="ctr"/>
          <a:lstStyle/>
          <a:p>
            <a:pPr marL="0" marR="0" lvl="0" indent="0" algn="ctr" defTabSz="1219036" rtl="0" eaLnBrk="1" fontAlgn="base" latinLnBrk="0" hangingPunct="1">
              <a:lnSpc>
                <a:spcPct val="100000"/>
              </a:lnSpc>
              <a:spcBef>
                <a:spcPct val="20000"/>
              </a:spcBef>
              <a:spcAft>
                <a:spcPts val="0"/>
              </a:spcAft>
              <a:buClr>
                <a:srgbClr val="FFCC00"/>
              </a:buClr>
              <a:buSzPct val="70000"/>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Principles </a:t>
            </a:r>
            <a:r>
              <a:rPr lang="en-US" sz="3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8-10</a:t>
            </a:r>
            <a:endParaRPr kumimoji="0" lang="en-US" sz="3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8440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1021364"/>
            <a:ext cx="9282319" cy="4024628"/>
          </a:xfrm>
          <a:prstGeom prst="rect">
            <a:avLst/>
          </a:prstGeom>
          <a:noFill/>
          <a:ln>
            <a:solidFill>
              <a:schemeClr val="accent1"/>
            </a:solidFill>
          </a:ln>
        </p:spPr>
        <p:txBody>
          <a:bodyPr wrap="square">
            <a:spAutoFit/>
          </a:bodyPr>
          <a:lstStyle/>
          <a:p>
            <a:pPr algn="ctr">
              <a:lnSpc>
                <a:spcPct val="115000"/>
              </a:lnSpc>
              <a:spcBef>
                <a:spcPts val="1200"/>
              </a:spcBef>
              <a:tabLst>
                <a:tab pos="4445000" algn="l"/>
                <a:tab pos="464185" algn="l"/>
                <a:tab pos="4445000" algn="l"/>
              </a:tabLst>
            </a:pPr>
            <a:r>
              <a:rPr lang="en-US" sz="2800" baseline="30000" dirty="0">
                <a:solidFill>
                  <a:schemeClr val="bg1"/>
                </a:solidFill>
                <a:effectLst/>
                <a:uFill>
                  <a:solidFill>
                    <a:srgbClr val="000000"/>
                  </a:solidFill>
                </a:uFill>
                <a:latin typeface="Calibri" panose="020F0502020204030204" pitchFamily="34" charset="0"/>
                <a:ea typeface="Times New Roman" panose="02020603050405020304" pitchFamily="18" charset="0"/>
              </a:rPr>
              <a:t>17 </a:t>
            </a:r>
            <a:r>
              <a:rPr lang="en-US" sz="2800" dirty="0">
                <a:solidFill>
                  <a:schemeClr val="bg1"/>
                </a:solidFill>
                <a:effectLst/>
                <a:uFill>
                  <a:solidFill>
                    <a:srgbClr val="000000"/>
                  </a:solidFill>
                </a:uFill>
                <a:latin typeface="Calibri" panose="020F0502020204030204" pitchFamily="34" charset="0"/>
                <a:ea typeface="Times New Roman" panose="02020603050405020304" pitchFamily="18" charset="0"/>
              </a:rPr>
              <a:t>As for the rich in this present age, charge them not to be haughty, nor to set their hopes on the uncertainty of riches, but on God, who richly provides us with everything to enjoy. </a:t>
            </a:r>
            <a:r>
              <a:rPr lang="en-US" sz="2800" baseline="30000" dirty="0">
                <a:solidFill>
                  <a:schemeClr val="bg1"/>
                </a:solidFill>
                <a:effectLst/>
                <a:uFill>
                  <a:solidFill>
                    <a:srgbClr val="000000"/>
                  </a:solidFill>
                </a:uFill>
                <a:latin typeface="Calibri" panose="020F0502020204030204" pitchFamily="34" charset="0"/>
                <a:ea typeface="Times New Roman" panose="02020603050405020304" pitchFamily="18" charset="0"/>
              </a:rPr>
              <a:t>18 </a:t>
            </a:r>
            <a:r>
              <a:rPr lang="en-US" sz="2800" dirty="0">
                <a:solidFill>
                  <a:schemeClr val="bg1"/>
                </a:solidFill>
                <a:effectLst/>
                <a:uFill>
                  <a:solidFill>
                    <a:srgbClr val="000000"/>
                  </a:solidFill>
                </a:uFill>
                <a:latin typeface="Calibri" panose="020F0502020204030204" pitchFamily="34" charset="0"/>
                <a:ea typeface="Times New Roman" panose="02020603050405020304" pitchFamily="18" charset="0"/>
              </a:rPr>
              <a:t>They are to do good, to be rich in good works, to be generous and ready to share, </a:t>
            </a:r>
            <a:r>
              <a:rPr lang="en-US" sz="2800" baseline="30000" dirty="0">
                <a:solidFill>
                  <a:schemeClr val="bg1"/>
                </a:solidFill>
                <a:effectLst/>
                <a:uFill>
                  <a:solidFill>
                    <a:srgbClr val="000000"/>
                  </a:solidFill>
                </a:uFill>
                <a:latin typeface="Calibri" panose="020F0502020204030204" pitchFamily="34" charset="0"/>
                <a:ea typeface="Times New Roman" panose="02020603050405020304" pitchFamily="18" charset="0"/>
              </a:rPr>
              <a:t>19 </a:t>
            </a:r>
            <a:r>
              <a:rPr lang="en-US" sz="2800" dirty="0">
                <a:solidFill>
                  <a:schemeClr val="bg1"/>
                </a:solidFill>
                <a:effectLst/>
                <a:uFill>
                  <a:solidFill>
                    <a:srgbClr val="000000"/>
                  </a:solidFill>
                </a:uFill>
                <a:latin typeface="Calibri" panose="020F0502020204030204" pitchFamily="34" charset="0"/>
                <a:ea typeface="Times New Roman" panose="02020603050405020304" pitchFamily="18" charset="0"/>
              </a:rPr>
              <a:t>thus storing up treasure for themselves as a good foundation for the future, so that they may take hold of that which is truly life.</a:t>
            </a:r>
            <a:endParaRPr lang="en-SG" sz="2800" dirty="0">
              <a:solidFill>
                <a:schemeClr val="bg1"/>
              </a:solidFill>
              <a:effectLst/>
              <a:uFill>
                <a:solidFill>
                  <a:srgbClr val="000000"/>
                </a:solidFill>
              </a:uFill>
              <a:latin typeface="Times New Roman" panose="02020603050405020304" pitchFamily="18" charset="0"/>
              <a:ea typeface="Times New Roman" panose="02020603050405020304" pitchFamily="18" charset="0"/>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1 Timothy 6:17-19</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5404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CD201E8-64A6-0409-05FA-DD95C4D86A0D}"/>
              </a:ext>
            </a:extLst>
          </p:cNvPr>
          <p:cNvPicPr>
            <a:picLocks noChangeAspect="1"/>
          </p:cNvPicPr>
          <p:nvPr/>
        </p:nvPicPr>
        <p:blipFill rotWithShape="1">
          <a:blip r:embed="rId2">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9225B68-A234-A047-6BFB-D3DF7389B4BC}"/>
              </a:ext>
            </a:extLst>
          </p:cNvPr>
          <p:cNvSpPr txBox="1"/>
          <p:nvPr/>
        </p:nvSpPr>
        <p:spPr>
          <a:xfrm>
            <a:off x="3433215" y="2451975"/>
            <a:ext cx="7387259" cy="2585323"/>
          </a:xfrm>
          <a:prstGeom prst="rect">
            <a:avLst/>
          </a:prstGeom>
          <a:noFill/>
        </p:spPr>
        <p:txBody>
          <a:bodyPr wrap="square">
            <a:spAutoFit/>
          </a:bodyPr>
          <a:lstStyle/>
          <a:p>
            <a:pPr algn="ctr"/>
            <a:r>
              <a:rPr lang="en-US" sz="5400" b="1" dirty="0">
                <a:solidFill>
                  <a:schemeClr val="bg1"/>
                </a:solidFill>
                <a:effectLst/>
                <a:latin typeface="Calibri" panose="020F0502020204030204" pitchFamily="34" charset="0"/>
                <a:ea typeface="Calibri" panose="020F0502020204030204" pitchFamily="34" charset="0"/>
              </a:rPr>
              <a:t>Prayerfully Determine Where Giving Goes and How Much to Give</a:t>
            </a:r>
            <a:endParaRPr lang="en-SG" sz="5400" dirty="0">
              <a:solidFill>
                <a:schemeClr val="bg1"/>
              </a:solidFill>
            </a:endParaRPr>
          </a:p>
        </p:txBody>
      </p:sp>
    </p:spTree>
    <p:extLst>
      <p:ext uri="{BB962C8B-B14F-4D97-AF65-F5344CB8AC3E}">
        <p14:creationId xmlns:p14="http://schemas.microsoft.com/office/powerpoint/2010/main" val="196232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Make Praying Hands on Facebook | ITGeared">
            <a:extLst>
              <a:ext uri="{FF2B5EF4-FFF2-40B4-BE49-F238E27FC236}">
                <a16:creationId xmlns:a16="http://schemas.microsoft.com/office/drawing/2014/main" id="{95271D34-0040-56E6-085B-F974266C66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120" y="457200"/>
            <a:ext cx="950976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18AB2C-47E9-DA77-DDE2-BB64E0DC36B7}"/>
              </a:ext>
            </a:extLst>
          </p:cNvPr>
          <p:cNvSpPr txBox="1"/>
          <p:nvPr/>
        </p:nvSpPr>
        <p:spPr>
          <a:xfrm>
            <a:off x="1528141" y="703832"/>
            <a:ext cx="6512615" cy="555986"/>
          </a:xfrm>
          <a:prstGeom prst="rect">
            <a:avLst/>
          </a:prstGeom>
          <a:solidFill>
            <a:schemeClr val="bg2">
              <a:lumMod val="10000"/>
            </a:schemeClr>
          </a:solidFill>
        </p:spPr>
        <p:txBody>
          <a:bodyPr wrap="square">
            <a:spAutoFit/>
          </a:bodyPr>
          <a:lstStyle/>
          <a:p>
            <a:pPr>
              <a:lnSpc>
                <a:spcPct val="115000"/>
              </a:lnSpc>
              <a:spcBef>
                <a:spcPts val="1200"/>
              </a:spcBef>
              <a:tabLst>
                <a:tab pos="443230" algn="l"/>
                <a:tab pos="4445000" algn="l"/>
              </a:tabLst>
            </a:pPr>
            <a:r>
              <a:rPr lang="en-US" sz="2800" i="1" dirty="0">
                <a:solidFill>
                  <a:schemeClr val="bg1"/>
                </a:solidFill>
                <a:effectLst/>
                <a:latin typeface="Calibri" panose="020F0502020204030204" pitchFamily="34" charset="0"/>
                <a:ea typeface="Arial Unicode MS"/>
                <a:cs typeface="Arial Unicode MS"/>
              </a:rPr>
              <a:t>Each person must decide how much to give</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34746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4EC7D-AA9F-DA08-25F7-895AE1AE531F}"/>
              </a:ext>
            </a:extLst>
          </p:cNvPr>
          <p:cNvSpPr txBox="1"/>
          <p:nvPr/>
        </p:nvSpPr>
        <p:spPr>
          <a:xfrm>
            <a:off x="1731479" y="692552"/>
            <a:ext cx="8729041" cy="5831276"/>
          </a:xfrm>
          <a:prstGeom prst="rect">
            <a:avLst/>
          </a:prstGeom>
          <a:noFill/>
          <a:ln>
            <a:solidFill>
              <a:schemeClr val="accent1"/>
            </a:solidFill>
          </a:ln>
        </p:spPr>
        <p:txBody>
          <a:bodyPr wrap="square">
            <a:spAutoFit/>
          </a:bodyPr>
          <a:lstStyle/>
          <a:p>
            <a:pPr algn="ctr">
              <a:lnSpc>
                <a:spcPct val="115000"/>
              </a:lnSpc>
              <a:spcBef>
                <a:spcPts val="1200"/>
              </a:spcBef>
              <a:tabLst>
                <a:tab pos="443230" algn="l"/>
                <a:tab pos="4445000" algn="l"/>
              </a:tabLst>
            </a:pPr>
            <a:r>
              <a:rPr lang="en-US" sz="2800" u="sng" dirty="0">
                <a:solidFill>
                  <a:srgbClr val="000000"/>
                </a:solidFill>
                <a:effectLst/>
                <a:latin typeface="Calibri" panose="020F0502020204030204" pitchFamily="34" charset="0"/>
                <a:ea typeface="Arial Unicode MS"/>
                <a:cs typeface="Arial Unicode MS"/>
              </a:rPr>
              <a:t>Israel’s giving requirement</a:t>
            </a:r>
          </a:p>
          <a:p>
            <a:pPr algn="ctr">
              <a:lnSpc>
                <a:spcPct val="115000"/>
              </a:lnSpc>
              <a:spcBef>
                <a:spcPts val="1200"/>
              </a:spcBef>
              <a:tabLst>
                <a:tab pos="443230" algn="l"/>
                <a:tab pos="4445000" algn="l"/>
              </a:tabLst>
            </a:pPr>
            <a:endParaRPr lang="en-SG" sz="2000" dirty="0">
              <a:solidFill>
                <a:srgbClr val="000000"/>
              </a:solidFill>
              <a:effectLst/>
              <a:latin typeface="Helvetica" panose="020B0604020202020204" pitchFamily="34" charset="0"/>
              <a:ea typeface="Arial Unicode MS"/>
              <a:cs typeface="Arial Unicode MS"/>
            </a:endParaRPr>
          </a:p>
          <a:p>
            <a:pPr>
              <a:lnSpc>
                <a:spcPct val="115000"/>
              </a:lnSpc>
              <a:spcBef>
                <a:spcPts val="1200"/>
              </a:spcBef>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Priest tithe (Num 18:21-24) </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National feasts (</a:t>
            </a:r>
            <a:r>
              <a:rPr lang="en-US" sz="2800" dirty="0" err="1">
                <a:solidFill>
                  <a:srgbClr val="000000"/>
                </a:solidFill>
                <a:effectLst/>
                <a:latin typeface="Calibri" panose="020F0502020204030204" pitchFamily="34" charset="0"/>
                <a:ea typeface="Arial Unicode MS"/>
                <a:cs typeface="Arial Unicode MS"/>
              </a:rPr>
              <a:t>Deut</a:t>
            </a:r>
            <a:r>
              <a:rPr lang="en-US" sz="2800" dirty="0">
                <a:solidFill>
                  <a:srgbClr val="000000"/>
                </a:solidFill>
                <a:effectLst/>
                <a:latin typeface="Calibri" panose="020F0502020204030204" pitchFamily="34" charset="0"/>
                <a:ea typeface="Arial Unicode MS"/>
                <a:cs typeface="Arial Unicode MS"/>
              </a:rPr>
              <a:t> 12:5-7, 17-18; 14:22-27)</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Welfare for the poor (</a:t>
            </a:r>
            <a:r>
              <a:rPr lang="en-US" sz="2800" dirty="0" err="1">
                <a:solidFill>
                  <a:srgbClr val="000000"/>
                </a:solidFill>
                <a:effectLst/>
                <a:latin typeface="Calibri" panose="020F0502020204030204" pitchFamily="34" charset="0"/>
                <a:ea typeface="Arial Unicode MS"/>
                <a:cs typeface="Arial Unicode MS"/>
              </a:rPr>
              <a:t>Deut</a:t>
            </a:r>
            <a:r>
              <a:rPr lang="en-US" sz="2800" dirty="0">
                <a:solidFill>
                  <a:srgbClr val="000000"/>
                </a:solidFill>
                <a:effectLst/>
                <a:latin typeface="Calibri" panose="020F0502020204030204" pitchFamily="34" charset="0"/>
                <a:ea typeface="Arial Unicode MS"/>
                <a:cs typeface="Arial Unicode MS"/>
              </a:rPr>
              <a:t> 14:28-29)</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a:t>
            </a:r>
            <a:r>
              <a:rPr lang="en-US" sz="2800" u="sng" dirty="0">
                <a:solidFill>
                  <a:srgbClr val="000000"/>
                </a:solidFill>
                <a:effectLst/>
                <a:latin typeface="Calibri" panose="020F0502020204030204" pitchFamily="34" charset="0"/>
                <a:ea typeface="Arial Unicode MS"/>
                <a:cs typeface="Arial Unicode MS"/>
              </a:rPr>
              <a:t>Temple upkeep (</a:t>
            </a:r>
            <a:r>
              <a:rPr lang="en-US" sz="2800" u="sng" dirty="0" err="1">
                <a:solidFill>
                  <a:srgbClr val="000000"/>
                </a:solidFill>
                <a:effectLst/>
                <a:latin typeface="Calibri" panose="020F0502020204030204" pitchFamily="34" charset="0"/>
                <a:ea typeface="Arial Unicode MS"/>
                <a:cs typeface="Arial Unicode MS"/>
              </a:rPr>
              <a:t>Exod</a:t>
            </a:r>
            <a:r>
              <a:rPr lang="en-US" sz="2800" u="sng" dirty="0">
                <a:solidFill>
                  <a:srgbClr val="000000"/>
                </a:solidFill>
                <a:effectLst/>
                <a:latin typeface="Calibri" panose="020F0502020204030204" pitchFamily="34" charset="0"/>
                <a:ea typeface="Arial Unicode MS"/>
                <a:cs typeface="Arial Unicode MS"/>
              </a:rPr>
              <a:t> 30:13; 28:25-26; Matt 17:24-27)</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Lst>
            </a:pPr>
            <a:r>
              <a:rPr lang="en-US" sz="2800" dirty="0">
                <a:solidFill>
                  <a:srgbClr val="000000"/>
                </a:solidFill>
                <a:effectLst/>
                <a:latin typeface="Calibri" panose="020F0502020204030204" pitchFamily="34" charset="0"/>
                <a:ea typeface="Arial Unicode MS"/>
                <a:cs typeface="Arial Unicode MS"/>
              </a:rPr>
              <a:t>	Grand total requirement	23% </a:t>
            </a:r>
          </a:p>
          <a:p>
            <a:pPr>
              <a:lnSpc>
                <a:spcPct val="115000"/>
              </a:lnSpc>
              <a:tabLst>
                <a:tab pos="443230" algn="l"/>
              </a:tabLst>
            </a:pPr>
            <a:endParaRPr lang="en-SG" sz="2000" dirty="0">
              <a:solidFill>
                <a:srgbClr val="000000"/>
              </a:solidFill>
              <a:effectLst/>
              <a:latin typeface="Helvetica" panose="020B0604020202020204" pitchFamily="34" charset="0"/>
              <a:ea typeface="Arial Unicode MS"/>
              <a:cs typeface="Arial Unicode MS"/>
            </a:endParaRPr>
          </a:p>
          <a:p>
            <a:pPr>
              <a:lnSpc>
                <a:spcPct val="115000"/>
              </a:lnSpc>
              <a:spcBef>
                <a:spcPts val="1200"/>
              </a:spcBef>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a:t>
            </a:r>
            <a:r>
              <a:rPr lang="en-US" sz="2800" u="sng" dirty="0">
                <a:solidFill>
                  <a:srgbClr val="000000"/>
                </a:solidFill>
                <a:effectLst/>
                <a:latin typeface="Calibri" panose="020F0502020204030204" pitchFamily="34" charset="0"/>
                <a:ea typeface="Arial Unicode MS"/>
                <a:cs typeface="Arial Unicode MS"/>
              </a:rPr>
              <a:t>Additional offerings </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Free-will offerings (Num 15:3)</a:t>
            </a:r>
            <a:endParaRPr lang="en-SG" sz="2800" dirty="0">
              <a:solidFill>
                <a:srgbClr val="000000"/>
              </a:solidFill>
              <a:effectLst/>
              <a:latin typeface="Helvetica" panose="020B0604020202020204" pitchFamily="34" charset="0"/>
              <a:ea typeface="Arial Unicode MS"/>
              <a:cs typeface="Arial Unicode MS"/>
            </a:endParaRPr>
          </a:p>
          <a:p>
            <a:pPr>
              <a:lnSpc>
                <a:spcPct val="115000"/>
              </a:lnSpc>
              <a:tabLst>
                <a:tab pos="443230" algn="l"/>
                <a:tab pos="4445000" algn="l"/>
              </a:tabLst>
            </a:pPr>
            <a:r>
              <a:rPr lang="en-US" sz="2800" dirty="0">
                <a:solidFill>
                  <a:srgbClr val="000000"/>
                </a:solidFill>
                <a:effectLst/>
                <a:latin typeface="Calibri" panose="020F0502020204030204" pitchFamily="34" charset="0"/>
                <a:ea typeface="Arial Unicode MS"/>
                <a:cs typeface="Arial Unicode MS"/>
              </a:rPr>
              <a:t>	Gleaning laws (Lev 19:9-10)</a:t>
            </a:r>
            <a:endParaRPr lang="en-SG" sz="28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09652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Make Praying Hands on Facebook | ITGeared">
            <a:extLst>
              <a:ext uri="{FF2B5EF4-FFF2-40B4-BE49-F238E27FC236}">
                <a16:creationId xmlns:a16="http://schemas.microsoft.com/office/drawing/2014/main" id="{95271D34-0040-56E6-085B-F974266C66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120" y="457200"/>
            <a:ext cx="950976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18AB2C-47E9-DA77-DDE2-BB64E0DC36B7}"/>
              </a:ext>
            </a:extLst>
          </p:cNvPr>
          <p:cNvSpPr txBox="1"/>
          <p:nvPr/>
        </p:nvSpPr>
        <p:spPr>
          <a:xfrm>
            <a:off x="1528141" y="703832"/>
            <a:ext cx="6512615" cy="555986"/>
          </a:xfrm>
          <a:prstGeom prst="rect">
            <a:avLst/>
          </a:prstGeom>
          <a:solidFill>
            <a:schemeClr val="bg2">
              <a:lumMod val="10000"/>
            </a:schemeClr>
          </a:solidFill>
        </p:spPr>
        <p:txBody>
          <a:bodyPr wrap="square">
            <a:spAutoFit/>
          </a:bodyPr>
          <a:lstStyle/>
          <a:p>
            <a:pPr>
              <a:lnSpc>
                <a:spcPct val="115000"/>
              </a:lnSpc>
              <a:spcBef>
                <a:spcPts val="1200"/>
              </a:spcBef>
              <a:tabLst>
                <a:tab pos="443230" algn="l"/>
                <a:tab pos="4445000" algn="l"/>
              </a:tabLst>
            </a:pPr>
            <a:r>
              <a:rPr lang="en-US" sz="2800" i="1" dirty="0">
                <a:solidFill>
                  <a:schemeClr val="bg1"/>
                </a:solidFill>
                <a:effectLst/>
                <a:latin typeface="Calibri" panose="020F0502020204030204" pitchFamily="34" charset="0"/>
                <a:ea typeface="Arial Unicode MS"/>
                <a:cs typeface="Arial Unicode MS"/>
              </a:rPr>
              <a:t>Each person must decide how much to give</a:t>
            </a:r>
            <a:endParaRPr lang="en-SG" sz="2800" dirty="0">
              <a:solidFill>
                <a:schemeClr val="bg1"/>
              </a:solidFill>
              <a:effectLst/>
              <a:latin typeface="Helvetica" panose="020B0604020202020204" pitchFamily="34" charset="0"/>
              <a:ea typeface="Arial Unicode MS"/>
              <a:cs typeface="Arial Unicode MS"/>
            </a:endParaRPr>
          </a:p>
        </p:txBody>
      </p:sp>
      <p:sp>
        <p:nvSpPr>
          <p:cNvPr id="4" name="TextBox 3">
            <a:extLst>
              <a:ext uri="{FF2B5EF4-FFF2-40B4-BE49-F238E27FC236}">
                <a16:creationId xmlns:a16="http://schemas.microsoft.com/office/drawing/2014/main" id="{E2B5DD77-6B3B-3B14-96CD-075D384A7E5E}"/>
              </a:ext>
            </a:extLst>
          </p:cNvPr>
          <p:cNvSpPr txBox="1"/>
          <p:nvPr/>
        </p:nvSpPr>
        <p:spPr>
          <a:xfrm>
            <a:off x="1484284" y="1506450"/>
            <a:ext cx="6097656" cy="555986"/>
          </a:xfrm>
          <a:prstGeom prst="rect">
            <a:avLst/>
          </a:prstGeom>
          <a:solidFill>
            <a:schemeClr val="bg2">
              <a:lumMod val="10000"/>
            </a:schemeClr>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Give generously with the right attitude</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15609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1021364"/>
            <a:ext cx="9282319" cy="3529108"/>
          </a:xfrm>
          <a:prstGeom prst="rect">
            <a:avLst/>
          </a:prstGeom>
          <a:noFill/>
          <a:ln>
            <a:solidFill>
              <a:schemeClr val="accent1"/>
            </a:solidFill>
          </a:ln>
        </p:spPr>
        <p:txBody>
          <a:bodyPr wrap="square">
            <a:spAutoFit/>
          </a:bodyPr>
          <a:lstStyle/>
          <a:p>
            <a:pPr algn="ctr">
              <a:lnSpc>
                <a:spcPct val="115000"/>
              </a:lnSpc>
              <a:spcBef>
                <a:spcPts val="1200"/>
              </a:spcBef>
              <a:tabLst>
                <a:tab pos="464185" algn="l"/>
                <a:tab pos="4445000" algn="l"/>
              </a:tabLst>
            </a:pPr>
            <a:r>
              <a:rPr lang="en-US" sz="2800" baseline="30000" dirty="0">
                <a:solidFill>
                  <a:schemeClr val="bg1"/>
                </a:solidFill>
                <a:latin typeface="Calibri" panose="020F0502020204030204" pitchFamily="34" charset="0"/>
                <a:ea typeface="Arial Unicode MS"/>
                <a:cs typeface="Arial Unicode MS"/>
              </a:rPr>
              <a:t>1</a:t>
            </a:r>
            <a:r>
              <a:rPr lang="en-US" sz="2800" baseline="30000" dirty="0">
                <a:solidFill>
                  <a:schemeClr val="bg1"/>
                </a:solidFill>
                <a:effectLst/>
                <a:latin typeface="Calibri" panose="020F0502020204030204" pitchFamily="34" charset="0"/>
                <a:ea typeface="Arial Unicode MS"/>
                <a:cs typeface="Arial Unicode MS"/>
              </a:rPr>
              <a:t> </a:t>
            </a:r>
            <a:r>
              <a:rPr lang="en-US" sz="2800" dirty="0">
                <a:solidFill>
                  <a:schemeClr val="bg1"/>
                </a:solidFill>
                <a:effectLst/>
                <a:latin typeface="Calibri" panose="020F0502020204030204" pitchFamily="34" charset="0"/>
                <a:ea typeface="Arial Unicode MS"/>
                <a:cs typeface="Arial Unicode MS"/>
              </a:rPr>
              <a:t>Now concerning the collection for the saints: as I directed the churches of Galatia, so you also are to do. </a:t>
            </a:r>
            <a:r>
              <a:rPr lang="en-US" sz="2800" baseline="30000" dirty="0">
                <a:solidFill>
                  <a:schemeClr val="bg1"/>
                </a:solidFill>
                <a:effectLst/>
                <a:latin typeface="Calibri" panose="020F0502020204030204" pitchFamily="34" charset="0"/>
                <a:ea typeface="Arial Unicode MS"/>
                <a:cs typeface="Arial Unicode MS"/>
              </a:rPr>
              <a:t>2 </a:t>
            </a:r>
            <a:r>
              <a:rPr lang="en-US" sz="2800" dirty="0">
                <a:solidFill>
                  <a:schemeClr val="bg1"/>
                </a:solidFill>
                <a:effectLst/>
                <a:latin typeface="Calibri" panose="020F0502020204030204" pitchFamily="34" charset="0"/>
                <a:ea typeface="Arial Unicode MS"/>
                <a:cs typeface="Arial Unicode MS"/>
              </a:rPr>
              <a:t>On the first day of every week, each of you is to put something aside and store it up, as he may prosper, so that there will be no collecting when I come. </a:t>
            </a:r>
            <a:r>
              <a:rPr lang="en-US" sz="2800" baseline="30000" dirty="0">
                <a:solidFill>
                  <a:schemeClr val="bg1"/>
                </a:solidFill>
                <a:effectLst/>
                <a:latin typeface="Calibri" panose="020F0502020204030204" pitchFamily="34" charset="0"/>
                <a:ea typeface="Arial Unicode MS"/>
                <a:cs typeface="Arial Unicode MS"/>
              </a:rPr>
              <a:t>3 </a:t>
            </a:r>
            <a:r>
              <a:rPr lang="en-US" sz="2800" dirty="0">
                <a:solidFill>
                  <a:schemeClr val="bg1"/>
                </a:solidFill>
                <a:effectLst/>
                <a:latin typeface="Calibri" panose="020F0502020204030204" pitchFamily="34" charset="0"/>
                <a:ea typeface="Arial Unicode MS"/>
                <a:cs typeface="Arial Unicode MS"/>
              </a:rPr>
              <a:t>And when I arrive, I will send those whom you accredit by letter to carry your gift to Jerusalem.</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1 Corinthians 16:3</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5350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Make Praying Hands on Facebook | ITGeared">
            <a:extLst>
              <a:ext uri="{FF2B5EF4-FFF2-40B4-BE49-F238E27FC236}">
                <a16:creationId xmlns:a16="http://schemas.microsoft.com/office/drawing/2014/main" id="{95271D34-0040-56E6-085B-F974266C66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120" y="457200"/>
            <a:ext cx="950976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18AB2C-47E9-DA77-DDE2-BB64E0DC36B7}"/>
              </a:ext>
            </a:extLst>
          </p:cNvPr>
          <p:cNvSpPr txBox="1"/>
          <p:nvPr/>
        </p:nvSpPr>
        <p:spPr>
          <a:xfrm>
            <a:off x="1528141" y="703832"/>
            <a:ext cx="6512615" cy="555986"/>
          </a:xfrm>
          <a:prstGeom prst="rect">
            <a:avLst/>
          </a:prstGeom>
          <a:solidFill>
            <a:schemeClr val="bg2">
              <a:lumMod val="10000"/>
            </a:schemeClr>
          </a:solidFill>
        </p:spPr>
        <p:txBody>
          <a:bodyPr wrap="square">
            <a:spAutoFit/>
          </a:bodyPr>
          <a:lstStyle/>
          <a:p>
            <a:pPr>
              <a:lnSpc>
                <a:spcPct val="115000"/>
              </a:lnSpc>
              <a:spcBef>
                <a:spcPts val="1200"/>
              </a:spcBef>
              <a:tabLst>
                <a:tab pos="443230" algn="l"/>
                <a:tab pos="4445000" algn="l"/>
              </a:tabLst>
            </a:pPr>
            <a:r>
              <a:rPr lang="en-US" sz="2800" i="1" dirty="0">
                <a:solidFill>
                  <a:schemeClr val="bg1"/>
                </a:solidFill>
                <a:effectLst/>
                <a:latin typeface="Calibri" panose="020F0502020204030204" pitchFamily="34" charset="0"/>
                <a:ea typeface="Arial Unicode MS"/>
                <a:cs typeface="Arial Unicode MS"/>
              </a:rPr>
              <a:t>Each person must decide how much to give</a:t>
            </a:r>
            <a:endParaRPr lang="en-SG" sz="2800" dirty="0">
              <a:solidFill>
                <a:schemeClr val="bg1"/>
              </a:solidFill>
              <a:effectLst/>
              <a:latin typeface="Helvetica" panose="020B0604020202020204" pitchFamily="34" charset="0"/>
              <a:ea typeface="Arial Unicode MS"/>
              <a:cs typeface="Arial Unicode MS"/>
            </a:endParaRPr>
          </a:p>
        </p:txBody>
      </p:sp>
      <p:sp>
        <p:nvSpPr>
          <p:cNvPr id="4" name="TextBox 3">
            <a:extLst>
              <a:ext uri="{FF2B5EF4-FFF2-40B4-BE49-F238E27FC236}">
                <a16:creationId xmlns:a16="http://schemas.microsoft.com/office/drawing/2014/main" id="{E2B5DD77-6B3B-3B14-96CD-075D384A7E5E}"/>
              </a:ext>
            </a:extLst>
          </p:cNvPr>
          <p:cNvSpPr txBox="1"/>
          <p:nvPr/>
        </p:nvSpPr>
        <p:spPr>
          <a:xfrm>
            <a:off x="1484284" y="1506450"/>
            <a:ext cx="6097656" cy="555986"/>
          </a:xfrm>
          <a:prstGeom prst="rect">
            <a:avLst/>
          </a:prstGeom>
          <a:solidFill>
            <a:schemeClr val="bg2">
              <a:lumMod val="10000"/>
            </a:schemeClr>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Give generously with the right attitude</a:t>
            </a:r>
            <a:endParaRPr lang="en-SG" sz="2800" dirty="0">
              <a:solidFill>
                <a:schemeClr val="bg1"/>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FBF2C8BF-97D5-47C3-ECC5-B369DEACFE06}"/>
              </a:ext>
            </a:extLst>
          </p:cNvPr>
          <p:cNvSpPr txBox="1"/>
          <p:nvPr/>
        </p:nvSpPr>
        <p:spPr>
          <a:xfrm>
            <a:off x="1484284" y="2348825"/>
            <a:ext cx="6542433" cy="555986"/>
          </a:xfrm>
          <a:prstGeom prst="rect">
            <a:avLst/>
          </a:prstGeom>
          <a:solidFill>
            <a:schemeClr val="bg2">
              <a:lumMod val="10000"/>
            </a:schemeClr>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Recognize that sacrifice outweighs volume</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5282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1945704"/>
            <a:ext cx="9282319" cy="1549783"/>
          </a:xfrm>
          <a:prstGeom prst="rect">
            <a:avLst/>
          </a:prstGeom>
          <a:noFill/>
          <a:ln>
            <a:solidFill>
              <a:schemeClr val="accent1"/>
            </a:solidFill>
          </a:ln>
        </p:spPr>
        <p:txBody>
          <a:bodyPr wrap="square">
            <a:spAutoFit/>
          </a:bodyPr>
          <a:lstStyle/>
          <a:p>
            <a:pPr algn="ctr">
              <a:lnSpc>
                <a:spcPct val="115000"/>
              </a:lnSpc>
              <a:spcBef>
                <a:spcPts val="1200"/>
              </a:spcBef>
              <a:tabLst>
                <a:tab pos="464185" algn="l"/>
                <a:tab pos="4445000" algn="l"/>
              </a:tabLst>
            </a:pPr>
            <a:r>
              <a:rPr lang="en-US" sz="2800" dirty="0">
                <a:solidFill>
                  <a:schemeClr val="bg1"/>
                </a:solidFill>
                <a:effectLst/>
                <a:ea typeface="Arial Unicode MS"/>
                <a:cs typeface="Arial Unicode MS"/>
              </a:rPr>
              <a:t>Do not neglect to do good and to share what you have, for such sacrifices are pleasing to God.</a:t>
            </a:r>
            <a:endParaRPr lang="en-SG" sz="2800" dirty="0">
              <a:solidFill>
                <a:schemeClr val="bg1"/>
              </a:solidFill>
              <a:effectLst/>
              <a:ea typeface="Arial Unicode MS"/>
              <a:cs typeface="Arial Unicode MS"/>
            </a:endParaRPr>
          </a:p>
          <a:p>
            <a:pPr algn="ctr">
              <a:lnSpc>
                <a:spcPct val="115000"/>
              </a:lnSpc>
              <a:tabLst>
                <a:tab pos="464185" algn="l"/>
                <a:tab pos="4445000" algn="l"/>
              </a:tabLst>
            </a:pPr>
            <a:r>
              <a:rPr lang="en-US" sz="2800" b="1" dirty="0">
                <a:solidFill>
                  <a:schemeClr val="bg1"/>
                </a:solidFill>
                <a:effectLst/>
                <a:ea typeface="Arial Unicode MS"/>
                <a:cs typeface="Arial Unicode MS"/>
              </a:rPr>
              <a:t>Hebrews 13:16</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10831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2DB25-914B-B5D7-AC98-677C857FF5C9}"/>
              </a:ext>
            </a:extLst>
          </p:cNvPr>
          <p:cNvSpPr/>
          <p:nvPr/>
        </p:nvSpPr>
        <p:spPr>
          <a:xfrm>
            <a:off x="0" y="0"/>
            <a:ext cx="12192000" cy="6858000"/>
          </a:xfrm>
          <a:prstGeom prst="rect">
            <a:avLst/>
          </a:prstGeom>
          <a:solidFill>
            <a:srgbClr val="6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E275F30-E4E6-8943-F985-234AB82592E8}"/>
              </a:ext>
            </a:extLst>
          </p:cNvPr>
          <p:cNvSpPr txBox="1"/>
          <p:nvPr/>
        </p:nvSpPr>
        <p:spPr>
          <a:xfrm rot="16200000">
            <a:off x="-2520695" y="2874999"/>
            <a:ext cx="6857999" cy="1107996"/>
          </a:xfrm>
          <a:prstGeom prst="rect">
            <a:avLst/>
          </a:prstGeom>
          <a:noFill/>
        </p:spPr>
        <p:txBody>
          <a:bodyPr wrap="square">
            <a:spAutoFit/>
          </a:bodyPr>
          <a:lstStyle/>
          <a:p>
            <a:pPr algn="ctr"/>
            <a:r>
              <a:rPr lang="en-US" sz="6600" b="1" u="sng" dirty="0">
                <a:solidFill>
                  <a:schemeClr val="bg1"/>
                </a:solidFill>
                <a:effectLst/>
                <a:latin typeface="Batang" panose="02030600000101010101" pitchFamily="18" charset="-127"/>
                <a:ea typeface="Batang" panose="02030600000101010101" pitchFamily="18" charset="-127"/>
                <a:cs typeface="Arabic Typesetting" panose="020B0604020202020204" pitchFamily="66" charset="-78"/>
              </a:rPr>
              <a:t>PRINCIPLE</a:t>
            </a:r>
            <a:endParaRPr lang="en-SG" sz="2000" b="1" u="sng" dirty="0">
              <a:solidFill>
                <a:schemeClr val="bg1"/>
              </a:solidFill>
              <a:latin typeface="Batang" panose="02030600000101010101" pitchFamily="18" charset="-127"/>
              <a:ea typeface="Batang" panose="02030600000101010101" pitchFamily="18" charset="-127"/>
              <a:cs typeface="Arabic Typesetting" panose="020B0604020202020204" pitchFamily="66" charset="-78"/>
            </a:endParaRPr>
          </a:p>
        </p:txBody>
      </p:sp>
      <p:sp>
        <p:nvSpPr>
          <p:cNvPr id="6" name="TextBox 5">
            <a:extLst>
              <a:ext uri="{FF2B5EF4-FFF2-40B4-BE49-F238E27FC236}">
                <a16:creationId xmlns:a16="http://schemas.microsoft.com/office/drawing/2014/main" id="{DAD349DB-6ED5-120B-2805-F1DF86463ECD}"/>
              </a:ext>
            </a:extLst>
          </p:cNvPr>
          <p:cNvSpPr txBox="1"/>
          <p:nvPr/>
        </p:nvSpPr>
        <p:spPr>
          <a:xfrm>
            <a:off x="1402079" y="1814822"/>
            <a:ext cx="3267457" cy="3154710"/>
          </a:xfrm>
          <a:prstGeom prst="rect">
            <a:avLst/>
          </a:prstGeom>
          <a:noFill/>
        </p:spPr>
        <p:txBody>
          <a:bodyPr wrap="square">
            <a:spAutoFit/>
          </a:bodyPr>
          <a:lstStyle/>
          <a:p>
            <a:r>
              <a:rPr lang="en-US" sz="19900" dirty="0">
                <a:solidFill>
                  <a:schemeClr val="bg1"/>
                </a:solidFill>
                <a:latin typeface="Batang" panose="02030600000101010101" pitchFamily="18" charset="-127"/>
                <a:ea typeface="Batang" panose="02030600000101010101" pitchFamily="18" charset="-127"/>
              </a:rPr>
              <a:t>10</a:t>
            </a:r>
            <a:endParaRPr lang="en-SG" dirty="0">
              <a:solidFill>
                <a:schemeClr val="bg1"/>
              </a:solidFill>
              <a:latin typeface="Batang" panose="02030600000101010101" pitchFamily="18" charset="-127"/>
              <a:ea typeface="Batang" panose="02030600000101010101" pitchFamily="18" charset="-127"/>
            </a:endParaRPr>
          </a:p>
        </p:txBody>
      </p:sp>
      <p:sp>
        <p:nvSpPr>
          <p:cNvPr id="5" name="TextBox 4">
            <a:extLst>
              <a:ext uri="{FF2B5EF4-FFF2-40B4-BE49-F238E27FC236}">
                <a16:creationId xmlns:a16="http://schemas.microsoft.com/office/drawing/2014/main" id="{619FC5B0-D499-4826-9DDE-A9EC002F3D74}"/>
              </a:ext>
            </a:extLst>
          </p:cNvPr>
          <p:cNvSpPr txBox="1"/>
          <p:nvPr/>
        </p:nvSpPr>
        <p:spPr>
          <a:xfrm>
            <a:off x="4672387" y="2384209"/>
            <a:ext cx="6117534" cy="2585323"/>
          </a:xfrm>
          <a:prstGeom prst="rect">
            <a:avLst/>
          </a:prstGeom>
          <a:noFill/>
        </p:spPr>
        <p:txBody>
          <a:bodyPr wrap="square">
            <a:spAutoFit/>
          </a:bodyPr>
          <a:lstStyle/>
          <a:p>
            <a:pPr algn="ctr"/>
            <a:r>
              <a:rPr lang="en-US" sz="5400" b="1" dirty="0">
                <a:solidFill>
                  <a:schemeClr val="bg1"/>
                </a:solidFill>
                <a:effectLst/>
                <a:latin typeface="Calibri" panose="020F0502020204030204" pitchFamily="34" charset="0"/>
                <a:ea typeface="Calibri" panose="020F0502020204030204" pitchFamily="34" charset="0"/>
              </a:rPr>
              <a:t>Trust the Lord to Provide Personal Living Expenses</a:t>
            </a:r>
            <a:endParaRPr lang="en-SG" sz="5400" dirty="0">
              <a:solidFill>
                <a:schemeClr val="bg1"/>
              </a:solidFill>
            </a:endParaRPr>
          </a:p>
        </p:txBody>
      </p:sp>
    </p:spTree>
    <p:extLst>
      <p:ext uri="{BB962C8B-B14F-4D97-AF65-F5344CB8AC3E}">
        <p14:creationId xmlns:p14="http://schemas.microsoft.com/office/powerpoint/2010/main" val="33212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1021363"/>
            <a:ext cx="9282319" cy="4332404"/>
          </a:xfrm>
          <a:prstGeom prst="rect">
            <a:avLst/>
          </a:prstGeom>
          <a:noFill/>
          <a:ln>
            <a:solidFill>
              <a:schemeClr val="accent1"/>
            </a:solidFill>
          </a:ln>
        </p:spPr>
        <p:txBody>
          <a:bodyPr wrap="square">
            <a:spAutoFit/>
          </a:bodyPr>
          <a:lstStyle/>
          <a:p>
            <a:pPr algn="ctr">
              <a:lnSpc>
                <a:spcPct val="115000"/>
              </a:lnSpc>
              <a:spcBef>
                <a:spcPts val="1200"/>
              </a:spcBef>
              <a:tabLst>
                <a:tab pos="443230" algn="l"/>
                <a:tab pos="4445000" algn="l"/>
              </a:tabLst>
            </a:pPr>
            <a:r>
              <a:rPr lang="en-US" sz="2800" dirty="0">
                <a:solidFill>
                  <a:schemeClr val="bg1"/>
                </a:solidFill>
                <a:effectLst/>
                <a:latin typeface="Calibri" panose="020F0502020204030204" pitchFamily="34" charset="0"/>
                <a:ea typeface="Arial Unicode MS"/>
                <a:cs typeface="Arial Unicode MS"/>
              </a:rPr>
              <a:t>Give, and it will be given to you. Good measure, pressed down, shaken together, running over, will be put into your lap. For with the measure you use it will be measured back to you.</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43230" algn="l"/>
                <a:tab pos="4445000" algn="l"/>
              </a:tabLst>
            </a:pPr>
            <a:r>
              <a:rPr lang="en-US" sz="2800" b="1" dirty="0">
                <a:solidFill>
                  <a:schemeClr val="bg1"/>
                </a:solidFill>
                <a:effectLst/>
                <a:latin typeface="Calibri" panose="020F0502020204030204" pitchFamily="34" charset="0"/>
                <a:ea typeface="Arial Unicode MS"/>
                <a:cs typeface="Arial Unicode MS"/>
              </a:rPr>
              <a:t>Luke 6:38</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spcBef>
                <a:spcPts val="1200"/>
              </a:spcBef>
              <a:tabLst>
                <a:tab pos="443230" algn="l"/>
                <a:tab pos="4445000" algn="l"/>
              </a:tabLst>
            </a:pPr>
            <a:endParaRPr lang="en-US" sz="2800" dirty="0">
              <a:solidFill>
                <a:schemeClr val="bg1"/>
              </a:solidFill>
              <a:effectLst/>
              <a:latin typeface="Calibri" panose="020F0502020204030204" pitchFamily="34" charset="0"/>
              <a:ea typeface="Arial Unicode MS"/>
              <a:cs typeface="Arial Unicode MS"/>
            </a:endParaRPr>
          </a:p>
          <a:p>
            <a:pPr algn="ctr">
              <a:lnSpc>
                <a:spcPct val="115000"/>
              </a:lnSpc>
              <a:spcBef>
                <a:spcPts val="1200"/>
              </a:spcBef>
              <a:tabLst>
                <a:tab pos="443230" algn="l"/>
                <a:tab pos="4445000" algn="l"/>
              </a:tabLst>
            </a:pPr>
            <a:r>
              <a:rPr lang="en-US" sz="2800" dirty="0">
                <a:solidFill>
                  <a:schemeClr val="bg1"/>
                </a:solidFill>
                <a:effectLst/>
                <a:latin typeface="Calibri" panose="020F0502020204030204" pitchFamily="34" charset="0"/>
                <a:ea typeface="Arial Unicode MS"/>
                <a:cs typeface="Arial Unicode MS"/>
              </a:rPr>
              <a:t>He who did not spare his own Son but gave him up for us all, how will he not also with him graciously give us all things?</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43230" algn="l"/>
                <a:tab pos="4445000" algn="l"/>
              </a:tabLst>
            </a:pPr>
            <a:r>
              <a:rPr lang="en-US" sz="2800" b="1" dirty="0">
                <a:solidFill>
                  <a:schemeClr val="bg1"/>
                </a:solidFill>
                <a:effectLst/>
                <a:latin typeface="Calibri" panose="020F0502020204030204" pitchFamily="34" charset="0"/>
                <a:ea typeface="Arial Unicode MS"/>
                <a:cs typeface="Arial Unicode MS"/>
              </a:rPr>
              <a:t>Romans 8:32</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2407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FF88E-AFA5-C4C3-62F3-DB3A1F47720D}"/>
              </a:ext>
            </a:extLst>
          </p:cNvPr>
          <p:cNvSpPr txBox="1"/>
          <p:nvPr/>
        </p:nvSpPr>
        <p:spPr>
          <a:xfrm rot="16200000">
            <a:off x="-2379500" y="2653769"/>
            <a:ext cx="6339345" cy="1651671"/>
          </a:xfrm>
          <a:prstGeom prst="rect">
            <a:avLst/>
          </a:prstGeom>
          <a:noFill/>
        </p:spPr>
        <p:txBody>
          <a:bodyPr wrap="square">
            <a:spAutoFit/>
          </a:bodyPr>
          <a:lstStyle/>
          <a:p>
            <a:pPr algn="ctr">
              <a:lnSpc>
                <a:spcPct val="150000"/>
              </a:lnSpc>
            </a:pPr>
            <a:r>
              <a:rPr lang="en-US" sz="8000" b="1" u="sng" spc="-150" dirty="0">
                <a:effectLst/>
                <a:latin typeface="Batang" panose="02030600000101010101" pitchFamily="18" charset="-127"/>
                <a:ea typeface="Batang" panose="02030600000101010101" pitchFamily="18" charset="-127"/>
                <a:cs typeface="Aparajita" panose="020B0502040204020203" pitchFamily="18" charset="0"/>
              </a:rPr>
              <a:t>PRINCIPLES</a:t>
            </a:r>
            <a:endParaRPr lang="en-SG" sz="2800" b="1" u="sng" spc="-150" dirty="0">
              <a:latin typeface="Batang" panose="02030600000101010101" pitchFamily="18" charset="-127"/>
              <a:ea typeface="Batang" panose="02030600000101010101" pitchFamily="18" charset="-127"/>
              <a:cs typeface="Aparajita" panose="020B0502040204020203" pitchFamily="18" charset="0"/>
            </a:endParaRPr>
          </a:p>
        </p:txBody>
      </p:sp>
      <p:sp>
        <p:nvSpPr>
          <p:cNvPr id="5" name="TextBox 4">
            <a:extLst>
              <a:ext uri="{FF2B5EF4-FFF2-40B4-BE49-F238E27FC236}">
                <a16:creationId xmlns:a16="http://schemas.microsoft.com/office/drawing/2014/main" id="{301E53D8-093A-145F-9118-F182DED9CDA6}"/>
              </a:ext>
            </a:extLst>
          </p:cNvPr>
          <p:cNvSpPr txBox="1"/>
          <p:nvPr/>
        </p:nvSpPr>
        <p:spPr>
          <a:xfrm>
            <a:off x="2057401" y="869853"/>
            <a:ext cx="7100583" cy="4946611"/>
          </a:xfrm>
          <a:prstGeom prst="rect">
            <a:avLst/>
          </a:prstGeom>
          <a:noFill/>
        </p:spPr>
        <p:txBody>
          <a:bodyPr wrap="square" lIns="91440" tIns="45720" rIns="91440" bIns="45720" anchor="t">
            <a:spAutoFit/>
          </a:bodyPr>
          <a:lstStyle/>
          <a:p>
            <a:pPr marL="1828800">
              <a:lnSpc>
                <a:spcPct val="115000"/>
              </a:lnSpc>
              <a:spcBef>
                <a:spcPts val="1200"/>
              </a:spcBef>
              <a:spcAft>
                <a:spcPts val="0"/>
              </a:spcAft>
              <a:tabLst>
                <a:tab pos="4445000" algn="l"/>
              </a:tabLst>
            </a:pPr>
            <a:r>
              <a:rPr lang="en-US" sz="3200" b="1" dirty="0">
                <a:solidFill>
                  <a:srgbClr val="000000"/>
                </a:solidFill>
                <a:effectLst/>
                <a:latin typeface="Calibri" panose="020F0502020204030204" pitchFamily="34" charset="0"/>
                <a:ea typeface="Arial Unicode MS"/>
                <a:cs typeface="Arial Unicode MS"/>
              </a:rPr>
              <a:t>God Owns It All</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2100580" algn="l"/>
                <a:tab pos="4445000" algn="l"/>
              </a:tabLst>
            </a:pPr>
            <a:r>
              <a:rPr lang="en-US" sz="3200" b="1" dirty="0">
                <a:solidFill>
                  <a:srgbClr val="000000"/>
                </a:solidFill>
                <a:effectLst/>
                <a:latin typeface="Calibri" panose="020F0502020204030204" pitchFamily="34" charset="0"/>
                <a:ea typeface="Arial Unicode MS"/>
                <a:cs typeface="Arial Unicode MS"/>
              </a:rPr>
              <a:t>God Invests in Us</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2121535" algn="l"/>
                <a:tab pos="4445000" algn="l"/>
              </a:tabLst>
            </a:pPr>
            <a:r>
              <a:rPr lang="en-US" sz="3200" b="1" dirty="0">
                <a:solidFill>
                  <a:srgbClr val="000000"/>
                </a:solidFill>
                <a:effectLst/>
                <a:latin typeface="Calibri" panose="020F0502020204030204" pitchFamily="34" charset="0"/>
                <a:ea typeface="Arial Unicode MS"/>
                <a:cs typeface="Arial Unicode MS"/>
              </a:rPr>
              <a:t>Work Hard</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4445000" algn="l"/>
              </a:tabLst>
            </a:pPr>
            <a:r>
              <a:rPr lang="en-US" sz="3200" b="1" dirty="0">
                <a:solidFill>
                  <a:srgbClr val="000000"/>
                </a:solidFill>
                <a:effectLst/>
                <a:latin typeface="Calibri" panose="020F0502020204030204" pitchFamily="34" charset="0"/>
                <a:ea typeface="Arial Unicode MS"/>
                <a:cs typeface="Arial Unicode MS"/>
              </a:rPr>
              <a:t>Plan What You Get</a:t>
            </a:r>
          </a:p>
          <a:p>
            <a:pPr marL="1828800">
              <a:lnSpc>
                <a:spcPct val="114999"/>
              </a:lnSpc>
              <a:spcBef>
                <a:spcPts val="1200"/>
              </a:spcBef>
              <a:tabLst>
                <a:tab pos="4445000" algn="l"/>
              </a:tabLst>
            </a:pPr>
            <a:r>
              <a:rPr lang="en-US" sz="3200" b="1" dirty="0">
                <a:solidFill>
                  <a:srgbClr val="000000"/>
                </a:solidFill>
                <a:latin typeface="Calibri"/>
                <a:ea typeface="Arial Unicode MS"/>
                <a:cs typeface="Arial Unicode MS"/>
              </a:rPr>
              <a:t>Plan for the Future</a:t>
            </a:r>
          </a:p>
          <a:p>
            <a:pPr marL="1828800">
              <a:lnSpc>
                <a:spcPct val="114999"/>
              </a:lnSpc>
              <a:spcBef>
                <a:spcPts val="1200"/>
              </a:spcBef>
              <a:tabLst>
                <a:tab pos="4445000" algn="l"/>
              </a:tabLst>
            </a:pPr>
            <a:r>
              <a:rPr lang="en-US" sz="3200" b="1" dirty="0">
                <a:solidFill>
                  <a:srgbClr val="000000"/>
                </a:solidFill>
                <a:latin typeface="Calibri"/>
                <a:ea typeface="Arial Unicode MS"/>
                <a:cs typeface="Arial Unicode MS"/>
              </a:rPr>
              <a:t>Avoid High Risk Investments</a:t>
            </a:r>
          </a:p>
          <a:p>
            <a:pPr marL="1828800">
              <a:lnSpc>
                <a:spcPct val="114999"/>
              </a:lnSpc>
              <a:spcBef>
                <a:spcPts val="1200"/>
              </a:spcBef>
              <a:tabLst>
                <a:tab pos="4445000" algn="l"/>
              </a:tabLst>
            </a:pPr>
            <a:r>
              <a:rPr lang="en-US" sz="3200" b="1" dirty="0">
                <a:solidFill>
                  <a:srgbClr val="000000"/>
                </a:solidFill>
                <a:latin typeface="Calibri"/>
                <a:ea typeface="Arial Unicode MS"/>
                <a:cs typeface="Arial Unicode MS"/>
              </a:rPr>
              <a:t>Guard Against Sinful Attitudes</a:t>
            </a:r>
          </a:p>
        </p:txBody>
      </p:sp>
    </p:spTree>
    <p:extLst>
      <p:ext uri="{BB962C8B-B14F-4D97-AF65-F5344CB8AC3E}">
        <p14:creationId xmlns:p14="http://schemas.microsoft.com/office/powerpoint/2010/main" val="24927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258420"/>
            <a:ext cx="12192000" cy="7116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officeArt object">
            <a:extLst>
              <a:ext uri="{FF2B5EF4-FFF2-40B4-BE49-F238E27FC236}">
                <a16:creationId xmlns:a16="http://schemas.microsoft.com/office/drawing/2014/main" id="{9E48819C-CD39-800E-C9FA-240BC1F9AEAB}"/>
              </a:ext>
            </a:extLst>
          </p:cNvPr>
          <p:cNvSpPr/>
          <p:nvPr/>
        </p:nvSpPr>
        <p:spPr>
          <a:xfrm>
            <a:off x="771939" y="754435"/>
            <a:ext cx="3827752" cy="1675710"/>
          </a:xfrm>
          <a:prstGeom prst="rect">
            <a:avLst/>
          </a:prstGeom>
          <a:blipFill rotWithShape="1">
            <a:blip r:embed="rId2"/>
            <a:srcRect/>
            <a:tile tx="0" ty="0" sx="100000" sy="100000" flip="none" algn="tl"/>
          </a:blipFill>
          <a:ln w="12700" cap="flat">
            <a:solidFill>
              <a:srgbClr val="000000"/>
            </a:solidFill>
            <a:prstDash val="solid"/>
            <a:miter lim="400000"/>
          </a:ln>
          <a:effectLst>
            <a:outerShdw blurRad="101600" dist="25400" dir="5400000" rotWithShape="0">
              <a:srgbClr val="000000">
                <a:alpha val="75000"/>
              </a:srgbClr>
            </a:outerShdw>
          </a:effectLst>
        </p:spPr>
        <p:txBody>
          <a:bodyPr wrap="square" lIns="50800" tIns="50800" rIns="50800" bIns="50800" numCol="1" anchor="t">
            <a:noAutofit/>
          </a:bodyPr>
          <a:lstStyle/>
          <a:p>
            <a:pPr algn="ctr">
              <a:lnSpc>
                <a:spcPct val="150000"/>
              </a:lnSpc>
            </a:pPr>
            <a:r>
              <a:rPr lang="en-US" sz="2800" i="1" dirty="0">
                <a:solidFill>
                  <a:srgbClr val="FEFFFE"/>
                </a:solidFill>
                <a:effectLst/>
                <a:latin typeface="Times New Roman" panose="02020603050405020304" pitchFamily="18" charset="0"/>
                <a:ea typeface="Arial Unicode MS"/>
                <a:cs typeface="Arial Unicode MS"/>
              </a:rPr>
              <a:t>God owns everything</a:t>
            </a:r>
            <a:endParaRPr lang="en-SG" sz="2800" i="1" dirty="0">
              <a:solidFill>
                <a:srgbClr val="000000"/>
              </a:solidFill>
              <a:effectLst/>
              <a:latin typeface="Helvetica" panose="020B0604020202020204" pitchFamily="34" charset="0"/>
              <a:ea typeface="Arial Unicode MS"/>
              <a:cs typeface="Arial Unicode MS"/>
            </a:endParaRPr>
          </a:p>
          <a:p>
            <a:pPr algn="ctr"/>
            <a:r>
              <a:rPr lang="en-US" sz="2800" i="1" dirty="0">
                <a:solidFill>
                  <a:srgbClr val="FEFFFE"/>
                </a:solidFill>
                <a:effectLst/>
                <a:latin typeface="Times New Roman" panose="02020603050405020304" pitchFamily="18" charset="0"/>
                <a:ea typeface="Hoefler Text"/>
                <a:cs typeface="Arial Unicode MS"/>
              </a:rPr>
              <a:t> </a:t>
            </a:r>
            <a:endParaRPr lang="en-SG" sz="2800" i="1" dirty="0">
              <a:solidFill>
                <a:srgbClr val="000000"/>
              </a:solidFill>
              <a:effectLst/>
              <a:latin typeface="Helvetica" panose="020B0604020202020204" pitchFamily="34" charset="0"/>
              <a:ea typeface="Arial Unicode MS"/>
              <a:cs typeface="Arial Unicode MS"/>
            </a:endParaRPr>
          </a:p>
          <a:p>
            <a:pPr algn="ctr"/>
            <a:r>
              <a:rPr lang="en-US" sz="2800" i="1" dirty="0">
                <a:solidFill>
                  <a:srgbClr val="FEFFFE"/>
                </a:solidFill>
                <a:effectLst/>
                <a:latin typeface="Times New Roman" panose="02020603050405020304" pitchFamily="18" charset="0"/>
                <a:ea typeface="Arial Unicode MS"/>
                <a:cs typeface="Arial Unicode MS"/>
              </a:rPr>
              <a:t>God invests in us</a:t>
            </a:r>
            <a:endParaRPr lang="en-SG" sz="2800" i="1" dirty="0">
              <a:solidFill>
                <a:srgbClr val="000000"/>
              </a:solidFill>
              <a:effectLst/>
              <a:latin typeface="Helvetica" panose="020B0604020202020204" pitchFamily="34" charset="0"/>
              <a:ea typeface="Arial Unicode MS"/>
              <a:cs typeface="Arial Unicode MS"/>
            </a:endParaRPr>
          </a:p>
        </p:txBody>
      </p:sp>
      <p:sp>
        <p:nvSpPr>
          <p:cNvPr id="5" name="officeArt object">
            <a:extLst>
              <a:ext uri="{FF2B5EF4-FFF2-40B4-BE49-F238E27FC236}">
                <a16:creationId xmlns:a16="http://schemas.microsoft.com/office/drawing/2014/main" id="{9C025706-F741-5C1C-4DEF-46A39EA4A2CB}"/>
              </a:ext>
            </a:extLst>
          </p:cNvPr>
          <p:cNvSpPr/>
          <p:nvPr/>
        </p:nvSpPr>
        <p:spPr>
          <a:xfrm>
            <a:off x="5763108" y="754435"/>
            <a:ext cx="5547623" cy="3494516"/>
          </a:xfrm>
          <a:prstGeom prst="rect">
            <a:avLst/>
          </a:prstGeom>
          <a:blipFill rotWithShape="1">
            <a:blip r:embed="rId3"/>
            <a:srcRect/>
            <a:tile tx="0" ty="0" sx="100000" sy="100000" flip="none" algn="tl"/>
          </a:blipFill>
          <a:ln w="12700" cap="flat">
            <a:solidFill>
              <a:srgbClr val="000000"/>
            </a:solidFill>
            <a:prstDash val="solid"/>
            <a:miter lim="400000"/>
          </a:ln>
          <a:effectLst>
            <a:outerShdw blurRad="101600" dist="25400" dir="5400000" rotWithShape="0">
              <a:srgbClr val="000000">
                <a:alpha val="75000"/>
              </a:srgbClr>
            </a:outerShdw>
          </a:effectLst>
        </p:spPr>
        <p:txBody>
          <a:bodyPr wrap="square" lIns="50800" tIns="50800" rIns="50800" bIns="50800" numCol="1" anchor="t">
            <a:noAutofit/>
          </a:bodyPr>
          <a:lstStyle/>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work hard</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plan what we receive</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invest in the future</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avoid high risk investments</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guard against sinful attitudes</a:t>
            </a:r>
            <a:endParaRPr lang="en-SG" sz="2800" i="1">
              <a:solidFill>
                <a:srgbClr val="000000"/>
              </a:solidFill>
              <a:effectLst/>
              <a:latin typeface="Helvetica" panose="020B0604020202020204" pitchFamily="34" charset="0"/>
              <a:ea typeface="Arial Unicode MS"/>
              <a:cs typeface="Arial Unicode MS"/>
            </a:endParaRPr>
          </a:p>
        </p:txBody>
      </p:sp>
      <p:sp>
        <p:nvSpPr>
          <p:cNvPr id="3" name="officeArt object">
            <a:extLst>
              <a:ext uri="{FF2B5EF4-FFF2-40B4-BE49-F238E27FC236}">
                <a16:creationId xmlns:a16="http://schemas.microsoft.com/office/drawing/2014/main" id="{42231FEA-C03E-19A9-D966-621DF74E5C15}"/>
              </a:ext>
            </a:extLst>
          </p:cNvPr>
          <p:cNvSpPr/>
          <p:nvPr/>
        </p:nvSpPr>
        <p:spPr>
          <a:xfrm>
            <a:off x="574882" y="3200883"/>
            <a:ext cx="4306957" cy="2902682"/>
          </a:xfrm>
          <a:prstGeom prst="rect">
            <a:avLst/>
          </a:prstGeom>
          <a:blipFill rotWithShape="1">
            <a:blip r:embed="rId4"/>
            <a:srcRect/>
            <a:tile tx="0" ty="0" sx="100000" sy="100000" flip="none" algn="tl"/>
          </a:blipFill>
          <a:ln w="12700" cap="flat">
            <a:solidFill>
              <a:srgbClr val="000000"/>
            </a:solidFill>
            <a:prstDash val="solid"/>
            <a:miter lim="400000"/>
          </a:ln>
          <a:effectLst/>
        </p:spPr>
        <p:txBody>
          <a:bodyPr wrap="square" lIns="50800" tIns="50800" rIns="50800" bIns="50800" numCol="1" anchor="t">
            <a:noAutofit/>
          </a:bodyPr>
          <a:lstStyle/>
          <a:p>
            <a:pPr algn="ctr"/>
            <a:r>
              <a:rPr lang="en-US" sz="2800" i="1" dirty="0">
                <a:solidFill>
                  <a:srgbClr val="FFFFFF"/>
                </a:solidFill>
                <a:effectLst/>
                <a:latin typeface="Times New Roman" panose="02020603050405020304" pitchFamily="18" charset="0"/>
                <a:ea typeface="Arial Unicode MS"/>
                <a:cs typeface="Arial Unicode MS"/>
              </a:rPr>
              <a:t>Give God </a:t>
            </a:r>
            <a:r>
              <a:rPr lang="en-US" sz="2800" i="1" dirty="0" err="1">
                <a:solidFill>
                  <a:srgbClr val="FFFFFF"/>
                </a:solidFill>
                <a:effectLst/>
                <a:latin typeface="Times New Roman" panose="02020603050405020304" pitchFamily="18" charset="0"/>
                <a:ea typeface="Arial Unicode MS"/>
                <a:cs typeface="Arial Unicode MS"/>
              </a:rPr>
              <a:t>firstfruits</a:t>
            </a:r>
            <a:endParaRPr lang="en-SG" sz="2800" i="1" dirty="0">
              <a:solidFill>
                <a:srgbClr val="FFFFFF"/>
              </a:solidFill>
              <a:effectLst/>
              <a:latin typeface="Helvetica" panose="020B0604020202020204" pitchFamily="34" charset="0"/>
              <a:ea typeface="Arial Unicode MS"/>
              <a:cs typeface="Arial Unicode MS"/>
            </a:endParaRPr>
          </a:p>
          <a:p>
            <a:pPr algn="ctr"/>
            <a:r>
              <a:rPr lang="en-US" sz="2800" i="1" dirty="0">
                <a:solidFill>
                  <a:srgbClr val="FFFFFF"/>
                </a:solidFill>
                <a:effectLst/>
                <a:latin typeface="Times New Roman" panose="02020603050405020304" pitchFamily="18" charset="0"/>
                <a:ea typeface="Hoefler Text"/>
                <a:cs typeface="Arial Unicode MS"/>
              </a:rPr>
              <a:t> </a:t>
            </a:r>
            <a:endParaRPr lang="en-SG" sz="2800" i="1" dirty="0">
              <a:solidFill>
                <a:srgbClr val="FFFFFF"/>
              </a:solidFill>
              <a:effectLst/>
              <a:latin typeface="Helvetica" panose="020B0604020202020204" pitchFamily="34" charset="0"/>
              <a:ea typeface="Arial Unicode MS"/>
              <a:cs typeface="Arial Unicode MS"/>
            </a:endParaRPr>
          </a:p>
          <a:p>
            <a:pPr algn="ctr"/>
            <a:r>
              <a:rPr lang="en-US" sz="2800" i="1" dirty="0">
                <a:solidFill>
                  <a:srgbClr val="FFFFFF"/>
                </a:solidFill>
                <a:effectLst/>
                <a:latin typeface="Times New Roman" panose="02020603050405020304" pitchFamily="18" charset="0"/>
                <a:ea typeface="Arial Unicode MS"/>
                <a:cs typeface="Arial Unicode MS"/>
              </a:rPr>
              <a:t>Prayerfully determine where giving goes</a:t>
            </a:r>
            <a:endParaRPr lang="en-SG" sz="2800" i="1" dirty="0">
              <a:solidFill>
                <a:srgbClr val="FFFFFF"/>
              </a:solidFill>
              <a:effectLst/>
              <a:latin typeface="Helvetica" panose="020B0604020202020204" pitchFamily="34" charset="0"/>
              <a:ea typeface="Arial Unicode MS"/>
              <a:cs typeface="Arial Unicode MS"/>
            </a:endParaRPr>
          </a:p>
          <a:p>
            <a:pPr algn="ctr"/>
            <a:r>
              <a:rPr lang="en-US" sz="2800" i="1" dirty="0">
                <a:solidFill>
                  <a:srgbClr val="FFFFFF"/>
                </a:solidFill>
                <a:effectLst/>
                <a:latin typeface="Times New Roman" panose="02020603050405020304" pitchFamily="18" charset="0"/>
                <a:ea typeface="Hoefler Text"/>
                <a:cs typeface="Arial Unicode MS"/>
              </a:rPr>
              <a:t> </a:t>
            </a:r>
            <a:endParaRPr lang="en-SG" sz="2800" i="1" dirty="0">
              <a:solidFill>
                <a:srgbClr val="FFFFFF"/>
              </a:solidFill>
              <a:effectLst/>
              <a:latin typeface="Helvetica" panose="020B0604020202020204" pitchFamily="34" charset="0"/>
              <a:ea typeface="Arial Unicode MS"/>
              <a:cs typeface="Arial Unicode MS"/>
            </a:endParaRPr>
          </a:p>
          <a:p>
            <a:pPr algn="ctr"/>
            <a:r>
              <a:rPr lang="en-US" sz="2800" i="1" dirty="0">
                <a:solidFill>
                  <a:srgbClr val="FFFFFF"/>
                </a:solidFill>
                <a:effectLst/>
                <a:latin typeface="Times New Roman" panose="02020603050405020304" pitchFamily="18" charset="0"/>
                <a:ea typeface="Arial Unicode MS"/>
                <a:cs typeface="Arial Unicode MS"/>
              </a:rPr>
              <a:t>Trust the Lord for provision</a:t>
            </a:r>
            <a:endParaRPr lang="en-SG" sz="2800" i="1" dirty="0">
              <a:solidFill>
                <a:srgbClr val="FFFFFF"/>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2965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200" b="1" dirty="0">
                <a:solidFill>
                  <a:srgbClr val="FFFFFF"/>
                </a:solidFill>
                <a:latin typeface="Arial" charset="0"/>
                <a:ea typeface="ＭＳ Ｐゴシック" charset="0"/>
              </a:rPr>
              <a:t>Topical Preaching link at BibleStudyDownloads.org</a:t>
            </a:r>
            <a:endParaRPr lang="en-US" sz="1333"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5333"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867"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489693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4E3112C-274C-74ED-0838-243B2C35FC7D}"/>
              </a:ext>
            </a:extLst>
          </p:cNvPr>
          <p:cNvPicPr>
            <a:picLocks noChangeAspect="1"/>
          </p:cNvPicPr>
          <p:nvPr/>
        </p:nvPicPr>
        <p:blipFill rotWithShape="1">
          <a:blip r:embed="rId2">
            <a:extLst>
              <a:ext uri="{28A0092B-C50C-407E-A947-70E740481C1C}">
                <a14:useLocalDpi xmlns:a14="http://schemas.microsoft.com/office/drawing/2010/main" val="0"/>
              </a:ext>
            </a:extLst>
          </a:blip>
          <a:srcRect r="1760"/>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AE8CBBB-9983-9858-F6CF-8FB95D02E5F3}"/>
              </a:ext>
            </a:extLst>
          </p:cNvPr>
          <p:cNvSpPr txBox="1"/>
          <p:nvPr/>
        </p:nvSpPr>
        <p:spPr>
          <a:xfrm>
            <a:off x="4239491" y="3032166"/>
            <a:ext cx="65381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cs typeface="Calibri"/>
              </a:rPr>
              <a:t>Give God </a:t>
            </a:r>
            <a:r>
              <a:rPr lang="en-US" sz="5400" b="1" dirty="0" err="1">
                <a:solidFill>
                  <a:schemeClr val="bg1"/>
                </a:solidFill>
                <a:cs typeface="Calibri"/>
              </a:rPr>
              <a:t>Firstfruits</a:t>
            </a:r>
            <a:endParaRPr lang="en-US" sz="5400" b="1" dirty="0">
              <a:solidFill>
                <a:schemeClr val="bg1"/>
              </a:solidFill>
              <a:cs typeface="Calibri"/>
            </a:endParaRPr>
          </a:p>
        </p:txBody>
      </p:sp>
    </p:spTree>
    <p:extLst>
      <p:ext uri="{BB962C8B-B14F-4D97-AF65-F5344CB8AC3E}">
        <p14:creationId xmlns:p14="http://schemas.microsoft.com/office/powerpoint/2010/main" val="1002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2398643" y="1587898"/>
            <a:ext cx="7394713" cy="2540824"/>
          </a:xfrm>
          <a:prstGeom prst="rect">
            <a:avLst/>
          </a:prstGeom>
          <a:noFill/>
          <a:ln>
            <a:solidFill>
              <a:schemeClr val="accent1"/>
            </a:solidFill>
          </a:ln>
        </p:spPr>
        <p:txBody>
          <a:bodyPr wrap="square">
            <a:spAutoFit/>
          </a:bodyPr>
          <a:lstStyle/>
          <a:p>
            <a:pPr algn="ctr">
              <a:lnSpc>
                <a:spcPct val="115000"/>
              </a:lnSpc>
              <a:spcBef>
                <a:spcPts val="1200"/>
              </a:spcBef>
              <a:tabLst>
                <a:tab pos="435610" algn="l"/>
                <a:tab pos="4445000" algn="l"/>
              </a:tabLst>
            </a:pPr>
            <a:r>
              <a:rPr lang="en-US" sz="2800" baseline="30000" dirty="0">
                <a:solidFill>
                  <a:schemeClr val="bg1"/>
                </a:solidFill>
                <a:effectLst/>
                <a:ea typeface="Arial Unicode MS"/>
                <a:cs typeface="Arial Unicode MS"/>
              </a:rPr>
              <a:t>9 </a:t>
            </a:r>
            <a:r>
              <a:rPr lang="en-US" sz="2800" dirty="0">
                <a:solidFill>
                  <a:schemeClr val="bg1"/>
                </a:solidFill>
                <a:effectLst/>
                <a:ea typeface="Arial Unicode MS"/>
                <a:cs typeface="Arial Unicode MS"/>
              </a:rPr>
              <a:t>Honor the </a:t>
            </a:r>
            <a:r>
              <a:rPr lang="en-US" sz="2800" cap="small" dirty="0">
                <a:solidFill>
                  <a:schemeClr val="bg1"/>
                </a:solidFill>
                <a:effectLst/>
                <a:ea typeface="Arial Unicode MS"/>
                <a:cs typeface="Arial Unicode MS"/>
              </a:rPr>
              <a:t>Lord</a:t>
            </a:r>
            <a:r>
              <a:rPr lang="en-US" sz="2800" dirty="0">
                <a:solidFill>
                  <a:schemeClr val="bg1"/>
                </a:solidFill>
                <a:effectLst/>
                <a:ea typeface="Arial Unicode MS"/>
                <a:cs typeface="Arial Unicode MS"/>
              </a:rPr>
              <a:t> with your wealth</a:t>
            </a:r>
            <a:br>
              <a:rPr lang="en-US" sz="2800" dirty="0">
                <a:solidFill>
                  <a:schemeClr val="bg1"/>
                </a:solidFill>
                <a:effectLst/>
                <a:ea typeface="Arial Unicode MS"/>
                <a:cs typeface="Arial Unicode MS"/>
              </a:rPr>
            </a:br>
            <a:r>
              <a:rPr lang="en-US" sz="2800" dirty="0">
                <a:solidFill>
                  <a:schemeClr val="bg1"/>
                </a:solidFill>
                <a:effectLst/>
                <a:ea typeface="Arial Unicode MS"/>
                <a:cs typeface="Arial Unicode MS"/>
              </a:rPr>
              <a:t>and with the </a:t>
            </a:r>
            <a:r>
              <a:rPr lang="en-US" sz="2800" dirty="0" err="1">
                <a:solidFill>
                  <a:schemeClr val="bg1"/>
                </a:solidFill>
                <a:effectLst/>
                <a:ea typeface="Arial Unicode MS"/>
                <a:cs typeface="Arial Unicode MS"/>
              </a:rPr>
              <a:t>firstfruits</a:t>
            </a:r>
            <a:r>
              <a:rPr lang="en-US" sz="2800" dirty="0">
                <a:solidFill>
                  <a:schemeClr val="bg1"/>
                </a:solidFill>
                <a:effectLst/>
                <a:ea typeface="Arial Unicode MS"/>
                <a:cs typeface="Arial Unicode MS"/>
              </a:rPr>
              <a:t> of all your produce;</a:t>
            </a:r>
            <a:br>
              <a:rPr lang="en-US" sz="2800" dirty="0">
                <a:solidFill>
                  <a:schemeClr val="bg1"/>
                </a:solidFill>
                <a:effectLst/>
                <a:ea typeface="Arial Unicode MS"/>
                <a:cs typeface="Arial Unicode MS"/>
              </a:rPr>
            </a:br>
            <a:r>
              <a:rPr lang="en-US" sz="2800" baseline="30000" dirty="0">
                <a:solidFill>
                  <a:schemeClr val="bg1"/>
                </a:solidFill>
                <a:effectLst/>
                <a:ea typeface="Arial Unicode MS"/>
                <a:cs typeface="Arial Unicode MS"/>
              </a:rPr>
              <a:t>10 </a:t>
            </a:r>
            <a:r>
              <a:rPr lang="en-US" sz="2800" dirty="0">
                <a:solidFill>
                  <a:schemeClr val="bg1"/>
                </a:solidFill>
                <a:effectLst/>
                <a:ea typeface="Arial Unicode MS"/>
                <a:cs typeface="Arial Unicode MS"/>
              </a:rPr>
              <a:t>then your barns will be filled with plenty,</a:t>
            </a:r>
            <a:br>
              <a:rPr lang="en-US" sz="2800" dirty="0">
                <a:solidFill>
                  <a:schemeClr val="bg1"/>
                </a:solidFill>
                <a:effectLst/>
                <a:ea typeface="Arial Unicode MS"/>
                <a:cs typeface="Arial Unicode MS"/>
              </a:rPr>
            </a:br>
            <a:r>
              <a:rPr lang="en-US" sz="2800" dirty="0">
                <a:solidFill>
                  <a:schemeClr val="bg1"/>
                </a:solidFill>
                <a:effectLst/>
                <a:ea typeface="Arial Unicode MS"/>
                <a:cs typeface="Arial Unicode MS"/>
              </a:rPr>
              <a:t>and your vats will be bursting with wine.</a:t>
            </a:r>
            <a:endParaRPr lang="en-SG" sz="2800" dirty="0">
              <a:solidFill>
                <a:schemeClr val="bg1"/>
              </a:solidFill>
              <a:effectLst/>
              <a:ea typeface="Arial Unicode MS"/>
              <a:cs typeface="Arial Unicode MS"/>
            </a:endParaRPr>
          </a:p>
          <a:p>
            <a:pPr algn="ctr">
              <a:lnSpc>
                <a:spcPct val="115000"/>
              </a:lnSpc>
              <a:tabLst>
                <a:tab pos="435610" algn="l"/>
                <a:tab pos="4445000" algn="l"/>
              </a:tabLst>
            </a:pPr>
            <a:r>
              <a:rPr lang="en-US" sz="2800" b="1" dirty="0">
                <a:solidFill>
                  <a:schemeClr val="bg1"/>
                </a:solidFill>
                <a:effectLst/>
                <a:ea typeface="Arial Unicode MS"/>
                <a:cs typeface="Arial Unicode MS"/>
              </a:rPr>
              <a:t>Proverbs 3:9-10</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262262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912744" y="593984"/>
            <a:ext cx="10366512" cy="5511637"/>
          </a:xfrm>
          <a:prstGeom prst="rect">
            <a:avLst/>
          </a:prstGeom>
          <a:noFill/>
          <a:ln>
            <a:solidFill>
              <a:schemeClr val="accent1"/>
            </a:solidFill>
          </a:ln>
        </p:spPr>
        <p:txBody>
          <a:bodyPr wrap="square">
            <a:spAutoFit/>
          </a:bodyPr>
          <a:lstStyle/>
          <a:p>
            <a:pPr algn="ctr">
              <a:lnSpc>
                <a:spcPct val="115000"/>
              </a:lnSpc>
              <a:spcBef>
                <a:spcPts val="1200"/>
              </a:spcBef>
              <a:tabLst>
                <a:tab pos="457200" algn="l"/>
                <a:tab pos="4445000" algn="l"/>
              </a:tabLst>
            </a:pPr>
            <a:r>
              <a:rPr lang="en-US" sz="2800" baseline="30000" dirty="0">
                <a:solidFill>
                  <a:schemeClr val="bg1"/>
                </a:solidFill>
                <a:effectLst/>
                <a:latin typeface="Calibri" panose="020F0502020204030204" pitchFamily="34" charset="0"/>
                <a:ea typeface="Arial Unicode MS"/>
                <a:cs typeface="Arial Unicode MS"/>
              </a:rPr>
              <a:t>14 </a:t>
            </a:r>
            <a:r>
              <a:rPr lang="en-US" sz="2800" dirty="0">
                <a:solidFill>
                  <a:schemeClr val="bg1"/>
                </a:solidFill>
                <a:effectLst/>
                <a:latin typeface="Calibri" panose="020F0502020204030204" pitchFamily="34" charset="0"/>
                <a:ea typeface="Arial Unicode MS"/>
                <a:cs typeface="Arial Unicode MS"/>
              </a:rPr>
              <a:t>“But who am I, and what is my people, that we should be able thus to offer willingly? For all things come from you, and of your own have we given you. </a:t>
            </a:r>
            <a:r>
              <a:rPr lang="en-US" sz="2800" baseline="30000" dirty="0">
                <a:solidFill>
                  <a:schemeClr val="bg1"/>
                </a:solidFill>
                <a:effectLst/>
                <a:latin typeface="Calibri" panose="020F0502020204030204" pitchFamily="34" charset="0"/>
                <a:ea typeface="Arial Unicode MS"/>
                <a:cs typeface="Arial Unicode MS"/>
              </a:rPr>
              <a:t>15 </a:t>
            </a:r>
            <a:r>
              <a:rPr lang="en-US" sz="2800" dirty="0">
                <a:solidFill>
                  <a:schemeClr val="bg1"/>
                </a:solidFill>
                <a:effectLst/>
                <a:latin typeface="Calibri" panose="020F0502020204030204" pitchFamily="34" charset="0"/>
                <a:ea typeface="Arial Unicode MS"/>
                <a:cs typeface="Arial Unicode MS"/>
              </a:rPr>
              <a:t>For we are strangers before you and sojourners, as all our fathers were. Our days on the earth are like a shadow, and there is no abiding. </a:t>
            </a:r>
            <a:r>
              <a:rPr lang="en-US" sz="2800" baseline="30000" dirty="0">
                <a:solidFill>
                  <a:schemeClr val="bg1"/>
                </a:solidFill>
                <a:effectLst/>
                <a:latin typeface="Calibri" panose="020F0502020204030204" pitchFamily="34" charset="0"/>
                <a:ea typeface="Arial Unicode MS"/>
                <a:cs typeface="Arial Unicode MS"/>
              </a:rPr>
              <a:t>16 </a:t>
            </a:r>
            <a:r>
              <a:rPr lang="en-US" sz="2800" dirty="0">
                <a:solidFill>
                  <a:schemeClr val="bg1"/>
                </a:solidFill>
                <a:effectLst/>
                <a:latin typeface="Calibri" panose="020F0502020204030204" pitchFamily="34" charset="0"/>
                <a:ea typeface="Arial Unicode MS"/>
                <a:cs typeface="Arial Unicode MS"/>
              </a:rPr>
              <a:t>O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our God, all this abundance that we have provided for building you a house for your holy name comes from your hand and is all your own. </a:t>
            </a:r>
            <a:r>
              <a:rPr lang="en-US" sz="2800" baseline="30000" dirty="0">
                <a:solidFill>
                  <a:schemeClr val="bg1"/>
                </a:solidFill>
                <a:effectLst/>
                <a:latin typeface="Calibri" panose="020F0502020204030204" pitchFamily="34" charset="0"/>
                <a:ea typeface="Arial Unicode MS"/>
                <a:cs typeface="Arial Unicode MS"/>
              </a:rPr>
              <a:t>17 </a:t>
            </a:r>
            <a:r>
              <a:rPr lang="en-US" sz="2800" dirty="0">
                <a:solidFill>
                  <a:schemeClr val="bg1"/>
                </a:solidFill>
                <a:effectLst/>
                <a:latin typeface="Calibri" panose="020F0502020204030204" pitchFamily="34" charset="0"/>
                <a:ea typeface="Arial Unicode MS"/>
                <a:cs typeface="Arial Unicode MS"/>
              </a:rPr>
              <a:t>I know, my God, that you test the heart and have pleasure in uprightness. In the uprightness of my heart I have freely offered all these things, and now I have seen your people, who are present here, offering freely and joyously to you.</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445000" algn="l"/>
              </a:tabLst>
            </a:pPr>
            <a:r>
              <a:rPr lang="en-US" sz="2800" b="1" dirty="0">
                <a:solidFill>
                  <a:schemeClr val="bg1"/>
                </a:solidFill>
                <a:effectLst/>
                <a:uFill>
                  <a:solidFill>
                    <a:srgbClr val="000000"/>
                  </a:solidFill>
                </a:uFill>
                <a:latin typeface="Calibri" panose="020F0502020204030204" pitchFamily="34" charset="0"/>
                <a:ea typeface="Times New Roman" panose="02020603050405020304" pitchFamily="18" charset="0"/>
              </a:rPr>
              <a:t>1 Chronicles 29:14-17</a:t>
            </a:r>
            <a:endParaRPr lang="en-SG" sz="2800" dirty="0">
              <a:solidFill>
                <a:schemeClr val="bg1"/>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01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 Trees (BiblePlaces.com)">
            <a:extLst>
              <a:ext uri="{FF2B5EF4-FFF2-40B4-BE49-F238E27FC236}">
                <a16:creationId xmlns:a16="http://schemas.microsoft.com/office/drawing/2014/main" id="{CA607061-A89B-8B8C-9C98-CD0BCF711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83" b="805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42FA0E-C009-1EB8-4A7D-6EDAC7E5F4DD}"/>
              </a:ext>
            </a:extLst>
          </p:cNvPr>
          <p:cNvSpPr txBox="1"/>
          <p:nvPr/>
        </p:nvSpPr>
        <p:spPr>
          <a:xfrm>
            <a:off x="792595" y="911930"/>
            <a:ext cx="10498257" cy="555986"/>
          </a:xfrm>
          <a:prstGeom prst="rect">
            <a:avLst/>
          </a:prstGeom>
          <a:solidFill>
            <a:srgbClr val="233616"/>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We give God </a:t>
            </a:r>
            <a:r>
              <a:rPr lang="en-US" sz="2800" i="1" dirty="0" err="1">
                <a:solidFill>
                  <a:schemeClr val="bg1"/>
                </a:solidFill>
                <a:effectLst/>
                <a:latin typeface="Calibri" panose="020F0502020204030204" pitchFamily="34" charset="0"/>
                <a:ea typeface="Arial Unicode MS"/>
                <a:cs typeface="Arial Unicode MS"/>
              </a:rPr>
              <a:t>firstfruits</a:t>
            </a:r>
            <a:r>
              <a:rPr lang="en-US" sz="2800" i="1" dirty="0">
                <a:solidFill>
                  <a:schemeClr val="bg1"/>
                </a:solidFill>
                <a:effectLst/>
                <a:latin typeface="Calibri" panose="020F0502020204030204" pitchFamily="34" charset="0"/>
                <a:ea typeface="Arial Unicode MS"/>
                <a:cs typeface="Arial Unicode MS"/>
              </a:rPr>
              <a:t> to increase our interest and commitment to Him</a:t>
            </a:r>
            <a:endParaRPr lang="en-SG" sz="2800" dirty="0">
              <a:solidFill>
                <a:schemeClr val="bg1"/>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5E825BD3-C6F2-69C9-BC24-6F054CD5B867}"/>
              </a:ext>
            </a:extLst>
          </p:cNvPr>
          <p:cNvSpPr txBox="1"/>
          <p:nvPr/>
        </p:nvSpPr>
        <p:spPr>
          <a:xfrm>
            <a:off x="773107" y="1922646"/>
            <a:ext cx="7307796" cy="555986"/>
          </a:xfrm>
          <a:prstGeom prst="rect">
            <a:avLst/>
          </a:prstGeom>
          <a:solidFill>
            <a:srgbClr val="233616"/>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We give God </a:t>
            </a:r>
            <a:r>
              <a:rPr lang="en-US" sz="2800" i="1" dirty="0" err="1">
                <a:solidFill>
                  <a:schemeClr val="bg1"/>
                </a:solidFill>
                <a:effectLst/>
                <a:latin typeface="Calibri" panose="020F0502020204030204" pitchFamily="34" charset="0"/>
                <a:ea typeface="Arial Unicode MS"/>
                <a:cs typeface="Arial Unicode MS"/>
              </a:rPr>
              <a:t>firstfruits</a:t>
            </a:r>
            <a:r>
              <a:rPr lang="en-US" sz="2800" i="1" dirty="0">
                <a:solidFill>
                  <a:schemeClr val="bg1"/>
                </a:solidFill>
                <a:effectLst/>
                <a:latin typeface="Calibri" panose="020F0502020204030204" pitchFamily="34" charset="0"/>
                <a:ea typeface="Arial Unicode MS"/>
                <a:cs typeface="Arial Unicode MS"/>
              </a:rPr>
              <a:t> to deepen our trust in Him</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9050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110698" y="951792"/>
            <a:ext cx="9970604" cy="4520148"/>
          </a:xfrm>
          <a:prstGeom prst="rect">
            <a:avLst/>
          </a:prstGeom>
          <a:noFill/>
          <a:ln>
            <a:solidFill>
              <a:schemeClr val="accent1"/>
            </a:solidFill>
          </a:ln>
        </p:spPr>
        <p:txBody>
          <a:bodyPr wrap="square">
            <a:spAutoFit/>
          </a:bodyPr>
          <a:lstStyle/>
          <a:p>
            <a:pPr algn="ctr">
              <a:lnSpc>
                <a:spcPct val="115000"/>
              </a:lnSpc>
              <a:spcBef>
                <a:spcPts val="1200"/>
              </a:spcBef>
              <a:tabLst>
                <a:tab pos="464185" algn="l"/>
                <a:tab pos="4445000" algn="l"/>
              </a:tabLst>
            </a:pPr>
            <a:r>
              <a:rPr lang="en-US" sz="2800" baseline="30000" dirty="0">
                <a:solidFill>
                  <a:schemeClr val="bg1"/>
                </a:solidFill>
                <a:effectLst/>
                <a:latin typeface="Calibri" panose="020F0502020204030204" pitchFamily="34" charset="0"/>
                <a:ea typeface="Arial Unicode MS"/>
                <a:cs typeface="Arial Unicode MS"/>
              </a:rPr>
              <a:t>10 </a:t>
            </a:r>
            <a:r>
              <a:rPr lang="en-US" sz="2800" dirty="0">
                <a:solidFill>
                  <a:schemeClr val="bg1"/>
                </a:solidFill>
                <a:effectLst/>
                <a:latin typeface="Calibri" panose="020F0502020204030204" pitchFamily="34" charset="0"/>
                <a:ea typeface="Arial Unicode MS"/>
                <a:cs typeface="Arial Unicode MS"/>
              </a:rPr>
              <a:t>Bring the full tithe into the storehouse, that there may be food in my house. And thereby put me to the test, says the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of hosts, if I will not open the windows of heaven for you and pour down for you a blessing until there is no more need. </a:t>
            </a:r>
            <a:r>
              <a:rPr lang="en-US" sz="2800" baseline="30000" dirty="0">
                <a:solidFill>
                  <a:schemeClr val="bg1"/>
                </a:solidFill>
                <a:effectLst/>
                <a:latin typeface="Calibri" panose="020F0502020204030204" pitchFamily="34" charset="0"/>
                <a:ea typeface="Arial Unicode MS"/>
                <a:cs typeface="Arial Unicode MS"/>
              </a:rPr>
              <a:t>11 </a:t>
            </a:r>
            <a:r>
              <a:rPr lang="en-US" sz="2800" dirty="0">
                <a:solidFill>
                  <a:schemeClr val="bg1"/>
                </a:solidFill>
                <a:effectLst/>
                <a:latin typeface="Calibri" panose="020F0502020204030204" pitchFamily="34" charset="0"/>
                <a:ea typeface="Arial Unicode MS"/>
                <a:cs typeface="Arial Unicode MS"/>
              </a:rPr>
              <a:t>I will rebuke the devourer for you, so that it will not destroy the fruits of your soil, and your vine in the field shall not fail to bear, says the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of hosts. </a:t>
            </a:r>
            <a:r>
              <a:rPr lang="en-US" sz="2800" baseline="30000" dirty="0">
                <a:solidFill>
                  <a:schemeClr val="bg1"/>
                </a:solidFill>
                <a:effectLst/>
                <a:latin typeface="Calibri" panose="020F0502020204030204" pitchFamily="34" charset="0"/>
                <a:ea typeface="Arial Unicode MS"/>
                <a:cs typeface="Arial Unicode MS"/>
              </a:rPr>
              <a:t>12 </a:t>
            </a:r>
            <a:r>
              <a:rPr lang="en-US" sz="2800" dirty="0">
                <a:solidFill>
                  <a:schemeClr val="bg1"/>
                </a:solidFill>
                <a:effectLst/>
                <a:latin typeface="Calibri" panose="020F0502020204030204" pitchFamily="34" charset="0"/>
                <a:ea typeface="Arial Unicode MS"/>
                <a:cs typeface="Arial Unicode MS"/>
              </a:rPr>
              <a:t>Then all nations will call you blessed, for you will be a land of delight, says the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of hosts.</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Malachi 3:10-12</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41079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FC047-CE8B-0831-518D-58F96766EE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70756341-7EB7-920F-220B-B673A6A97F59}"/>
              </a:ext>
            </a:extLst>
          </p:cNvPr>
          <p:cNvSpPr txBox="1"/>
          <p:nvPr/>
        </p:nvSpPr>
        <p:spPr>
          <a:xfrm>
            <a:off x="1454840" y="921974"/>
            <a:ext cx="9282319" cy="4178516"/>
          </a:xfrm>
          <a:prstGeom prst="rect">
            <a:avLst/>
          </a:prstGeom>
          <a:noFill/>
          <a:ln>
            <a:solidFill>
              <a:schemeClr val="accent1"/>
            </a:solidFill>
          </a:ln>
        </p:spPr>
        <p:txBody>
          <a:bodyPr wrap="square">
            <a:spAutoFit/>
          </a:bodyPr>
          <a:lstStyle/>
          <a:p>
            <a:pPr algn="ctr">
              <a:lnSpc>
                <a:spcPct val="115000"/>
              </a:lnSpc>
              <a:spcBef>
                <a:spcPts val="1200"/>
              </a:spcBef>
              <a:tabLst>
                <a:tab pos="464185" algn="l"/>
                <a:tab pos="4445000" algn="l"/>
              </a:tabLst>
            </a:pPr>
            <a:r>
              <a:rPr lang="en-US" sz="2800" dirty="0">
                <a:solidFill>
                  <a:schemeClr val="bg1"/>
                </a:solidFill>
                <a:effectLst/>
                <a:latin typeface="Calibri" panose="020F0502020204030204" pitchFamily="34" charset="0"/>
                <a:ea typeface="Arial Unicode MS"/>
                <a:cs typeface="Arial Unicode MS"/>
              </a:rPr>
              <a:t>And God is able to make all grace abound to you, so that having all sufficiency in all things at all times, you may abound in every good work.</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2 Corinthians 9:8</a:t>
            </a:r>
          </a:p>
          <a:p>
            <a:pPr algn="ctr">
              <a:lnSpc>
                <a:spcPct val="115000"/>
              </a:lnSpc>
              <a:tabLst>
                <a:tab pos="464185" algn="l"/>
                <a:tab pos="4445000" algn="l"/>
              </a:tabLst>
            </a:pP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spcBef>
                <a:spcPts val="1200"/>
              </a:spcBef>
              <a:tabLst>
                <a:tab pos="464185" algn="l"/>
                <a:tab pos="4445000" algn="l"/>
              </a:tabLst>
            </a:pPr>
            <a:r>
              <a:rPr lang="en-US" sz="2800" dirty="0">
                <a:solidFill>
                  <a:schemeClr val="bg1"/>
                </a:solidFill>
                <a:effectLst/>
                <a:latin typeface="Calibri" panose="020F0502020204030204" pitchFamily="34" charset="0"/>
                <a:ea typeface="Arial Unicode MS"/>
                <a:cs typeface="Arial Unicode MS"/>
              </a:rPr>
              <a:t>And my God will supply every need of yours according to his riches in glory in Christ Jesus.</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64185" algn="l"/>
                <a:tab pos="4445000" algn="l"/>
              </a:tabLst>
            </a:pPr>
            <a:r>
              <a:rPr lang="en-US" sz="2800" b="1" dirty="0">
                <a:solidFill>
                  <a:schemeClr val="bg1"/>
                </a:solidFill>
                <a:effectLst/>
                <a:latin typeface="Calibri" panose="020F0502020204030204" pitchFamily="34" charset="0"/>
                <a:ea typeface="Arial Unicode MS"/>
                <a:cs typeface="Arial Unicode MS"/>
              </a:rPr>
              <a:t>Philippians 4:19</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28850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 Trees (BiblePlaces.com)">
            <a:extLst>
              <a:ext uri="{FF2B5EF4-FFF2-40B4-BE49-F238E27FC236}">
                <a16:creationId xmlns:a16="http://schemas.microsoft.com/office/drawing/2014/main" id="{CA607061-A89B-8B8C-9C98-CD0BCF711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83" b="805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42FA0E-C009-1EB8-4A7D-6EDAC7E5F4DD}"/>
              </a:ext>
            </a:extLst>
          </p:cNvPr>
          <p:cNvSpPr txBox="1"/>
          <p:nvPr/>
        </p:nvSpPr>
        <p:spPr>
          <a:xfrm>
            <a:off x="792595" y="911930"/>
            <a:ext cx="10498257" cy="555986"/>
          </a:xfrm>
          <a:prstGeom prst="rect">
            <a:avLst/>
          </a:prstGeom>
          <a:solidFill>
            <a:srgbClr val="233616"/>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We give God </a:t>
            </a:r>
            <a:r>
              <a:rPr lang="en-US" sz="2800" i="1" dirty="0" err="1">
                <a:solidFill>
                  <a:schemeClr val="bg1"/>
                </a:solidFill>
                <a:effectLst/>
                <a:latin typeface="Calibri" panose="020F0502020204030204" pitchFamily="34" charset="0"/>
                <a:ea typeface="Arial Unicode MS"/>
                <a:cs typeface="Arial Unicode MS"/>
              </a:rPr>
              <a:t>firstfruits</a:t>
            </a:r>
            <a:r>
              <a:rPr lang="en-US" sz="2800" i="1" dirty="0">
                <a:solidFill>
                  <a:schemeClr val="bg1"/>
                </a:solidFill>
                <a:effectLst/>
                <a:latin typeface="Calibri" panose="020F0502020204030204" pitchFamily="34" charset="0"/>
                <a:ea typeface="Arial Unicode MS"/>
                <a:cs typeface="Arial Unicode MS"/>
              </a:rPr>
              <a:t> to increase our interest and commitment to Him</a:t>
            </a:r>
            <a:endParaRPr lang="en-SG" sz="2800" dirty="0">
              <a:solidFill>
                <a:schemeClr val="bg1"/>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5E825BD3-C6F2-69C9-BC24-6F054CD5B867}"/>
              </a:ext>
            </a:extLst>
          </p:cNvPr>
          <p:cNvSpPr txBox="1"/>
          <p:nvPr/>
        </p:nvSpPr>
        <p:spPr>
          <a:xfrm>
            <a:off x="773107" y="1922646"/>
            <a:ext cx="7307796" cy="555986"/>
          </a:xfrm>
          <a:prstGeom prst="rect">
            <a:avLst/>
          </a:prstGeom>
          <a:solidFill>
            <a:srgbClr val="233616"/>
          </a:solidFill>
        </p:spPr>
        <p:txBody>
          <a:bodyPr wrap="square">
            <a:spAutoFit/>
          </a:bodyPr>
          <a:lstStyle/>
          <a:p>
            <a:pPr>
              <a:lnSpc>
                <a:spcPct val="115000"/>
              </a:lnSpc>
              <a:spcBef>
                <a:spcPts val="1200"/>
              </a:spcBef>
              <a:tabLst>
                <a:tab pos="4445000" algn="l"/>
              </a:tabLst>
            </a:pPr>
            <a:r>
              <a:rPr lang="en-US" sz="2800" i="1" dirty="0">
                <a:solidFill>
                  <a:schemeClr val="bg1"/>
                </a:solidFill>
                <a:effectLst/>
                <a:latin typeface="Calibri" panose="020F0502020204030204" pitchFamily="34" charset="0"/>
                <a:ea typeface="Arial Unicode MS"/>
                <a:cs typeface="Arial Unicode MS"/>
              </a:rPr>
              <a:t>We give God </a:t>
            </a:r>
            <a:r>
              <a:rPr lang="en-US" sz="2800" i="1" dirty="0" err="1">
                <a:solidFill>
                  <a:schemeClr val="bg1"/>
                </a:solidFill>
                <a:effectLst/>
                <a:latin typeface="Calibri" panose="020F0502020204030204" pitchFamily="34" charset="0"/>
                <a:ea typeface="Arial Unicode MS"/>
                <a:cs typeface="Arial Unicode MS"/>
              </a:rPr>
              <a:t>firstfruits</a:t>
            </a:r>
            <a:r>
              <a:rPr lang="en-US" sz="2800" i="1" dirty="0">
                <a:solidFill>
                  <a:schemeClr val="bg1"/>
                </a:solidFill>
                <a:effectLst/>
                <a:latin typeface="Calibri" panose="020F0502020204030204" pitchFamily="34" charset="0"/>
                <a:ea typeface="Arial Unicode MS"/>
                <a:cs typeface="Arial Unicode MS"/>
              </a:rPr>
              <a:t> to deepen our trust in Him</a:t>
            </a:r>
            <a:endParaRPr lang="en-SG" sz="2800" dirty="0">
              <a:solidFill>
                <a:schemeClr val="bg1"/>
              </a:solidFill>
              <a:effectLst/>
              <a:latin typeface="Helvetica" panose="020B0604020202020204" pitchFamily="34" charset="0"/>
              <a:ea typeface="Arial Unicode MS"/>
              <a:cs typeface="Arial Unicode MS"/>
            </a:endParaRPr>
          </a:p>
        </p:txBody>
      </p:sp>
      <p:sp>
        <p:nvSpPr>
          <p:cNvPr id="4" name="TextBox 3">
            <a:extLst>
              <a:ext uri="{FF2B5EF4-FFF2-40B4-BE49-F238E27FC236}">
                <a16:creationId xmlns:a16="http://schemas.microsoft.com/office/drawing/2014/main" id="{7F060F7D-43A0-20DE-8E0C-B89A694D18B2}"/>
              </a:ext>
            </a:extLst>
          </p:cNvPr>
          <p:cNvSpPr txBox="1"/>
          <p:nvPr/>
        </p:nvSpPr>
        <p:spPr>
          <a:xfrm>
            <a:off x="792596" y="3005061"/>
            <a:ext cx="7288308" cy="556434"/>
          </a:xfrm>
          <a:prstGeom prst="rect">
            <a:avLst/>
          </a:prstGeom>
          <a:solidFill>
            <a:srgbClr val="233616"/>
          </a:solidFill>
        </p:spPr>
        <p:txBody>
          <a:bodyPr wrap="square">
            <a:spAutoFit/>
          </a:bodyPr>
          <a:lstStyle/>
          <a:p>
            <a:pPr>
              <a:lnSpc>
                <a:spcPct val="115000"/>
              </a:lnSpc>
              <a:spcBef>
                <a:spcPts val="1200"/>
              </a:spcBef>
              <a:tabLst>
                <a:tab pos="4445000" algn="l"/>
                <a:tab pos="464185" algn="l"/>
                <a:tab pos="4445000" algn="l"/>
              </a:tabLst>
            </a:pPr>
            <a:r>
              <a:rPr lang="en-US" sz="2800" i="1" dirty="0">
                <a:solidFill>
                  <a:schemeClr val="bg1"/>
                </a:solidFill>
                <a:effectLst/>
                <a:uFill>
                  <a:solidFill>
                    <a:srgbClr val="000000"/>
                  </a:solidFill>
                </a:uFill>
                <a:latin typeface="Calibri" panose="020F0502020204030204" pitchFamily="34" charset="0"/>
                <a:ea typeface="Times New Roman" panose="02020603050405020304" pitchFamily="18" charset="0"/>
              </a:rPr>
              <a:t>We give God </a:t>
            </a:r>
            <a:r>
              <a:rPr lang="en-US" sz="2800" i="1" dirty="0" err="1">
                <a:solidFill>
                  <a:schemeClr val="bg1"/>
                </a:solidFill>
                <a:effectLst/>
                <a:uFill>
                  <a:solidFill>
                    <a:srgbClr val="000000"/>
                  </a:solidFill>
                </a:uFill>
                <a:latin typeface="Calibri" panose="020F0502020204030204" pitchFamily="34" charset="0"/>
                <a:ea typeface="Times New Roman" panose="02020603050405020304" pitchFamily="18" charset="0"/>
              </a:rPr>
              <a:t>firstfruits</a:t>
            </a:r>
            <a:r>
              <a:rPr lang="en-US" sz="2800" i="1" dirty="0">
                <a:solidFill>
                  <a:schemeClr val="bg1"/>
                </a:solidFill>
                <a:effectLst/>
                <a:uFill>
                  <a:solidFill>
                    <a:srgbClr val="000000"/>
                  </a:solidFill>
                </a:uFill>
                <a:latin typeface="Calibri" panose="020F0502020204030204" pitchFamily="34" charset="0"/>
                <a:ea typeface="Times New Roman" panose="02020603050405020304" pitchFamily="18" charset="0"/>
              </a:rPr>
              <a:t> to gain eternal rewards</a:t>
            </a:r>
            <a:endParaRPr lang="en-SG" sz="3600" dirty="0">
              <a:solidFill>
                <a:schemeClr val="bg1"/>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1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975</Words>
  <Application>Microsoft Macintosh PowerPoint</Application>
  <PresentationFormat>Widescreen</PresentationFormat>
  <Paragraphs>77</Paragraphs>
  <Slides>22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Batang</vt:lpstr>
      <vt:lpstr>Arial</vt:lpstr>
      <vt:lpstr>Calibri</vt:lpstr>
      <vt:lpstr>Calibri Light</vt:lpstr>
      <vt:lpstr>Helvetica</vt:lpstr>
      <vt:lpstr>Times New Roman</vt:lpstr>
      <vt:lpstr>Wingdings</vt:lpstr>
      <vt:lpstr>Office Theme</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21</cp:revision>
  <dcterms:created xsi:type="dcterms:W3CDTF">2023-01-06T10:21:30Z</dcterms:created>
  <dcterms:modified xsi:type="dcterms:W3CDTF">2023-02-12T06:58:45Z</dcterms:modified>
</cp:coreProperties>
</file>